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 autoAdjust="0"/>
    <p:restoredTop sz="94660"/>
  </p:normalViewPr>
  <p:slideViewPr>
    <p:cSldViewPr snapToGrid="0">
      <p:cViewPr varScale="1">
        <p:scale>
          <a:sx n="22" d="100"/>
          <a:sy n="22" d="100"/>
        </p:scale>
        <p:origin x="12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19575/" TargetMode="External"/><Relationship Id="rId21" Type="http://schemas.openxmlformats.org/officeDocument/2006/relationships/hyperlink" Target="https://en.wikipedia.org/wiki/Uterus" TargetMode="External"/><Relationship Id="rId42" Type="http://schemas.openxmlformats.org/officeDocument/2006/relationships/hyperlink" Target="https://en.wikipedia.org/wiki/Duodenum" TargetMode="External"/><Relationship Id="rId47" Type="http://schemas.openxmlformats.org/officeDocument/2006/relationships/hyperlink" Target="https://en.wikipedia.org/wiki/Common_bile_duct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Bile_duct" TargetMode="External"/><Relationship Id="rId84" Type="http://schemas.openxmlformats.org/officeDocument/2006/relationships/hyperlink" Target="https://en.wikipedia.org/wiki/Urinary_bladder" TargetMode="External"/><Relationship Id="rId89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Parotid_gland" TargetMode="External"/><Relationship Id="rId37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499911/" TargetMode="External"/><Relationship Id="rId74" Type="http://schemas.openxmlformats.org/officeDocument/2006/relationships/hyperlink" Target="https://en.wikipedia.org/wiki/Cecum" TargetMode="External"/><Relationship Id="rId79" Type="http://schemas.openxmlformats.org/officeDocument/2006/relationships/hyperlink" Target="https://en.wikipedia.org/wiki/Anal_canal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www.ncbi.nlm.nih.gov/books/NBK470297/" TargetMode="External"/><Relationship Id="rId27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www.ncbi.nlm.nih.gov/books/NBK482390/" TargetMode="External"/><Relationship Id="rId48" Type="http://schemas.openxmlformats.org/officeDocument/2006/relationships/hyperlink" Target="https://en.wikipedia.org/wiki/Esophagus#:~:text=the%20esophageal%20mucosa.-,Nerve%20supply,nerve%20to%20supply%20the%20muscles.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Canals_of_Hering#:~:text=The%20canals%20of%20Hering%2C%20or,in%20the%20canals%20of%20Hering." TargetMode="External"/><Relationship Id="rId80" Type="http://schemas.openxmlformats.org/officeDocument/2006/relationships/hyperlink" Target="https://www.ncbi.nlm.nih.gov/books/n/statpearls/article-26783/" TargetMode="External"/><Relationship Id="rId85" Type="http://schemas.openxmlformats.org/officeDocument/2006/relationships/hyperlink" Target="https://www.ncbi.nlm.nih.gov/books/NBK531465/" TargetMode="External"/><Relationship Id="rId3" Type="http://schemas.openxmlformats.org/officeDocument/2006/relationships/hyperlink" Target="https://en.wikipedia.org/wiki/Olfactory_system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Breast" TargetMode="External"/><Relationship Id="rId33" Type="http://schemas.openxmlformats.org/officeDocument/2006/relationships/hyperlink" Target="https://www.ncbi.nlm.nih.gov/books/NBK534225/" TargetMode="External"/><Relationship Id="rId38" Type="http://schemas.openxmlformats.org/officeDocument/2006/relationships/hyperlink" Target="https://en.wikipedia.org/wiki/Ampulla_of_Vater" TargetMode="External"/><Relationship Id="rId46" Type="http://schemas.openxmlformats.org/officeDocument/2006/relationships/hyperlink" Target="https://en.wikipedia.org/wiki/Common_hepatic_duct" TargetMode="External"/><Relationship Id="rId59" Type="http://schemas.openxmlformats.org/officeDocument/2006/relationships/hyperlink" Target="https://en.wikipedia.org/wiki/Baroreceptor" TargetMode="External"/><Relationship Id="rId67" Type="http://schemas.openxmlformats.org/officeDocument/2006/relationships/hyperlink" Target="https://en.wikipedia.org/wiki/Intrahepatic_bile_ducts" TargetMode="External"/><Relationship Id="rId20" Type="http://schemas.openxmlformats.org/officeDocument/2006/relationships/hyperlink" Target="https://pubmed.ncbi.nlm.nih.gov/30422588/" TargetMode="External"/><Relationship Id="rId41" Type="http://schemas.openxmlformats.org/officeDocument/2006/relationships/hyperlink" Target="https://www.ncbi.nlm.nih.gov/books/NBK459288/" TargetMode="External"/><Relationship Id="rId54" Type="http://schemas.openxmlformats.org/officeDocument/2006/relationships/hyperlink" Target="https://www.ncbi.nlm.nih.gov/books/NBK557742/" TargetMode="External"/><Relationship Id="rId62" Type="http://schemas.openxmlformats.org/officeDocument/2006/relationships/hyperlink" Target="https://www.ncbi.nlm.nih.gov/books/NBK537353/" TargetMode="External"/><Relationship Id="rId70" Type="http://schemas.openxmlformats.org/officeDocument/2006/relationships/hyperlink" Target="https://en.wikipedia.org/wiki/Bile_canaliculus" TargetMode="External"/><Relationship Id="rId75" Type="http://schemas.openxmlformats.org/officeDocument/2006/relationships/hyperlink" Target="https://www.ncbi.nlm.nih.gov/books/n/statpearls/article-32116/" TargetMode="External"/><Relationship Id="rId83" Type="http://schemas.openxmlformats.org/officeDocument/2006/relationships/hyperlink" Target="https://docs.google.com/document/d/1Xc7VOn5LLieA4SyRKLj9HVx2MGfF_DJKQr7ZGbXmJ9c/edit" TargetMode="External"/><Relationship Id="rId88" Type="http://schemas.openxmlformats.org/officeDocument/2006/relationships/hyperlink" Target="https://en.wikipedia.org/wiki/Bowman%27s_capsule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ar_canal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Vagina" TargetMode="External"/><Relationship Id="rId28" Type="http://schemas.openxmlformats.org/officeDocument/2006/relationships/hyperlink" Target="https://www.ncbi.nlm.nih.gov/books/NBK507782/" TargetMode="External"/><Relationship Id="rId36" Type="http://schemas.openxmlformats.org/officeDocument/2006/relationships/hyperlink" Target="https://en.wikipedia.org/wiki/Major_duodenal_papilla#:~:text=The%20major%20duodenal%20papilla%20(papilla,Major%20duodenal%20papilla" TargetMode="External"/><Relationship Id="rId49" Type="http://schemas.openxmlformats.org/officeDocument/2006/relationships/hyperlink" Target="https://en.wikipedia.org/wiki/Pharynx" TargetMode="External"/><Relationship Id="rId57" Type="http://schemas.openxmlformats.org/officeDocument/2006/relationships/hyperlink" Target="https://en.wikipedia.org/wiki/Chemoreceptor" TargetMode="External"/><Relationship Id="rId10" Type="http://schemas.openxmlformats.org/officeDocument/2006/relationships/hyperlink" Target="https://en.wikipedia.org/wiki/Special_senses" TargetMode="External"/><Relationship Id="rId31" Type="http://schemas.openxmlformats.org/officeDocument/2006/relationships/hyperlink" Target="https://www.ncbi.nlm.nih.gov/books/NBK538202/" TargetMode="External"/><Relationship Id="rId44" Type="http://schemas.openxmlformats.org/officeDocument/2006/relationships/hyperlink" Target="https://en.wikipedia.org/wiki/Pancreas" TargetMode="External"/><Relationship Id="rId52" Type="http://schemas.openxmlformats.org/officeDocument/2006/relationships/hyperlink" Target="https://en.wikipedia.org/wiki/Dura_mater" TargetMode="External"/><Relationship Id="rId60" Type="http://schemas.openxmlformats.org/officeDocument/2006/relationships/hyperlink" Target="https://www.ncbi.nlm.nih.gov/books/NBK537223/" TargetMode="External"/><Relationship Id="rId65" Type="http://schemas.openxmlformats.org/officeDocument/2006/relationships/hyperlink" Target="https://en.wikipedia.org/wiki/Pulmonary_alveolus" TargetMode="External"/><Relationship Id="rId73" Type="http://schemas.openxmlformats.org/officeDocument/2006/relationships/hyperlink" Target="https://en.wikipedia.org/wiki/Ileum" TargetMode="External"/><Relationship Id="rId78" Type="http://schemas.openxmlformats.org/officeDocument/2006/relationships/hyperlink" Target="https://www.ncbi.nlm.nih.gov/books/n/statpearls/article-29712/" TargetMode="External"/><Relationship Id="rId81" Type="http://schemas.openxmlformats.org/officeDocument/2006/relationships/hyperlink" Target="https://en.wikipedia.org/wiki/Ureter" TargetMode="External"/><Relationship Id="rId86" Type="http://schemas.openxmlformats.org/officeDocument/2006/relationships/hyperlink" Target="https://en.wikipedia.org/wiki/Urethra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4" Type="http://schemas.openxmlformats.org/officeDocument/2006/relationships/hyperlink" Target="https://www.ncbi.nlm.nih.gov/books/NBK556051/" TargetMode="External"/><Relationship Id="rId9" Type="http://schemas.openxmlformats.org/officeDocument/2006/relationships/hyperlink" Target="https://www.ncbi.nlm.nih.gov/books/NBK482428/" TargetMode="External"/><Relationship Id="rId13" Type="http://schemas.openxmlformats.org/officeDocument/2006/relationships/hyperlink" Target="https://www.ncbi.nlm.nih.gov/books/NBK535426/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www.ncbi.nlm.nih.gov/books/NBK459246/" TargetMode="External"/><Relationship Id="rId34" Type="http://schemas.openxmlformats.org/officeDocument/2006/relationships/hyperlink" Target="https://en.wikipedia.org/wiki/Submandibular_gland" TargetMode="External"/><Relationship Id="rId50" Type="http://schemas.openxmlformats.org/officeDocument/2006/relationships/hyperlink" Target="https://www.ncbi.nlm.nih.gov/books/NBK544271/" TargetMode="External"/><Relationship Id="rId55" Type="http://schemas.openxmlformats.org/officeDocument/2006/relationships/hyperlink" Target="https://en.wikipedia.org/wiki/Trachea" TargetMode="External"/><Relationship Id="rId76" Type="http://schemas.openxmlformats.org/officeDocument/2006/relationships/hyperlink" Target="https://en.wikipedia.org/wiki/Large_intestine#Structure" TargetMode="External"/><Relationship Id="rId97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en.wikipedia.org/wiki/Eardrum" TargetMode="External"/><Relationship Id="rId71" Type="http://schemas.openxmlformats.org/officeDocument/2006/relationships/hyperlink" Target="https://en.wikipedia.org/wiki/Jejunum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docs.google.com/document/d/1bt3uoxyvonV0OvVZRLyt6gyg55dMspO67V4OrfWCelg/edit" TargetMode="External"/><Relationship Id="rId24" Type="http://schemas.openxmlformats.org/officeDocument/2006/relationships/hyperlink" Target="https://www.ncbi.nlm.nih.gov/books/NBK554601/" TargetMode="External"/><Relationship Id="rId40" Type="http://schemas.openxmlformats.org/officeDocument/2006/relationships/hyperlink" Target="https://en.wikipedia.org/wiki/Gallbladder" TargetMode="External"/><Relationship Id="rId45" Type="http://schemas.openxmlformats.org/officeDocument/2006/relationships/hyperlink" Target="https://www.ncbi.nlm.nih.gov/books/NBK532912/" TargetMode="External"/><Relationship Id="rId66" Type="http://schemas.openxmlformats.org/officeDocument/2006/relationships/hyperlink" Target="https://en.wikipedia.org/wiki/Interlobular_bile_ducts" TargetMode="External"/><Relationship Id="rId87" Type="http://schemas.openxmlformats.org/officeDocument/2006/relationships/hyperlink" Target="https://www.ncbi.nlm.nih.gov/books/NBK482438/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BK532980/" TargetMode="External"/><Relationship Id="rId19" Type="http://schemas.openxmlformats.org/officeDocument/2006/relationships/hyperlink" Target="https://en.wikipedia.org/wiki/Stomach#Section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Epiglottis" TargetMode="External"/><Relationship Id="rId35" Type="http://schemas.openxmlformats.org/officeDocument/2006/relationships/hyperlink" Target="https://en.wikipedia.org/wiki/Sublingual_gland" TargetMode="External"/><Relationship Id="rId56" Type="http://schemas.openxmlformats.org/officeDocument/2006/relationships/hyperlink" Target="https://www.ncbi.nlm.nih.gov/books/NBK448070/" TargetMode="External"/><Relationship Id="rId77" Type="http://schemas.openxmlformats.org/officeDocument/2006/relationships/hyperlink" Target="https://en.wikipedia.org/wiki/Rectum" TargetMode="External"/><Relationship Id="rId8" Type="http://schemas.openxmlformats.org/officeDocument/2006/relationships/hyperlink" Target="https://en.wikipedia.org/wiki/Eye" TargetMode="External"/><Relationship Id="rId51" Type="http://schemas.openxmlformats.org/officeDocument/2006/relationships/hyperlink" Target="https://docs.google.com/document/d/1h1IesehCPfL0BfxwtbKsH3fRFJWEMHKDUBQDCumCWDM/edit" TargetMode="External"/><Relationship Id="rId72" Type="http://schemas.openxmlformats.org/officeDocument/2006/relationships/hyperlink" Target="https://www.ncbi.nlm.nih.gov/books/n/statpearls/article-32127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95694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2" name="VLM">
            <a:extLst>
              <a:ext uri="{FF2B5EF4-FFF2-40B4-BE49-F238E27FC236}">
                <a16:creationId xmlns:a16="http://schemas.microsoft.com/office/drawing/2014/main" id="{7A522934-165C-1CA2-14AA-5A6900C4841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7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9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19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0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1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2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1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2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3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4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3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4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28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6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1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7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1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7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1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7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1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7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1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7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19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0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19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0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19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0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19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0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19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0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19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0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19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0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19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0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19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0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19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0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19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0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19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0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19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0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19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0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19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0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19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0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19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0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19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0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19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0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19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0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19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0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19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0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19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0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19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0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19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0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19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0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19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0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19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0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19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0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35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13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29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35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13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29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12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13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5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55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56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51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55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56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51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55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56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51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55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56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51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55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56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51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8" name="organ group - heart">
            <a:extLst>
              <a:ext uri="{FF2B5EF4-FFF2-40B4-BE49-F238E27FC236}">
                <a16:creationId xmlns:a16="http://schemas.microsoft.com/office/drawing/2014/main" id="{20CDDD60-7904-BB87-D2C0-D31AFB2C32EB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6149" name="organ - heart">
              <a:extLst>
                <a:ext uri="{FF2B5EF4-FFF2-40B4-BE49-F238E27FC236}">
                  <a16:creationId xmlns:a16="http://schemas.microsoft.com/office/drawing/2014/main" id="{96555739-9EAD-A58C-B340-E1BADE1649E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50" name="dock vascular">
              <a:extLst>
                <a:ext uri="{FF2B5EF4-FFF2-40B4-BE49-F238E27FC236}">
                  <a16:creationId xmlns:a16="http://schemas.microsoft.com/office/drawing/2014/main" id="{458D7A0B-718F-3FB0-AEC2-C425558B47E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6185" name="Text Box 3070">
                <a:extLst>
                  <a:ext uri="{FF2B5EF4-FFF2-40B4-BE49-F238E27FC236}">
                    <a16:creationId xmlns:a16="http://schemas.microsoft.com/office/drawing/2014/main" id="{1D93CF28-4210-2161-3E5D-08EA30FEF3CA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57CFF3C2-A8EA-A8D0-306C-605C6908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69FA4B29-2D7C-136B-5B62-FECC8D21FF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FTU - right atrium">
              <a:extLst>
                <a:ext uri="{FF2B5EF4-FFF2-40B4-BE49-F238E27FC236}">
                  <a16:creationId xmlns:a16="http://schemas.microsoft.com/office/drawing/2014/main" id="{708FF589-7B64-16C1-09A5-72490AC0C798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179" name="FTU - right atrium">
                <a:extLst>
                  <a:ext uri="{FF2B5EF4-FFF2-40B4-BE49-F238E27FC236}">
                    <a16:creationId xmlns:a16="http://schemas.microsoft.com/office/drawing/2014/main" id="{D45AC0CC-A820-5946-2476-EF846A22DB4A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180" name="dock">
                <a:extLst>
                  <a:ext uri="{FF2B5EF4-FFF2-40B4-BE49-F238E27FC236}">
                    <a16:creationId xmlns:a16="http://schemas.microsoft.com/office/drawing/2014/main" id="{A1866797-721C-9303-9EE9-8F207B09E18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FCC0D6F1-1B43-B9E9-06B9-047FF6761408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3" name="Text Box 3086">
                  <a:extLst>
                    <a:ext uri="{FF2B5EF4-FFF2-40B4-BE49-F238E27FC236}">
                      <a16:creationId xmlns:a16="http://schemas.microsoft.com/office/drawing/2014/main" id="{B3F14843-AC2D-7DEC-367F-9BBC036D7B4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D024E330-9E01-30F9-3848-A3941BBD8DF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54" name="FTU - right ventricle">
              <a:extLst>
                <a:ext uri="{FF2B5EF4-FFF2-40B4-BE49-F238E27FC236}">
                  <a16:creationId xmlns:a16="http://schemas.microsoft.com/office/drawing/2014/main" id="{1C9FB932-756B-62A5-32D1-D0418ED7CC5F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172" name="FTU - right ventricle">
                <a:extLst>
                  <a:ext uri="{FF2B5EF4-FFF2-40B4-BE49-F238E27FC236}">
                    <a16:creationId xmlns:a16="http://schemas.microsoft.com/office/drawing/2014/main" id="{F79576CD-0489-2B17-DE48-E10F070DBB8D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173" name="dock">
                <a:extLst>
                  <a:ext uri="{FF2B5EF4-FFF2-40B4-BE49-F238E27FC236}">
                    <a16:creationId xmlns:a16="http://schemas.microsoft.com/office/drawing/2014/main" id="{5AC92D9A-A278-B371-9FFA-CEF0295593B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174" name="Text Box 3086">
                  <a:extLst>
                    <a:ext uri="{FF2B5EF4-FFF2-40B4-BE49-F238E27FC236}">
                      <a16:creationId xmlns:a16="http://schemas.microsoft.com/office/drawing/2014/main" id="{9D19FD6A-46F3-4EE6-F8C4-E0E1B08BD43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5" name="Text Box 3086">
                  <a:extLst>
                    <a:ext uri="{FF2B5EF4-FFF2-40B4-BE49-F238E27FC236}">
                      <a16:creationId xmlns:a16="http://schemas.microsoft.com/office/drawing/2014/main" id="{13F5E541-5BC6-6529-7906-118E0821771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8" name="Text Box 3086">
                  <a:extLst>
                    <a:ext uri="{FF2B5EF4-FFF2-40B4-BE49-F238E27FC236}">
                      <a16:creationId xmlns:a16="http://schemas.microsoft.com/office/drawing/2014/main" id="{DC556D70-6C7F-C82E-5CDF-EDEE52502B9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55" name="FTU - left atrium">
              <a:extLst>
                <a:ext uri="{FF2B5EF4-FFF2-40B4-BE49-F238E27FC236}">
                  <a16:creationId xmlns:a16="http://schemas.microsoft.com/office/drawing/2014/main" id="{19D0DF54-8E08-7926-08E5-CE61E10B1EE6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166" name="FTU - left atrium">
                <a:extLst>
                  <a:ext uri="{FF2B5EF4-FFF2-40B4-BE49-F238E27FC236}">
                    <a16:creationId xmlns:a16="http://schemas.microsoft.com/office/drawing/2014/main" id="{250D943A-2A0C-9394-0FED-966B87AEED6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167" name="dock">
                <a:extLst>
                  <a:ext uri="{FF2B5EF4-FFF2-40B4-BE49-F238E27FC236}">
                    <a16:creationId xmlns:a16="http://schemas.microsoft.com/office/drawing/2014/main" id="{BFAC3E9D-6529-D0EB-1984-60C810D6F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3D837797-4775-50C6-4EE3-A9F3248F1D0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5BA52DCC-7520-9C72-2EEC-056034D480F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0" name="Text Box 3086">
                  <a:extLst>
                    <a:ext uri="{FF2B5EF4-FFF2-40B4-BE49-F238E27FC236}">
                      <a16:creationId xmlns:a16="http://schemas.microsoft.com/office/drawing/2014/main" id="{CB87A3CC-453E-5D06-960C-50E0F3C356C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56" name="FTU - left ventricle">
              <a:extLst>
                <a:ext uri="{FF2B5EF4-FFF2-40B4-BE49-F238E27FC236}">
                  <a16:creationId xmlns:a16="http://schemas.microsoft.com/office/drawing/2014/main" id="{6777C46A-7B69-71F7-EF99-3ACFCDC359B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57" name="FTU - left ventricle">
                <a:extLst>
                  <a:ext uri="{FF2B5EF4-FFF2-40B4-BE49-F238E27FC236}">
                    <a16:creationId xmlns:a16="http://schemas.microsoft.com/office/drawing/2014/main" id="{0364DCF2-F771-5CA9-B872-08EBF7B8C066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160" name="dock">
                <a:extLst>
                  <a:ext uri="{FF2B5EF4-FFF2-40B4-BE49-F238E27FC236}">
                    <a16:creationId xmlns:a16="http://schemas.microsoft.com/office/drawing/2014/main" id="{9E1BD88F-25EB-7ED1-02DA-7C886B8AF147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161" name="Text Box 3086">
                  <a:extLst>
                    <a:ext uri="{FF2B5EF4-FFF2-40B4-BE49-F238E27FC236}">
                      <a16:creationId xmlns:a16="http://schemas.microsoft.com/office/drawing/2014/main" id="{407D4400-DF70-134E-50C3-59E82142893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2" name="Text Box 3086">
                  <a:extLst>
                    <a:ext uri="{FF2B5EF4-FFF2-40B4-BE49-F238E27FC236}">
                      <a16:creationId xmlns:a16="http://schemas.microsoft.com/office/drawing/2014/main" id="{841EF082-3FA4-FF56-1F1F-7A26C464C10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3" name="Text Box 3086">
                  <a:extLst>
                    <a:ext uri="{FF2B5EF4-FFF2-40B4-BE49-F238E27FC236}">
                      <a16:creationId xmlns:a16="http://schemas.microsoft.com/office/drawing/2014/main" id="{BE5CD8CA-7083-6885-1C65-87F05DEAAFC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190" name="Group 6189">
            <a:extLst>
              <a:ext uri="{FF2B5EF4-FFF2-40B4-BE49-F238E27FC236}">
                <a16:creationId xmlns:a16="http://schemas.microsoft.com/office/drawing/2014/main" id="{826E5084-2987-363E-D405-F4D1217A21EF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191" name="Text Box 3034">
              <a:extLst>
                <a:ext uri="{FF2B5EF4-FFF2-40B4-BE49-F238E27FC236}">
                  <a16:creationId xmlns:a16="http://schemas.microsoft.com/office/drawing/2014/main" id="{D60F0067-A8A1-907D-B3E2-A586B94B03B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92" name="Text Box 3086">
              <a:extLst>
                <a:ext uri="{FF2B5EF4-FFF2-40B4-BE49-F238E27FC236}">
                  <a16:creationId xmlns:a16="http://schemas.microsoft.com/office/drawing/2014/main" id="{3E4D1C48-B964-9CE3-2DB8-077166351775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93" name="Group 6192">
            <a:extLst>
              <a:ext uri="{FF2B5EF4-FFF2-40B4-BE49-F238E27FC236}">
                <a16:creationId xmlns:a16="http://schemas.microsoft.com/office/drawing/2014/main" id="{0D4BED8D-49E5-E8CF-C847-9EBB8C60586E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196" name="Text Box 3035">
              <a:extLst>
                <a:ext uri="{FF2B5EF4-FFF2-40B4-BE49-F238E27FC236}">
                  <a16:creationId xmlns:a16="http://schemas.microsoft.com/office/drawing/2014/main" id="{48E3B4E6-4C0A-954F-496B-04746A21727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97" name="Text Box 3087">
              <a:extLst>
                <a:ext uri="{FF2B5EF4-FFF2-40B4-BE49-F238E27FC236}">
                  <a16:creationId xmlns:a16="http://schemas.microsoft.com/office/drawing/2014/main" id="{98B96A4C-229E-0A34-9F4F-DB407F351A8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98" name="FTU - aortic arch">
            <a:extLst>
              <a:ext uri="{FF2B5EF4-FFF2-40B4-BE49-F238E27FC236}">
                <a16:creationId xmlns:a16="http://schemas.microsoft.com/office/drawing/2014/main" id="{B5812500-39D6-D036-8211-638920728AF6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6199" name="FTU - aortic arch">
              <a:extLst>
                <a:ext uri="{FF2B5EF4-FFF2-40B4-BE49-F238E27FC236}">
                  <a16:creationId xmlns:a16="http://schemas.microsoft.com/office/drawing/2014/main" id="{7E1189B0-C569-8B01-8A59-196409CEAD1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00" name="chemoreceptor">
              <a:extLst>
                <a:ext uri="{FF2B5EF4-FFF2-40B4-BE49-F238E27FC236}">
                  <a16:creationId xmlns:a16="http://schemas.microsoft.com/office/drawing/2014/main" id="{7E55E7AC-6E3B-82D0-4DFA-651F3736AF5B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203" name="baroreceptor">
              <a:extLst>
                <a:ext uri="{FF2B5EF4-FFF2-40B4-BE49-F238E27FC236}">
                  <a16:creationId xmlns:a16="http://schemas.microsoft.com/office/drawing/2014/main" id="{6E6CF2A7-4ABF-8C68-1DA4-A7681FA56FA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204" name="link">
              <a:extLst>
                <a:ext uri="{FF2B5EF4-FFF2-40B4-BE49-F238E27FC236}">
                  <a16:creationId xmlns:a16="http://schemas.microsoft.com/office/drawing/2014/main" id="{F0253BB5-99BB-3BD8-A18B-2277F4CA856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229" name="Star: 5 Points 2730">
                <a:hlinkClick r:id="rId57"/>
                <a:extLst>
                  <a:ext uri="{FF2B5EF4-FFF2-40B4-BE49-F238E27FC236}">
                    <a16:creationId xmlns:a16="http://schemas.microsoft.com/office/drawing/2014/main" id="{FB57C286-0005-1ABD-62F0-8CB999266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0" name="Star: 5 Points 2731">
                <a:hlinkClick r:id="rId58"/>
                <a:extLst>
                  <a:ext uri="{FF2B5EF4-FFF2-40B4-BE49-F238E27FC236}">
                    <a16:creationId xmlns:a16="http://schemas.microsoft.com/office/drawing/2014/main" id="{A9CFC73E-B8B4-B785-C498-27A7B9DD6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3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98F2EC82-6680-083A-E972-77E246C337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05" name="link">
              <a:extLst>
                <a:ext uri="{FF2B5EF4-FFF2-40B4-BE49-F238E27FC236}">
                  <a16:creationId xmlns:a16="http://schemas.microsoft.com/office/drawing/2014/main" id="{546077C2-3153-F0B5-22DF-4336DC8A136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224" name="Star: 5 Points 2730">
                <a:hlinkClick r:id="rId59"/>
                <a:extLst>
                  <a:ext uri="{FF2B5EF4-FFF2-40B4-BE49-F238E27FC236}">
                    <a16:creationId xmlns:a16="http://schemas.microsoft.com/office/drawing/2014/main" id="{B9E2EF27-D996-8D5F-C235-8E5090879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7" name="Star: 5 Points 2731">
                <a:hlinkClick r:id="rId60"/>
                <a:extLst>
                  <a:ext uri="{FF2B5EF4-FFF2-40B4-BE49-F238E27FC236}">
                    <a16:creationId xmlns:a16="http://schemas.microsoft.com/office/drawing/2014/main" id="{6F26692D-7F0A-D3A2-A16E-853658A9C3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8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4197F4D0-15F8-C5AA-AE93-F0196E67F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06" name="dock">
              <a:extLst>
                <a:ext uri="{FF2B5EF4-FFF2-40B4-BE49-F238E27FC236}">
                  <a16:creationId xmlns:a16="http://schemas.microsoft.com/office/drawing/2014/main" id="{DE96BBBA-E8DA-A874-C372-96C96A37E24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221" name="Text Box 3086">
                <a:extLst>
                  <a:ext uri="{FF2B5EF4-FFF2-40B4-BE49-F238E27FC236}">
                    <a16:creationId xmlns:a16="http://schemas.microsoft.com/office/drawing/2014/main" id="{604D99E6-D2F7-B6DE-06CB-8C55681C4406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86">
                <a:extLst>
                  <a:ext uri="{FF2B5EF4-FFF2-40B4-BE49-F238E27FC236}">
                    <a16:creationId xmlns:a16="http://schemas.microsoft.com/office/drawing/2014/main" id="{E8B624D5-349C-C872-DFFB-36912313F30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3" name="Text Box 3086">
                <a:extLst>
                  <a:ext uri="{FF2B5EF4-FFF2-40B4-BE49-F238E27FC236}">
                    <a16:creationId xmlns:a16="http://schemas.microsoft.com/office/drawing/2014/main" id="{5F7DBEF3-3EFF-9ACB-9A70-5D5972789194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9" name="dock">
              <a:extLst>
                <a:ext uri="{FF2B5EF4-FFF2-40B4-BE49-F238E27FC236}">
                  <a16:creationId xmlns:a16="http://schemas.microsoft.com/office/drawing/2014/main" id="{CF903C90-A2E4-50A5-E97F-58E9FAD294D3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210" name="Text Box 3086">
                <a:extLst>
                  <a:ext uri="{FF2B5EF4-FFF2-40B4-BE49-F238E27FC236}">
                    <a16:creationId xmlns:a16="http://schemas.microsoft.com/office/drawing/2014/main" id="{7496C325-4BD2-A279-C7B5-A3B14AFCF07A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1" name="Text Box 3086">
                <a:extLst>
                  <a:ext uri="{FF2B5EF4-FFF2-40B4-BE49-F238E27FC236}">
                    <a16:creationId xmlns:a16="http://schemas.microsoft.com/office/drawing/2014/main" id="{03A260A7-D43E-A3BA-B225-F7A65A48EB7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8" name="Text Box 3086">
                <a:extLst>
                  <a:ext uri="{FF2B5EF4-FFF2-40B4-BE49-F238E27FC236}">
                    <a16:creationId xmlns:a16="http://schemas.microsoft.com/office/drawing/2014/main" id="{45D9B270-601E-6FD7-C3BC-24F26AB650E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34" name="organ - lungs">
            <a:extLst>
              <a:ext uri="{FF2B5EF4-FFF2-40B4-BE49-F238E27FC236}">
                <a16:creationId xmlns:a16="http://schemas.microsoft.com/office/drawing/2014/main" id="{7EF78E1C-35F4-7290-8F16-FED4519F468B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6235" name="organ - lungs">
              <a:extLst>
                <a:ext uri="{FF2B5EF4-FFF2-40B4-BE49-F238E27FC236}">
                  <a16:creationId xmlns:a16="http://schemas.microsoft.com/office/drawing/2014/main" id="{4C76F69C-A053-B7A1-7F2F-A28FB5379398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36" name="FTU - primary bronchus">
              <a:extLst>
                <a:ext uri="{FF2B5EF4-FFF2-40B4-BE49-F238E27FC236}">
                  <a16:creationId xmlns:a16="http://schemas.microsoft.com/office/drawing/2014/main" id="{D0601B6C-DF0D-A2DE-439B-30B13BBB4A47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381" name="FTU - primary bronchus">
                <a:extLst>
                  <a:ext uri="{FF2B5EF4-FFF2-40B4-BE49-F238E27FC236}">
                    <a16:creationId xmlns:a16="http://schemas.microsoft.com/office/drawing/2014/main" id="{F611C63B-9340-FB71-4436-C1A4DBC1FA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382" name="dock">
                <a:extLst>
                  <a:ext uri="{FF2B5EF4-FFF2-40B4-BE49-F238E27FC236}">
                    <a16:creationId xmlns:a16="http://schemas.microsoft.com/office/drawing/2014/main" id="{D0141C30-3FCC-67E3-5910-EC67A9E0C4C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BAD2B8EC-6CC8-08FE-9742-929BCE97B74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2" name="Text Box 3086">
                  <a:extLst>
                    <a:ext uri="{FF2B5EF4-FFF2-40B4-BE49-F238E27FC236}">
                      <a16:creationId xmlns:a16="http://schemas.microsoft.com/office/drawing/2014/main" id="{4A06B4BE-0DD3-76DA-E50C-AE17071F0A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86">
                  <a:extLst>
                    <a:ext uri="{FF2B5EF4-FFF2-40B4-BE49-F238E27FC236}">
                      <a16:creationId xmlns:a16="http://schemas.microsoft.com/office/drawing/2014/main" id="{E715EE7C-682B-CE93-8415-35A9556F039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3" name="link">
                <a:extLst>
                  <a:ext uri="{FF2B5EF4-FFF2-40B4-BE49-F238E27FC236}">
                    <a16:creationId xmlns:a16="http://schemas.microsoft.com/office/drawing/2014/main" id="{B215F08D-34B4-2E02-7EBC-0E9C1306874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1D7F8C7-0F3F-AC66-064C-E2A7A2558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BEF758ED-BECB-740C-1E67-F222B51960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B591A50F-5F6C-4CCF-36BA-5CD78701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39" name="FTU - lobar bronchus">
              <a:extLst>
                <a:ext uri="{FF2B5EF4-FFF2-40B4-BE49-F238E27FC236}">
                  <a16:creationId xmlns:a16="http://schemas.microsoft.com/office/drawing/2014/main" id="{D70ACD85-BD6B-C3B0-87AC-E8F1DB329746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6365" name="FTU - lobar bronchus">
                <a:extLst>
                  <a:ext uri="{FF2B5EF4-FFF2-40B4-BE49-F238E27FC236}">
                    <a16:creationId xmlns:a16="http://schemas.microsoft.com/office/drawing/2014/main" id="{1DC80F37-D77A-339F-5010-2689FF5BE22A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66" name="dock">
                <a:extLst>
                  <a:ext uri="{FF2B5EF4-FFF2-40B4-BE49-F238E27FC236}">
                    <a16:creationId xmlns:a16="http://schemas.microsoft.com/office/drawing/2014/main" id="{3DCCAE53-2292-F3FD-626C-13923102D3C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8559C9B2-3D37-797C-5C9A-31DADEF10DF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C195A625-1344-1E85-C798-FC23B81AF08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0" name="Text Box 3086">
                  <a:extLst>
                    <a:ext uri="{FF2B5EF4-FFF2-40B4-BE49-F238E27FC236}">
                      <a16:creationId xmlns:a16="http://schemas.microsoft.com/office/drawing/2014/main" id="{287798E9-3419-D921-1986-A6E3806293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7" name="link">
                <a:extLst>
                  <a:ext uri="{FF2B5EF4-FFF2-40B4-BE49-F238E27FC236}">
                    <a16:creationId xmlns:a16="http://schemas.microsoft.com/office/drawing/2014/main" id="{3F74D1ED-7262-F1F1-1ABA-F1933C8BC725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7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05528E8B-6BDD-6BFA-594B-161303F22B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AEA6339C-CE5A-C7C1-494D-AFDA8386B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805F7D72-8954-9D11-B7BF-7E3ACB5DE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40" name="FTU - segmental bronchus">
              <a:extLst>
                <a:ext uri="{FF2B5EF4-FFF2-40B4-BE49-F238E27FC236}">
                  <a16:creationId xmlns:a16="http://schemas.microsoft.com/office/drawing/2014/main" id="{475D8475-DB4B-629E-3AA6-425559BA069C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6356" name="FTU - segmental bronchus">
                <a:extLst>
                  <a:ext uri="{FF2B5EF4-FFF2-40B4-BE49-F238E27FC236}">
                    <a16:creationId xmlns:a16="http://schemas.microsoft.com/office/drawing/2014/main" id="{4EB19935-0C50-18D8-D0A0-7A810AA6AF3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57" name="dock">
                <a:extLst>
                  <a:ext uri="{FF2B5EF4-FFF2-40B4-BE49-F238E27FC236}">
                    <a16:creationId xmlns:a16="http://schemas.microsoft.com/office/drawing/2014/main" id="{1674EFE1-D934-062D-2DD0-CED6CF69351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62" name="Text Box 3086">
                  <a:extLst>
                    <a:ext uri="{FF2B5EF4-FFF2-40B4-BE49-F238E27FC236}">
                      <a16:creationId xmlns:a16="http://schemas.microsoft.com/office/drawing/2014/main" id="{9B469F5D-74B8-3398-26DE-341A564EDE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86">
                  <a:extLst>
                    <a:ext uri="{FF2B5EF4-FFF2-40B4-BE49-F238E27FC236}">
                      <a16:creationId xmlns:a16="http://schemas.microsoft.com/office/drawing/2014/main" id="{F9502DE6-EDDE-529F-B5B6-FD0828E93C8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4" name="Text Box 3086">
                  <a:extLst>
                    <a:ext uri="{FF2B5EF4-FFF2-40B4-BE49-F238E27FC236}">
                      <a16:creationId xmlns:a16="http://schemas.microsoft.com/office/drawing/2014/main" id="{3B83720E-DA62-3B65-283C-CC51AB3B58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8" name="link">
                <a:extLst>
                  <a:ext uri="{FF2B5EF4-FFF2-40B4-BE49-F238E27FC236}">
                    <a16:creationId xmlns:a16="http://schemas.microsoft.com/office/drawing/2014/main" id="{A9A71013-AF97-4CAB-C171-43655D4F882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7830CFD-0EF0-5975-D3AD-AFE75296C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DFAC269E-8AB9-4FF2-D434-588B96BE0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1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FEBA2B86-AC67-A5AE-6514-1A3C0AC52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3" name="FTU - primary bronchiole">
              <a:extLst>
                <a:ext uri="{FF2B5EF4-FFF2-40B4-BE49-F238E27FC236}">
                  <a16:creationId xmlns:a16="http://schemas.microsoft.com/office/drawing/2014/main" id="{32A6C85F-627A-0CB4-8DE0-8656FBE4E934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6347" name="FTU - primary bronchiole">
                <a:extLst>
                  <a:ext uri="{FF2B5EF4-FFF2-40B4-BE49-F238E27FC236}">
                    <a16:creationId xmlns:a16="http://schemas.microsoft.com/office/drawing/2014/main" id="{11EBD05B-9EA1-F57A-B015-CCEE739D54E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48" name="dock">
                <a:extLst>
                  <a:ext uri="{FF2B5EF4-FFF2-40B4-BE49-F238E27FC236}">
                    <a16:creationId xmlns:a16="http://schemas.microsoft.com/office/drawing/2014/main" id="{9BC7B5D2-5077-962E-FA07-0BF62CA8ACAB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3" name="Text Box 3086">
                  <a:extLst>
                    <a:ext uri="{FF2B5EF4-FFF2-40B4-BE49-F238E27FC236}">
                      <a16:creationId xmlns:a16="http://schemas.microsoft.com/office/drawing/2014/main" id="{3B772193-CB98-BC34-A429-8E9C73329DC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4" name="Text Box 3086">
                  <a:extLst>
                    <a:ext uri="{FF2B5EF4-FFF2-40B4-BE49-F238E27FC236}">
                      <a16:creationId xmlns:a16="http://schemas.microsoft.com/office/drawing/2014/main" id="{7141E334-4393-ACA9-AAD1-2BCB499879D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86">
                  <a:extLst>
                    <a:ext uri="{FF2B5EF4-FFF2-40B4-BE49-F238E27FC236}">
                      <a16:creationId xmlns:a16="http://schemas.microsoft.com/office/drawing/2014/main" id="{0D1781EA-0980-4CE3-1D37-7A1FD11C244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9" name="link">
                <a:extLst>
                  <a:ext uri="{FF2B5EF4-FFF2-40B4-BE49-F238E27FC236}">
                    <a16:creationId xmlns:a16="http://schemas.microsoft.com/office/drawing/2014/main" id="{2E41F090-535D-3A2C-E7EB-A6D8A5F175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96CC6CA-48CB-035A-5E35-4C4644A0F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B1A9114-5C52-817F-2B01-0AD72269D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C09E96C6-027F-507D-545F-778A970811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4" name="FTU - conducting bronchiole">
              <a:extLst>
                <a:ext uri="{FF2B5EF4-FFF2-40B4-BE49-F238E27FC236}">
                  <a16:creationId xmlns:a16="http://schemas.microsoft.com/office/drawing/2014/main" id="{7C421405-C432-C70C-4313-120C4DBC3C75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6338" name="FTU - conducting bronchiole">
                <a:extLst>
                  <a:ext uri="{FF2B5EF4-FFF2-40B4-BE49-F238E27FC236}">
                    <a16:creationId xmlns:a16="http://schemas.microsoft.com/office/drawing/2014/main" id="{97824BF8-0312-63F0-EBEF-190DA671D98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9" name="dock">
                <a:extLst>
                  <a:ext uri="{FF2B5EF4-FFF2-40B4-BE49-F238E27FC236}">
                    <a16:creationId xmlns:a16="http://schemas.microsoft.com/office/drawing/2014/main" id="{4F13BC95-5E2F-45DC-4B3D-B5991A188DE6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245971A9-E9E6-1B46-DC13-6B5395864BE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CBAE587E-A179-9699-CC59-3DAB866BABB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3BEC5DF5-42AB-417B-FFC8-BFD1937BE6C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40" name="link">
                <a:extLst>
                  <a:ext uri="{FF2B5EF4-FFF2-40B4-BE49-F238E27FC236}">
                    <a16:creationId xmlns:a16="http://schemas.microsoft.com/office/drawing/2014/main" id="{FF017BF0-21F5-749B-7E71-EEEB36F05549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41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80E81F7-BBA3-6E29-F6BC-E6A3CC231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2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A734F741-7005-812D-932D-D6AA473B9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796CD4DD-7855-738F-F342-AC0B3AE8B4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7" name="FTU - terminal bronchiole">
              <a:extLst>
                <a:ext uri="{FF2B5EF4-FFF2-40B4-BE49-F238E27FC236}">
                  <a16:creationId xmlns:a16="http://schemas.microsoft.com/office/drawing/2014/main" id="{8434B0F3-DBF5-C2BA-48C7-5C33324AC752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325" name="FTU - terminal bronchiole">
                <a:extLst>
                  <a:ext uri="{FF2B5EF4-FFF2-40B4-BE49-F238E27FC236}">
                    <a16:creationId xmlns:a16="http://schemas.microsoft.com/office/drawing/2014/main" id="{0CFA06CB-CA55-5E72-FA88-AC1B6F25F3D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6" name="dock">
                <a:extLst>
                  <a:ext uri="{FF2B5EF4-FFF2-40B4-BE49-F238E27FC236}">
                    <a16:creationId xmlns:a16="http://schemas.microsoft.com/office/drawing/2014/main" id="{1249AD53-3158-AF43-8D9F-35E019C7A01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D09CAD10-678E-76F7-4FC9-106F508DDCD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4" name="Text Box 3086">
                  <a:extLst>
                    <a:ext uri="{FF2B5EF4-FFF2-40B4-BE49-F238E27FC236}">
                      <a16:creationId xmlns:a16="http://schemas.microsoft.com/office/drawing/2014/main" id="{14798B79-9170-5BE6-6DD6-B3EB844D6E3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86">
                  <a:extLst>
                    <a:ext uri="{FF2B5EF4-FFF2-40B4-BE49-F238E27FC236}">
                      <a16:creationId xmlns:a16="http://schemas.microsoft.com/office/drawing/2014/main" id="{B024BD4A-2C70-A993-8904-227814D5687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7" name="link">
                <a:extLst>
                  <a:ext uri="{FF2B5EF4-FFF2-40B4-BE49-F238E27FC236}">
                    <a16:creationId xmlns:a16="http://schemas.microsoft.com/office/drawing/2014/main" id="{3340D9F4-3FCD-7FDB-55D7-64A613CC097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359B386A-B6BD-0B0F-F3DA-17AE4F29DC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1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60F4CF1A-E009-5B4E-BC9B-FC7B45533B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B394156-8293-8FB7-19BC-DD2ADDD9F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8" name="FTU - respiratory bronchiole">
              <a:extLst>
                <a:ext uri="{FF2B5EF4-FFF2-40B4-BE49-F238E27FC236}">
                  <a16:creationId xmlns:a16="http://schemas.microsoft.com/office/drawing/2014/main" id="{9451EEA4-6151-5818-F7E4-E8362D54C814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6303" name="FTU - respiratory bronchiole">
                <a:extLst>
                  <a:ext uri="{FF2B5EF4-FFF2-40B4-BE49-F238E27FC236}">
                    <a16:creationId xmlns:a16="http://schemas.microsoft.com/office/drawing/2014/main" id="{AB152D74-7BAD-7A75-E0B7-1FA860FE357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6" name="dock">
                <a:extLst>
                  <a:ext uri="{FF2B5EF4-FFF2-40B4-BE49-F238E27FC236}">
                    <a16:creationId xmlns:a16="http://schemas.microsoft.com/office/drawing/2014/main" id="{27FBDB19-F414-DD9C-110E-228E5AA6AA3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FF27EE50-85B4-5835-C6CB-07E815906B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0E83DA9F-CB7D-1127-E21B-62566EF5883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4" name="Text Box 3086">
                  <a:extLst>
                    <a:ext uri="{FF2B5EF4-FFF2-40B4-BE49-F238E27FC236}">
                      <a16:creationId xmlns:a16="http://schemas.microsoft.com/office/drawing/2014/main" id="{B46BF37B-494F-97EB-821F-F78CAF53601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C38C3F5C-2176-7321-61C8-8D6E5989E9FE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E71C600-6D14-1369-B5E6-37F23DFFA5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D8023FB-A1BD-4F1C-2412-2821F9815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F97F526-8E37-F7BC-7D0F-4D65A9A33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59" name="FTU - alveolar duct">
              <a:extLst>
                <a:ext uri="{FF2B5EF4-FFF2-40B4-BE49-F238E27FC236}">
                  <a16:creationId xmlns:a16="http://schemas.microsoft.com/office/drawing/2014/main" id="{488482B6-AAFB-82B8-12A7-8C3E1C35328E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290" name="FTU - alveolar duct">
                <a:extLst>
                  <a:ext uri="{FF2B5EF4-FFF2-40B4-BE49-F238E27FC236}">
                    <a16:creationId xmlns:a16="http://schemas.microsoft.com/office/drawing/2014/main" id="{B7493D43-2355-8933-B7E0-DD4E08BBE15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1" name="dock">
                <a:extLst>
                  <a:ext uri="{FF2B5EF4-FFF2-40B4-BE49-F238E27FC236}">
                    <a16:creationId xmlns:a16="http://schemas.microsoft.com/office/drawing/2014/main" id="{4004AAAF-EA33-0EDB-D274-7A235D705FF7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0" name="Text Box 3086">
                  <a:extLst>
                    <a:ext uri="{FF2B5EF4-FFF2-40B4-BE49-F238E27FC236}">
                      <a16:creationId xmlns:a16="http://schemas.microsoft.com/office/drawing/2014/main" id="{434ACED6-BE20-B52A-F876-91D9CE96EB6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1" name="Text Box 3086">
                  <a:extLst>
                    <a:ext uri="{FF2B5EF4-FFF2-40B4-BE49-F238E27FC236}">
                      <a16:creationId xmlns:a16="http://schemas.microsoft.com/office/drawing/2014/main" id="{01BD449B-496D-DE4A-479B-E8B72DB039B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787EF9EC-DC26-AEED-3056-0362C6EDE25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4" name="link">
                <a:extLst>
                  <a:ext uri="{FF2B5EF4-FFF2-40B4-BE49-F238E27FC236}">
                    <a16:creationId xmlns:a16="http://schemas.microsoft.com/office/drawing/2014/main" id="{6C11F4CF-41D2-3B36-FD29-8EF9ACA4D10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29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AC0EDACF-8E39-97D3-6923-439EDF71A1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FECB98-21DC-C7DB-E59C-DFA51DCF87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5CB16F7-EA2A-2000-F4EA-305A9B4A0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0" name="FTU - alveolus">
              <a:extLst>
                <a:ext uri="{FF2B5EF4-FFF2-40B4-BE49-F238E27FC236}">
                  <a16:creationId xmlns:a16="http://schemas.microsoft.com/office/drawing/2014/main" id="{4BE37781-185D-238C-6260-92FF4EFA5D99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279" name="FTU - alveolus">
                <a:extLst>
                  <a:ext uri="{FF2B5EF4-FFF2-40B4-BE49-F238E27FC236}">
                    <a16:creationId xmlns:a16="http://schemas.microsoft.com/office/drawing/2014/main" id="{5FE13B94-B238-5119-0C1C-6DA5CB9976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0" name="dock">
                <a:extLst>
                  <a:ext uri="{FF2B5EF4-FFF2-40B4-BE49-F238E27FC236}">
                    <a16:creationId xmlns:a16="http://schemas.microsoft.com/office/drawing/2014/main" id="{CA57BF1E-8A7C-33E7-EEB2-C2DC43F9AED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86" name="Text Box 3086">
                  <a:extLst>
                    <a:ext uri="{FF2B5EF4-FFF2-40B4-BE49-F238E27FC236}">
                      <a16:creationId xmlns:a16="http://schemas.microsoft.com/office/drawing/2014/main" id="{3E06085C-43A2-C39B-B31E-04F47151D3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8" name="Text Box 3086">
                  <a:extLst>
                    <a:ext uri="{FF2B5EF4-FFF2-40B4-BE49-F238E27FC236}">
                      <a16:creationId xmlns:a16="http://schemas.microsoft.com/office/drawing/2014/main" id="{C230449C-3332-CE61-5F54-8F2F9CD4F7F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1C8AB7E7-CD3A-D982-75CD-0A4A5BD0317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2" name="link">
                <a:extLst>
                  <a:ext uri="{FF2B5EF4-FFF2-40B4-BE49-F238E27FC236}">
                    <a16:creationId xmlns:a16="http://schemas.microsoft.com/office/drawing/2014/main" id="{70820080-9B47-6A56-BD39-D3BFC76594F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3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0DB78AC1-8EE5-12B4-12AC-9C75D33C8C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4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708E37F-C0C7-EB40-F084-CD3CE84F26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5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E074FB53-7541-15A6-95D5-4F86503D9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3" name="dock - vascular">
              <a:extLst>
                <a:ext uri="{FF2B5EF4-FFF2-40B4-BE49-F238E27FC236}">
                  <a16:creationId xmlns:a16="http://schemas.microsoft.com/office/drawing/2014/main" id="{88F2A068-AA64-7C5C-4FC0-05CB8B2C5695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6276" name="Text Box 3070">
                <a:extLst>
                  <a:ext uri="{FF2B5EF4-FFF2-40B4-BE49-F238E27FC236}">
                    <a16:creationId xmlns:a16="http://schemas.microsoft.com/office/drawing/2014/main" id="{F7D00621-20A4-AD00-F15C-41F9F08110BD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7" name="Text Box 3036">
                <a:extLst>
                  <a:ext uri="{FF2B5EF4-FFF2-40B4-BE49-F238E27FC236}">
                    <a16:creationId xmlns:a16="http://schemas.microsoft.com/office/drawing/2014/main" id="{3023FC00-CB0E-6341-D882-48AA512C4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06766EF-8BB9-BED3-8751-B826063A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4" name="FTU - endothelium">
              <a:extLst>
                <a:ext uri="{FF2B5EF4-FFF2-40B4-BE49-F238E27FC236}">
                  <a16:creationId xmlns:a16="http://schemas.microsoft.com/office/drawing/2014/main" id="{2CF71A79-7717-BFB1-0FAC-F89F804F93F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265" name="FTU">
                <a:extLst>
                  <a:ext uri="{FF2B5EF4-FFF2-40B4-BE49-F238E27FC236}">
                    <a16:creationId xmlns:a16="http://schemas.microsoft.com/office/drawing/2014/main" id="{5B6199E0-4A89-0D41-ACBB-2FEFE78A219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6266" name="Text Box 3086">
                <a:extLst>
                  <a:ext uri="{FF2B5EF4-FFF2-40B4-BE49-F238E27FC236}">
                    <a16:creationId xmlns:a16="http://schemas.microsoft.com/office/drawing/2014/main" id="{3862FAF3-87CA-6973-9C05-2A00715177F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86">
                <a:extLst>
                  <a:ext uri="{FF2B5EF4-FFF2-40B4-BE49-F238E27FC236}">
                    <a16:creationId xmlns:a16="http://schemas.microsoft.com/office/drawing/2014/main" id="{12408760-6B2C-50E6-827A-87C06841E4A3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86">
                <a:extLst>
                  <a:ext uri="{FF2B5EF4-FFF2-40B4-BE49-F238E27FC236}">
                    <a16:creationId xmlns:a16="http://schemas.microsoft.com/office/drawing/2014/main" id="{7CEB8EF9-FB35-1CE4-2134-EBF5790CF733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8153244F-602D-8E54-6AC7-336B3262F4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2" name="Star: 5 Points 2731">
                <a:hlinkClick r:id="rId62"/>
                <a:extLst>
                  <a:ext uri="{FF2B5EF4-FFF2-40B4-BE49-F238E27FC236}">
                    <a16:creationId xmlns:a16="http://schemas.microsoft.com/office/drawing/2014/main" id="{043FB30F-9608-6F88-25A6-61421D953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3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6BEFC00A-6D8A-25CA-9FD4-C5C350071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95" name="Group 6394">
            <a:extLst>
              <a:ext uri="{FF2B5EF4-FFF2-40B4-BE49-F238E27FC236}">
                <a16:creationId xmlns:a16="http://schemas.microsoft.com/office/drawing/2014/main" id="{F2AA57E3-ECE5-7D94-030C-D99AEA60574E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6396" name="FTU - sinoatrial node">
              <a:extLst>
                <a:ext uri="{FF2B5EF4-FFF2-40B4-BE49-F238E27FC236}">
                  <a16:creationId xmlns:a16="http://schemas.microsoft.com/office/drawing/2014/main" id="{84CE5968-9422-1C79-1B29-9FC7583DD930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7" name="Text Box 3086">
              <a:extLst>
                <a:ext uri="{FF2B5EF4-FFF2-40B4-BE49-F238E27FC236}">
                  <a16:creationId xmlns:a16="http://schemas.microsoft.com/office/drawing/2014/main" id="{CD9745A5-4F8C-2026-E563-1AEC56473FC8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02" name="Text Box 3086">
              <a:extLst>
                <a:ext uri="{FF2B5EF4-FFF2-40B4-BE49-F238E27FC236}">
                  <a16:creationId xmlns:a16="http://schemas.microsoft.com/office/drawing/2014/main" id="{52B8339D-4372-7FAA-3519-8505981341F2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04" name="Text Box 3086">
              <a:extLst>
                <a:ext uri="{FF2B5EF4-FFF2-40B4-BE49-F238E27FC236}">
                  <a16:creationId xmlns:a16="http://schemas.microsoft.com/office/drawing/2014/main" id="{EAD0C3F3-F728-11F9-7525-9226A039AF62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05" name="Group 6404">
            <a:extLst>
              <a:ext uri="{FF2B5EF4-FFF2-40B4-BE49-F238E27FC236}">
                <a16:creationId xmlns:a16="http://schemas.microsoft.com/office/drawing/2014/main" id="{AF05A05F-634C-4370-07DD-0364BFB98C64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6406" name="FTU - atrioventricular node">
              <a:extLst>
                <a:ext uri="{FF2B5EF4-FFF2-40B4-BE49-F238E27FC236}">
                  <a16:creationId xmlns:a16="http://schemas.microsoft.com/office/drawing/2014/main" id="{FFC68632-FC28-87C2-7B0F-DD4F0BF6C3A9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407" name="Text Box 3086">
              <a:extLst>
                <a:ext uri="{FF2B5EF4-FFF2-40B4-BE49-F238E27FC236}">
                  <a16:creationId xmlns:a16="http://schemas.microsoft.com/office/drawing/2014/main" id="{B1CF5947-32A0-5BBA-4786-DF178825417D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0" name="Text Box 3086">
              <a:extLst>
                <a:ext uri="{FF2B5EF4-FFF2-40B4-BE49-F238E27FC236}">
                  <a16:creationId xmlns:a16="http://schemas.microsoft.com/office/drawing/2014/main" id="{49540935-4B76-1433-3FF8-847F215C5DC2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1" name="Text Box 3086">
              <a:extLst>
                <a:ext uri="{FF2B5EF4-FFF2-40B4-BE49-F238E27FC236}">
                  <a16:creationId xmlns:a16="http://schemas.microsoft.com/office/drawing/2014/main" id="{3D30B2B5-0405-031A-2829-C289B483FB6A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12" name="Group 6411">
            <a:extLst>
              <a:ext uri="{FF2B5EF4-FFF2-40B4-BE49-F238E27FC236}">
                <a16:creationId xmlns:a16="http://schemas.microsoft.com/office/drawing/2014/main" id="{848BCC73-DE64-4BB4-65A5-F33E47FB3B8A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6413" name="FTU - LV myocyte">
              <a:extLst>
                <a:ext uri="{FF2B5EF4-FFF2-40B4-BE49-F238E27FC236}">
                  <a16:creationId xmlns:a16="http://schemas.microsoft.com/office/drawing/2014/main" id="{ABFAA593-EB19-8EB7-29CA-18463205C8F9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6" name="Text Box 3086">
              <a:extLst>
                <a:ext uri="{FF2B5EF4-FFF2-40B4-BE49-F238E27FC236}">
                  <a16:creationId xmlns:a16="http://schemas.microsoft.com/office/drawing/2014/main" id="{58FA3EE8-6388-0D2B-A892-CF098D987AFA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7" name="Text Box 3086">
              <a:extLst>
                <a:ext uri="{FF2B5EF4-FFF2-40B4-BE49-F238E27FC236}">
                  <a16:creationId xmlns:a16="http://schemas.microsoft.com/office/drawing/2014/main" id="{C174EA87-9D09-55D9-B58B-33E9DD288FC2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19" name="Text Box 3086">
              <a:extLst>
                <a:ext uri="{FF2B5EF4-FFF2-40B4-BE49-F238E27FC236}">
                  <a16:creationId xmlns:a16="http://schemas.microsoft.com/office/drawing/2014/main" id="{04E55A1E-2A0B-22A9-D45F-39475EF37A6E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70119"/>
            <a:ext cx="2098936" cy="18179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70120"/>
            <a:ext cx="2102649" cy="19414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75121"/>
            <a:ext cx="3658561" cy="24110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75121"/>
            <a:ext cx="3654520" cy="2904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19287" y="19027999"/>
            <a:ext cx="1801788" cy="19183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55666" y="19087906"/>
            <a:ext cx="1925317" cy="192203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34849"/>
            <a:ext cx="3656635" cy="8188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34848"/>
            <a:ext cx="3656635" cy="9412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34849"/>
            <a:ext cx="3655999" cy="16754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34849"/>
            <a:ext cx="3655829" cy="15513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>
            <a:off x="10440756" y="19757386"/>
            <a:ext cx="1950774" cy="243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904624" y="23144455"/>
            <a:ext cx="611580" cy="11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38189" y="21634379"/>
            <a:ext cx="287092" cy="356527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81184"/>
            <a:ext cx="4953847" cy="413577"/>
          </a:xfrm>
          <a:prstGeom prst="bentConnector3">
            <a:avLst>
              <a:gd name="adj1" fmla="val -461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81184"/>
            <a:ext cx="4960048" cy="657065"/>
          </a:xfrm>
          <a:prstGeom prst="bentConnector3">
            <a:avLst>
              <a:gd name="adj1" fmla="val -460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53220"/>
            <a:ext cx="2674375" cy="2228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94356" y="22139764"/>
            <a:ext cx="1352448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29379" y="22505411"/>
            <a:ext cx="2083072" cy="14218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64461" y="21035598"/>
            <a:ext cx="614589" cy="4932916"/>
          </a:xfrm>
          <a:prstGeom prst="bentConnector4">
            <a:avLst>
              <a:gd name="adj1" fmla="val -37196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907805" y="21397521"/>
            <a:ext cx="118581" cy="494223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05320" y="21276457"/>
            <a:ext cx="127261" cy="4938526"/>
          </a:xfrm>
          <a:prstGeom prst="bentConnector4">
            <a:avLst>
              <a:gd name="adj1" fmla="val -179631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 flipH="1">
            <a:off x="10968482" y="21339619"/>
            <a:ext cx="937" cy="4938526"/>
          </a:xfrm>
          <a:prstGeom prst="bentConnector4">
            <a:avLst>
              <a:gd name="adj1" fmla="val -24397012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24370" y="21095506"/>
            <a:ext cx="491060" cy="4936629"/>
          </a:xfrm>
          <a:prstGeom prst="bentConnector4">
            <a:avLst>
              <a:gd name="adj1" fmla="val -4655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596924" y="22103136"/>
            <a:ext cx="1165145" cy="3348397"/>
          </a:xfrm>
          <a:prstGeom prst="bentConnector4">
            <a:avLst>
              <a:gd name="adj1" fmla="val -19620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58847" y="22465059"/>
            <a:ext cx="431975" cy="3357720"/>
          </a:xfrm>
          <a:prstGeom prst="bentConnector4">
            <a:avLst>
              <a:gd name="adj1" fmla="val -52920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37783" y="22343995"/>
            <a:ext cx="677817" cy="3354007"/>
          </a:xfrm>
          <a:prstGeom prst="bentConnector4">
            <a:avLst>
              <a:gd name="adj1" fmla="val -33726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0945" y="22407157"/>
            <a:ext cx="551493" cy="3354007"/>
          </a:xfrm>
          <a:prstGeom prst="bentConnector4">
            <a:avLst>
              <a:gd name="adj1" fmla="val -41451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56832" y="22163043"/>
            <a:ext cx="1041616" cy="3352110"/>
          </a:xfrm>
          <a:prstGeom prst="bentConnector4">
            <a:avLst>
              <a:gd name="adj1" fmla="val -21947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2"/>
            <a:ext cx="3321397" cy="11381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2"/>
            <a:ext cx="3330720" cy="4049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90"/>
            <a:ext cx="3327007" cy="650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4"/>
            <a:ext cx="3327007" cy="52449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0"/>
            <a:ext cx="3325110" cy="10146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75121"/>
            <a:ext cx="3660192" cy="2172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75121"/>
            <a:ext cx="3655712" cy="26570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75121"/>
            <a:ext cx="3661552" cy="2292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75122"/>
            <a:ext cx="3657539" cy="27785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70120"/>
            <a:ext cx="3654522" cy="13940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614571" y="17977129"/>
            <a:ext cx="1255634" cy="347390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53220"/>
            <a:ext cx="2671253" cy="1616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53219"/>
            <a:ext cx="2672514" cy="1374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53220"/>
            <a:ext cx="2671844" cy="19823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53219"/>
            <a:ext cx="2671253" cy="17389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77054"/>
            <a:ext cx="3273010" cy="22047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77055"/>
            <a:ext cx="3276723" cy="2335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77055"/>
            <a:ext cx="3278083" cy="24668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77055"/>
            <a:ext cx="3275807" cy="18204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77055"/>
            <a:ext cx="3275807" cy="19485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77055"/>
            <a:ext cx="3277043" cy="3085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4"/>
            <a:ext cx="3273093" cy="362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505206"/>
            <a:ext cx="3270137" cy="32272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505205"/>
            <a:ext cx="3266424" cy="31037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505206"/>
            <a:ext cx="3265064" cy="28614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30"/>
            <a:ext cx="4809633" cy="33189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108347"/>
            <a:ext cx="3273423" cy="18663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108347"/>
            <a:ext cx="3274577" cy="69855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108348"/>
            <a:ext cx="3272063" cy="16241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108347"/>
            <a:ext cx="3268350" cy="15005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108348"/>
            <a:ext cx="3268350" cy="1378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2"/>
            <a:ext cx="4811725" cy="20626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64870" y="11221577"/>
            <a:ext cx="1332951" cy="25348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100870" y="13792447"/>
            <a:ext cx="1288305" cy="15443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40360" y="13405053"/>
            <a:ext cx="1048814" cy="6018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40360" y="14006943"/>
            <a:ext cx="1048814" cy="1329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13360" y="12548021"/>
            <a:ext cx="1075814" cy="1485921"/>
          </a:xfrm>
          <a:prstGeom prst="bentConnector4">
            <a:avLst>
              <a:gd name="adj1" fmla="val 48745"/>
              <a:gd name="adj2" fmla="val 11538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 flipH="1">
            <a:off x="12390303" y="23258379"/>
            <a:ext cx="6624" cy="280041"/>
          </a:xfrm>
          <a:prstGeom prst="bentConnector4">
            <a:avLst>
              <a:gd name="adj1" fmla="val -3451087"/>
              <a:gd name="adj2" fmla="val 5385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12112" y="13034617"/>
            <a:ext cx="6063375" cy="2836342"/>
          </a:xfrm>
          <a:prstGeom prst="bentConnector4">
            <a:avLst>
              <a:gd name="adj1" fmla="val -3770"/>
              <a:gd name="adj2" fmla="val 5031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66475"/>
            <a:ext cx="1284931" cy="4627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76642"/>
            <a:ext cx="1923661" cy="32349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76642"/>
            <a:ext cx="1918588" cy="2869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63795"/>
            <a:ext cx="2132289" cy="29242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63794"/>
            <a:ext cx="2136002" cy="3047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63794"/>
            <a:ext cx="2137362" cy="3167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81197"/>
            <a:ext cx="3684993" cy="35049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81197"/>
            <a:ext cx="3685163" cy="36291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81197"/>
            <a:ext cx="3680952" cy="39983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30854"/>
            <a:ext cx="1042882" cy="62509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83434"/>
            <a:ext cx="809489" cy="43433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83434"/>
            <a:ext cx="811028" cy="44666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83435"/>
            <a:ext cx="2364994" cy="507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5"/>
            <a:ext cx="2367792" cy="693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70750" y="10391375"/>
            <a:ext cx="4816064" cy="843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8008536" y="10453595"/>
            <a:ext cx="4940499" cy="84337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86325" y="12315597"/>
            <a:ext cx="5340756" cy="99165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19044" y="12379166"/>
            <a:ext cx="5471607" cy="9953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114048"/>
            <a:ext cx="964658" cy="53677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114047"/>
            <a:ext cx="968371" cy="54986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40649"/>
            <a:ext cx="955705" cy="45119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40649"/>
            <a:ext cx="961895" cy="46415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40650"/>
            <a:ext cx="961176" cy="47715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222411"/>
            <a:ext cx="1659977" cy="81104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222412"/>
            <a:ext cx="1662370" cy="44897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222411"/>
            <a:ext cx="1663089" cy="43598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222411"/>
            <a:ext cx="1656899" cy="42302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222411"/>
            <a:ext cx="1658834" cy="41013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49892"/>
            <a:ext cx="1666241" cy="70445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49892"/>
            <a:ext cx="1666241" cy="7169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49891"/>
            <a:ext cx="1669954" cy="741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49891"/>
            <a:ext cx="1671314" cy="75371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49892"/>
            <a:ext cx="1671314" cy="76594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49891"/>
            <a:ext cx="1666241" cy="7783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84406"/>
            <a:ext cx="1665508" cy="7210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84406"/>
            <a:ext cx="1665508" cy="7334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84406"/>
            <a:ext cx="1670581" cy="78249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84406"/>
            <a:ext cx="1665508" cy="7459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84406"/>
            <a:ext cx="3216593" cy="56054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41112"/>
            <a:ext cx="3272810" cy="3963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41112"/>
            <a:ext cx="3271300" cy="4090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74746"/>
            <a:ext cx="1286017" cy="279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74746"/>
            <a:ext cx="1287221" cy="1488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7"/>
            <a:ext cx="1289996" cy="11935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3"/>
            <a:ext cx="1291200" cy="1072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2"/>
            <a:ext cx="1292652" cy="1144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0"/>
            <a:ext cx="1290944" cy="1889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80871"/>
            <a:ext cx="3542443" cy="17967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80872"/>
            <a:ext cx="1993473" cy="24483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38527" y="6526948"/>
            <a:ext cx="99267" cy="1262597"/>
          </a:xfrm>
          <a:prstGeom prst="bentConnector4">
            <a:avLst>
              <a:gd name="adj1" fmla="val -230288"/>
              <a:gd name="adj2" fmla="val 5085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56073" y="6712273"/>
            <a:ext cx="267780" cy="12589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16166" y="1199514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6186" idx="2"/>
          </p:cNvCxnSpPr>
          <p:nvPr/>
        </p:nvCxnSpPr>
        <p:spPr>
          <a:xfrm rot="16200000" flipH="1">
            <a:off x="12612064" y="9592581"/>
            <a:ext cx="294059" cy="1602211"/>
          </a:xfrm>
          <a:prstGeom prst="bentConnector4">
            <a:avLst>
              <a:gd name="adj1" fmla="val -77740"/>
              <a:gd name="adj2" fmla="val 505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6186" idx="2"/>
          </p:cNvCxnSpPr>
          <p:nvPr/>
        </p:nvCxnSpPr>
        <p:spPr>
          <a:xfrm rot="10800000" flipH="1" flipV="1">
            <a:off x="12712484" y="10370980"/>
            <a:ext cx="847716" cy="169736"/>
          </a:xfrm>
          <a:prstGeom prst="bentConnector3">
            <a:avLst>
              <a:gd name="adj1" fmla="val -269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590629" y="10770114"/>
            <a:ext cx="1397223" cy="10526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9564" y="1199504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547245" y="10590219"/>
            <a:ext cx="1624160" cy="11856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6186" idx="2"/>
          </p:cNvCxnSpPr>
          <p:nvPr/>
        </p:nvCxnSpPr>
        <p:spPr>
          <a:xfrm rot="10800000" flipH="1">
            <a:off x="12708916" y="10540716"/>
            <a:ext cx="851284" cy="57110"/>
          </a:xfrm>
          <a:prstGeom prst="bentConnector3">
            <a:avLst>
              <a:gd name="adj1" fmla="val -268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37388" y="11140634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8122" y="11990105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76204" y="5515283"/>
            <a:ext cx="1305217" cy="13485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3"/>
            <a:ext cx="1240915" cy="11835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28766"/>
            <a:ext cx="2917665" cy="6236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28765"/>
            <a:ext cx="2918868" cy="7488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41112"/>
            <a:ext cx="3272776" cy="4218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44654" y="16521810"/>
            <a:ext cx="6135609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83497" y="16582967"/>
            <a:ext cx="6257922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720161"/>
            <a:ext cx="2801748" cy="64043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720161"/>
            <a:ext cx="2801817" cy="6899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720161"/>
            <a:ext cx="2805461" cy="65290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57417" y="21742643"/>
            <a:ext cx="615819" cy="3520057"/>
          </a:xfrm>
          <a:prstGeom prst="bentConnector4">
            <a:avLst>
              <a:gd name="adj1" fmla="val -37121"/>
              <a:gd name="adj2" fmla="val 5051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37217" y="21922442"/>
            <a:ext cx="250018" cy="3526258"/>
          </a:xfrm>
          <a:prstGeom prst="bentConnector4">
            <a:avLst>
              <a:gd name="adj1" fmla="val -91433"/>
              <a:gd name="adj2" fmla="val 5051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26983"/>
            <a:ext cx="2246800" cy="11881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26982"/>
            <a:ext cx="2246800" cy="1310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53220"/>
            <a:ext cx="2671923" cy="8842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89"/>
            <a:ext cx="1950095" cy="272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84553" y="16776578"/>
            <a:ext cx="5416815" cy="89044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3"/>
            <a:ext cx="2782515" cy="4766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49695" y="5594914"/>
            <a:ext cx="334210" cy="280531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1411" y="5656631"/>
            <a:ext cx="211708" cy="28043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73368" y="5718587"/>
            <a:ext cx="87569" cy="28046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76638" y="6588104"/>
            <a:ext cx="23046" cy="126259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73687" y="6752389"/>
            <a:ext cx="433482" cy="1258062"/>
          </a:xfrm>
          <a:prstGeom prst="bentConnector4">
            <a:avLst>
              <a:gd name="adj1" fmla="val -52736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413048" y="6811668"/>
            <a:ext cx="553400" cy="1259422"/>
          </a:xfrm>
          <a:prstGeom prst="bentConnector4">
            <a:avLst>
              <a:gd name="adj1" fmla="val -41308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51891" y="6872824"/>
            <a:ext cx="675713" cy="1259422"/>
          </a:xfrm>
          <a:prstGeom prst="bentConnector4">
            <a:avLst>
              <a:gd name="adj1" fmla="val -33831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98252"/>
            <a:ext cx="3541900" cy="7738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98252"/>
            <a:ext cx="3543104" cy="8946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5"/>
            <a:ext cx="3547063" cy="210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79316" y="6324536"/>
            <a:ext cx="419323" cy="126096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80871"/>
            <a:ext cx="1993045" cy="3302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98252"/>
            <a:ext cx="1990773" cy="19502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98252"/>
            <a:ext cx="1991977" cy="20711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90189"/>
            <a:ext cx="817290" cy="2320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90190"/>
            <a:ext cx="816540" cy="24495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416358" y="7654984"/>
            <a:ext cx="2797969" cy="151054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54768" y="7715314"/>
            <a:ext cx="2919888" cy="151180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903419"/>
            <a:ext cx="3542592" cy="7740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903419"/>
            <a:ext cx="3543952" cy="8939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98253"/>
            <a:ext cx="3538589" cy="22415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98252"/>
            <a:ext cx="3538589" cy="2362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98252"/>
            <a:ext cx="3537609" cy="2486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98252"/>
            <a:ext cx="3537649" cy="2606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98253"/>
            <a:ext cx="3537609" cy="27261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28765"/>
            <a:ext cx="2917625" cy="4956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28765"/>
            <a:ext cx="2920072" cy="8696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28765"/>
            <a:ext cx="2919141" cy="9921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28765"/>
            <a:ext cx="2920501" cy="11120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28766"/>
            <a:ext cx="2920501" cy="12343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28766"/>
            <a:ext cx="2919097" cy="13576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80871"/>
            <a:ext cx="1992918" cy="26912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80871"/>
            <a:ext cx="1994278" cy="28112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98253"/>
            <a:ext cx="1989990" cy="446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98252"/>
            <a:ext cx="1993918" cy="45889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28765"/>
            <a:ext cx="1369953" cy="24794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28765"/>
            <a:ext cx="1370029" cy="2602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28765"/>
            <a:ext cx="1369098" cy="27251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28765"/>
            <a:ext cx="1367996" cy="28506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28765"/>
            <a:ext cx="1370458" cy="29756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28766"/>
            <a:ext cx="1370458" cy="310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8"/>
            <a:ext cx="3268857" cy="13961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6"/>
            <a:ext cx="3267185" cy="1271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903419"/>
            <a:ext cx="3534839" cy="30229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903419"/>
            <a:ext cx="3533548" cy="31460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903419"/>
            <a:ext cx="3535399" cy="32712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903418"/>
            <a:ext cx="3538706" cy="33917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49"/>
            <a:ext cx="4808915" cy="1735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50"/>
            <a:ext cx="4806722" cy="19635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903418"/>
            <a:ext cx="3530570" cy="37635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80871"/>
            <a:ext cx="3532222" cy="39297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28765"/>
            <a:ext cx="2908647" cy="2881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903418"/>
            <a:ext cx="3532590" cy="41254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900106" y="9028539"/>
            <a:ext cx="3623873" cy="23768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903418"/>
            <a:ext cx="3537595" cy="46307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903419"/>
            <a:ext cx="3538386" cy="4758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6"/>
            <a:ext cx="4811511" cy="2322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903419"/>
            <a:ext cx="3531973" cy="50145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50"/>
            <a:ext cx="4811731" cy="193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903419"/>
            <a:ext cx="3534313" cy="52677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903419"/>
            <a:ext cx="3537895" cy="53987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77055"/>
            <a:ext cx="4815580" cy="151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77055"/>
            <a:ext cx="4814989" cy="276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8"/>
            <a:ext cx="4814722" cy="15550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2"/>
            <a:ext cx="4815447" cy="14327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505206"/>
            <a:ext cx="4815621" cy="2930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77054"/>
            <a:ext cx="4817814" cy="5211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903418"/>
            <a:ext cx="3541017" cy="60184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5"/>
            <a:ext cx="3682025" cy="3495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1"/>
            <a:ext cx="3682025" cy="33665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5"/>
            <a:ext cx="3685738" cy="32358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39"/>
            <a:ext cx="3680513" cy="3112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898099" y="14592437"/>
            <a:ext cx="5022669" cy="5793271"/>
          </a:xfrm>
          <a:prstGeom prst="bentConnector4">
            <a:avLst>
              <a:gd name="adj1" fmla="val -4551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0"/>
            <a:ext cx="2323033" cy="17235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84405"/>
            <a:ext cx="3213275" cy="57318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84406"/>
            <a:ext cx="3216610" cy="5857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41112"/>
            <a:ext cx="3265241" cy="51228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41112"/>
            <a:ext cx="3265814" cy="52482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53158"/>
            <a:ext cx="3375016" cy="436208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53158"/>
            <a:ext cx="3374921" cy="448542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53158"/>
            <a:ext cx="3370479" cy="4619183"/>
          </a:xfrm>
          <a:prstGeom prst="bentConnector3">
            <a:avLst>
              <a:gd name="adj1" fmla="val -678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53158"/>
            <a:ext cx="3371401" cy="4739892"/>
          </a:xfrm>
          <a:prstGeom prst="bentConnector3">
            <a:avLst>
              <a:gd name="adj1" fmla="val -67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53158"/>
            <a:ext cx="3367955" cy="4865330"/>
          </a:xfrm>
          <a:prstGeom prst="bentConnector3">
            <a:avLst>
              <a:gd name="adj1" fmla="val -67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53158"/>
            <a:ext cx="3368195" cy="4989270"/>
          </a:xfrm>
          <a:prstGeom prst="bentConnector3">
            <a:avLst>
              <a:gd name="adj1" fmla="val -678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718786"/>
            <a:ext cx="3332625" cy="50472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41112"/>
            <a:ext cx="3268499" cy="62461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53158"/>
            <a:ext cx="3376602" cy="5234128"/>
          </a:xfrm>
          <a:prstGeom prst="bentConnector3">
            <a:avLst>
              <a:gd name="adj1" fmla="val -67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718787"/>
            <a:ext cx="3335993" cy="52922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720160"/>
            <a:ext cx="2799387" cy="54188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720161"/>
            <a:ext cx="2803100" cy="55423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720160"/>
            <a:ext cx="2806821" cy="67744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79001"/>
            <a:ext cx="3332586" cy="480663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79001"/>
            <a:ext cx="3331237" cy="4930759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48385"/>
            <a:ext cx="2852845" cy="73833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403149" y="14672081"/>
            <a:ext cx="5199044" cy="29682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42510" y="14731360"/>
            <a:ext cx="5318962" cy="296963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59124"/>
            <a:ext cx="3082217" cy="70419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56695"/>
            <a:ext cx="1433798" cy="526698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56695"/>
            <a:ext cx="1437511" cy="539051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56695"/>
            <a:ext cx="1436855" cy="551710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56695"/>
            <a:ext cx="1438871" cy="56410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56695"/>
            <a:ext cx="1438871" cy="57633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56695"/>
            <a:ext cx="1434855" cy="5886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79001"/>
            <a:ext cx="1799300" cy="610897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79001"/>
            <a:ext cx="1800660" cy="6228894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70120"/>
            <a:ext cx="3649449" cy="10283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70119"/>
            <a:ext cx="3649223" cy="15178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55682" y="18885129"/>
            <a:ext cx="215264" cy="4105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28682" y="18912129"/>
            <a:ext cx="269264" cy="4105610"/>
          </a:xfrm>
          <a:prstGeom prst="bentConnector4">
            <a:avLst>
              <a:gd name="adj1" fmla="val -84898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395792" y="18825239"/>
            <a:ext cx="335270" cy="4105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68792" y="18852239"/>
            <a:ext cx="389270" cy="4105384"/>
          </a:xfrm>
          <a:prstGeom prst="bentConnector4">
            <a:avLst>
              <a:gd name="adj1" fmla="val -58725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75121"/>
            <a:ext cx="3656479" cy="192694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34849"/>
            <a:ext cx="3653747" cy="10672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63795"/>
            <a:ext cx="3684761" cy="32382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34848"/>
            <a:ext cx="3653747" cy="11895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108348"/>
            <a:ext cx="3274577" cy="71078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81197"/>
            <a:ext cx="2135512" cy="30726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75122"/>
            <a:ext cx="2110686" cy="21013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35759"/>
            <a:ext cx="2127546" cy="3165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63795"/>
            <a:ext cx="2140328" cy="36575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82661"/>
            <a:ext cx="3268702" cy="378288"/>
          </a:xfrm>
          <a:prstGeom prst="bentConnector4">
            <a:avLst>
              <a:gd name="adj1" fmla="val 49449"/>
              <a:gd name="adj2" fmla="val 16043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06254" y="22215353"/>
            <a:ext cx="112521" cy="2003714"/>
          </a:xfrm>
          <a:prstGeom prst="bentConnector4">
            <a:avLst>
              <a:gd name="adj1" fmla="val -203162"/>
              <a:gd name="adj2" fmla="val 5017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56719" y="22077401"/>
            <a:ext cx="1227722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34610" y="21068393"/>
            <a:ext cx="2604336" cy="2558682"/>
          </a:xfrm>
          <a:prstGeom prst="bentConnector4">
            <a:avLst>
              <a:gd name="adj1" fmla="val -8778"/>
              <a:gd name="adj2" fmla="val 5052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601101" y="21858431"/>
            <a:ext cx="1617458" cy="2697004"/>
          </a:xfrm>
          <a:prstGeom prst="bentConnector4">
            <a:avLst>
              <a:gd name="adj1" fmla="val -14133"/>
              <a:gd name="adj2" fmla="val 506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53219"/>
            <a:ext cx="4227642" cy="556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82661"/>
            <a:ext cx="4825190" cy="49225"/>
          </a:xfrm>
          <a:prstGeom prst="bentConnector4">
            <a:avLst>
              <a:gd name="adj1" fmla="val 49627"/>
              <a:gd name="adj2" fmla="val 56439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82661"/>
            <a:ext cx="4824062" cy="289787"/>
          </a:xfrm>
          <a:prstGeom prst="bentConnector4">
            <a:avLst>
              <a:gd name="adj1" fmla="val 49627"/>
              <a:gd name="adj2" fmla="val 178886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819175"/>
            <a:ext cx="3357559" cy="253273"/>
          </a:xfrm>
          <a:prstGeom prst="bentConnector3">
            <a:avLst>
              <a:gd name="adj1" fmla="val 106809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52667" y="21623065"/>
            <a:ext cx="1877439" cy="298095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90212" y="21683812"/>
            <a:ext cx="2000641" cy="298265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82661"/>
            <a:ext cx="4828360" cy="1515863"/>
          </a:xfrm>
          <a:prstGeom prst="bentConnector4">
            <a:avLst>
              <a:gd name="adj1" fmla="val 49627"/>
              <a:gd name="adj2" fmla="val 1150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819175"/>
            <a:ext cx="3361857" cy="1479349"/>
          </a:xfrm>
          <a:prstGeom prst="bentConnector3">
            <a:avLst>
              <a:gd name="adj1" fmla="val 10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32905"/>
            <a:ext cx="3328069" cy="858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organ - liver">
            <a:extLst>
              <a:ext uri="{FF2B5EF4-FFF2-40B4-BE49-F238E27FC236}">
                <a16:creationId xmlns:a16="http://schemas.microsoft.com/office/drawing/2014/main" id="{D1C0F41B-F9E6-2830-961B-E6FF08487D0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040" name="organ - liver">
              <a:extLst>
                <a:ext uri="{FF2B5EF4-FFF2-40B4-BE49-F238E27FC236}">
                  <a16:creationId xmlns:a16="http://schemas.microsoft.com/office/drawing/2014/main" id="{CD3E3373-4296-A28D-6764-391C305210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045" name="FTU - interlobular bile duct">
              <a:extLst>
                <a:ext uri="{FF2B5EF4-FFF2-40B4-BE49-F238E27FC236}">
                  <a16:creationId xmlns:a16="http://schemas.microsoft.com/office/drawing/2014/main" id="{4F941FD6-95D4-3A4B-B204-E23B6498A2A2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420" name="FTU - interlobular bile duct">
                <a:extLst>
                  <a:ext uri="{FF2B5EF4-FFF2-40B4-BE49-F238E27FC236}">
                    <a16:creationId xmlns:a16="http://schemas.microsoft.com/office/drawing/2014/main" id="{DE1B1647-A4A7-7E3F-B665-1FBEA219C37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1" name="dock">
                <a:extLst>
                  <a:ext uri="{FF2B5EF4-FFF2-40B4-BE49-F238E27FC236}">
                    <a16:creationId xmlns:a16="http://schemas.microsoft.com/office/drawing/2014/main" id="{AF11F6BC-DC63-C827-07D1-B892002E422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7" name="Text Box 3086">
                  <a:extLst>
                    <a:ext uri="{FF2B5EF4-FFF2-40B4-BE49-F238E27FC236}">
                      <a16:creationId xmlns:a16="http://schemas.microsoft.com/office/drawing/2014/main" id="{1B822589-5C52-4616-D925-0C2A8F370A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0" name="Text Box 3086">
                  <a:extLst>
                    <a:ext uri="{FF2B5EF4-FFF2-40B4-BE49-F238E27FC236}">
                      <a16:creationId xmlns:a16="http://schemas.microsoft.com/office/drawing/2014/main" id="{1851A692-BD1E-3EC6-285B-A7AD0E4C9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1" name="Text Box 3086">
                  <a:extLst>
                    <a:ext uri="{FF2B5EF4-FFF2-40B4-BE49-F238E27FC236}">
                      <a16:creationId xmlns:a16="http://schemas.microsoft.com/office/drawing/2014/main" id="{D9F3F02C-E06E-14BD-8888-B9C4C1C42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9" name="link">
                <a:extLst>
                  <a:ext uri="{FF2B5EF4-FFF2-40B4-BE49-F238E27FC236}">
                    <a16:creationId xmlns:a16="http://schemas.microsoft.com/office/drawing/2014/main" id="{775E8E9B-D2F6-E1B2-7EB3-C6AB9231928A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430" name="Star: 5 Points 1913">
                  <a:hlinkClick r:id="rId66"/>
                  <a:extLst>
                    <a:ext uri="{FF2B5EF4-FFF2-40B4-BE49-F238E27FC236}">
                      <a16:creationId xmlns:a16="http://schemas.microsoft.com/office/drawing/2014/main" id="{DA64D2F8-E7D9-5927-A079-A3B5C2036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" name="Star: 5 Points 1914">
                  <a:hlinkClick r:id="rId39"/>
                  <a:extLst>
                    <a:ext uri="{FF2B5EF4-FFF2-40B4-BE49-F238E27FC236}">
                      <a16:creationId xmlns:a16="http://schemas.microsoft.com/office/drawing/2014/main" id="{9CF26E2D-9859-B489-E190-F961F2C45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2" name="Star: 5 Points 1915">
                  <a:hlinkClick r:id="rId37"/>
                  <a:extLst>
                    <a:ext uri="{FF2B5EF4-FFF2-40B4-BE49-F238E27FC236}">
                      <a16:creationId xmlns:a16="http://schemas.microsoft.com/office/drawing/2014/main" id="{C69D7855-CC33-883A-7376-94098B3FF3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58" name="FTU - intrahepatic duct">
              <a:extLst>
                <a:ext uri="{FF2B5EF4-FFF2-40B4-BE49-F238E27FC236}">
                  <a16:creationId xmlns:a16="http://schemas.microsoft.com/office/drawing/2014/main" id="{B66E4A6E-6641-5BD0-EB1C-5738A0A69594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383" name="FTU - intrahepatic duct">
                <a:extLst>
                  <a:ext uri="{FF2B5EF4-FFF2-40B4-BE49-F238E27FC236}">
                    <a16:creationId xmlns:a16="http://schemas.microsoft.com/office/drawing/2014/main" id="{D8F5CCFE-45A6-E95D-7A05-7D10D2E92612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86" name="dock">
                <a:extLst>
                  <a:ext uri="{FF2B5EF4-FFF2-40B4-BE49-F238E27FC236}">
                    <a16:creationId xmlns:a16="http://schemas.microsoft.com/office/drawing/2014/main" id="{4D2D2D20-1ABA-9974-B10C-08433D6B90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01" name="Text Box 3086">
                  <a:extLst>
                    <a:ext uri="{FF2B5EF4-FFF2-40B4-BE49-F238E27FC236}">
                      <a16:creationId xmlns:a16="http://schemas.microsoft.com/office/drawing/2014/main" id="{03029156-2C3A-C4AA-5FD2-5A47AD6B30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7" name="Text Box 3086">
                  <a:extLst>
                    <a:ext uri="{FF2B5EF4-FFF2-40B4-BE49-F238E27FC236}">
                      <a16:creationId xmlns:a16="http://schemas.microsoft.com/office/drawing/2014/main" id="{51B4E00B-8FD5-8CE9-C9E4-812CDF1AE0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9" name="Text Box 3086">
                  <a:extLst>
                    <a:ext uri="{FF2B5EF4-FFF2-40B4-BE49-F238E27FC236}">
                      <a16:creationId xmlns:a16="http://schemas.microsoft.com/office/drawing/2014/main" id="{DB92B3E4-8208-3DD6-4CF6-C8C2C78E67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7" name="link">
                <a:extLst>
                  <a:ext uri="{FF2B5EF4-FFF2-40B4-BE49-F238E27FC236}">
                    <a16:creationId xmlns:a16="http://schemas.microsoft.com/office/drawing/2014/main" id="{7E72452E-F078-A408-28F2-EC35D07123D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389" name="Star: 5 Points 1926">
                  <a:hlinkClick r:id="rId67"/>
                  <a:extLst>
                    <a:ext uri="{FF2B5EF4-FFF2-40B4-BE49-F238E27FC236}">
                      <a16:creationId xmlns:a16="http://schemas.microsoft.com/office/drawing/2014/main" id="{F3EED6DD-78DE-4D50-4440-8785AB641D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0" name="Star: 5 Points 1927">
                  <a:hlinkClick r:id="rId39"/>
                  <a:extLst>
                    <a:ext uri="{FF2B5EF4-FFF2-40B4-BE49-F238E27FC236}">
                      <a16:creationId xmlns:a16="http://schemas.microsoft.com/office/drawing/2014/main" id="{445DEFE6-2928-4E5A-122D-2C578B9BA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Star: 5 Points 1928">
                  <a:hlinkClick r:id="rId37"/>
                  <a:extLst>
                    <a:ext uri="{FF2B5EF4-FFF2-40B4-BE49-F238E27FC236}">
                      <a16:creationId xmlns:a16="http://schemas.microsoft.com/office/drawing/2014/main" id="{BB21E470-19CD-8D66-9C36-413F2A53F6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91" name="FTU - perilobular bile duct">
              <a:extLst>
                <a:ext uri="{FF2B5EF4-FFF2-40B4-BE49-F238E27FC236}">
                  <a16:creationId xmlns:a16="http://schemas.microsoft.com/office/drawing/2014/main" id="{0F25E528-C3D1-56F2-7FB3-EAA1CFF285C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86" name="FTU - perilobular bile duct">
                <a:extLst>
                  <a:ext uri="{FF2B5EF4-FFF2-40B4-BE49-F238E27FC236}">
                    <a16:creationId xmlns:a16="http://schemas.microsoft.com/office/drawing/2014/main" id="{CAA5FAD3-1776-A4BC-6431-A095D004FC46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0" name="dock">
                <a:extLst>
                  <a:ext uri="{FF2B5EF4-FFF2-40B4-BE49-F238E27FC236}">
                    <a16:creationId xmlns:a16="http://schemas.microsoft.com/office/drawing/2014/main" id="{8E685CB4-3ADE-E91F-BE08-966910222289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5" name="Text Box 3086">
                  <a:extLst>
                    <a:ext uri="{FF2B5EF4-FFF2-40B4-BE49-F238E27FC236}">
                      <a16:creationId xmlns:a16="http://schemas.microsoft.com/office/drawing/2014/main" id="{363A3C44-6A1E-4B19-0D4C-81C2110F93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Text Box 3086">
                  <a:extLst>
                    <a:ext uri="{FF2B5EF4-FFF2-40B4-BE49-F238E27FC236}">
                      <a16:creationId xmlns:a16="http://schemas.microsoft.com/office/drawing/2014/main" id="{E8B40DBC-17F2-AB4B-0D20-395C08CFA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1" name="Text Box 3086">
                  <a:extLst>
                    <a:ext uri="{FF2B5EF4-FFF2-40B4-BE49-F238E27FC236}">
                      <a16:creationId xmlns:a16="http://schemas.microsoft.com/office/drawing/2014/main" id="{030F0C19-BB06-1A68-F1E8-5D8385C9D3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1" name="link">
                <a:extLst>
                  <a:ext uri="{FF2B5EF4-FFF2-40B4-BE49-F238E27FC236}">
                    <a16:creationId xmlns:a16="http://schemas.microsoft.com/office/drawing/2014/main" id="{D6037926-83C3-74E3-A2B2-FA3420ADE3BE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30" name="Star: 5 Points 1939">
                  <a:hlinkClick r:id="rId68"/>
                  <a:extLst>
                    <a:ext uri="{FF2B5EF4-FFF2-40B4-BE49-F238E27FC236}">
                      <a16:creationId xmlns:a16="http://schemas.microsoft.com/office/drawing/2014/main" id="{F0B0EB10-89A0-23EE-17A8-252E90F8A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Star: 5 Points 1940">
                  <a:hlinkClick r:id="rId39"/>
                  <a:extLst>
                    <a:ext uri="{FF2B5EF4-FFF2-40B4-BE49-F238E27FC236}">
                      <a16:creationId xmlns:a16="http://schemas.microsoft.com/office/drawing/2014/main" id="{E2A441DD-6CF7-1AF5-393F-1852CDFBD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Star: 5 Points 1941">
                  <a:hlinkClick r:id="rId37"/>
                  <a:extLst>
                    <a:ext uri="{FF2B5EF4-FFF2-40B4-BE49-F238E27FC236}">
                      <a16:creationId xmlns:a16="http://schemas.microsoft.com/office/drawing/2014/main" id="{4E2889F6-D002-07F5-D35F-BDEBDA51A5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" name="FTU - terminal bile duct">
              <a:extLst>
                <a:ext uri="{FF2B5EF4-FFF2-40B4-BE49-F238E27FC236}">
                  <a16:creationId xmlns:a16="http://schemas.microsoft.com/office/drawing/2014/main" id="{B97EB155-EA72-0350-0720-512055758811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01" name="FTU - terminal bile duct">
                <a:extLst>
                  <a:ext uri="{FF2B5EF4-FFF2-40B4-BE49-F238E27FC236}">
                    <a16:creationId xmlns:a16="http://schemas.microsoft.com/office/drawing/2014/main" id="{C8662AFD-19AA-127C-5825-F254C60678F0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4" name="dock">
                <a:extLst>
                  <a:ext uri="{FF2B5EF4-FFF2-40B4-BE49-F238E27FC236}">
                    <a16:creationId xmlns:a16="http://schemas.microsoft.com/office/drawing/2014/main" id="{990043F0-5BEF-ECA6-63A7-A4201C37400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7" name="Text Box 3086">
                  <a:extLst>
                    <a:ext uri="{FF2B5EF4-FFF2-40B4-BE49-F238E27FC236}">
                      <a16:creationId xmlns:a16="http://schemas.microsoft.com/office/drawing/2014/main" id="{C3C73E6C-2E47-0672-B9A8-297DBBE03A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8" name="Text Box 3086">
                  <a:extLst>
                    <a:ext uri="{FF2B5EF4-FFF2-40B4-BE49-F238E27FC236}">
                      <a16:creationId xmlns:a16="http://schemas.microsoft.com/office/drawing/2014/main" id="{46083582-CFF4-5C80-BDC6-59C4C74E38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" name="Text Box 3086">
                  <a:extLst>
                    <a:ext uri="{FF2B5EF4-FFF2-40B4-BE49-F238E27FC236}">
                      <a16:creationId xmlns:a16="http://schemas.microsoft.com/office/drawing/2014/main" id="{595BDF9A-A54D-9B80-3BCF-19D00363C7C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" name="link">
                <a:extLst>
                  <a:ext uri="{FF2B5EF4-FFF2-40B4-BE49-F238E27FC236}">
                    <a16:creationId xmlns:a16="http://schemas.microsoft.com/office/drawing/2014/main" id="{10EBEE54-0460-D23B-B9B9-D8650E7ABCC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7" name="Star: 5 Points 1952">
                  <a:hlinkClick r:id="rId68"/>
                  <a:extLst>
                    <a:ext uri="{FF2B5EF4-FFF2-40B4-BE49-F238E27FC236}">
                      <a16:creationId xmlns:a16="http://schemas.microsoft.com/office/drawing/2014/main" id="{AB4BEFD2-AE2F-6BBE-F808-13014CE3C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Star: 5 Points 1953">
                  <a:hlinkClick r:id="rId39"/>
                  <a:extLst>
                    <a:ext uri="{FF2B5EF4-FFF2-40B4-BE49-F238E27FC236}">
                      <a16:creationId xmlns:a16="http://schemas.microsoft.com/office/drawing/2014/main" id="{1743D182-BBE3-3E19-5EEA-55A60BD20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2" name="Star: 5 Points 1954">
                  <a:hlinkClick r:id="rId37"/>
                  <a:extLst>
                    <a:ext uri="{FF2B5EF4-FFF2-40B4-BE49-F238E27FC236}">
                      <a16:creationId xmlns:a16="http://schemas.microsoft.com/office/drawing/2014/main" id="{DF65AA09-E376-21CA-9903-73AFE2044D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2" name="FTU - canal of Hering">
              <a:extLst>
                <a:ext uri="{FF2B5EF4-FFF2-40B4-BE49-F238E27FC236}">
                  <a16:creationId xmlns:a16="http://schemas.microsoft.com/office/drawing/2014/main" id="{8678B9F0-D881-7815-9BF5-C27A342DACD8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165" name="FTU - canal of Hering">
                <a:extLst>
                  <a:ext uri="{FF2B5EF4-FFF2-40B4-BE49-F238E27FC236}">
                    <a16:creationId xmlns:a16="http://schemas.microsoft.com/office/drawing/2014/main" id="{19FD3418-0FFE-DE99-B079-21D264710E6F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" name="dock">
                <a:extLst>
                  <a:ext uri="{FF2B5EF4-FFF2-40B4-BE49-F238E27FC236}">
                    <a16:creationId xmlns:a16="http://schemas.microsoft.com/office/drawing/2014/main" id="{D5EF536B-7DE2-E44B-4255-05CF011A233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87" name="Text Box 3086">
                  <a:extLst>
                    <a:ext uri="{FF2B5EF4-FFF2-40B4-BE49-F238E27FC236}">
                      <a16:creationId xmlns:a16="http://schemas.microsoft.com/office/drawing/2014/main" id="{C4FF5D5C-F32C-FF96-9A8E-5186D66018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" name="Text Box 3086">
                  <a:extLst>
                    <a:ext uri="{FF2B5EF4-FFF2-40B4-BE49-F238E27FC236}">
                      <a16:creationId xmlns:a16="http://schemas.microsoft.com/office/drawing/2014/main" id="{4A442C30-E684-CAC8-EBD9-58F999550A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7" name="Text Box 3086">
                  <a:extLst>
                    <a:ext uri="{FF2B5EF4-FFF2-40B4-BE49-F238E27FC236}">
                      <a16:creationId xmlns:a16="http://schemas.microsoft.com/office/drawing/2014/main" id="{8B6375EA-C879-2EC3-09AF-7E0BFA9AB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" name="link">
                <a:extLst>
                  <a:ext uri="{FF2B5EF4-FFF2-40B4-BE49-F238E27FC236}">
                    <a16:creationId xmlns:a16="http://schemas.microsoft.com/office/drawing/2014/main" id="{A4D96947-FEFF-0A65-DC50-89D5778348FF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180" name="Star: 5 Points 1965">
                  <a:hlinkClick r:id="rId69"/>
                  <a:extLst>
                    <a:ext uri="{FF2B5EF4-FFF2-40B4-BE49-F238E27FC236}">
                      <a16:creationId xmlns:a16="http://schemas.microsoft.com/office/drawing/2014/main" id="{2C23C85D-E236-F922-1062-1FFAFEB2B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1" name="Star: 5 Points 1966">
                  <a:hlinkClick r:id="rId39"/>
                  <a:extLst>
                    <a:ext uri="{FF2B5EF4-FFF2-40B4-BE49-F238E27FC236}">
                      <a16:creationId xmlns:a16="http://schemas.microsoft.com/office/drawing/2014/main" id="{F5A0DB26-E123-3B44-BD97-7472BDA125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6" name="Star: 5 Points 1967">
                  <a:hlinkClick r:id="rId37"/>
                  <a:extLst>
                    <a:ext uri="{FF2B5EF4-FFF2-40B4-BE49-F238E27FC236}">
                      <a16:creationId xmlns:a16="http://schemas.microsoft.com/office/drawing/2014/main" id="{E7A29DEE-2332-8D12-4FFF-A17195FFA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8" name="FTU - biliary canaliculus ">
              <a:extLst>
                <a:ext uri="{FF2B5EF4-FFF2-40B4-BE49-F238E27FC236}">
                  <a16:creationId xmlns:a16="http://schemas.microsoft.com/office/drawing/2014/main" id="{D5D4B327-C1A1-8090-CC40-979F0821E976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7813" name="FTU - biliary canaliculus ">
                <a:extLst>
                  <a:ext uri="{FF2B5EF4-FFF2-40B4-BE49-F238E27FC236}">
                    <a16:creationId xmlns:a16="http://schemas.microsoft.com/office/drawing/2014/main" id="{E9254891-8E0E-5CBD-5101-5C89E7B74283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837" name="dock">
                <a:extLst>
                  <a:ext uri="{FF2B5EF4-FFF2-40B4-BE49-F238E27FC236}">
                    <a16:creationId xmlns:a16="http://schemas.microsoft.com/office/drawing/2014/main" id="{C048351F-8BFD-B270-888D-53335D3D366E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3" name="Text Box 3086">
                  <a:extLst>
                    <a:ext uri="{FF2B5EF4-FFF2-40B4-BE49-F238E27FC236}">
                      <a16:creationId xmlns:a16="http://schemas.microsoft.com/office/drawing/2014/main" id="{048F953E-009D-C102-9E13-CDAA1EEDB1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5" name="Text Box 3086">
                  <a:extLst>
                    <a:ext uri="{FF2B5EF4-FFF2-40B4-BE49-F238E27FC236}">
                      <a16:creationId xmlns:a16="http://schemas.microsoft.com/office/drawing/2014/main" id="{69FA3A5D-8E3D-6708-1611-E4D7A95386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6" name="Text Box 3086">
                  <a:extLst>
                    <a:ext uri="{FF2B5EF4-FFF2-40B4-BE49-F238E27FC236}">
                      <a16:creationId xmlns:a16="http://schemas.microsoft.com/office/drawing/2014/main" id="{4CDA3D1A-D312-CB3C-CE66-374C973738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3" name="link">
                <a:extLst>
                  <a:ext uri="{FF2B5EF4-FFF2-40B4-BE49-F238E27FC236}">
                    <a16:creationId xmlns:a16="http://schemas.microsoft.com/office/drawing/2014/main" id="{C7A1BA22-26F5-F3B4-57B9-FE81B8F3833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7845" name="Star: 5 Points 1978">
                  <a:hlinkClick r:id="rId70"/>
                  <a:extLst>
                    <a:ext uri="{FF2B5EF4-FFF2-40B4-BE49-F238E27FC236}">
                      <a16:creationId xmlns:a16="http://schemas.microsoft.com/office/drawing/2014/main" id="{AFAD4FF5-9D8E-6933-266D-6842B3CDF7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4" name="Star: 5 Points 1979">
                  <a:hlinkClick r:id="rId39"/>
                  <a:extLst>
                    <a:ext uri="{FF2B5EF4-FFF2-40B4-BE49-F238E27FC236}">
                      <a16:creationId xmlns:a16="http://schemas.microsoft.com/office/drawing/2014/main" id="{8170DF1D-AF2B-0166-537B-3B7575D48A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7" name="Star: 5 Points 1980">
                  <a:hlinkClick r:id="rId37"/>
                  <a:extLst>
                    <a:ext uri="{FF2B5EF4-FFF2-40B4-BE49-F238E27FC236}">
                      <a16:creationId xmlns:a16="http://schemas.microsoft.com/office/drawing/2014/main" id="{EF33E5A0-4526-3477-51B6-25C0B6020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17" name="dock - vascular">
              <a:extLst>
                <a:ext uri="{FF2B5EF4-FFF2-40B4-BE49-F238E27FC236}">
                  <a16:creationId xmlns:a16="http://schemas.microsoft.com/office/drawing/2014/main" id="{3352B261-BDB5-06F5-9D3D-6CC2A68DC52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31" name="Text Box 3070">
                <a:extLst>
                  <a:ext uri="{FF2B5EF4-FFF2-40B4-BE49-F238E27FC236}">
                    <a16:creationId xmlns:a16="http://schemas.microsoft.com/office/drawing/2014/main" id="{A40E925E-57C8-9346-176B-221B8E97939B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2D01E551-180C-FE6A-29AF-607A06641B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6" name="FTU - lobule">
              <a:extLst>
                <a:ext uri="{FF2B5EF4-FFF2-40B4-BE49-F238E27FC236}">
                  <a16:creationId xmlns:a16="http://schemas.microsoft.com/office/drawing/2014/main" id="{8DDB358E-E0F2-C611-0D5F-F2167FA089F0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177" name="FTU - lobule">
                <a:extLst>
                  <a:ext uri="{FF2B5EF4-FFF2-40B4-BE49-F238E27FC236}">
                    <a16:creationId xmlns:a16="http://schemas.microsoft.com/office/drawing/2014/main" id="{F2A23560-BBC5-9489-9F6D-735D131BFD28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Star: 5 Points 1978">
                <a:hlinkClick r:id="rId70"/>
                <a:extLst>
                  <a:ext uri="{FF2B5EF4-FFF2-40B4-BE49-F238E27FC236}">
                    <a16:creationId xmlns:a16="http://schemas.microsoft.com/office/drawing/2014/main" id="{C7233103-28EC-81E0-6C20-B35F3F4F4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Star: 5 Points 1979">
                <a:hlinkClick r:id="rId39"/>
                <a:extLst>
                  <a:ext uri="{FF2B5EF4-FFF2-40B4-BE49-F238E27FC236}">
                    <a16:creationId xmlns:a16="http://schemas.microsoft.com/office/drawing/2014/main" id="{7C35DE41-E62E-9C6B-CBF6-46B91D8A9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Star: 5 Points 1980">
                <a:hlinkClick r:id="rId37"/>
                <a:extLst>
                  <a:ext uri="{FF2B5EF4-FFF2-40B4-BE49-F238E27FC236}">
                    <a16:creationId xmlns:a16="http://schemas.microsoft.com/office/drawing/2014/main" id="{784AE991-A8DC-E576-BB29-736C82212B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1" name="Text Box 3086">
                <a:extLst>
                  <a:ext uri="{FF2B5EF4-FFF2-40B4-BE49-F238E27FC236}">
                    <a16:creationId xmlns:a16="http://schemas.microsoft.com/office/drawing/2014/main" id="{F88884B4-1A3F-6E7C-6C08-3ECC3761D458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C3305FB2-D198-204F-2C6A-E5386170CE1E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86">
                <a:extLst>
                  <a:ext uri="{FF2B5EF4-FFF2-40B4-BE49-F238E27FC236}">
                    <a16:creationId xmlns:a16="http://schemas.microsoft.com/office/drawing/2014/main" id="{8D894C6F-21A6-2299-1E96-97AC1CD056FC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1" name="organ group - lower GI tract">
            <a:extLst>
              <a:ext uri="{FF2B5EF4-FFF2-40B4-BE49-F238E27FC236}">
                <a16:creationId xmlns:a16="http://schemas.microsoft.com/office/drawing/2014/main" id="{85E3F741-13C5-4122-BC01-1836F5C86D7A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502" name="organ - lower GI tract">
              <a:extLst>
                <a:ext uri="{FF2B5EF4-FFF2-40B4-BE49-F238E27FC236}">
                  <a16:creationId xmlns:a16="http://schemas.microsoft.com/office/drawing/2014/main" id="{5ED4C89A-390C-773D-803E-41EBECC1BDAD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507" name="FTU - post-ampullary duodenum">
              <a:extLst>
                <a:ext uri="{FF2B5EF4-FFF2-40B4-BE49-F238E27FC236}">
                  <a16:creationId xmlns:a16="http://schemas.microsoft.com/office/drawing/2014/main" id="{3B9313BF-B575-701A-6312-0292DF195CF9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782" name="FTU - post-ampullary duodenum">
                <a:extLst>
                  <a:ext uri="{FF2B5EF4-FFF2-40B4-BE49-F238E27FC236}">
                    <a16:creationId xmlns:a16="http://schemas.microsoft.com/office/drawing/2014/main" id="{E0F10019-318E-F8FC-7BA6-E977C3C4A16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85" name="dock">
                <a:extLst>
                  <a:ext uri="{FF2B5EF4-FFF2-40B4-BE49-F238E27FC236}">
                    <a16:creationId xmlns:a16="http://schemas.microsoft.com/office/drawing/2014/main" id="{E0E0E7BF-C992-5A91-9ABC-73AAA48240F8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0057" name="Text Box 3086">
                  <a:extLst>
                    <a:ext uri="{FF2B5EF4-FFF2-40B4-BE49-F238E27FC236}">
                      <a16:creationId xmlns:a16="http://schemas.microsoft.com/office/drawing/2014/main" id="{DC54DF3E-DC9A-B1DB-0072-182A3ED664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59" name="Text Box 3086">
                  <a:extLst>
                    <a:ext uri="{FF2B5EF4-FFF2-40B4-BE49-F238E27FC236}">
                      <a16:creationId xmlns:a16="http://schemas.microsoft.com/office/drawing/2014/main" id="{8D6656D1-DFDF-612F-A349-AEA9170BB3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63" name="Text Box 3086">
                  <a:extLst>
                    <a:ext uri="{FF2B5EF4-FFF2-40B4-BE49-F238E27FC236}">
                      <a16:creationId xmlns:a16="http://schemas.microsoft.com/office/drawing/2014/main" id="{9EFEB423-5A17-ECB2-C04C-56DFD00FFD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89" name="link">
                <a:extLst>
                  <a:ext uri="{FF2B5EF4-FFF2-40B4-BE49-F238E27FC236}">
                    <a16:creationId xmlns:a16="http://schemas.microsoft.com/office/drawing/2014/main" id="{2F19DF51-C011-39E9-8DF6-0753EE9F86D2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0052" name="Star: 5 Points 1992">
                  <a:hlinkClick r:id="rId42"/>
                  <a:extLst>
                    <a:ext uri="{FF2B5EF4-FFF2-40B4-BE49-F238E27FC236}">
                      <a16:creationId xmlns:a16="http://schemas.microsoft.com/office/drawing/2014/main" id="{BD9B3040-9387-338F-077A-73AC3683D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3" name="Star: 5 Points 1993">
                  <a:hlinkClick r:id="rId43"/>
                  <a:extLst>
                    <a:ext uri="{FF2B5EF4-FFF2-40B4-BE49-F238E27FC236}">
                      <a16:creationId xmlns:a16="http://schemas.microsoft.com/office/drawing/2014/main" id="{C5AACFFA-DBD4-462C-0CF3-7813D4D11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6" name="Star: 5 Points 1994">
                  <a:hlinkClick r:id="rId37"/>
                  <a:extLst>
                    <a:ext uri="{FF2B5EF4-FFF2-40B4-BE49-F238E27FC236}">
                      <a16:creationId xmlns:a16="http://schemas.microsoft.com/office/drawing/2014/main" id="{DF27C991-1232-B39D-8E08-55DE80639F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08" name="FTU - jejunum">
              <a:extLst>
                <a:ext uri="{FF2B5EF4-FFF2-40B4-BE49-F238E27FC236}">
                  <a16:creationId xmlns:a16="http://schemas.microsoft.com/office/drawing/2014/main" id="{C9BEF62A-3A72-8140-C699-418A6DCB947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735" name="FTU - jejunum">
                <a:extLst>
                  <a:ext uri="{FF2B5EF4-FFF2-40B4-BE49-F238E27FC236}">
                    <a16:creationId xmlns:a16="http://schemas.microsoft.com/office/drawing/2014/main" id="{F55E64F4-46D5-B5B0-1AAE-8B7D3C30429E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44" name="dock">
                <a:extLst>
                  <a:ext uri="{FF2B5EF4-FFF2-40B4-BE49-F238E27FC236}">
                    <a16:creationId xmlns:a16="http://schemas.microsoft.com/office/drawing/2014/main" id="{6DDD54D4-20BB-C07E-E0A9-74135333894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774" name="Text Box 3086">
                  <a:extLst>
                    <a:ext uri="{FF2B5EF4-FFF2-40B4-BE49-F238E27FC236}">
                      <a16:creationId xmlns:a16="http://schemas.microsoft.com/office/drawing/2014/main" id="{959D1CC8-562C-6303-0F47-DEC2C1ADE5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77" name="Text Box 3086">
                  <a:extLst>
                    <a:ext uri="{FF2B5EF4-FFF2-40B4-BE49-F238E27FC236}">
                      <a16:creationId xmlns:a16="http://schemas.microsoft.com/office/drawing/2014/main" id="{3D574843-49DD-F9A4-C9D6-254DD419BB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81" name="Text Box 3086">
                  <a:extLst>
                    <a:ext uri="{FF2B5EF4-FFF2-40B4-BE49-F238E27FC236}">
                      <a16:creationId xmlns:a16="http://schemas.microsoft.com/office/drawing/2014/main" id="{65B771AC-C345-6FE7-5C26-61A3E0EBBA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47" name="link">
                <a:extLst>
                  <a:ext uri="{FF2B5EF4-FFF2-40B4-BE49-F238E27FC236}">
                    <a16:creationId xmlns:a16="http://schemas.microsoft.com/office/drawing/2014/main" id="{8F4C905E-5775-468C-190D-B40957E10A1B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748" name="Star: 5 Points 2005">
                  <a:hlinkClick r:id="rId71"/>
                  <a:extLst>
                    <a:ext uri="{FF2B5EF4-FFF2-40B4-BE49-F238E27FC236}">
                      <a16:creationId xmlns:a16="http://schemas.microsoft.com/office/drawing/2014/main" id="{1F65471A-4CF6-5E7E-6CD0-D29695D10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63" name="Star: 5 Points 2006">
                  <a:hlinkClick r:id="rId72"/>
                  <a:extLst>
                    <a:ext uri="{FF2B5EF4-FFF2-40B4-BE49-F238E27FC236}">
                      <a16:creationId xmlns:a16="http://schemas.microsoft.com/office/drawing/2014/main" id="{840AB1CF-A84D-EA46-B7CD-8C17FFEB6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71" name="Star: 5 Points 2007">
                  <a:hlinkClick r:id="rId37"/>
                  <a:extLst>
                    <a:ext uri="{FF2B5EF4-FFF2-40B4-BE49-F238E27FC236}">
                      <a16:creationId xmlns:a16="http://schemas.microsoft.com/office/drawing/2014/main" id="{1D54A8C0-DC7A-E90B-062F-1E934956DB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1" name="FTU - proximal ileum">
              <a:extLst>
                <a:ext uri="{FF2B5EF4-FFF2-40B4-BE49-F238E27FC236}">
                  <a16:creationId xmlns:a16="http://schemas.microsoft.com/office/drawing/2014/main" id="{F63C223E-EE60-1438-1875-D1262D93D980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597" name="FTU - proximal ileum">
                <a:extLst>
                  <a:ext uri="{FF2B5EF4-FFF2-40B4-BE49-F238E27FC236}">
                    <a16:creationId xmlns:a16="http://schemas.microsoft.com/office/drawing/2014/main" id="{D0EBAEDD-E78D-AF43-F7F6-DD3477F5BA6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40" name="block">
                <a:extLst>
                  <a:ext uri="{FF2B5EF4-FFF2-40B4-BE49-F238E27FC236}">
                    <a16:creationId xmlns:a16="http://schemas.microsoft.com/office/drawing/2014/main" id="{0F9CA195-3491-9F82-AE4C-1EA9E00FFC17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731" name="Text Box 3086">
                  <a:extLst>
                    <a:ext uri="{FF2B5EF4-FFF2-40B4-BE49-F238E27FC236}">
                      <a16:creationId xmlns:a16="http://schemas.microsoft.com/office/drawing/2014/main" id="{D039B09D-B9AB-6CD9-CA90-26B85546AF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2" name="Text Box 3086">
                  <a:extLst>
                    <a:ext uri="{FF2B5EF4-FFF2-40B4-BE49-F238E27FC236}">
                      <a16:creationId xmlns:a16="http://schemas.microsoft.com/office/drawing/2014/main" id="{940B7424-BFE5-6588-2DB8-2CA7AF791C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4" name="Text Box 3086">
                  <a:extLst>
                    <a:ext uri="{FF2B5EF4-FFF2-40B4-BE49-F238E27FC236}">
                      <a16:creationId xmlns:a16="http://schemas.microsoft.com/office/drawing/2014/main" id="{E13179F4-6E04-F8AE-0D76-34C02607E8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2" name="link">
                <a:extLst>
                  <a:ext uri="{FF2B5EF4-FFF2-40B4-BE49-F238E27FC236}">
                    <a16:creationId xmlns:a16="http://schemas.microsoft.com/office/drawing/2014/main" id="{67BB26E3-19D6-6786-5F22-CC947D56F27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602" name="Star: 5 Points 2018">
                  <a:hlinkClick r:id="rId73"/>
                  <a:extLst>
                    <a:ext uri="{FF2B5EF4-FFF2-40B4-BE49-F238E27FC236}">
                      <a16:creationId xmlns:a16="http://schemas.microsoft.com/office/drawing/2014/main" id="{D9ADCD69-E874-04E7-CD73-027D01EAE4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30" name="Star: 5 Points 2019">
                  <a:hlinkClick r:id="rId72"/>
                  <a:extLst>
                    <a:ext uri="{FF2B5EF4-FFF2-40B4-BE49-F238E27FC236}">
                      <a16:creationId xmlns:a16="http://schemas.microsoft.com/office/drawing/2014/main" id="{7CD3C5DA-30B0-B48D-5736-CD6D16070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48" name="Star: 5 Points 2020">
                  <a:hlinkClick r:id="rId37"/>
                  <a:extLst>
                    <a:ext uri="{FF2B5EF4-FFF2-40B4-BE49-F238E27FC236}">
                      <a16:creationId xmlns:a16="http://schemas.microsoft.com/office/drawing/2014/main" id="{E81A8BC7-B08C-E7AF-1E2F-BD5C86DFE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3" name="FTU - terminal ileum">
              <a:extLst>
                <a:ext uri="{FF2B5EF4-FFF2-40B4-BE49-F238E27FC236}">
                  <a16:creationId xmlns:a16="http://schemas.microsoft.com/office/drawing/2014/main" id="{42CF4F1B-7A8B-7F94-79A8-CCBE1268440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463" name="FTU - terminal ileum">
                <a:extLst>
                  <a:ext uri="{FF2B5EF4-FFF2-40B4-BE49-F238E27FC236}">
                    <a16:creationId xmlns:a16="http://schemas.microsoft.com/office/drawing/2014/main" id="{7BCF1D33-5238-3795-B4F4-94C606F66F6D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64" name="dock">
                <a:extLst>
                  <a:ext uri="{FF2B5EF4-FFF2-40B4-BE49-F238E27FC236}">
                    <a16:creationId xmlns:a16="http://schemas.microsoft.com/office/drawing/2014/main" id="{867620AF-8EA4-D0CA-B253-E38BA4615D17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8" name="Text Box 3086">
                  <a:extLst>
                    <a:ext uri="{FF2B5EF4-FFF2-40B4-BE49-F238E27FC236}">
                      <a16:creationId xmlns:a16="http://schemas.microsoft.com/office/drawing/2014/main" id="{744C5D00-95B8-22A2-AFA5-2E296E81F5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6" name="Text Box 3086">
                  <a:extLst>
                    <a:ext uri="{FF2B5EF4-FFF2-40B4-BE49-F238E27FC236}">
                      <a16:creationId xmlns:a16="http://schemas.microsoft.com/office/drawing/2014/main" id="{F1BFA47B-2D98-BD5B-4621-A3467C33D5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6" name="Text Box 3086">
                  <a:extLst>
                    <a:ext uri="{FF2B5EF4-FFF2-40B4-BE49-F238E27FC236}">
                      <a16:creationId xmlns:a16="http://schemas.microsoft.com/office/drawing/2014/main" id="{B76F0E0E-4D64-1F15-8218-4A6D9C0A2A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66" name="link">
                <a:extLst>
                  <a:ext uri="{FF2B5EF4-FFF2-40B4-BE49-F238E27FC236}">
                    <a16:creationId xmlns:a16="http://schemas.microsoft.com/office/drawing/2014/main" id="{6B429517-6A52-BF68-C474-1C64AC40DAB6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468" name="Star: 5 Points 2031">
                  <a:hlinkClick r:id="rId73"/>
                  <a:extLst>
                    <a:ext uri="{FF2B5EF4-FFF2-40B4-BE49-F238E27FC236}">
                      <a16:creationId xmlns:a16="http://schemas.microsoft.com/office/drawing/2014/main" id="{C2307DBC-EE22-E914-04B8-4116E17EA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9" name="Star: 5 Points 2032">
                  <a:hlinkClick r:id="rId72"/>
                  <a:extLst>
                    <a:ext uri="{FF2B5EF4-FFF2-40B4-BE49-F238E27FC236}">
                      <a16:creationId xmlns:a16="http://schemas.microsoft.com/office/drawing/2014/main" id="{A181153F-EB80-5FB5-3E70-B9EACC299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71" name="Star: 5 Points 2033">
                  <a:hlinkClick r:id="rId37"/>
                  <a:extLst>
                    <a:ext uri="{FF2B5EF4-FFF2-40B4-BE49-F238E27FC236}">
                      <a16:creationId xmlns:a16="http://schemas.microsoft.com/office/drawing/2014/main" id="{D90AB6A0-6A5D-ACE1-94ED-84A74C528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1" name="FTU - caecum">
              <a:extLst>
                <a:ext uri="{FF2B5EF4-FFF2-40B4-BE49-F238E27FC236}">
                  <a16:creationId xmlns:a16="http://schemas.microsoft.com/office/drawing/2014/main" id="{62228052-EC77-AF02-EB8F-B5D3D611567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450" name="FTU - caecum">
                <a:extLst>
                  <a:ext uri="{FF2B5EF4-FFF2-40B4-BE49-F238E27FC236}">
                    <a16:creationId xmlns:a16="http://schemas.microsoft.com/office/drawing/2014/main" id="{1094200C-6005-C366-0402-682AD81DE876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52" name="dock">
                <a:extLst>
                  <a:ext uri="{FF2B5EF4-FFF2-40B4-BE49-F238E27FC236}">
                    <a16:creationId xmlns:a16="http://schemas.microsoft.com/office/drawing/2014/main" id="{83D86D75-30A5-EE76-56FD-5E42646478DF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458" name="Text Box 3086">
                  <a:extLst>
                    <a:ext uri="{FF2B5EF4-FFF2-40B4-BE49-F238E27FC236}">
                      <a16:creationId xmlns:a16="http://schemas.microsoft.com/office/drawing/2014/main" id="{232FDB25-3271-E6B7-C362-FD1A87F163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0" name="Text Box 3086">
                  <a:extLst>
                    <a:ext uri="{FF2B5EF4-FFF2-40B4-BE49-F238E27FC236}">
                      <a16:creationId xmlns:a16="http://schemas.microsoft.com/office/drawing/2014/main" id="{77284157-4B88-C178-4764-69D313EB8B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1" name="Text Box 3086">
                  <a:extLst>
                    <a:ext uri="{FF2B5EF4-FFF2-40B4-BE49-F238E27FC236}">
                      <a16:creationId xmlns:a16="http://schemas.microsoft.com/office/drawing/2014/main" id="{DED7B45E-E2B7-917D-EA8B-CC07A13F2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53" name="link">
                <a:extLst>
                  <a:ext uri="{FF2B5EF4-FFF2-40B4-BE49-F238E27FC236}">
                    <a16:creationId xmlns:a16="http://schemas.microsoft.com/office/drawing/2014/main" id="{28F3821F-2C0B-4673-199C-84329F23F3F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454" name="Star: 5 Points 2044">
                  <a:hlinkClick r:id="rId74"/>
                  <a:extLst>
                    <a:ext uri="{FF2B5EF4-FFF2-40B4-BE49-F238E27FC236}">
                      <a16:creationId xmlns:a16="http://schemas.microsoft.com/office/drawing/2014/main" id="{B464A54D-46CE-CDDC-67E3-013873D39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5" name="Star: 5 Points 2045">
                  <a:hlinkClick r:id="rId75"/>
                  <a:extLst>
                    <a:ext uri="{FF2B5EF4-FFF2-40B4-BE49-F238E27FC236}">
                      <a16:creationId xmlns:a16="http://schemas.microsoft.com/office/drawing/2014/main" id="{43635F6B-B789-F4E5-1FA9-B246DEE98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6" name="Star: 5 Points 2046">
                  <a:hlinkClick r:id="rId37"/>
                  <a:extLst>
                    <a:ext uri="{FF2B5EF4-FFF2-40B4-BE49-F238E27FC236}">
                      <a16:creationId xmlns:a16="http://schemas.microsoft.com/office/drawing/2014/main" id="{EBC6D783-A105-3E11-C0BE-DAC84084D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3" name="FTU - pre-splenic colon">
              <a:extLst>
                <a:ext uri="{FF2B5EF4-FFF2-40B4-BE49-F238E27FC236}">
                  <a16:creationId xmlns:a16="http://schemas.microsoft.com/office/drawing/2014/main" id="{C4DEE6EE-1C54-FA07-6242-DD2973EEF1A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9436" name="FTU - pre-splenic colon">
                <a:extLst>
                  <a:ext uri="{FF2B5EF4-FFF2-40B4-BE49-F238E27FC236}">
                    <a16:creationId xmlns:a16="http://schemas.microsoft.com/office/drawing/2014/main" id="{0C4A938C-C6AC-0AC5-D31B-8867C1A8CB9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38" name="dock">
                <a:extLst>
                  <a:ext uri="{FF2B5EF4-FFF2-40B4-BE49-F238E27FC236}">
                    <a16:creationId xmlns:a16="http://schemas.microsoft.com/office/drawing/2014/main" id="{209B35E7-BCA5-7EF9-1682-60CE63D46B9B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447" name="Text Box 3086">
                  <a:extLst>
                    <a:ext uri="{FF2B5EF4-FFF2-40B4-BE49-F238E27FC236}">
                      <a16:creationId xmlns:a16="http://schemas.microsoft.com/office/drawing/2014/main" id="{A8C09E95-1FB6-CDD2-9476-8A817FB40A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8" name="Text Box 3086">
                  <a:extLst>
                    <a:ext uri="{FF2B5EF4-FFF2-40B4-BE49-F238E27FC236}">
                      <a16:creationId xmlns:a16="http://schemas.microsoft.com/office/drawing/2014/main" id="{11668E86-C729-F7A1-0E1B-C7658F0E43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9" name="Text Box 3086">
                  <a:extLst>
                    <a:ext uri="{FF2B5EF4-FFF2-40B4-BE49-F238E27FC236}">
                      <a16:creationId xmlns:a16="http://schemas.microsoft.com/office/drawing/2014/main" id="{454ABD9A-EEBF-1F35-2995-3A99BC94A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40" name="link">
                <a:extLst>
                  <a:ext uri="{FF2B5EF4-FFF2-40B4-BE49-F238E27FC236}">
                    <a16:creationId xmlns:a16="http://schemas.microsoft.com/office/drawing/2014/main" id="{A481E9EC-E803-8F6C-CCCF-430CBB72C39D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442" name="Star: 5 Points 2057">
                  <a:hlinkClick r:id="rId76"/>
                  <a:extLst>
                    <a:ext uri="{FF2B5EF4-FFF2-40B4-BE49-F238E27FC236}">
                      <a16:creationId xmlns:a16="http://schemas.microsoft.com/office/drawing/2014/main" id="{7CBE2766-7B22-EE96-A11D-CB96C3F9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4" name="Star: 5 Points 2058">
                  <a:hlinkClick r:id="rId20"/>
                  <a:extLst>
                    <a:ext uri="{FF2B5EF4-FFF2-40B4-BE49-F238E27FC236}">
                      <a16:creationId xmlns:a16="http://schemas.microsoft.com/office/drawing/2014/main" id="{827C6286-B519-6E7D-B213-A304B5FBAB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6" name="Star: 5 Points 2059">
                  <a:hlinkClick r:id="rId37"/>
                  <a:extLst>
                    <a:ext uri="{FF2B5EF4-FFF2-40B4-BE49-F238E27FC236}">
                      <a16:creationId xmlns:a16="http://schemas.microsoft.com/office/drawing/2014/main" id="{26E6EE45-89C5-8CC0-8B2E-EED574482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5" name="FTU - post-splenic pre-rectal colon">
              <a:extLst>
                <a:ext uri="{FF2B5EF4-FFF2-40B4-BE49-F238E27FC236}">
                  <a16:creationId xmlns:a16="http://schemas.microsoft.com/office/drawing/2014/main" id="{981DEB43-CE84-A289-989C-225EA023BA0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24" name="FTU - post-splenic pre-rectal colon">
                <a:extLst>
                  <a:ext uri="{FF2B5EF4-FFF2-40B4-BE49-F238E27FC236}">
                    <a16:creationId xmlns:a16="http://schemas.microsoft.com/office/drawing/2014/main" id="{AB9B5B60-3066-F580-4E60-C2B035D84FB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9" name="dock">
                <a:extLst>
                  <a:ext uri="{FF2B5EF4-FFF2-40B4-BE49-F238E27FC236}">
                    <a16:creationId xmlns:a16="http://schemas.microsoft.com/office/drawing/2014/main" id="{3F85D09B-9FAD-DEBD-14BC-05EEF28FA83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9432" name="Text Box 3086">
                  <a:extLst>
                    <a:ext uri="{FF2B5EF4-FFF2-40B4-BE49-F238E27FC236}">
                      <a16:creationId xmlns:a16="http://schemas.microsoft.com/office/drawing/2014/main" id="{4E84FB8C-5D84-68AF-3571-DD6327F003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3" name="Text Box 3086">
                  <a:extLst>
                    <a:ext uri="{FF2B5EF4-FFF2-40B4-BE49-F238E27FC236}">
                      <a16:creationId xmlns:a16="http://schemas.microsoft.com/office/drawing/2014/main" id="{0D21ADFD-052E-5E58-6A18-9105D0BFE9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4" name="Text Box 3086">
                  <a:extLst>
                    <a:ext uri="{FF2B5EF4-FFF2-40B4-BE49-F238E27FC236}">
                      <a16:creationId xmlns:a16="http://schemas.microsoft.com/office/drawing/2014/main" id="{DC282635-0D3C-D5B0-31FC-7DE32F3B6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27" name="link">
                <a:extLst>
                  <a:ext uri="{FF2B5EF4-FFF2-40B4-BE49-F238E27FC236}">
                    <a16:creationId xmlns:a16="http://schemas.microsoft.com/office/drawing/2014/main" id="{24956BCF-3A99-1533-4634-329390696E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9428" name="Star: 5 Points 2070">
                  <a:hlinkClick r:id="rId76"/>
                  <a:extLst>
                    <a:ext uri="{FF2B5EF4-FFF2-40B4-BE49-F238E27FC236}">
                      <a16:creationId xmlns:a16="http://schemas.microsoft.com/office/drawing/2014/main" id="{5568B04B-2230-5542-C954-61EE7B840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9" name="Star: 5 Points 2071">
                  <a:hlinkClick r:id="rId20"/>
                  <a:extLst>
                    <a:ext uri="{FF2B5EF4-FFF2-40B4-BE49-F238E27FC236}">
                      <a16:creationId xmlns:a16="http://schemas.microsoft.com/office/drawing/2014/main" id="{C3557BB1-2D7A-8C0A-97D6-2D331A3BBD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31" name="Star: 5 Points 2072">
                  <a:hlinkClick r:id="rId37"/>
                  <a:extLst>
                    <a:ext uri="{FF2B5EF4-FFF2-40B4-BE49-F238E27FC236}">
                      <a16:creationId xmlns:a16="http://schemas.microsoft.com/office/drawing/2014/main" id="{2549B475-C794-E7DF-D5B7-6B89FCF7DE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6" name="FTU - rectum">
              <a:extLst>
                <a:ext uri="{FF2B5EF4-FFF2-40B4-BE49-F238E27FC236}">
                  <a16:creationId xmlns:a16="http://schemas.microsoft.com/office/drawing/2014/main" id="{3013C1B8-C591-0549-247F-C777656819C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591" name="FTU - rectum">
                <a:extLst>
                  <a:ext uri="{FF2B5EF4-FFF2-40B4-BE49-F238E27FC236}">
                    <a16:creationId xmlns:a16="http://schemas.microsoft.com/office/drawing/2014/main" id="{7C639FC9-CC19-D0F2-75BC-0CBAEF990202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3" name="dock">
                <a:extLst>
                  <a:ext uri="{FF2B5EF4-FFF2-40B4-BE49-F238E27FC236}">
                    <a16:creationId xmlns:a16="http://schemas.microsoft.com/office/drawing/2014/main" id="{564B635C-7A19-70BC-8FA4-972E9C62179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2" name="Text Box 3086">
                  <a:extLst>
                    <a:ext uri="{FF2B5EF4-FFF2-40B4-BE49-F238E27FC236}">
                      <a16:creationId xmlns:a16="http://schemas.microsoft.com/office/drawing/2014/main" id="{D6BCB603-8378-E08B-7AAE-DAD167C318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4" name="Text Box 3086">
                  <a:extLst>
                    <a:ext uri="{FF2B5EF4-FFF2-40B4-BE49-F238E27FC236}">
                      <a16:creationId xmlns:a16="http://schemas.microsoft.com/office/drawing/2014/main" id="{A43D3504-EDA1-4123-0EAF-92EB13245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86">
                  <a:extLst>
                    <a:ext uri="{FF2B5EF4-FFF2-40B4-BE49-F238E27FC236}">
                      <a16:creationId xmlns:a16="http://schemas.microsoft.com/office/drawing/2014/main" id="{5D0952D7-4AB8-9DC5-0F45-0D8E15B6BB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4" name="link">
                <a:extLst>
                  <a:ext uri="{FF2B5EF4-FFF2-40B4-BE49-F238E27FC236}">
                    <a16:creationId xmlns:a16="http://schemas.microsoft.com/office/drawing/2014/main" id="{ED67C1D4-3E7F-23AA-0518-0DDDD4E56CB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595" name="Star: 5 Points 2083">
                  <a:hlinkClick r:id="rId77"/>
                  <a:extLst>
                    <a:ext uri="{FF2B5EF4-FFF2-40B4-BE49-F238E27FC236}">
                      <a16:creationId xmlns:a16="http://schemas.microsoft.com/office/drawing/2014/main" id="{45F334B9-7599-409D-2D08-8B97927336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7" name="Star: 5 Points 2084">
                  <a:hlinkClick r:id="rId78"/>
                  <a:extLst>
                    <a:ext uri="{FF2B5EF4-FFF2-40B4-BE49-F238E27FC236}">
                      <a16:creationId xmlns:a16="http://schemas.microsoft.com/office/drawing/2014/main" id="{B926CAEF-69C6-C983-346D-47C28BB00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9" name="Star: 5 Points 2085">
                  <a:hlinkClick r:id="rId37"/>
                  <a:extLst>
                    <a:ext uri="{FF2B5EF4-FFF2-40B4-BE49-F238E27FC236}">
                      <a16:creationId xmlns:a16="http://schemas.microsoft.com/office/drawing/2014/main" id="{0E8F4923-5BF2-465C-3AAD-B99BC0FF1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0" name="FTU - anal canal and sphincter">
              <a:extLst>
                <a:ext uri="{FF2B5EF4-FFF2-40B4-BE49-F238E27FC236}">
                  <a16:creationId xmlns:a16="http://schemas.microsoft.com/office/drawing/2014/main" id="{43B6EFF4-DD05-1B9C-9602-0E891F16BA8A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577" name="FTU - anal canal and sphincter">
                <a:extLst>
                  <a:ext uri="{FF2B5EF4-FFF2-40B4-BE49-F238E27FC236}">
                    <a16:creationId xmlns:a16="http://schemas.microsoft.com/office/drawing/2014/main" id="{3E54F43A-697F-D1CB-5F4D-2BF9FEABEACC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9" name="dock">
                <a:extLst>
                  <a:ext uri="{FF2B5EF4-FFF2-40B4-BE49-F238E27FC236}">
                    <a16:creationId xmlns:a16="http://schemas.microsoft.com/office/drawing/2014/main" id="{B595E584-30A0-26B5-5DE7-93B0B350136A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86" name="Text Box 3086">
                  <a:extLst>
                    <a:ext uri="{FF2B5EF4-FFF2-40B4-BE49-F238E27FC236}">
                      <a16:creationId xmlns:a16="http://schemas.microsoft.com/office/drawing/2014/main" id="{7870AFF1-6AAA-FFCE-82C9-38A928073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7" name="Text Box 3086">
                  <a:extLst>
                    <a:ext uri="{FF2B5EF4-FFF2-40B4-BE49-F238E27FC236}">
                      <a16:creationId xmlns:a16="http://schemas.microsoft.com/office/drawing/2014/main" id="{D44094C0-A557-5A68-A890-D37EA95B3E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9" name="Text Box 3086">
                  <a:extLst>
                    <a:ext uri="{FF2B5EF4-FFF2-40B4-BE49-F238E27FC236}">
                      <a16:creationId xmlns:a16="http://schemas.microsoft.com/office/drawing/2014/main" id="{C77DC04C-A130-8C82-B48D-90748EC000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0" name="link">
                <a:extLst>
                  <a:ext uri="{FF2B5EF4-FFF2-40B4-BE49-F238E27FC236}">
                    <a16:creationId xmlns:a16="http://schemas.microsoft.com/office/drawing/2014/main" id="{61C98D29-CDB3-E9DA-F13F-083A79903FE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581" name="Star: 5 Points 2118">
                  <a:hlinkClick r:id="rId79"/>
                  <a:extLst>
                    <a:ext uri="{FF2B5EF4-FFF2-40B4-BE49-F238E27FC236}">
                      <a16:creationId xmlns:a16="http://schemas.microsoft.com/office/drawing/2014/main" id="{BA0C337D-65FB-D940-69CC-EE6D765F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3" name="Star: 5 Points 2119">
                  <a:hlinkClick r:id="rId80"/>
                  <a:extLst>
                    <a:ext uri="{FF2B5EF4-FFF2-40B4-BE49-F238E27FC236}">
                      <a16:creationId xmlns:a16="http://schemas.microsoft.com/office/drawing/2014/main" id="{AC579714-4422-6F2E-5B06-B793D4EA1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5" name="Star: 5 Points 2120">
                  <a:hlinkClick r:id="rId37"/>
                  <a:extLst>
                    <a:ext uri="{FF2B5EF4-FFF2-40B4-BE49-F238E27FC236}">
                      <a16:creationId xmlns:a16="http://schemas.microsoft.com/office/drawing/2014/main" id="{2CA70141-D2BF-C956-7897-A298172E56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2" name="dock - vascular">
              <a:extLst>
                <a:ext uri="{FF2B5EF4-FFF2-40B4-BE49-F238E27FC236}">
                  <a16:creationId xmlns:a16="http://schemas.microsoft.com/office/drawing/2014/main" id="{C3ACC948-BE7D-FAC7-943C-D777B4867CD0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574" name="Text Box 3070">
                <a:extLst>
                  <a:ext uri="{FF2B5EF4-FFF2-40B4-BE49-F238E27FC236}">
                    <a16:creationId xmlns:a16="http://schemas.microsoft.com/office/drawing/2014/main" id="{70F02DDE-ECF5-9AA8-1FB7-66F25AEA813C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6" name="Text Box 3036">
                <a:extLst>
                  <a:ext uri="{FF2B5EF4-FFF2-40B4-BE49-F238E27FC236}">
                    <a16:creationId xmlns:a16="http://schemas.microsoft.com/office/drawing/2014/main" id="{97E7A242-5089-F23C-CB79-50C365F94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65" name="enteric system">
            <a:extLst>
              <a:ext uri="{FF2B5EF4-FFF2-40B4-BE49-F238E27FC236}">
                <a16:creationId xmlns:a16="http://schemas.microsoft.com/office/drawing/2014/main" id="{FA015438-5918-1244-F886-D213630AF44B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0066" name="ENTERIC SYSTEM">
              <a:extLst>
                <a:ext uri="{FF2B5EF4-FFF2-40B4-BE49-F238E27FC236}">
                  <a16:creationId xmlns:a16="http://schemas.microsoft.com/office/drawing/2014/main" id="{FC27F3C9-1440-CB86-8AB6-38DCE6DD97D5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0068" name="Rectangle 10067">
              <a:extLst>
                <a:ext uri="{FF2B5EF4-FFF2-40B4-BE49-F238E27FC236}">
                  <a16:creationId xmlns:a16="http://schemas.microsoft.com/office/drawing/2014/main" id="{C0100C91-E9EC-C419-BDE3-E537B713214C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69" name="Rectangle 10068">
              <a:extLst>
                <a:ext uri="{FF2B5EF4-FFF2-40B4-BE49-F238E27FC236}">
                  <a16:creationId xmlns:a16="http://schemas.microsoft.com/office/drawing/2014/main" id="{C4C5626C-2185-B29B-DCDC-94267C5B0235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1576" idx="2"/>
          </p:cNvCxnSpPr>
          <p:nvPr/>
        </p:nvCxnSpPr>
        <p:spPr>
          <a:xfrm rot="10800000" flipH="1" flipV="1">
            <a:off x="13403813" y="19179755"/>
            <a:ext cx="1983900" cy="1356924"/>
          </a:xfrm>
          <a:prstGeom prst="bentConnector3">
            <a:avLst>
              <a:gd name="adj1" fmla="val -115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endCxn id="7147" idx="4"/>
          </p:cNvCxnSpPr>
          <p:nvPr/>
        </p:nvCxnSpPr>
        <p:spPr>
          <a:xfrm rot="10800000">
            <a:off x="14313360" y="14033944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088" name="organ group - ureter">
            <a:extLst>
              <a:ext uri="{FF2B5EF4-FFF2-40B4-BE49-F238E27FC236}">
                <a16:creationId xmlns:a16="http://schemas.microsoft.com/office/drawing/2014/main" id="{B97E83D5-A1A4-6FC9-5216-4B3C31EB7D6C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10093" name="organ - ureter">
              <a:extLst>
                <a:ext uri="{FF2B5EF4-FFF2-40B4-BE49-F238E27FC236}">
                  <a16:creationId xmlns:a16="http://schemas.microsoft.com/office/drawing/2014/main" id="{F27E01B0-5E37-36D2-74E9-F858DED2B93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096" name="FTU - proximal free ureter">
              <a:extLst>
                <a:ext uri="{FF2B5EF4-FFF2-40B4-BE49-F238E27FC236}">
                  <a16:creationId xmlns:a16="http://schemas.microsoft.com/office/drawing/2014/main" id="{3E7B2AC8-FF40-6112-B6E5-D58A2693EAC6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0151" name="FTU - proximal free ureter">
                <a:extLst>
                  <a:ext uri="{FF2B5EF4-FFF2-40B4-BE49-F238E27FC236}">
                    <a16:creationId xmlns:a16="http://schemas.microsoft.com/office/drawing/2014/main" id="{EC77F2D0-8436-231A-F619-DC7BECF483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54" name="dock">
                <a:extLst>
                  <a:ext uri="{FF2B5EF4-FFF2-40B4-BE49-F238E27FC236}">
                    <a16:creationId xmlns:a16="http://schemas.microsoft.com/office/drawing/2014/main" id="{7D19C9DC-5C2C-4516-D6F1-109714EA54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0171" name="Text Box 3086">
                  <a:extLst>
                    <a:ext uri="{FF2B5EF4-FFF2-40B4-BE49-F238E27FC236}">
                      <a16:creationId xmlns:a16="http://schemas.microsoft.com/office/drawing/2014/main" id="{ED468378-0042-589C-A048-5623B9894D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74" name="Text Box 3086">
                  <a:extLst>
                    <a:ext uri="{FF2B5EF4-FFF2-40B4-BE49-F238E27FC236}">
                      <a16:creationId xmlns:a16="http://schemas.microsoft.com/office/drawing/2014/main" id="{74E18CBC-66AB-B57E-9BE3-47E70C4AF5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75" name="Text Box 3086">
                  <a:extLst>
                    <a:ext uri="{FF2B5EF4-FFF2-40B4-BE49-F238E27FC236}">
                      <a16:creationId xmlns:a16="http://schemas.microsoft.com/office/drawing/2014/main" id="{C232A0A5-9D96-ADC6-53DF-187BF30169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59" name="link">
                <a:extLst>
                  <a:ext uri="{FF2B5EF4-FFF2-40B4-BE49-F238E27FC236}">
                    <a16:creationId xmlns:a16="http://schemas.microsoft.com/office/drawing/2014/main" id="{8037146D-E29D-289F-CA52-1A695FD1E5D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0161" name="Star: 5 Points 589">
                  <a:hlinkClick r:id="rId81"/>
                  <a:extLst>
                    <a:ext uri="{FF2B5EF4-FFF2-40B4-BE49-F238E27FC236}">
                      <a16:creationId xmlns:a16="http://schemas.microsoft.com/office/drawing/2014/main" id="{546306AE-EB25-797A-E59A-927BCBA363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64" name="Star: 5 Points 590">
                  <a:hlinkClick r:id="rId82"/>
                  <a:extLst>
                    <a:ext uri="{FF2B5EF4-FFF2-40B4-BE49-F238E27FC236}">
                      <a16:creationId xmlns:a16="http://schemas.microsoft.com/office/drawing/2014/main" id="{9327D94A-75D0-BB88-A805-5841222E6B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70" name="Star: 5 Points 591">
                  <a:hlinkClick r:id="rId83"/>
                  <a:extLst>
                    <a:ext uri="{FF2B5EF4-FFF2-40B4-BE49-F238E27FC236}">
                      <a16:creationId xmlns:a16="http://schemas.microsoft.com/office/drawing/2014/main" id="{513C5262-E7C8-4390-1CDC-A082AF26C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099" name="FTU - distal free ureter">
              <a:extLst>
                <a:ext uri="{FF2B5EF4-FFF2-40B4-BE49-F238E27FC236}">
                  <a16:creationId xmlns:a16="http://schemas.microsoft.com/office/drawing/2014/main" id="{0D5C1C5F-C868-E8B2-7D6F-4EC4580B50E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0131" name="FTU - distal free ureter">
                <a:extLst>
                  <a:ext uri="{FF2B5EF4-FFF2-40B4-BE49-F238E27FC236}">
                    <a16:creationId xmlns:a16="http://schemas.microsoft.com/office/drawing/2014/main" id="{2B680F2F-E47A-8E9E-FA3E-831EBF0D8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34" name="dock">
                <a:extLst>
                  <a:ext uri="{FF2B5EF4-FFF2-40B4-BE49-F238E27FC236}">
                    <a16:creationId xmlns:a16="http://schemas.microsoft.com/office/drawing/2014/main" id="{E5C595CF-1E21-8948-0406-76216354E1C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0140" name="Text Box 3086">
                  <a:extLst>
                    <a:ext uri="{FF2B5EF4-FFF2-40B4-BE49-F238E27FC236}">
                      <a16:creationId xmlns:a16="http://schemas.microsoft.com/office/drawing/2014/main" id="{DDA83529-F221-7831-7955-9079446AF8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43" name="Text Box 3086">
                  <a:extLst>
                    <a:ext uri="{FF2B5EF4-FFF2-40B4-BE49-F238E27FC236}">
                      <a16:creationId xmlns:a16="http://schemas.microsoft.com/office/drawing/2014/main" id="{FFA4248C-3181-080C-0782-57C3B618E2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44" name="Text Box 3086">
                  <a:extLst>
                    <a:ext uri="{FF2B5EF4-FFF2-40B4-BE49-F238E27FC236}">
                      <a16:creationId xmlns:a16="http://schemas.microsoft.com/office/drawing/2014/main" id="{E65CAC74-40E7-89BB-7E07-E911E8915F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35" name="link">
                <a:extLst>
                  <a:ext uri="{FF2B5EF4-FFF2-40B4-BE49-F238E27FC236}">
                    <a16:creationId xmlns:a16="http://schemas.microsoft.com/office/drawing/2014/main" id="{2948C094-3C5A-C223-E881-34443AC8FBB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0137" name="Star: 5 Points 577">
                  <a:hlinkClick r:id="rId81"/>
                  <a:extLst>
                    <a:ext uri="{FF2B5EF4-FFF2-40B4-BE49-F238E27FC236}">
                      <a16:creationId xmlns:a16="http://schemas.microsoft.com/office/drawing/2014/main" id="{6F3B87C6-DC3C-E513-7E46-97777ECD4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38" name="Star: 5 Points 578">
                  <a:hlinkClick r:id="rId82"/>
                  <a:extLst>
                    <a:ext uri="{FF2B5EF4-FFF2-40B4-BE49-F238E27FC236}">
                      <a16:creationId xmlns:a16="http://schemas.microsoft.com/office/drawing/2014/main" id="{6677BCD3-6E17-C0E7-244C-38F6CBBF8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39" name="Star: 5 Points 579">
                  <a:hlinkClick r:id="rId83"/>
                  <a:extLst>
                    <a:ext uri="{FF2B5EF4-FFF2-40B4-BE49-F238E27FC236}">
                      <a16:creationId xmlns:a16="http://schemas.microsoft.com/office/drawing/2014/main" id="{2408D95A-C4D1-C18A-4DEB-EA7690D5D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101" name="FTU - intravesical ureter">
              <a:extLst>
                <a:ext uri="{FF2B5EF4-FFF2-40B4-BE49-F238E27FC236}">
                  <a16:creationId xmlns:a16="http://schemas.microsoft.com/office/drawing/2014/main" id="{90D8C274-D83E-1D36-F2A7-FEF35D3E3505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10102" name="FTU - intravesical ureter">
                <a:extLst>
                  <a:ext uri="{FF2B5EF4-FFF2-40B4-BE49-F238E27FC236}">
                    <a16:creationId xmlns:a16="http://schemas.microsoft.com/office/drawing/2014/main" id="{294AFCC7-40A3-4B0B-5286-2B293FA69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05" name="dock">
                <a:extLst>
                  <a:ext uri="{FF2B5EF4-FFF2-40B4-BE49-F238E27FC236}">
                    <a16:creationId xmlns:a16="http://schemas.microsoft.com/office/drawing/2014/main" id="{0EEFA98A-0889-3D6B-07EB-A1259A4F270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0120" name="Text Box 3086">
                  <a:extLst>
                    <a:ext uri="{FF2B5EF4-FFF2-40B4-BE49-F238E27FC236}">
                      <a16:creationId xmlns:a16="http://schemas.microsoft.com/office/drawing/2014/main" id="{93DCFF4F-42DB-F491-ED45-3119ECBD0C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21" name="Text Box 3086">
                  <a:extLst>
                    <a:ext uri="{FF2B5EF4-FFF2-40B4-BE49-F238E27FC236}">
                      <a16:creationId xmlns:a16="http://schemas.microsoft.com/office/drawing/2014/main" id="{5C6DFFC9-FE0F-6016-6152-2F955834C5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29" name="Text Box 3086">
                  <a:extLst>
                    <a:ext uri="{FF2B5EF4-FFF2-40B4-BE49-F238E27FC236}">
                      <a16:creationId xmlns:a16="http://schemas.microsoft.com/office/drawing/2014/main" id="{5692DC5B-24A1-4604-9EEC-9E8EE1FFA9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06" name="link">
                <a:extLst>
                  <a:ext uri="{FF2B5EF4-FFF2-40B4-BE49-F238E27FC236}">
                    <a16:creationId xmlns:a16="http://schemas.microsoft.com/office/drawing/2014/main" id="{76595B0A-034A-1796-E122-23B1054ADC3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10109" name="Star: 5 Points 565">
                  <a:hlinkClick r:id="rId81"/>
                  <a:extLst>
                    <a:ext uri="{FF2B5EF4-FFF2-40B4-BE49-F238E27FC236}">
                      <a16:creationId xmlns:a16="http://schemas.microsoft.com/office/drawing/2014/main" id="{680A09A4-CDB2-2C06-FBB5-0674E8A6E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12" name="Star: 5 Points 566">
                  <a:hlinkClick r:id="rId82"/>
                  <a:extLst>
                    <a:ext uri="{FF2B5EF4-FFF2-40B4-BE49-F238E27FC236}">
                      <a16:creationId xmlns:a16="http://schemas.microsoft.com/office/drawing/2014/main" id="{6F25F412-B3E6-45CE-49DD-B2CF573E01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17" name="Star: 5 Points 567">
                  <a:hlinkClick r:id="rId83"/>
                  <a:extLst>
                    <a:ext uri="{FF2B5EF4-FFF2-40B4-BE49-F238E27FC236}">
                      <a16:creationId xmlns:a16="http://schemas.microsoft.com/office/drawing/2014/main" id="{84AF8D0F-964D-25A6-3568-60AB11103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176" name="organ group - bladder">
            <a:extLst>
              <a:ext uri="{FF2B5EF4-FFF2-40B4-BE49-F238E27FC236}">
                <a16:creationId xmlns:a16="http://schemas.microsoft.com/office/drawing/2014/main" id="{9FD9D8F2-07C5-3526-9A73-39C59185FBD4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10178" name="organ - bladder">
              <a:extLst>
                <a:ext uri="{FF2B5EF4-FFF2-40B4-BE49-F238E27FC236}">
                  <a16:creationId xmlns:a16="http://schemas.microsoft.com/office/drawing/2014/main" id="{8771BE17-C459-3086-34D6-C2BD8B4284E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81" name="FTU - bladder dome/fundus">
              <a:extLst>
                <a:ext uri="{FF2B5EF4-FFF2-40B4-BE49-F238E27FC236}">
                  <a16:creationId xmlns:a16="http://schemas.microsoft.com/office/drawing/2014/main" id="{6F3C2D64-5F48-B56C-0FB8-E8A6CD5123C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10217" name="FTU - bladder dome/fundus">
                <a:extLst>
                  <a:ext uri="{FF2B5EF4-FFF2-40B4-BE49-F238E27FC236}">
                    <a16:creationId xmlns:a16="http://schemas.microsoft.com/office/drawing/2014/main" id="{826B8CC7-05A7-FD0F-9DDE-E571044D6A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19" name="dock">
                <a:extLst>
                  <a:ext uri="{FF2B5EF4-FFF2-40B4-BE49-F238E27FC236}">
                    <a16:creationId xmlns:a16="http://schemas.microsoft.com/office/drawing/2014/main" id="{F36A8DB5-E80B-95B8-A8C4-EEBF2B2FA8F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238" name="Text Box 3086">
                  <a:extLst>
                    <a:ext uri="{FF2B5EF4-FFF2-40B4-BE49-F238E27FC236}">
                      <a16:creationId xmlns:a16="http://schemas.microsoft.com/office/drawing/2014/main" id="{E921C58A-DA75-95E0-8E6D-504884D5F2B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40" name="Text Box 3086">
                  <a:extLst>
                    <a:ext uri="{FF2B5EF4-FFF2-40B4-BE49-F238E27FC236}">
                      <a16:creationId xmlns:a16="http://schemas.microsoft.com/office/drawing/2014/main" id="{ECF09BF2-6DEC-E9F7-86F5-4427AAED5D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46" name="Text Box 3086">
                  <a:extLst>
                    <a:ext uri="{FF2B5EF4-FFF2-40B4-BE49-F238E27FC236}">
                      <a16:creationId xmlns:a16="http://schemas.microsoft.com/office/drawing/2014/main" id="{24B06AA2-60D6-26A3-F8CF-6AACD5E744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23" name="link">
                <a:extLst>
                  <a:ext uri="{FF2B5EF4-FFF2-40B4-BE49-F238E27FC236}">
                    <a16:creationId xmlns:a16="http://schemas.microsoft.com/office/drawing/2014/main" id="{ABB35CB2-D12F-526A-24BA-4EAABBBC00B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227" name="Star: 5 Points 552">
                  <a:hlinkClick r:id="rId84"/>
                  <a:extLst>
                    <a:ext uri="{FF2B5EF4-FFF2-40B4-BE49-F238E27FC236}">
                      <a16:creationId xmlns:a16="http://schemas.microsoft.com/office/drawing/2014/main" id="{5060CEB3-AAD5-D6A3-62DF-032782DA0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29" name="Star: 5 Points 553">
                  <a:hlinkClick r:id="rId85"/>
                  <a:extLst>
                    <a:ext uri="{FF2B5EF4-FFF2-40B4-BE49-F238E27FC236}">
                      <a16:creationId xmlns:a16="http://schemas.microsoft.com/office/drawing/2014/main" id="{CCE72F11-E7A1-FC2A-3BF9-625B206DA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34" name="Star: 5 Points 554">
                  <a:hlinkClick r:id="rId83"/>
                  <a:extLst>
                    <a:ext uri="{FF2B5EF4-FFF2-40B4-BE49-F238E27FC236}">
                      <a16:creationId xmlns:a16="http://schemas.microsoft.com/office/drawing/2014/main" id="{87A628AB-BDE5-4632-3C89-17D43F0CB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182" name="FTU - bladder neck (trigone)">
              <a:extLst>
                <a:ext uri="{FF2B5EF4-FFF2-40B4-BE49-F238E27FC236}">
                  <a16:creationId xmlns:a16="http://schemas.microsoft.com/office/drawing/2014/main" id="{38C7E85B-617D-F1D1-B3CC-2EA48B74048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0189" name="FTU - bladder neck (trigone)">
                <a:extLst>
                  <a:ext uri="{FF2B5EF4-FFF2-40B4-BE49-F238E27FC236}">
                    <a16:creationId xmlns:a16="http://schemas.microsoft.com/office/drawing/2014/main" id="{4AB516FB-046A-71AF-ED02-03A6BA0E5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93" name="dock">
                <a:extLst>
                  <a:ext uri="{FF2B5EF4-FFF2-40B4-BE49-F238E27FC236}">
                    <a16:creationId xmlns:a16="http://schemas.microsoft.com/office/drawing/2014/main" id="{F8473270-4089-C31E-2D21-864CC5091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208" name="Text Box 3086">
                  <a:extLst>
                    <a:ext uri="{FF2B5EF4-FFF2-40B4-BE49-F238E27FC236}">
                      <a16:creationId xmlns:a16="http://schemas.microsoft.com/office/drawing/2014/main" id="{F11D4A38-DB0C-F8F5-DCCB-54A73B33E5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13" name="Text Box 3086">
                  <a:extLst>
                    <a:ext uri="{FF2B5EF4-FFF2-40B4-BE49-F238E27FC236}">
                      <a16:creationId xmlns:a16="http://schemas.microsoft.com/office/drawing/2014/main" id="{E37B19E5-3C32-B492-6A78-205A92E27D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15" name="Text Box 3086">
                  <a:extLst>
                    <a:ext uri="{FF2B5EF4-FFF2-40B4-BE49-F238E27FC236}">
                      <a16:creationId xmlns:a16="http://schemas.microsoft.com/office/drawing/2014/main" id="{FEC356B9-EB54-D646-3423-7C1FEE434A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97" name="link">
                <a:extLst>
                  <a:ext uri="{FF2B5EF4-FFF2-40B4-BE49-F238E27FC236}">
                    <a16:creationId xmlns:a16="http://schemas.microsoft.com/office/drawing/2014/main" id="{0E90D0D7-4933-58D2-43C1-D8943B1F239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201" name="Star: 5 Points 543">
                  <a:hlinkClick r:id="rId84"/>
                  <a:extLst>
                    <a:ext uri="{FF2B5EF4-FFF2-40B4-BE49-F238E27FC236}">
                      <a16:creationId xmlns:a16="http://schemas.microsoft.com/office/drawing/2014/main" id="{180C5B4E-09FB-8ADD-F893-E52BE151C2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05" name="Star: 5 Points 544">
                  <a:hlinkClick r:id="rId85"/>
                  <a:extLst>
                    <a:ext uri="{FF2B5EF4-FFF2-40B4-BE49-F238E27FC236}">
                      <a16:creationId xmlns:a16="http://schemas.microsoft.com/office/drawing/2014/main" id="{890DEA43-61F7-D081-2CB2-B4A70AE9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07" name="Star: 5 Points 545">
                  <a:hlinkClick r:id="rId83"/>
                  <a:extLst>
                    <a:ext uri="{FF2B5EF4-FFF2-40B4-BE49-F238E27FC236}">
                      <a16:creationId xmlns:a16="http://schemas.microsoft.com/office/drawing/2014/main" id="{1C55F120-88F4-D193-0BDD-A0427003D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249" name="organ group - urethra">
            <a:extLst>
              <a:ext uri="{FF2B5EF4-FFF2-40B4-BE49-F238E27FC236}">
                <a16:creationId xmlns:a16="http://schemas.microsoft.com/office/drawing/2014/main" id="{FDAE90C3-4B5A-56F4-3F87-AC7D6844465B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0251" name="organ - urethra">
              <a:extLst>
                <a:ext uri="{FF2B5EF4-FFF2-40B4-BE49-F238E27FC236}">
                  <a16:creationId xmlns:a16="http://schemas.microsoft.com/office/drawing/2014/main" id="{0C33FF19-0289-B746-8448-170DFE0841F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53" name="FTU - sphinctered urethra">
              <a:extLst>
                <a:ext uri="{FF2B5EF4-FFF2-40B4-BE49-F238E27FC236}">
                  <a16:creationId xmlns:a16="http://schemas.microsoft.com/office/drawing/2014/main" id="{7361B059-D223-1089-8E03-AD6484C8FA3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0255" name="FTU - sphinctered urethra">
                <a:extLst>
                  <a:ext uri="{FF2B5EF4-FFF2-40B4-BE49-F238E27FC236}">
                    <a16:creationId xmlns:a16="http://schemas.microsoft.com/office/drawing/2014/main" id="{3B7E7E2F-23AC-9DEF-A9DF-B66146500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57" name="dock">
                <a:extLst>
                  <a:ext uri="{FF2B5EF4-FFF2-40B4-BE49-F238E27FC236}">
                    <a16:creationId xmlns:a16="http://schemas.microsoft.com/office/drawing/2014/main" id="{F7EBED61-4183-E69F-C3BE-139BE96EFB4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278" name="Text Box 3086">
                  <a:extLst>
                    <a:ext uri="{FF2B5EF4-FFF2-40B4-BE49-F238E27FC236}">
                      <a16:creationId xmlns:a16="http://schemas.microsoft.com/office/drawing/2014/main" id="{089F3DB5-A0C0-214C-B594-970E6845FD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1" name="Text Box 3086">
                  <a:extLst>
                    <a:ext uri="{FF2B5EF4-FFF2-40B4-BE49-F238E27FC236}">
                      <a16:creationId xmlns:a16="http://schemas.microsoft.com/office/drawing/2014/main" id="{E6EEF977-0F40-3C8A-E2A2-CB5167253D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84" name="Text Box 3086">
                  <a:extLst>
                    <a:ext uri="{FF2B5EF4-FFF2-40B4-BE49-F238E27FC236}">
                      <a16:creationId xmlns:a16="http://schemas.microsoft.com/office/drawing/2014/main" id="{40F32CFF-E7D4-EFC1-039D-1F0C322E59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59" name="link">
                <a:extLst>
                  <a:ext uri="{FF2B5EF4-FFF2-40B4-BE49-F238E27FC236}">
                    <a16:creationId xmlns:a16="http://schemas.microsoft.com/office/drawing/2014/main" id="{A5EAE8AA-FD3D-F48E-5FCD-116A21B479B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263" name="Star: 5 Points 530">
                  <a:hlinkClick r:id="rId86"/>
                  <a:extLst>
                    <a:ext uri="{FF2B5EF4-FFF2-40B4-BE49-F238E27FC236}">
                      <a16:creationId xmlns:a16="http://schemas.microsoft.com/office/drawing/2014/main" id="{0FD282CA-E7FC-10D3-9691-011D33C594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69" name="Star: 5 Points 531">
                  <a:hlinkClick r:id="rId87"/>
                  <a:extLst>
                    <a:ext uri="{FF2B5EF4-FFF2-40B4-BE49-F238E27FC236}">
                      <a16:creationId xmlns:a16="http://schemas.microsoft.com/office/drawing/2014/main" id="{18CFC582-C106-E94E-8F53-B62E78478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77" name="Star: 5 Points 532">
                  <a:hlinkClick r:id="rId83"/>
                  <a:extLst>
                    <a:ext uri="{FF2B5EF4-FFF2-40B4-BE49-F238E27FC236}">
                      <a16:creationId xmlns:a16="http://schemas.microsoft.com/office/drawing/2014/main" id="{7B987455-EF8E-5DCB-D029-F9D663E75F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291" name="organ - kidney">
            <a:extLst>
              <a:ext uri="{FF2B5EF4-FFF2-40B4-BE49-F238E27FC236}">
                <a16:creationId xmlns:a16="http://schemas.microsoft.com/office/drawing/2014/main" id="{D3A8E530-3EA2-79D1-7DA7-E8F19673B80C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0292" name="organ - kidney">
              <a:extLst>
                <a:ext uri="{FF2B5EF4-FFF2-40B4-BE49-F238E27FC236}">
                  <a16:creationId xmlns:a16="http://schemas.microsoft.com/office/drawing/2014/main" id="{227A772D-286F-9C96-C10A-0806E42A8823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93" name="FTU - visceral bowman capsule">
              <a:extLst>
                <a:ext uri="{FF2B5EF4-FFF2-40B4-BE49-F238E27FC236}">
                  <a16:creationId xmlns:a16="http://schemas.microsoft.com/office/drawing/2014/main" id="{FF4DFBE9-F2FA-A83E-5C4E-2FBD8AF23C5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393" name="FTU - visceral bowman capsule">
                <a:extLst>
                  <a:ext uri="{FF2B5EF4-FFF2-40B4-BE49-F238E27FC236}">
                    <a16:creationId xmlns:a16="http://schemas.microsoft.com/office/drawing/2014/main" id="{D4376AC5-BEF9-2DD4-67CB-C86B243067BE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94" name="dock">
                <a:extLst>
                  <a:ext uri="{FF2B5EF4-FFF2-40B4-BE49-F238E27FC236}">
                    <a16:creationId xmlns:a16="http://schemas.microsoft.com/office/drawing/2014/main" id="{30053762-0E43-F3AE-63D3-43B9A8E81728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01" name="Text Box 3086">
                  <a:extLst>
                    <a:ext uri="{FF2B5EF4-FFF2-40B4-BE49-F238E27FC236}">
                      <a16:creationId xmlns:a16="http://schemas.microsoft.com/office/drawing/2014/main" id="{61EE8BEE-7DB4-301C-6B92-38EFF0E9DB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03" name="Text Box 3086">
                  <a:extLst>
                    <a:ext uri="{FF2B5EF4-FFF2-40B4-BE49-F238E27FC236}">
                      <a16:creationId xmlns:a16="http://schemas.microsoft.com/office/drawing/2014/main" id="{503AA561-8DF7-B6FB-E0A6-0C5F8152F7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04" name="Text Box 3086">
                  <a:extLst>
                    <a:ext uri="{FF2B5EF4-FFF2-40B4-BE49-F238E27FC236}">
                      <a16:creationId xmlns:a16="http://schemas.microsoft.com/office/drawing/2014/main" id="{DE9CE5D6-5A08-60F7-CB87-90B9B915EF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95" name="link">
                <a:extLst>
                  <a:ext uri="{FF2B5EF4-FFF2-40B4-BE49-F238E27FC236}">
                    <a16:creationId xmlns:a16="http://schemas.microsoft.com/office/drawing/2014/main" id="{5C2A1224-7868-953C-EE22-4C6CD21437A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397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0EBAC30C-D364-95EF-DAFF-6C96E51F7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98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FBB6703B-02A0-84CC-7278-4EEEEFBD9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00" name="Star: 5 Points 803">
                  <a:hlinkClick r:id="rId83"/>
                  <a:extLst>
                    <a:ext uri="{FF2B5EF4-FFF2-40B4-BE49-F238E27FC236}">
                      <a16:creationId xmlns:a16="http://schemas.microsoft.com/office/drawing/2014/main" id="{F2857CA6-1B67-3EAC-673E-B455F11B0B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94" name="FTU - parietal Bowman capsule">
              <a:extLst>
                <a:ext uri="{FF2B5EF4-FFF2-40B4-BE49-F238E27FC236}">
                  <a16:creationId xmlns:a16="http://schemas.microsoft.com/office/drawing/2014/main" id="{CDF97F13-E0B3-37C6-663A-13B2FB0789B7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11382" name="FTU - parietal Bowman capsule">
                <a:extLst>
                  <a:ext uri="{FF2B5EF4-FFF2-40B4-BE49-F238E27FC236}">
                    <a16:creationId xmlns:a16="http://schemas.microsoft.com/office/drawing/2014/main" id="{9455E22E-C5EA-F2A1-594A-E32C25C6560E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83" name="dock">
                <a:extLst>
                  <a:ext uri="{FF2B5EF4-FFF2-40B4-BE49-F238E27FC236}">
                    <a16:creationId xmlns:a16="http://schemas.microsoft.com/office/drawing/2014/main" id="{5EA02770-517F-0E70-AB1D-52CCCAEF2AC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1390" name="Text Box 3086">
                  <a:extLst>
                    <a:ext uri="{FF2B5EF4-FFF2-40B4-BE49-F238E27FC236}">
                      <a16:creationId xmlns:a16="http://schemas.microsoft.com/office/drawing/2014/main" id="{D2590C67-37B5-B165-EC7F-29612037A2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91" name="Text Box 3086">
                  <a:extLst>
                    <a:ext uri="{FF2B5EF4-FFF2-40B4-BE49-F238E27FC236}">
                      <a16:creationId xmlns:a16="http://schemas.microsoft.com/office/drawing/2014/main" id="{B4847232-F885-32DC-E118-281BAD65A3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92" name="Text Box 3086">
                  <a:extLst>
                    <a:ext uri="{FF2B5EF4-FFF2-40B4-BE49-F238E27FC236}">
                      <a16:creationId xmlns:a16="http://schemas.microsoft.com/office/drawing/2014/main" id="{3CB39FD1-EFB8-CBF2-EC94-3D97A91190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85" name="link">
                <a:extLst>
                  <a:ext uri="{FF2B5EF4-FFF2-40B4-BE49-F238E27FC236}">
                    <a16:creationId xmlns:a16="http://schemas.microsoft.com/office/drawing/2014/main" id="{CEC94280-81D8-DB8F-D7C8-D41D6A194159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1386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B66C3E58-C57A-BB61-5385-BED46F93F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8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FB67853E-092F-849A-31AA-CA677B33E9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89" name="Star: 5 Points 791">
                  <a:hlinkClick r:id="rId83"/>
                  <a:extLst>
                    <a:ext uri="{FF2B5EF4-FFF2-40B4-BE49-F238E27FC236}">
                      <a16:creationId xmlns:a16="http://schemas.microsoft.com/office/drawing/2014/main" id="{97902D21-A8AA-382D-6240-059D2894EE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95" name="FTU - proximal convoluted tubule">
              <a:extLst>
                <a:ext uri="{FF2B5EF4-FFF2-40B4-BE49-F238E27FC236}">
                  <a16:creationId xmlns:a16="http://schemas.microsoft.com/office/drawing/2014/main" id="{A5CB3E7F-0F5F-02E1-F114-738BF5560152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11372" name="FTU - proximal convoluted tubule">
                <a:extLst>
                  <a:ext uri="{FF2B5EF4-FFF2-40B4-BE49-F238E27FC236}">
                    <a16:creationId xmlns:a16="http://schemas.microsoft.com/office/drawing/2014/main" id="{E305C2E4-1CE1-D176-4BB4-80FA4E094C2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73" name="dock">
                <a:extLst>
                  <a:ext uri="{FF2B5EF4-FFF2-40B4-BE49-F238E27FC236}">
                    <a16:creationId xmlns:a16="http://schemas.microsoft.com/office/drawing/2014/main" id="{4F3CF8EC-31AD-73EE-ABC1-5F823169896D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1378" name="Text Box 3086">
                  <a:extLst>
                    <a:ext uri="{FF2B5EF4-FFF2-40B4-BE49-F238E27FC236}">
                      <a16:creationId xmlns:a16="http://schemas.microsoft.com/office/drawing/2014/main" id="{375004D4-5543-3F07-FE7C-750AE23D43A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80" name="Text Box 3086">
                  <a:extLst>
                    <a:ext uri="{FF2B5EF4-FFF2-40B4-BE49-F238E27FC236}">
                      <a16:creationId xmlns:a16="http://schemas.microsoft.com/office/drawing/2014/main" id="{1C4276A1-A80D-8800-EC59-4B0F70941A9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81" name="Text Box 3086">
                  <a:extLst>
                    <a:ext uri="{FF2B5EF4-FFF2-40B4-BE49-F238E27FC236}">
                      <a16:creationId xmlns:a16="http://schemas.microsoft.com/office/drawing/2014/main" id="{40990762-151E-39DB-B9D3-881147F29F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74" name="link">
                <a:extLst>
                  <a:ext uri="{FF2B5EF4-FFF2-40B4-BE49-F238E27FC236}">
                    <a16:creationId xmlns:a16="http://schemas.microsoft.com/office/drawing/2014/main" id="{35764B0B-5583-E1EE-B6D5-94321C03210F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1375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483B8187-5E89-5304-416B-6FC862067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76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2CA306E6-7F3D-65D8-7999-3B8938CEF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77" name="Star: 5 Points 779">
                  <a:hlinkClick r:id="rId83"/>
                  <a:extLst>
                    <a:ext uri="{FF2B5EF4-FFF2-40B4-BE49-F238E27FC236}">
                      <a16:creationId xmlns:a16="http://schemas.microsoft.com/office/drawing/2014/main" id="{29C6CD81-AC20-5044-92D8-A3941B6432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0" name="FTU - proximal straight tubule">
              <a:extLst>
                <a:ext uri="{FF2B5EF4-FFF2-40B4-BE49-F238E27FC236}">
                  <a16:creationId xmlns:a16="http://schemas.microsoft.com/office/drawing/2014/main" id="{0D3F4AAB-CD93-60D8-C495-1A7D2260A360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11361" name="FTU - proximal straight tubule">
                <a:extLst>
                  <a:ext uri="{FF2B5EF4-FFF2-40B4-BE49-F238E27FC236}">
                    <a16:creationId xmlns:a16="http://schemas.microsoft.com/office/drawing/2014/main" id="{8AC9CEA7-ABDC-A9F2-45F0-CD1056758D5B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62" name="dock">
                <a:extLst>
                  <a:ext uri="{FF2B5EF4-FFF2-40B4-BE49-F238E27FC236}">
                    <a16:creationId xmlns:a16="http://schemas.microsoft.com/office/drawing/2014/main" id="{0F7ACD15-2A53-C09F-42B4-0863B5E72B9B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1369" name="Text Box 3086">
                  <a:extLst>
                    <a:ext uri="{FF2B5EF4-FFF2-40B4-BE49-F238E27FC236}">
                      <a16:creationId xmlns:a16="http://schemas.microsoft.com/office/drawing/2014/main" id="{5BF63472-D5B4-406D-ECBE-9DB486E0F10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0" name="Text Box 3086">
                  <a:extLst>
                    <a:ext uri="{FF2B5EF4-FFF2-40B4-BE49-F238E27FC236}">
                      <a16:creationId xmlns:a16="http://schemas.microsoft.com/office/drawing/2014/main" id="{FD99E76A-E59B-C40A-863E-B1284F0390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71" name="Text Box 3086">
                  <a:extLst>
                    <a:ext uri="{FF2B5EF4-FFF2-40B4-BE49-F238E27FC236}">
                      <a16:creationId xmlns:a16="http://schemas.microsoft.com/office/drawing/2014/main" id="{B4B0A14A-2F9D-1BAB-B0D1-E982A026BC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63" name="link">
                <a:extLst>
                  <a:ext uri="{FF2B5EF4-FFF2-40B4-BE49-F238E27FC236}">
                    <a16:creationId xmlns:a16="http://schemas.microsoft.com/office/drawing/2014/main" id="{4355DAF8-D324-7FE6-AAA6-71CC51E5F0AD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1364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9D0989A7-85E0-438C-476B-1E06DB4E18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65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E97A4230-7EBF-FEDF-7340-39C23E72A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66" name="Star: 5 Points 767">
                  <a:hlinkClick r:id="rId83"/>
                  <a:extLst>
                    <a:ext uri="{FF2B5EF4-FFF2-40B4-BE49-F238E27FC236}">
                      <a16:creationId xmlns:a16="http://schemas.microsoft.com/office/drawing/2014/main" id="{1A51A14D-FF4E-9178-7905-F23D28B2F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1" name="FTU - descending thin limb">
              <a:extLst>
                <a:ext uri="{FF2B5EF4-FFF2-40B4-BE49-F238E27FC236}">
                  <a16:creationId xmlns:a16="http://schemas.microsoft.com/office/drawing/2014/main" id="{6810AB2D-75E2-0EEB-43CA-33992148D8D8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11352" name="FTU - descending thin limb">
                <a:extLst>
                  <a:ext uri="{FF2B5EF4-FFF2-40B4-BE49-F238E27FC236}">
                    <a16:creationId xmlns:a16="http://schemas.microsoft.com/office/drawing/2014/main" id="{4C03B678-B16C-2F93-5A47-7B34609A14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53" name="dock">
                <a:extLst>
                  <a:ext uri="{FF2B5EF4-FFF2-40B4-BE49-F238E27FC236}">
                    <a16:creationId xmlns:a16="http://schemas.microsoft.com/office/drawing/2014/main" id="{7996320F-84CD-AB13-4FF8-DCE34E78CEB3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1358" name="Text Box 3086">
                  <a:extLst>
                    <a:ext uri="{FF2B5EF4-FFF2-40B4-BE49-F238E27FC236}">
                      <a16:creationId xmlns:a16="http://schemas.microsoft.com/office/drawing/2014/main" id="{1C0CD272-AA6B-4E1F-673D-F721C2EAC0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59" name="Text Box 3086">
                  <a:extLst>
                    <a:ext uri="{FF2B5EF4-FFF2-40B4-BE49-F238E27FC236}">
                      <a16:creationId xmlns:a16="http://schemas.microsoft.com/office/drawing/2014/main" id="{D3D37381-6163-01D4-64C2-875971C9C2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60" name="Text Box 3086">
                  <a:extLst>
                    <a:ext uri="{FF2B5EF4-FFF2-40B4-BE49-F238E27FC236}">
                      <a16:creationId xmlns:a16="http://schemas.microsoft.com/office/drawing/2014/main" id="{81EC60E3-35F0-42A8-781E-D785CB5261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54" name="link">
                <a:extLst>
                  <a:ext uri="{FF2B5EF4-FFF2-40B4-BE49-F238E27FC236}">
                    <a16:creationId xmlns:a16="http://schemas.microsoft.com/office/drawing/2014/main" id="{E4B422F2-FD90-1AD6-7236-516749FCF6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1355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BFD0C17E-A098-F471-9FBA-D37C9F8E5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56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D69B6596-8EEC-2177-96E4-B1AE93E4E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57" name="Star: 5 Points 755">
                  <a:hlinkClick r:id="rId83"/>
                  <a:extLst>
                    <a:ext uri="{FF2B5EF4-FFF2-40B4-BE49-F238E27FC236}">
                      <a16:creationId xmlns:a16="http://schemas.microsoft.com/office/drawing/2014/main" id="{A58F9BD4-1418-7E01-F103-E774ACB1C6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7" name="FTU - ascending thin limb">
              <a:extLst>
                <a:ext uri="{FF2B5EF4-FFF2-40B4-BE49-F238E27FC236}">
                  <a16:creationId xmlns:a16="http://schemas.microsoft.com/office/drawing/2014/main" id="{AD461DBE-8637-D8D6-75CE-2EF472A0BFC5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11343" name="FTU - ascending thin limb">
                <a:extLst>
                  <a:ext uri="{FF2B5EF4-FFF2-40B4-BE49-F238E27FC236}">
                    <a16:creationId xmlns:a16="http://schemas.microsoft.com/office/drawing/2014/main" id="{6342D5A4-B6A7-A783-06E0-9BAB777C62E9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44" name="dock">
                <a:extLst>
                  <a:ext uri="{FF2B5EF4-FFF2-40B4-BE49-F238E27FC236}">
                    <a16:creationId xmlns:a16="http://schemas.microsoft.com/office/drawing/2014/main" id="{F88D1993-AEFA-578D-E3F1-740A7E6C8F9F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1349" name="Text Box 3086">
                  <a:extLst>
                    <a:ext uri="{FF2B5EF4-FFF2-40B4-BE49-F238E27FC236}">
                      <a16:creationId xmlns:a16="http://schemas.microsoft.com/office/drawing/2014/main" id="{DDB142FE-2888-850F-AE3B-393CDB6506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50" name="Text Box 3086">
                  <a:extLst>
                    <a:ext uri="{FF2B5EF4-FFF2-40B4-BE49-F238E27FC236}">
                      <a16:creationId xmlns:a16="http://schemas.microsoft.com/office/drawing/2014/main" id="{19C826E8-C15B-8753-C118-CC0236F602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51" name="Text Box 3086">
                  <a:extLst>
                    <a:ext uri="{FF2B5EF4-FFF2-40B4-BE49-F238E27FC236}">
                      <a16:creationId xmlns:a16="http://schemas.microsoft.com/office/drawing/2014/main" id="{77735529-4FD4-3A7B-BEE3-B21692B75E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45" name="link">
                <a:extLst>
                  <a:ext uri="{FF2B5EF4-FFF2-40B4-BE49-F238E27FC236}">
                    <a16:creationId xmlns:a16="http://schemas.microsoft.com/office/drawing/2014/main" id="{9CF1EA2D-612C-6121-6CD1-E18B23C897BA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1346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311B7927-BA29-800C-8286-F0D8753B95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47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E23D37C4-13BB-D091-8A36-352C0945A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48" name="Star: 5 Points 741">
                  <a:hlinkClick r:id="rId83"/>
                  <a:extLst>
                    <a:ext uri="{FF2B5EF4-FFF2-40B4-BE49-F238E27FC236}">
                      <a16:creationId xmlns:a16="http://schemas.microsoft.com/office/drawing/2014/main" id="{DA55008C-69CB-1EE2-9C5D-5D2C5DFB8D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08" name="FTU - distal straight tubule">
              <a:extLst>
                <a:ext uri="{FF2B5EF4-FFF2-40B4-BE49-F238E27FC236}">
                  <a16:creationId xmlns:a16="http://schemas.microsoft.com/office/drawing/2014/main" id="{5DC53613-7F36-D273-8184-27A5A2BF2349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1334" name="FTU - distal straight tubule">
                <a:extLst>
                  <a:ext uri="{FF2B5EF4-FFF2-40B4-BE49-F238E27FC236}">
                    <a16:creationId xmlns:a16="http://schemas.microsoft.com/office/drawing/2014/main" id="{749EFB81-66A3-585D-EF50-07316208C99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35" name="dock">
                <a:extLst>
                  <a:ext uri="{FF2B5EF4-FFF2-40B4-BE49-F238E27FC236}">
                    <a16:creationId xmlns:a16="http://schemas.microsoft.com/office/drawing/2014/main" id="{944DBFA8-5FD6-396B-CBCE-525FDF884404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1340" name="Text Box 3086">
                  <a:extLst>
                    <a:ext uri="{FF2B5EF4-FFF2-40B4-BE49-F238E27FC236}">
                      <a16:creationId xmlns:a16="http://schemas.microsoft.com/office/drawing/2014/main" id="{55602514-7377-2BC7-13E5-CB0100BDF4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41" name="Text Box 3086">
                  <a:extLst>
                    <a:ext uri="{FF2B5EF4-FFF2-40B4-BE49-F238E27FC236}">
                      <a16:creationId xmlns:a16="http://schemas.microsoft.com/office/drawing/2014/main" id="{0BBDC08E-F162-FE83-8F0D-F0E7A3E27E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42" name="Text Box 3086">
                  <a:extLst>
                    <a:ext uri="{FF2B5EF4-FFF2-40B4-BE49-F238E27FC236}">
                      <a16:creationId xmlns:a16="http://schemas.microsoft.com/office/drawing/2014/main" id="{CD8BCCC3-2EFD-53DE-5871-E9B4DA5161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36" name="link">
                <a:extLst>
                  <a:ext uri="{FF2B5EF4-FFF2-40B4-BE49-F238E27FC236}">
                    <a16:creationId xmlns:a16="http://schemas.microsoft.com/office/drawing/2014/main" id="{7F12E607-BCD1-1C98-BEC3-E22DCC17CABB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1337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96AD54FB-3B20-210B-3442-764A708C6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38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024E0DAB-7B6C-85F0-06B3-EED4A9F6A0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39" name="Star: 5 Points 729">
                  <a:hlinkClick r:id="rId83"/>
                  <a:extLst>
                    <a:ext uri="{FF2B5EF4-FFF2-40B4-BE49-F238E27FC236}">
                      <a16:creationId xmlns:a16="http://schemas.microsoft.com/office/drawing/2014/main" id="{C2995A98-C193-DF4F-2F6B-8C7BF893A2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10" name="FTU - final thick ascending limb">
              <a:extLst>
                <a:ext uri="{FF2B5EF4-FFF2-40B4-BE49-F238E27FC236}">
                  <a16:creationId xmlns:a16="http://schemas.microsoft.com/office/drawing/2014/main" id="{38EDDB11-F1E3-D7BB-137B-D95ABC1D16F8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0491" name="FTU - final thick ascending limb">
                <a:extLst>
                  <a:ext uri="{FF2B5EF4-FFF2-40B4-BE49-F238E27FC236}">
                    <a16:creationId xmlns:a16="http://schemas.microsoft.com/office/drawing/2014/main" id="{7BC8F6FF-7FCC-6D69-DE89-4567912193BE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94" name="dock">
                <a:extLst>
                  <a:ext uri="{FF2B5EF4-FFF2-40B4-BE49-F238E27FC236}">
                    <a16:creationId xmlns:a16="http://schemas.microsoft.com/office/drawing/2014/main" id="{902C5FF8-BE26-C317-6C4B-F1C963C70832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1331" name="Text Box 3086">
                  <a:extLst>
                    <a:ext uri="{FF2B5EF4-FFF2-40B4-BE49-F238E27FC236}">
                      <a16:creationId xmlns:a16="http://schemas.microsoft.com/office/drawing/2014/main" id="{99D66E61-5330-CB22-2FC4-13DF9897AC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32" name="Text Box 3086">
                  <a:extLst>
                    <a:ext uri="{FF2B5EF4-FFF2-40B4-BE49-F238E27FC236}">
                      <a16:creationId xmlns:a16="http://schemas.microsoft.com/office/drawing/2014/main" id="{FDBB8A92-8921-38C8-17C8-90052CAFE7B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33" name="Text Box 3086">
                  <a:extLst>
                    <a:ext uri="{FF2B5EF4-FFF2-40B4-BE49-F238E27FC236}">
                      <a16:creationId xmlns:a16="http://schemas.microsoft.com/office/drawing/2014/main" id="{E0ED5AAD-5C69-2CC8-3D34-17C4D0A54D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95" name="link">
                <a:extLst>
                  <a:ext uri="{FF2B5EF4-FFF2-40B4-BE49-F238E27FC236}">
                    <a16:creationId xmlns:a16="http://schemas.microsoft.com/office/drawing/2014/main" id="{BE421484-9D10-01AC-9CFD-ED792F68C44F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1328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77FEF352-DC05-6592-BC6B-D13CD7F985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29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50922C77-0915-C8BC-C02B-ADD87FD6BB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30" name="Star: 5 Points 717">
                  <a:hlinkClick r:id="rId83"/>
                  <a:extLst>
                    <a:ext uri="{FF2B5EF4-FFF2-40B4-BE49-F238E27FC236}">
                      <a16:creationId xmlns:a16="http://schemas.microsoft.com/office/drawing/2014/main" id="{7661B122-39EC-9321-80D1-7E5EB2340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18" name="FTU - distal convoluted tubule">
              <a:extLst>
                <a:ext uri="{FF2B5EF4-FFF2-40B4-BE49-F238E27FC236}">
                  <a16:creationId xmlns:a16="http://schemas.microsoft.com/office/drawing/2014/main" id="{7E8BC05B-CBA3-26C2-DFAE-3BA308E4A95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0478" name="FTU - distal convoluted tubule">
                <a:extLst>
                  <a:ext uri="{FF2B5EF4-FFF2-40B4-BE49-F238E27FC236}">
                    <a16:creationId xmlns:a16="http://schemas.microsoft.com/office/drawing/2014/main" id="{2A5B3DD8-CA88-1392-EF34-F3A21BD1CBFD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81" name="dock">
                <a:extLst>
                  <a:ext uri="{FF2B5EF4-FFF2-40B4-BE49-F238E27FC236}">
                    <a16:creationId xmlns:a16="http://schemas.microsoft.com/office/drawing/2014/main" id="{5D102D7E-789C-C697-2AB6-D82D30E083AE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0488" name="Text Box 3086">
                  <a:extLst>
                    <a:ext uri="{FF2B5EF4-FFF2-40B4-BE49-F238E27FC236}">
                      <a16:creationId xmlns:a16="http://schemas.microsoft.com/office/drawing/2014/main" id="{F66CD94D-A31D-0399-4340-30F8B62A09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" name="Text Box 3086">
                  <a:extLst>
                    <a:ext uri="{FF2B5EF4-FFF2-40B4-BE49-F238E27FC236}">
                      <a16:creationId xmlns:a16="http://schemas.microsoft.com/office/drawing/2014/main" id="{F0715BF4-77F4-8B70-06EC-E8F038132F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0" name="Text Box 3086">
                  <a:extLst>
                    <a:ext uri="{FF2B5EF4-FFF2-40B4-BE49-F238E27FC236}">
                      <a16:creationId xmlns:a16="http://schemas.microsoft.com/office/drawing/2014/main" id="{7D3E9255-30CD-E7A0-A81A-5751C121C7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84" name="link">
                <a:extLst>
                  <a:ext uri="{FF2B5EF4-FFF2-40B4-BE49-F238E27FC236}">
                    <a16:creationId xmlns:a16="http://schemas.microsoft.com/office/drawing/2014/main" id="{74562D29-BA5E-2630-301E-37C8EFF3726F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0485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DFF1CFD7-D700-554E-5CFE-05AB537D5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6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6011890E-FF57-A68B-8CA8-8DBB4FE9D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7" name="Star: 5 Points 705">
                  <a:hlinkClick r:id="rId83"/>
                  <a:extLst>
                    <a:ext uri="{FF2B5EF4-FFF2-40B4-BE49-F238E27FC236}">
                      <a16:creationId xmlns:a16="http://schemas.microsoft.com/office/drawing/2014/main" id="{5A076948-81FF-8F86-122D-BD41928E01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0" name="FTU - connecting tubule">
              <a:extLst>
                <a:ext uri="{FF2B5EF4-FFF2-40B4-BE49-F238E27FC236}">
                  <a16:creationId xmlns:a16="http://schemas.microsoft.com/office/drawing/2014/main" id="{291E3E05-B251-1380-A1D1-407A297A2B4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0463" name="FTU - connecting tubule">
                <a:extLst>
                  <a:ext uri="{FF2B5EF4-FFF2-40B4-BE49-F238E27FC236}">
                    <a16:creationId xmlns:a16="http://schemas.microsoft.com/office/drawing/2014/main" id="{FBC77206-97AC-40EA-D667-69376E0C26D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64" name="dock">
                <a:extLst>
                  <a:ext uri="{FF2B5EF4-FFF2-40B4-BE49-F238E27FC236}">
                    <a16:creationId xmlns:a16="http://schemas.microsoft.com/office/drawing/2014/main" id="{703434FC-F5D4-371F-97D6-A776E0420EAF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71" name="Text Box 3086">
                  <a:extLst>
                    <a:ext uri="{FF2B5EF4-FFF2-40B4-BE49-F238E27FC236}">
                      <a16:creationId xmlns:a16="http://schemas.microsoft.com/office/drawing/2014/main" id="{3F186DCC-15CD-D469-4100-49EA446F8B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2" name="Text Box 3086">
                  <a:extLst>
                    <a:ext uri="{FF2B5EF4-FFF2-40B4-BE49-F238E27FC236}">
                      <a16:creationId xmlns:a16="http://schemas.microsoft.com/office/drawing/2014/main" id="{AFE928C3-8622-7D2D-24F6-671CFDF7D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7" name="Text Box 3086">
                  <a:extLst>
                    <a:ext uri="{FF2B5EF4-FFF2-40B4-BE49-F238E27FC236}">
                      <a16:creationId xmlns:a16="http://schemas.microsoft.com/office/drawing/2014/main" id="{F3F0C55A-74AA-9CED-5487-D78BD7664E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5" name="link">
                <a:extLst>
                  <a:ext uri="{FF2B5EF4-FFF2-40B4-BE49-F238E27FC236}">
                    <a16:creationId xmlns:a16="http://schemas.microsoft.com/office/drawing/2014/main" id="{23CC5210-FBD8-AD8D-8E43-81AB9717F2B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0466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064FFE6B-A7AD-9D29-F2F6-C42370A5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7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285FF2E2-55EB-C89E-C0FB-5F92A075B2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8" name="Star: 5 Points 693">
                  <a:hlinkClick r:id="rId83"/>
                  <a:extLst>
                    <a:ext uri="{FF2B5EF4-FFF2-40B4-BE49-F238E27FC236}">
                      <a16:creationId xmlns:a16="http://schemas.microsoft.com/office/drawing/2014/main" id="{3897004C-B255-0F31-A3EB-710476D50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5" name="FTU - cortical connecting tubule">
              <a:extLst>
                <a:ext uri="{FF2B5EF4-FFF2-40B4-BE49-F238E27FC236}">
                  <a16:creationId xmlns:a16="http://schemas.microsoft.com/office/drawing/2014/main" id="{209F60FE-C7C2-27B9-7D93-5B1C5D730A83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0446" name="FTU - cortical connecting tubule">
                <a:extLst>
                  <a:ext uri="{FF2B5EF4-FFF2-40B4-BE49-F238E27FC236}">
                    <a16:creationId xmlns:a16="http://schemas.microsoft.com/office/drawing/2014/main" id="{FF77ECED-BF9F-07F3-43A4-EDB4940D7BFB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49" name="dock">
                <a:extLst>
                  <a:ext uri="{FF2B5EF4-FFF2-40B4-BE49-F238E27FC236}">
                    <a16:creationId xmlns:a16="http://schemas.microsoft.com/office/drawing/2014/main" id="{46EE25F1-A87D-D177-E126-140EF8A2FC1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0460" name="Text Box 3086">
                  <a:extLst>
                    <a:ext uri="{FF2B5EF4-FFF2-40B4-BE49-F238E27FC236}">
                      <a16:creationId xmlns:a16="http://schemas.microsoft.com/office/drawing/2014/main" id="{CD2FAE69-3F64-02F8-BE13-91740DD32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1" name="Text Box 3086">
                  <a:extLst>
                    <a:ext uri="{FF2B5EF4-FFF2-40B4-BE49-F238E27FC236}">
                      <a16:creationId xmlns:a16="http://schemas.microsoft.com/office/drawing/2014/main" id="{2C6E1E93-37F1-35A8-C7E4-E0455D5E3E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2" name="Text Box 3086">
                  <a:extLst>
                    <a:ext uri="{FF2B5EF4-FFF2-40B4-BE49-F238E27FC236}">
                      <a16:creationId xmlns:a16="http://schemas.microsoft.com/office/drawing/2014/main" id="{7305EBCA-6F67-8C0E-7AA7-D7B3408509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50" name="link">
                <a:extLst>
                  <a:ext uri="{FF2B5EF4-FFF2-40B4-BE49-F238E27FC236}">
                    <a16:creationId xmlns:a16="http://schemas.microsoft.com/office/drawing/2014/main" id="{D3A9E9B2-E180-5075-2A74-7507C1E3D67A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0455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E98318EE-4DF9-D95E-98A8-37CB70734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6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D377DB03-FB69-AD88-E35B-FD58E91E8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7" name="Star: 5 Points 681">
                  <a:hlinkClick r:id="rId83"/>
                  <a:extLst>
                    <a:ext uri="{FF2B5EF4-FFF2-40B4-BE49-F238E27FC236}">
                      <a16:creationId xmlns:a16="http://schemas.microsoft.com/office/drawing/2014/main" id="{A8D6A4BD-942A-F87A-F3F0-3391DD6FC6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6" name="FTU - outer medullary col. duct">
              <a:extLst>
                <a:ext uri="{FF2B5EF4-FFF2-40B4-BE49-F238E27FC236}">
                  <a16:creationId xmlns:a16="http://schemas.microsoft.com/office/drawing/2014/main" id="{4F8D8021-C21B-AAB2-8AA2-D540672745E8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0431" name="FTU - outer medullary col. duct">
                <a:extLst>
                  <a:ext uri="{FF2B5EF4-FFF2-40B4-BE49-F238E27FC236}">
                    <a16:creationId xmlns:a16="http://schemas.microsoft.com/office/drawing/2014/main" id="{557EEF05-E063-B5DF-748D-925A934EF677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32" name="dock">
                <a:extLst>
                  <a:ext uri="{FF2B5EF4-FFF2-40B4-BE49-F238E27FC236}">
                    <a16:creationId xmlns:a16="http://schemas.microsoft.com/office/drawing/2014/main" id="{DDD341BF-DF72-CDDC-B221-4F87B917822D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0441" name="Text Box 3086">
                  <a:extLst>
                    <a:ext uri="{FF2B5EF4-FFF2-40B4-BE49-F238E27FC236}">
                      <a16:creationId xmlns:a16="http://schemas.microsoft.com/office/drawing/2014/main" id="{DA83FF20-240B-A29B-073E-FA6468662B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42" name="Text Box 3086">
                  <a:extLst>
                    <a:ext uri="{FF2B5EF4-FFF2-40B4-BE49-F238E27FC236}">
                      <a16:creationId xmlns:a16="http://schemas.microsoft.com/office/drawing/2014/main" id="{A0F00BAA-6C64-4096-C2F6-42B098C7AE9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45" name="Text Box 3086">
                  <a:extLst>
                    <a:ext uri="{FF2B5EF4-FFF2-40B4-BE49-F238E27FC236}">
                      <a16:creationId xmlns:a16="http://schemas.microsoft.com/office/drawing/2014/main" id="{C816D448-91BE-CE1C-60B2-FA5E898BAB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33" name="link">
                <a:extLst>
                  <a:ext uri="{FF2B5EF4-FFF2-40B4-BE49-F238E27FC236}">
                    <a16:creationId xmlns:a16="http://schemas.microsoft.com/office/drawing/2014/main" id="{03398445-2208-3EC4-4446-A36D1DEE80C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0434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A5518377-55B0-0C22-D703-2A4FC51F5C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35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7800A107-CCC9-D27F-0988-4DDA9DFE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38" name="Star: 5 Points 669">
                  <a:hlinkClick r:id="rId83"/>
                  <a:extLst>
                    <a:ext uri="{FF2B5EF4-FFF2-40B4-BE49-F238E27FC236}">
                      <a16:creationId xmlns:a16="http://schemas.microsoft.com/office/drawing/2014/main" id="{3FE8E3C1-F9EF-9E93-7A02-FD1A9A800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28" name="FTU - inner medullary col. duct">
              <a:extLst>
                <a:ext uri="{FF2B5EF4-FFF2-40B4-BE49-F238E27FC236}">
                  <a16:creationId xmlns:a16="http://schemas.microsoft.com/office/drawing/2014/main" id="{DB71DF7C-4CDD-6CF6-E0E7-4F716158032A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0422" name="FTU - inner medullary col. duct">
                <a:extLst>
                  <a:ext uri="{FF2B5EF4-FFF2-40B4-BE49-F238E27FC236}">
                    <a16:creationId xmlns:a16="http://schemas.microsoft.com/office/drawing/2014/main" id="{A3B551A8-8751-2A30-48BC-A340301CF2A9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23" name="dock">
                <a:extLst>
                  <a:ext uri="{FF2B5EF4-FFF2-40B4-BE49-F238E27FC236}">
                    <a16:creationId xmlns:a16="http://schemas.microsoft.com/office/drawing/2014/main" id="{54D0A52C-BE3B-86B5-2631-118D58F1C15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0428" name="Text Box 3086">
                  <a:extLst>
                    <a:ext uri="{FF2B5EF4-FFF2-40B4-BE49-F238E27FC236}">
                      <a16:creationId xmlns:a16="http://schemas.microsoft.com/office/drawing/2014/main" id="{6F0D93D5-A623-945B-309A-4ED78EE43C3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29" name="Text Box 3086">
                  <a:extLst>
                    <a:ext uri="{FF2B5EF4-FFF2-40B4-BE49-F238E27FC236}">
                      <a16:creationId xmlns:a16="http://schemas.microsoft.com/office/drawing/2014/main" id="{66CE35BB-9094-2F88-32C2-B28BA0D985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30" name="Text Box 3086">
                  <a:extLst>
                    <a:ext uri="{FF2B5EF4-FFF2-40B4-BE49-F238E27FC236}">
                      <a16:creationId xmlns:a16="http://schemas.microsoft.com/office/drawing/2014/main" id="{6F9DFE10-7CB4-276F-047A-D7B6138D36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24" name="link">
                <a:extLst>
                  <a:ext uri="{FF2B5EF4-FFF2-40B4-BE49-F238E27FC236}">
                    <a16:creationId xmlns:a16="http://schemas.microsoft.com/office/drawing/2014/main" id="{4EB1E5E6-5A35-5091-8433-ABDBB123DE9F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0425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19E5F97C-2B83-4043-AD06-AD27574D57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26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78460FC9-A040-0050-2ACC-7A03B8639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27" name="Star: 5 Points 657">
                  <a:hlinkClick r:id="rId83"/>
                  <a:extLst>
                    <a:ext uri="{FF2B5EF4-FFF2-40B4-BE49-F238E27FC236}">
                      <a16:creationId xmlns:a16="http://schemas.microsoft.com/office/drawing/2014/main" id="{8ECF25CC-80EC-8BEB-EA17-C2732448E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36" name="FTU - minor calyx">
              <a:extLst>
                <a:ext uri="{FF2B5EF4-FFF2-40B4-BE49-F238E27FC236}">
                  <a16:creationId xmlns:a16="http://schemas.microsoft.com/office/drawing/2014/main" id="{C94D130C-2AB2-3AD6-273E-E2D2D5BDA461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0411" name="FTU - minor calyx">
                <a:extLst>
                  <a:ext uri="{FF2B5EF4-FFF2-40B4-BE49-F238E27FC236}">
                    <a16:creationId xmlns:a16="http://schemas.microsoft.com/office/drawing/2014/main" id="{F60458A8-31C8-5A4A-6060-676A5D4B74AC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12" name="dock">
                <a:extLst>
                  <a:ext uri="{FF2B5EF4-FFF2-40B4-BE49-F238E27FC236}">
                    <a16:creationId xmlns:a16="http://schemas.microsoft.com/office/drawing/2014/main" id="{CBF2483D-5462-B453-172D-57B10B5ECF32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0417" name="Text Box 3086">
                  <a:extLst>
                    <a:ext uri="{FF2B5EF4-FFF2-40B4-BE49-F238E27FC236}">
                      <a16:creationId xmlns:a16="http://schemas.microsoft.com/office/drawing/2014/main" id="{12D0C673-6923-AC96-9B27-F63E855FF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20" name="Text Box 3086">
                  <a:extLst>
                    <a:ext uri="{FF2B5EF4-FFF2-40B4-BE49-F238E27FC236}">
                      <a16:creationId xmlns:a16="http://schemas.microsoft.com/office/drawing/2014/main" id="{207A895B-18C6-491D-4872-81334EC0F6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21" name="Text Box 3086">
                  <a:extLst>
                    <a:ext uri="{FF2B5EF4-FFF2-40B4-BE49-F238E27FC236}">
                      <a16:creationId xmlns:a16="http://schemas.microsoft.com/office/drawing/2014/main" id="{43FDEA1B-A645-C4C7-6BE5-3ED936CFCF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13" name="link">
                <a:extLst>
                  <a:ext uri="{FF2B5EF4-FFF2-40B4-BE49-F238E27FC236}">
                    <a16:creationId xmlns:a16="http://schemas.microsoft.com/office/drawing/2014/main" id="{1590AB89-0B3D-CB91-4B57-F87F78FD42A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0414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0F30A232-9FFF-00E1-EC1E-345F12AA99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15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E4E08A13-F758-8997-1234-C187A7C89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16" name="Star: 5 Points 645">
                  <a:hlinkClick r:id="rId83"/>
                  <a:extLst>
                    <a:ext uri="{FF2B5EF4-FFF2-40B4-BE49-F238E27FC236}">
                      <a16:creationId xmlns:a16="http://schemas.microsoft.com/office/drawing/2014/main" id="{568AB4A0-E39F-DAAC-50DE-80B83F6A83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38" name="FTU - major calyx">
              <a:extLst>
                <a:ext uri="{FF2B5EF4-FFF2-40B4-BE49-F238E27FC236}">
                  <a16:creationId xmlns:a16="http://schemas.microsoft.com/office/drawing/2014/main" id="{658DFA6D-4AAF-82A3-D73C-9EC31CA20521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0402" name="FTU - major calyx">
                <a:extLst>
                  <a:ext uri="{FF2B5EF4-FFF2-40B4-BE49-F238E27FC236}">
                    <a16:creationId xmlns:a16="http://schemas.microsoft.com/office/drawing/2014/main" id="{990FCB6A-F72F-1F6B-583E-9B9456D014CC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03" name="dock">
                <a:extLst>
                  <a:ext uri="{FF2B5EF4-FFF2-40B4-BE49-F238E27FC236}">
                    <a16:creationId xmlns:a16="http://schemas.microsoft.com/office/drawing/2014/main" id="{74850346-39E9-825D-46E1-F77C0F302398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08" name="Text Box 3086">
                  <a:extLst>
                    <a:ext uri="{FF2B5EF4-FFF2-40B4-BE49-F238E27FC236}">
                      <a16:creationId xmlns:a16="http://schemas.microsoft.com/office/drawing/2014/main" id="{8C23806E-5009-4851-D226-E8E1C3EC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9" name="Text Box 3086">
                  <a:extLst>
                    <a:ext uri="{FF2B5EF4-FFF2-40B4-BE49-F238E27FC236}">
                      <a16:creationId xmlns:a16="http://schemas.microsoft.com/office/drawing/2014/main" id="{4C90B8E2-54A9-8770-CFE6-2812018140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0" name="Text Box 3086">
                  <a:extLst>
                    <a:ext uri="{FF2B5EF4-FFF2-40B4-BE49-F238E27FC236}">
                      <a16:creationId xmlns:a16="http://schemas.microsoft.com/office/drawing/2014/main" id="{DDD5C97C-75B3-13B5-0B29-668AA17E25D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04" name="link">
                <a:extLst>
                  <a:ext uri="{FF2B5EF4-FFF2-40B4-BE49-F238E27FC236}">
                    <a16:creationId xmlns:a16="http://schemas.microsoft.com/office/drawing/2014/main" id="{C6803805-F300-DB0F-E65A-AD0AD744FF89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405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DB6F6BBE-5FE9-3DD2-EAA3-9208AD0E5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6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073EF76D-9FAE-D6BE-4D0B-10FF7364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7" name="Star: 5 Points 633">
                  <a:hlinkClick r:id="rId83"/>
                  <a:extLst>
                    <a:ext uri="{FF2B5EF4-FFF2-40B4-BE49-F238E27FC236}">
                      <a16:creationId xmlns:a16="http://schemas.microsoft.com/office/drawing/2014/main" id="{4BA64902-977D-59CF-FE10-69A438D72E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41" name="FTU - renal pelvis">
              <a:extLst>
                <a:ext uri="{FF2B5EF4-FFF2-40B4-BE49-F238E27FC236}">
                  <a16:creationId xmlns:a16="http://schemas.microsoft.com/office/drawing/2014/main" id="{E43C8B7C-18FA-CF02-DB88-8AC68E673ABC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0391" name="FTU - renal pelvis">
                <a:extLst>
                  <a:ext uri="{FF2B5EF4-FFF2-40B4-BE49-F238E27FC236}">
                    <a16:creationId xmlns:a16="http://schemas.microsoft.com/office/drawing/2014/main" id="{2B552EDC-F04D-9D98-CFEB-2363BB35F9C3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94" name="dock">
                <a:extLst>
                  <a:ext uri="{FF2B5EF4-FFF2-40B4-BE49-F238E27FC236}">
                    <a16:creationId xmlns:a16="http://schemas.microsoft.com/office/drawing/2014/main" id="{FFC85773-0DA7-3321-0E00-79AE0892C950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0399" name="Text Box 3086">
                  <a:extLst>
                    <a:ext uri="{FF2B5EF4-FFF2-40B4-BE49-F238E27FC236}">
                      <a16:creationId xmlns:a16="http://schemas.microsoft.com/office/drawing/2014/main" id="{DFB16605-B4AA-3DBB-A7B8-77BBFC475A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0" name="Text Box 3086">
                  <a:extLst>
                    <a:ext uri="{FF2B5EF4-FFF2-40B4-BE49-F238E27FC236}">
                      <a16:creationId xmlns:a16="http://schemas.microsoft.com/office/drawing/2014/main" id="{C1864635-7CD0-BBD4-17D6-4045E783B7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01" name="Text Box 3086">
                  <a:extLst>
                    <a:ext uri="{FF2B5EF4-FFF2-40B4-BE49-F238E27FC236}">
                      <a16:creationId xmlns:a16="http://schemas.microsoft.com/office/drawing/2014/main" id="{3261FE68-E2A2-6F16-B9BD-18DC79214D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95" name="link">
                <a:extLst>
                  <a:ext uri="{FF2B5EF4-FFF2-40B4-BE49-F238E27FC236}">
                    <a16:creationId xmlns:a16="http://schemas.microsoft.com/office/drawing/2014/main" id="{1D6851A0-2244-A1A4-94BB-054C719E0E6C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0396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B3E7B0B8-7A65-A5F5-CC9E-E39AE47614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7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ED81DF65-DDFA-C7BC-10E2-821F0BAA3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8" name="Star: 5 Points 621">
                  <a:hlinkClick r:id="rId83"/>
                  <a:extLst>
                    <a:ext uri="{FF2B5EF4-FFF2-40B4-BE49-F238E27FC236}">
                      <a16:creationId xmlns:a16="http://schemas.microsoft.com/office/drawing/2014/main" id="{D8198FB2-8A29-27E4-9CEE-7DABD8757B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43" name="FTU - juxtaglomerular apparatus">
              <a:extLst>
                <a:ext uri="{FF2B5EF4-FFF2-40B4-BE49-F238E27FC236}">
                  <a16:creationId xmlns:a16="http://schemas.microsoft.com/office/drawing/2014/main" id="{38B29C54-4D2A-19B8-DEDC-8FED5F1965F6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68" name="FTU">
                <a:extLst>
                  <a:ext uri="{FF2B5EF4-FFF2-40B4-BE49-F238E27FC236}">
                    <a16:creationId xmlns:a16="http://schemas.microsoft.com/office/drawing/2014/main" id="{0826EB71-572F-EEA7-36E6-BB857F9008F2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77" name="Text Box 3086">
                <a:extLst>
                  <a:ext uri="{FF2B5EF4-FFF2-40B4-BE49-F238E27FC236}">
                    <a16:creationId xmlns:a16="http://schemas.microsoft.com/office/drawing/2014/main" id="{D2E4C6B3-79F8-398D-0F35-F6EC47FB8B95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0" name="Text Box 3086">
                <a:extLst>
                  <a:ext uri="{FF2B5EF4-FFF2-40B4-BE49-F238E27FC236}">
                    <a16:creationId xmlns:a16="http://schemas.microsoft.com/office/drawing/2014/main" id="{879E9F69-2B05-690D-BFFD-9811EFA4B8B5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2" name="Text Box 3086">
                <a:extLst>
                  <a:ext uri="{FF2B5EF4-FFF2-40B4-BE49-F238E27FC236}">
                    <a16:creationId xmlns:a16="http://schemas.microsoft.com/office/drawing/2014/main" id="{2B1BD221-5FE7-36B7-9A9F-42D3BBB8691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4" name="Star: 5 Points 619">
                <a:hlinkClick r:id="rId99"/>
                <a:extLst>
                  <a:ext uri="{FF2B5EF4-FFF2-40B4-BE49-F238E27FC236}">
                    <a16:creationId xmlns:a16="http://schemas.microsoft.com/office/drawing/2014/main" id="{94E4D7E2-BA3D-381A-E8D0-8CBB692B8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7" name="Star: 5 Points 620">
                <a:hlinkClick r:id="rId91"/>
                <a:extLst>
                  <a:ext uri="{FF2B5EF4-FFF2-40B4-BE49-F238E27FC236}">
                    <a16:creationId xmlns:a16="http://schemas.microsoft.com/office/drawing/2014/main" id="{109C7410-C090-3248-CF95-5810DA5D0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9" name="Star: 5 Points 621">
                <a:hlinkClick r:id="rId83"/>
                <a:extLst>
                  <a:ext uri="{FF2B5EF4-FFF2-40B4-BE49-F238E27FC236}">
                    <a16:creationId xmlns:a16="http://schemas.microsoft.com/office/drawing/2014/main" id="{1FD99560-8F12-58CC-6D57-637234D0A9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FTU - adrenal gland">
              <a:extLst>
                <a:ext uri="{FF2B5EF4-FFF2-40B4-BE49-F238E27FC236}">
                  <a16:creationId xmlns:a16="http://schemas.microsoft.com/office/drawing/2014/main" id="{66BA1B26-9D38-5D16-15A0-706C579D59AB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0348" name="FTU">
                <a:extLst>
                  <a:ext uri="{FF2B5EF4-FFF2-40B4-BE49-F238E27FC236}">
                    <a16:creationId xmlns:a16="http://schemas.microsoft.com/office/drawing/2014/main" id="{EBFA3236-7807-B0D2-D452-FEC6AF03A75F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3" name="Text Box 3086">
                <a:extLst>
                  <a:ext uri="{FF2B5EF4-FFF2-40B4-BE49-F238E27FC236}">
                    <a16:creationId xmlns:a16="http://schemas.microsoft.com/office/drawing/2014/main" id="{3F22DA5E-68C1-CB57-A981-9C5E900B8F27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4" name="Text Box 3086">
                <a:extLst>
                  <a:ext uri="{FF2B5EF4-FFF2-40B4-BE49-F238E27FC236}">
                    <a16:creationId xmlns:a16="http://schemas.microsoft.com/office/drawing/2014/main" id="{F874616B-F37F-ED49-95EA-0E53D3700A45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8" name="Text Box 3086">
                <a:extLst>
                  <a:ext uri="{FF2B5EF4-FFF2-40B4-BE49-F238E27FC236}">
                    <a16:creationId xmlns:a16="http://schemas.microsoft.com/office/drawing/2014/main" id="{DBF12A33-E9E2-1343-7CDA-0D875F5652C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60" name="Star: 5 Points 619">
                <a:hlinkClick r:id="rId99"/>
                <a:extLst>
                  <a:ext uri="{FF2B5EF4-FFF2-40B4-BE49-F238E27FC236}">
                    <a16:creationId xmlns:a16="http://schemas.microsoft.com/office/drawing/2014/main" id="{60A9908F-119D-885A-3BC8-7FFD2B071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2" name="Star: 5 Points 620">
                <a:hlinkClick r:id="rId91"/>
                <a:extLst>
                  <a:ext uri="{FF2B5EF4-FFF2-40B4-BE49-F238E27FC236}">
                    <a16:creationId xmlns:a16="http://schemas.microsoft.com/office/drawing/2014/main" id="{F5A0993A-E3D9-7E8D-A7C6-98FB002DE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7" name="Star: 5 Points 621">
                <a:hlinkClick r:id="rId83"/>
                <a:extLst>
                  <a:ext uri="{FF2B5EF4-FFF2-40B4-BE49-F238E27FC236}">
                    <a16:creationId xmlns:a16="http://schemas.microsoft.com/office/drawing/2014/main" id="{ECEDA88A-9003-7215-041D-46EEFDA5D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505377" y="5011780"/>
            <a:ext cx="7360831" cy="19482387"/>
            <a:chOff x="8495975" y="4985821"/>
            <a:chExt cx="736083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7" name="Google Shape;1880;p1">
              <a:extLst>
                <a:ext uri="{FF2B5EF4-FFF2-40B4-BE49-F238E27FC236}">
                  <a16:creationId xmlns:a16="http://schemas.microsoft.com/office/drawing/2014/main" id="{D926CE26-0E87-86A3-1EE4-5C211A6365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7511" y="9447604"/>
              <a:ext cx="1959213" cy="60335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6628" name="Google Shape;1550;p1">
              <a:extLst>
                <a:ext uri="{FF2B5EF4-FFF2-40B4-BE49-F238E27FC236}">
                  <a16:creationId xmlns:a16="http://schemas.microsoft.com/office/drawing/2014/main" id="{D1D7F1D6-7A0E-EA83-3A55-605D87C62F78}"/>
                </a:ext>
              </a:extLst>
            </p:cNvPr>
            <p:cNvSpPr txBox="1"/>
            <p:nvPr/>
          </p:nvSpPr>
          <p:spPr>
            <a:xfrm rot="5400000">
              <a:off x="15503052" y="9565188"/>
              <a:ext cx="615175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trunk</a:t>
              </a:r>
              <a:endParaRPr dirty="0"/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1576" idx="2"/>
            </p:cNvCxnSpPr>
            <p:nvPr/>
          </p:nvCxnSpPr>
          <p:spPr>
            <a:xfrm rot="10800000" flipH="1" flipV="1">
              <a:off x="14125905" y="19419691"/>
              <a:ext cx="1261808" cy="1116987"/>
            </a:xfrm>
            <a:prstGeom prst="bentConnector3">
              <a:avLst>
                <a:gd name="adj1" fmla="val -181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1576" idx="2"/>
            </p:cNvCxnSpPr>
            <p:nvPr/>
          </p:nvCxnSpPr>
          <p:spPr>
            <a:xfrm rot="10800000" flipH="1" flipV="1">
              <a:off x="14127199" y="19620487"/>
              <a:ext cx="1260514" cy="916191"/>
            </a:xfrm>
            <a:prstGeom prst="bentConnector3">
              <a:avLst>
                <a:gd name="adj1" fmla="val -1813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1576" idx="2"/>
              <a:endCxn id="6736" idx="6"/>
            </p:cNvCxnSpPr>
            <p:nvPr/>
          </p:nvCxnSpPr>
          <p:spPr>
            <a:xfrm rot="10800000">
              <a:off x="14319913" y="19539921"/>
              <a:ext cx="1067801" cy="99675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1576" idx="2"/>
            </p:cNvCxnSpPr>
            <p:nvPr/>
          </p:nvCxnSpPr>
          <p:spPr>
            <a:xfrm>
              <a:off x="13575075" y="20457240"/>
              <a:ext cx="1812638" cy="794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1576" idx="2"/>
              <a:endCxn id="7163" idx="0"/>
            </p:cNvCxnSpPr>
            <p:nvPr/>
          </p:nvCxnSpPr>
          <p:spPr>
            <a:xfrm rot="10800000">
              <a:off x="13548075" y="20430241"/>
              <a:ext cx="1839638" cy="106439"/>
            </a:xfrm>
            <a:prstGeom prst="bentConnector4">
              <a:avLst>
                <a:gd name="adj1" fmla="val 49266"/>
                <a:gd name="adj2" fmla="val 31477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1576" idx="2"/>
            </p:cNvCxnSpPr>
            <p:nvPr/>
          </p:nvCxnSpPr>
          <p:spPr>
            <a:xfrm rot="16200000" flipH="1">
              <a:off x="14441675" y="19590640"/>
              <a:ext cx="52439" cy="18396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1576" idx="2"/>
            </p:cNvCxnSpPr>
            <p:nvPr/>
          </p:nvCxnSpPr>
          <p:spPr>
            <a:xfrm rot="16200000" flipH="1">
              <a:off x="13886077" y="19035043"/>
              <a:ext cx="2089351" cy="913920"/>
            </a:xfrm>
            <a:prstGeom prst="bentConnector4">
              <a:avLst>
                <a:gd name="adj1" fmla="val -10941"/>
                <a:gd name="adj2" fmla="val 51477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1576" idx="2"/>
              <a:endCxn id="7170" idx="6"/>
            </p:cNvCxnSpPr>
            <p:nvPr/>
          </p:nvCxnSpPr>
          <p:spPr>
            <a:xfrm rot="10800000">
              <a:off x="14500793" y="18474329"/>
              <a:ext cx="886920" cy="20623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1576" idx="2"/>
            </p:cNvCxnSpPr>
            <p:nvPr/>
          </p:nvCxnSpPr>
          <p:spPr>
            <a:xfrm rot="16200000" flipH="1">
              <a:off x="14561074" y="19710040"/>
              <a:ext cx="562232" cy="1091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6430" name="Text Box 3086">
            <a:extLst>
              <a:ext uri="{FF2B5EF4-FFF2-40B4-BE49-F238E27FC236}">
                <a16:creationId xmlns:a16="http://schemas.microsoft.com/office/drawing/2014/main" id="{8ED2DC22-FC3E-B5C1-BE4D-25263D4A94C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1" name="Text Box 3086">
            <a:extLst>
              <a:ext uri="{FF2B5EF4-FFF2-40B4-BE49-F238E27FC236}">
                <a16:creationId xmlns:a16="http://schemas.microsoft.com/office/drawing/2014/main" id="{C48D91E2-A7FD-D18D-71E2-057EBD0241DF}"/>
              </a:ext>
            </a:extLst>
          </p:cNvPr>
          <p:cNvSpPr txBox="1"/>
          <p:nvPr/>
        </p:nvSpPr>
        <p:spPr>
          <a:xfrm>
            <a:off x="14737758" y="972645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132639</TotalTime>
  <Words>3796</Words>
  <Application>Microsoft Office PowerPoint</Application>
  <PresentationFormat>Custom</PresentationFormat>
  <Paragraphs>2407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1184</cp:revision>
  <dcterms:created xsi:type="dcterms:W3CDTF">2022-02-14T03:56:44Z</dcterms:created>
  <dcterms:modified xsi:type="dcterms:W3CDTF">2023-10-09T00:49:51Z</dcterms:modified>
</cp:coreProperties>
</file>