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CC"/>
    <a:srgbClr val="0070C0"/>
    <a:srgbClr val="93FFFF"/>
    <a:srgbClr val="FF66FF"/>
    <a:srgbClr val="FF00FF"/>
    <a:srgbClr val="FFD966"/>
    <a:srgbClr val="FFFFFF"/>
    <a:srgbClr val="FFF2CC"/>
    <a:srgbClr val="FF99CC"/>
    <a:srgbClr val="92D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6" autoAdjust="0"/>
    <p:restoredTop sz="94660"/>
  </p:normalViewPr>
  <p:slideViewPr>
    <p:cSldViewPr snapToGrid="0">
      <p:cViewPr>
        <p:scale>
          <a:sx n="150" d="100"/>
          <a:sy n="150" d="100"/>
        </p:scale>
        <p:origin x="-29070" y="-4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16/02/2023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16/02/2023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16/02/2023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16/02/2023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16/02/2023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16/02/2023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16/02/2023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16/02/2023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16/02/2023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16/02/2023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16/02/2023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16/02/2023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en.wikipedia.org/wiki/Submandibular_gland" TargetMode="External"/><Relationship Id="rId47" Type="http://schemas.openxmlformats.org/officeDocument/2006/relationships/hyperlink" Target="https://www.ncbi.nlm.nih.gov/books/NBK459246/" TargetMode="External"/><Relationship Id="rId63" Type="http://schemas.openxmlformats.org/officeDocument/2006/relationships/hyperlink" Target="https://en.wikipedia.org/wiki/Common_bile_duct" TargetMode="External"/><Relationship Id="rId68" Type="http://schemas.openxmlformats.org/officeDocument/2006/relationships/hyperlink" Target="https://en.wikipedia.org/wiki/Lung" TargetMode="External"/><Relationship Id="rId16" Type="http://schemas.openxmlformats.org/officeDocument/2006/relationships/hyperlink" Target="https://en.wikipedia.org/wiki/Eye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docs.google.com/document/d/1bt3uoxyvonV0OvVZRLyt6gyg55dMspO67V4OrfWCelg/edit" TargetMode="External"/><Relationship Id="rId40" Type="http://schemas.openxmlformats.org/officeDocument/2006/relationships/hyperlink" Target="https://en.wikipedia.org/wiki/Parotid_gland" TargetMode="External"/><Relationship Id="rId45" Type="http://schemas.openxmlformats.org/officeDocument/2006/relationships/hyperlink" Target="https://docs.google.com/document/d/1ZLQXUAgG69kpJLtPxObQX-iWJbsSftvPo8ddY1uHVAM/edit" TargetMode="External"/><Relationship Id="rId53" Type="http://schemas.openxmlformats.org/officeDocument/2006/relationships/hyperlink" Target="https://www.ncbi.nlm.nih.gov/books/NBK532912/" TargetMode="External"/><Relationship Id="rId58" Type="http://schemas.openxmlformats.org/officeDocument/2006/relationships/hyperlink" Target="https://en.wikipedia.org/wiki/Gastrointestinal_tract" TargetMode="External"/><Relationship Id="rId66" Type="http://schemas.openxmlformats.org/officeDocument/2006/relationships/hyperlink" Target="https://www.ncbi.nlm.nih.gov/books/NBK544271/" TargetMode="External"/><Relationship Id="rId74" Type="http://schemas.openxmlformats.org/officeDocument/2006/relationships/hyperlink" Target="https://en.wikipedia.org/wiki/Larynx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https://www.ncbi.nlm.nih.gov/books/NBK537245/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Tongue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en.wikipedia.org/wiki/Gallbladder" TargetMode="External"/><Relationship Id="rId56" Type="http://schemas.openxmlformats.org/officeDocument/2006/relationships/hyperlink" Target="https://www.ncbi.nlm.nih.gov/books/NBK459366/" TargetMode="External"/><Relationship Id="rId64" Type="http://schemas.openxmlformats.org/officeDocument/2006/relationships/hyperlink" Target="https://en.wikipedia.org/wiki/Esophagus#:~:text=the%20esophageal%20mucosa.-,Nerve%20supply,nerve%20to%20supply%20the%20muscles." TargetMode="External"/><Relationship Id="rId69" Type="http://schemas.openxmlformats.org/officeDocument/2006/relationships/hyperlink" Target="https://www.ncbi.nlm.nih.gov/books/NBK537353/" TargetMode="External"/><Relationship Id="rId77" Type="http://schemas.openxmlformats.org/officeDocument/2006/relationships/hyperlink" Target="https://www.ncbi.nlm.nih.gov/books/NBK448070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www.ncbi.nlm.nih.gov/books/NBK482390/" TargetMode="External"/><Relationship Id="rId72" Type="http://schemas.openxmlformats.org/officeDocument/2006/relationships/hyperlink" Target="https://www.ncbi.nlm.nih.gov/books/NBK537223/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en.wikipedia.org/wiki/Epiglottis" TargetMode="External"/><Relationship Id="rId46" Type="http://schemas.openxmlformats.org/officeDocument/2006/relationships/hyperlink" Target="https://en.wikipedia.org/wiki/Ampulla_of_Vater" TargetMode="External"/><Relationship Id="rId59" Type="http://schemas.openxmlformats.org/officeDocument/2006/relationships/hyperlink" Target="https://en.wikipedia.org/wiki/Large_intestine#Structure" TargetMode="External"/><Relationship Id="rId67" Type="http://schemas.openxmlformats.org/officeDocument/2006/relationships/hyperlink" Target="https://docs.google.com/document/d/1h1IesehCPfL0BfxwtbKsH3fRFJWEMHKDUBQDCumCWDM/edit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www.ncbi.nlm.nih.gov/books/NBK534225/" TargetMode="External"/><Relationship Id="rId54" Type="http://schemas.openxmlformats.org/officeDocument/2006/relationships/hyperlink" Target="https://en.wikipedia.org/wiki/Liver" TargetMode="External"/><Relationship Id="rId62" Type="http://schemas.openxmlformats.org/officeDocument/2006/relationships/hyperlink" Target="https://en.wikipedia.org/wiki/Common_hepatic_duct" TargetMode="External"/><Relationship Id="rId70" Type="http://schemas.openxmlformats.org/officeDocument/2006/relationships/hyperlink" Target="v" TargetMode="External"/><Relationship Id="rId75" Type="http://schemas.openxmlformats.org/officeDocument/2006/relationships/hyperlink" Target="https://www.ncbi.nlm.nih.gov/books/NBK557742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www.ncbi.nlm.nih.gov/books/NBK507782/" TargetMode="External"/><Relationship Id="rId49" Type="http://schemas.openxmlformats.org/officeDocument/2006/relationships/hyperlink" Target="https://www.ncbi.nlm.nih.gov/books/NBK459288/" TargetMode="External"/><Relationship Id="rId57" Type="http://schemas.openxmlformats.org/officeDocument/2006/relationships/hyperlink" Target="https://en.wikipedia.org/wiki/Ilium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en.wikipedia.org/wiki/Major_duodenal_papilla#:~:text=The%20major%20duodenal%20papilla%20(papilla,Major%20duodenal%20papilla" TargetMode="External"/><Relationship Id="rId52" Type="http://schemas.openxmlformats.org/officeDocument/2006/relationships/hyperlink" Target="https://en.wikipedia.org/wiki/Pancreas" TargetMode="External"/><Relationship Id="rId60" Type="http://schemas.openxmlformats.org/officeDocument/2006/relationships/hyperlink" Target="https://en.wikipedia.org/wiki/Rectum" TargetMode="External"/><Relationship Id="rId65" Type="http://schemas.openxmlformats.org/officeDocument/2006/relationships/hyperlink" Target="https://en.wikipedia.org/wiki/Pharynx" TargetMode="External"/><Relationship Id="rId73" Type="http://schemas.openxmlformats.org/officeDocument/2006/relationships/hyperlink" Target="https://en.wikipedia.org/wiki/Dura_mater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www.ncbi.nlm.nih.gov/books/NBK538202/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Duodenum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en.wikipedia.org/wiki/Trachea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Baroreceptor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Uter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gradFill flip="none" rotWithShape="1">
            <a:gsLst>
              <a:gs pos="0">
                <a:srgbClr val="FFA3A3"/>
              </a:gs>
              <a:gs pos="100000">
                <a:srgbClr val="E6CF8A"/>
              </a:gs>
            </a:gsLst>
            <a:lin ang="0" scaled="1"/>
            <a:tileRect/>
          </a:gra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66FF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gradFill>
            <a:gsLst>
              <a:gs pos="76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 (Trigone)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6831503" y="4794716"/>
            <a:chExt cx="1443913" cy="2258590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6"/>
              <a:ext cx="1443600" cy="22585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Root of 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868529"/>
              <a:ext cx="1440000" cy="216000"/>
              <a:chOff x="16834697" y="5868529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8685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884637"/>
                <a:ext cx="57600" cy="186737"/>
                <a:chOff x="2970927" y="12955503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955503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3020072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308464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972832"/>
                <a:ext cx="271971" cy="72000"/>
                <a:chOff x="1089323" y="4802822"/>
                <a:chExt cx="271971" cy="72000"/>
              </a:xfrm>
            </p:grpSpPr>
            <p:sp>
              <p:nvSpPr>
                <p:cNvPr id="1553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028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9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028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028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6107258"/>
              <a:ext cx="1440000" cy="216000"/>
              <a:chOff x="16834697" y="610725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61072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6123839"/>
                <a:ext cx="57600" cy="186737"/>
                <a:chOff x="2970743" y="1296551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96551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z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303008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309465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6204816"/>
                <a:ext cx="271971" cy="72000"/>
                <a:chOff x="1089323" y="4819133"/>
                <a:chExt cx="271971" cy="72000"/>
              </a:xfrm>
            </p:grpSpPr>
            <p:sp>
              <p:nvSpPr>
                <p:cNvPr id="1557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1913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1913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1913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1816" y="6343956"/>
              <a:ext cx="1440000" cy="216000"/>
              <a:chOff x="16831816" y="6343956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1816" y="634395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5501" y="6360537"/>
                <a:ext cx="57600" cy="186737"/>
                <a:chOff x="2969602" y="12972548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69602" y="1297254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69602" y="1303711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69602" y="1310168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3816" y="6454330"/>
                <a:ext cx="271971" cy="72000"/>
                <a:chOff x="1088182" y="4832940"/>
                <a:chExt cx="271971" cy="72000"/>
              </a:xfrm>
            </p:grpSpPr>
            <p:sp>
              <p:nvSpPr>
                <p:cNvPr id="1561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82" y="483294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68" y="483294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53" y="483294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1503" y="6579971"/>
              <a:ext cx="1440000" cy="216000"/>
              <a:chOff x="16831503" y="6579971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1503" y="657997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5482" y="6596552"/>
                <a:ext cx="57600" cy="183562"/>
                <a:chOff x="2971487" y="12978901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1487" y="129789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1487" y="130434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1487" y="1310486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4186" y="6686485"/>
                <a:ext cx="271971" cy="72000"/>
                <a:chOff x="1090067" y="4839293"/>
                <a:chExt cx="271971" cy="72000"/>
              </a:xfrm>
            </p:grpSpPr>
            <p:sp>
              <p:nvSpPr>
                <p:cNvPr id="1565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067" y="483929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053" y="483929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038" y="483929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4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5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6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7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5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5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5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5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5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5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5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8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9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5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50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1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5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2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3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5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2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3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5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2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3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5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2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3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5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2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3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5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2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3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5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2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3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5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4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5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4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5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4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5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4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5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4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5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5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50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1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5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5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5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5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5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9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5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9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5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60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1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5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60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1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5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2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7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5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3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7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5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2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7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5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70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71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2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8" name="FTU - sublingual glands">
            <a:extLst>
              <a:ext uri="{FF2B5EF4-FFF2-40B4-BE49-F238E27FC236}">
                <a16:creationId xmlns:a16="http://schemas.microsoft.com/office/drawing/2014/main" id="{FFBFA060-5926-C67F-4176-BE43E9B90841}"/>
              </a:ext>
            </a:extLst>
          </p:cNvPr>
          <p:cNvSpPr txBox="1"/>
          <p:nvPr/>
        </p:nvSpPr>
        <p:spPr>
          <a:xfrm>
            <a:off x="17974617" y="5161666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Tongue 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9" name="Text Box 3086">
            <a:extLst>
              <a:ext uri="{FF2B5EF4-FFF2-40B4-BE49-F238E27FC236}">
                <a16:creationId xmlns:a16="http://schemas.microsoft.com/office/drawing/2014/main" id="{6DD17DEF-AC05-AE70-6361-29714800DF66}"/>
              </a:ext>
            </a:extLst>
          </p:cNvPr>
          <p:cNvSpPr txBox="1"/>
          <p:nvPr/>
        </p:nvSpPr>
        <p:spPr>
          <a:xfrm>
            <a:off x="18972246" y="51743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0" name="Text Box 3086">
            <a:extLst>
              <a:ext uri="{FF2B5EF4-FFF2-40B4-BE49-F238E27FC236}">
                <a16:creationId xmlns:a16="http://schemas.microsoft.com/office/drawing/2014/main" id="{4E8034A5-C726-6373-DD7C-8B92783D64E3}"/>
              </a:ext>
            </a:extLst>
          </p:cNvPr>
          <p:cNvSpPr txBox="1"/>
          <p:nvPr/>
        </p:nvSpPr>
        <p:spPr>
          <a:xfrm>
            <a:off x="18972246" y="52389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2" name="Text Box 3086">
            <a:extLst>
              <a:ext uri="{FF2B5EF4-FFF2-40B4-BE49-F238E27FC236}">
                <a16:creationId xmlns:a16="http://schemas.microsoft.com/office/drawing/2014/main" id="{CDAA9F53-E20E-4E6D-F289-74D2D9370BF4}"/>
              </a:ext>
            </a:extLst>
          </p:cNvPr>
          <p:cNvSpPr txBox="1"/>
          <p:nvPr/>
        </p:nvSpPr>
        <p:spPr>
          <a:xfrm>
            <a:off x="18972246" y="530035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3" name="Star: 5 Points 2730">
            <a:hlinkClick r:id="rId43"/>
            <a:extLst>
              <a:ext uri="{FF2B5EF4-FFF2-40B4-BE49-F238E27FC236}">
                <a16:creationId xmlns:a16="http://schemas.microsoft.com/office/drawing/2014/main" id="{432F1301-A496-28E2-A279-4BC5C79AE26F}"/>
              </a:ext>
            </a:extLst>
          </p:cNvPr>
          <p:cNvSpPr>
            <a:spLocks noChangeAspect="1"/>
          </p:cNvSpPr>
          <p:nvPr/>
        </p:nvSpPr>
        <p:spPr>
          <a:xfrm>
            <a:off x="18060950" y="5276201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8" name="Star: 5 Points 2731">
            <a:hlinkClick r:id="rId21"/>
            <a:extLst>
              <a:ext uri="{FF2B5EF4-FFF2-40B4-BE49-F238E27FC236}">
                <a16:creationId xmlns:a16="http://schemas.microsoft.com/office/drawing/2014/main" id="{D0E32933-0BC3-58A9-3995-472303655382}"/>
              </a:ext>
            </a:extLst>
          </p:cNvPr>
          <p:cNvSpPr>
            <a:spLocks noChangeAspect="1"/>
          </p:cNvSpPr>
          <p:nvPr/>
        </p:nvSpPr>
        <p:spPr>
          <a:xfrm>
            <a:off x="18160936" y="5276201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9" name="Star: 5 Points 2732">
            <a:hlinkClick r:id="rId37"/>
            <a:extLst>
              <a:ext uri="{FF2B5EF4-FFF2-40B4-BE49-F238E27FC236}">
                <a16:creationId xmlns:a16="http://schemas.microsoft.com/office/drawing/2014/main" id="{1AB76418-1AC6-D1BD-A86B-A16EE106F79B}"/>
              </a:ext>
            </a:extLst>
          </p:cNvPr>
          <p:cNvSpPr>
            <a:spLocks noChangeAspect="1"/>
          </p:cNvSpPr>
          <p:nvPr/>
        </p:nvSpPr>
        <p:spPr>
          <a:xfrm>
            <a:off x="18260921" y="5276201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84" name="FTU - sublingual glands">
            <a:extLst>
              <a:ext uri="{FF2B5EF4-FFF2-40B4-BE49-F238E27FC236}">
                <a16:creationId xmlns:a16="http://schemas.microsoft.com/office/drawing/2014/main" id="{DCA99FAC-1776-1D99-DBD6-B20FDD419F8A}"/>
              </a:ext>
            </a:extLst>
          </p:cNvPr>
          <p:cNvSpPr txBox="1"/>
          <p:nvPr/>
        </p:nvSpPr>
        <p:spPr>
          <a:xfrm>
            <a:off x="17974629" y="56322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2/3 of tongue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85" name="Text Box 3086">
            <a:extLst>
              <a:ext uri="{FF2B5EF4-FFF2-40B4-BE49-F238E27FC236}">
                <a16:creationId xmlns:a16="http://schemas.microsoft.com/office/drawing/2014/main" id="{89270C55-CBB8-D65A-A350-7034523D9ABC}"/>
              </a:ext>
            </a:extLst>
          </p:cNvPr>
          <p:cNvSpPr txBox="1"/>
          <p:nvPr/>
        </p:nvSpPr>
        <p:spPr>
          <a:xfrm>
            <a:off x="18978608" y="564881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0" name="Text Box 3086">
            <a:extLst>
              <a:ext uri="{FF2B5EF4-FFF2-40B4-BE49-F238E27FC236}">
                <a16:creationId xmlns:a16="http://schemas.microsoft.com/office/drawing/2014/main" id="{145F9EBF-4510-CBAB-C336-EB022C01DD4E}"/>
              </a:ext>
            </a:extLst>
          </p:cNvPr>
          <p:cNvSpPr txBox="1"/>
          <p:nvPr/>
        </p:nvSpPr>
        <p:spPr>
          <a:xfrm>
            <a:off x="18978608" y="571338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1" name="Text Box 3086">
            <a:extLst>
              <a:ext uri="{FF2B5EF4-FFF2-40B4-BE49-F238E27FC236}">
                <a16:creationId xmlns:a16="http://schemas.microsoft.com/office/drawing/2014/main" id="{01C399C8-CE1B-8258-DD5F-442B1FB553E5}"/>
              </a:ext>
            </a:extLst>
          </p:cNvPr>
          <p:cNvSpPr txBox="1"/>
          <p:nvPr/>
        </p:nvSpPr>
        <p:spPr>
          <a:xfrm>
            <a:off x="18978608" y="577478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3" name="FTU - sublingual glands">
            <a:extLst>
              <a:ext uri="{FF2B5EF4-FFF2-40B4-BE49-F238E27FC236}">
                <a16:creationId xmlns:a16="http://schemas.microsoft.com/office/drawing/2014/main" id="{31F96272-16A3-3AE8-228D-08A554BA1B9E}"/>
              </a:ext>
            </a:extLst>
          </p:cNvPr>
          <p:cNvSpPr txBox="1"/>
          <p:nvPr/>
        </p:nvSpPr>
        <p:spPr>
          <a:xfrm>
            <a:off x="17974629" y="5395149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1/3 of tongue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8" name="Text Box 3086">
            <a:extLst>
              <a:ext uri="{FF2B5EF4-FFF2-40B4-BE49-F238E27FC236}">
                <a16:creationId xmlns:a16="http://schemas.microsoft.com/office/drawing/2014/main" id="{9068DF0D-172F-2487-FDFC-856A0EC7F068}"/>
              </a:ext>
            </a:extLst>
          </p:cNvPr>
          <p:cNvSpPr txBox="1"/>
          <p:nvPr/>
        </p:nvSpPr>
        <p:spPr>
          <a:xfrm>
            <a:off x="18978608" y="541173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9" name="Text Box 3086">
            <a:extLst>
              <a:ext uri="{FF2B5EF4-FFF2-40B4-BE49-F238E27FC236}">
                <a16:creationId xmlns:a16="http://schemas.microsoft.com/office/drawing/2014/main" id="{BDB33E2E-B9F9-AD2F-DC91-E40A4A557C88}"/>
              </a:ext>
            </a:extLst>
          </p:cNvPr>
          <p:cNvSpPr txBox="1"/>
          <p:nvPr/>
        </p:nvSpPr>
        <p:spPr>
          <a:xfrm>
            <a:off x="18978608" y="547629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4" name="Text Box 3086">
            <a:extLst>
              <a:ext uri="{FF2B5EF4-FFF2-40B4-BE49-F238E27FC236}">
                <a16:creationId xmlns:a16="http://schemas.microsoft.com/office/drawing/2014/main" id="{DAD79D33-1D96-DB10-F7EA-BC32B5D60DD0}"/>
              </a:ext>
            </a:extLst>
          </p:cNvPr>
          <p:cNvSpPr txBox="1"/>
          <p:nvPr/>
        </p:nvSpPr>
        <p:spPr>
          <a:xfrm>
            <a:off x="18978608" y="5537692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5" name="Star: 5 Points 2730">
            <a:hlinkClick r:id="rId43"/>
            <a:extLst>
              <a:ext uri="{FF2B5EF4-FFF2-40B4-BE49-F238E27FC236}">
                <a16:creationId xmlns:a16="http://schemas.microsoft.com/office/drawing/2014/main" id="{B75F48C9-FA8A-356B-96EA-C97D88B85FAC}"/>
              </a:ext>
            </a:extLst>
          </p:cNvPr>
          <p:cNvSpPr>
            <a:spLocks noChangeAspect="1"/>
          </p:cNvSpPr>
          <p:nvPr/>
        </p:nvSpPr>
        <p:spPr>
          <a:xfrm>
            <a:off x="18067312" y="550166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0" name="Star: 5 Points 2731">
            <a:hlinkClick r:id="rId21"/>
            <a:extLst>
              <a:ext uri="{FF2B5EF4-FFF2-40B4-BE49-F238E27FC236}">
                <a16:creationId xmlns:a16="http://schemas.microsoft.com/office/drawing/2014/main" id="{C02AA905-098F-7BB0-6092-A504E6A3C1F2}"/>
              </a:ext>
            </a:extLst>
          </p:cNvPr>
          <p:cNvSpPr>
            <a:spLocks noChangeAspect="1"/>
          </p:cNvSpPr>
          <p:nvPr/>
        </p:nvSpPr>
        <p:spPr>
          <a:xfrm>
            <a:off x="18167298" y="550166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1" name="Star: 5 Points 2732">
            <a:hlinkClick r:id="rId37"/>
            <a:extLst>
              <a:ext uri="{FF2B5EF4-FFF2-40B4-BE49-F238E27FC236}">
                <a16:creationId xmlns:a16="http://schemas.microsoft.com/office/drawing/2014/main" id="{1219E674-2FE1-77CC-D7DB-4265B6D1C841}"/>
              </a:ext>
            </a:extLst>
          </p:cNvPr>
          <p:cNvSpPr>
            <a:spLocks noChangeAspect="1"/>
          </p:cNvSpPr>
          <p:nvPr/>
        </p:nvSpPr>
        <p:spPr>
          <a:xfrm>
            <a:off x="18267283" y="550166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763" name="Star: 5 Points 2730">
            <a:hlinkClick r:id="rId20"/>
            <a:extLst>
              <a:ext uri="{FF2B5EF4-FFF2-40B4-BE49-F238E27FC236}">
                <a16:creationId xmlns:a16="http://schemas.microsoft.com/office/drawing/2014/main" id="{C53CA708-85E0-8052-F10B-56A4DB40FE63}"/>
              </a:ext>
            </a:extLst>
          </p:cNvPr>
          <p:cNvSpPr>
            <a:spLocks noChangeAspect="1"/>
          </p:cNvSpPr>
          <p:nvPr/>
        </p:nvSpPr>
        <p:spPr>
          <a:xfrm>
            <a:off x="18062864" y="573494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4" name="Star: 5 Points 2731">
            <a:hlinkClick r:id="rId21"/>
            <a:extLst>
              <a:ext uri="{FF2B5EF4-FFF2-40B4-BE49-F238E27FC236}">
                <a16:creationId xmlns:a16="http://schemas.microsoft.com/office/drawing/2014/main" id="{5D7B9AB3-7DC0-229C-5D87-98C05EC6A89B}"/>
              </a:ext>
            </a:extLst>
          </p:cNvPr>
          <p:cNvSpPr>
            <a:spLocks noChangeAspect="1"/>
          </p:cNvSpPr>
          <p:nvPr/>
        </p:nvSpPr>
        <p:spPr>
          <a:xfrm>
            <a:off x="18162850" y="573494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5" name="Star: 5 Points 2732">
            <a:hlinkClick r:id="rId13"/>
            <a:extLst>
              <a:ext uri="{FF2B5EF4-FFF2-40B4-BE49-F238E27FC236}">
                <a16:creationId xmlns:a16="http://schemas.microsoft.com/office/drawing/2014/main" id="{592D683E-6B41-2253-574A-2E6F595A7049}"/>
              </a:ext>
            </a:extLst>
          </p:cNvPr>
          <p:cNvSpPr>
            <a:spLocks noChangeAspect="1"/>
          </p:cNvSpPr>
          <p:nvPr/>
        </p:nvSpPr>
        <p:spPr>
          <a:xfrm>
            <a:off x="18262835" y="573494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7B0B3ECC-B1E3-A302-567E-235BB373339F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71" name="FTU - trachea">
              <a:extLst>
                <a:ext uri="{FF2B5EF4-FFF2-40B4-BE49-F238E27FC236}">
                  <a16:creationId xmlns:a16="http://schemas.microsoft.com/office/drawing/2014/main" id="{3F0A51E3-E022-4605-6BDC-685331D18637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72" name="Text Box 3086">
              <a:extLst>
                <a:ext uri="{FF2B5EF4-FFF2-40B4-BE49-F238E27FC236}">
                  <a16:creationId xmlns:a16="http://schemas.microsoft.com/office/drawing/2014/main" id="{0FB0E90A-90A5-5205-5A3A-85EC7F3B5EFB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5" name="Text Box 3086">
              <a:extLst>
                <a:ext uri="{FF2B5EF4-FFF2-40B4-BE49-F238E27FC236}">
                  <a16:creationId xmlns:a16="http://schemas.microsoft.com/office/drawing/2014/main" id="{14076477-D4BD-ACA3-EAAD-B0824CE8352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6" name="Text Box 3086">
              <a:extLst>
                <a:ext uri="{FF2B5EF4-FFF2-40B4-BE49-F238E27FC236}">
                  <a16:creationId xmlns:a16="http://schemas.microsoft.com/office/drawing/2014/main" id="{DEDF39C2-E2D6-CB39-B5D9-10CEFDA932E8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7" name="Star: 5 Points 2730">
              <a:hlinkClick r:id="rId76"/>
              <a:extLst>
                <a:ext uri="{FF2B5EF4-FFF2-40B4-BE49-F238E27FC236}">
                  <a16:creationId xmlns:a16="http://schemas.microsoft.com/office/drawing/2014/main" id="{0BE01352-AE74-9318-26FA-8C4790357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8" name="Star: 5 Points 2731">
              <a:hlinkClick r:id="rId77"/>
              <a:extLst>
                <a:ext uri="{FF2B5EF4-FFF2-40B4-BE49-F238E27FC236}">
                  <a16:creationId xmlns:a16="http://schemas.microsoft.com/office/drawing/2014/main" id="{FEE64106-6384-8C2D-C654-B2682F48E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9" name="Star: 5 Points 2732">
              <a:hlinkClick r:id="rId67"/>
              <a:extLst>
                <a:ext uri="{FF2B5EF4-FFF2-40B4-BE49-F238E27FC236}">
                  <a16:creationId xmlns:a16="http://schemas.microsoft.com/office/drawing/2014/main" id="{B484F03B-9D7E-5099-781A-A9A3E6E41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0" name="FTU - trachea">
              <a:extLst>
                <a:ext uri="{FF2B5EF4-FFF2-40B4-BE49-F238E27FC236}">
                  <a16:creationId xmlns:a16="http://schemas.microsoft.com/office/drawing/2014/main" id="{6FDD056B-49C7-A5C7-B7BE-C9E47433022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81" name="Text Box 3086">
              <a:extLst>
                <a:ext uri="{FF2B5EF4-FFF2-40B4-BE49-F238E27FC236}">
                  <a16:creationId xmlns:a16="http://schemas.microsoft.com/office/drawing/2014/main" id="{A3FA505F-1E01-BFB7-EA97-282DE24EFAC6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2" name="Text Box 3086">
              <a:extLst>
                <a:ext uri="{FF2B5EF4-FFF2-40B4-BE49-F238E27FC236}">
                  <a16:creationId xmlns:a16="http://schemas.microsoft.com/office/drawing/2014/main" id="{330CCB62-D0EC-2E4A-9CF0-A8F3E5F6F350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86">
              <a:extLst>
                <a:ext uri="{FF2B5EF4-FFF2-40B4-BE49-F238E27FC236}">
                  <a16:creationId xmlns:a16="http://schemas.microsoft.com/office/drawing/2014/main" id="{A89A2721-9F18-FEC2-19EA-CB091B71417E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Star: 5 Points 2730">
              <a:hlinkClick r:id="rId76"/>
              <a:extLst>
                <a:ext uri="{FF2B5EF4-FFF2-40B4-BE49-F238E27FC236}">
                  <a16:creationId xmlns:a16="http://schemas.microsoft.com/office/drawing/2014/main" id="{CCDC0CE3-E897-14DE-144C-FF42D38B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5" name="Star: 5 Points 2731">
              <a:hlinkClick r:id="rId77"/>
              <a:extLst>
                <a:ext uri="{FF2B5EF4-FFF2-40B4-BE49-F238E27FC236}">
                  <a16:creationId xmlns:a16="http://schemas.microsoft.com/office/drawing/2014/main" id="{6A4C7122-3984-5B76-7D60-E6010B446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6" name="Star: 5 Points 2732">
              <a:hlinkClick r:id="rId67"/>
              <a:extLst>
                <a:ext uri="{FF2B5EF4-FFF2-40B4-BE49-F238E27FC236}">
                  <a16:creationId xmlns:a16="http://schemas.microsoft.com/office/drawing/2014/main" id="{E5A4A46C-70F3-13A7-B1DA-AE9F69913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5" name="FTU - trachea">
              <a:extLst>
                <a:ext uri="{FF2B5EF4-FFF2-40B4-BE49-F238E27FC236}">
                  <a16:creationId xmlns:a16="http://schemas.microsoft.com/office/drawing/2014/main" id="{483C3A48-105D-680D-9C86-53BAC4F6C80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237" name="Text Box 3086">
              <a:extLst>
                <a:ext uri="{FF2B5EF4-FFF2-40B4-BE49-F238E27FC236}">
                  <a16:creationId xmlns:a16="http://schemas.microsoft.com/office/drawing/2014/main" id="{0AD61D6E-AE50-75BD-CB7C-E861BF7609EE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86">
              <a:extLst>
                <a:ext uri="{FF2B5EF4-FFF2-40B4-BE49-F238E27FC236}">
                  <a16:creationId xmlns:a16="http://schemas.microsoft.com/office/drawing/2014/main" id="{FF0C7A0E-EA9B-13D2-46E9-580B872A2DC6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5" name="Text Box 3086">
              <a:extLst>
                <a:ext uri="{FF2B5EF4-FFF2-40B4-BE49-F238E27FC236}">
                  <a16:creationId xmlns:a16="http://schemas.microsoft.com/office/drawing/2014/main" id="{629B8D93-737E-535D-F4FA-7E0604BE918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6" name="Star: 5 Points 2730">
              <a:hlinkClick r:id="rId76"/>
              <a:extLst>
                <a:ext uri="{FF2B5EF4-FFF2-40B4-BE49-F238E27FC236}">
                  <a16:creationId xmlns:a16="http://schemas.microsoft.com/office/drawing/2014/main" id="{3D95F378-0139-537D-3CF1-A9D84DA62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8" name="Star: 5 Points 2731">
              <a:hlinkClick r:id="rId77"/>
              <a:extLst>
                <a:ext uri="{FF2B5EF4-FFF2-40B4-BE49-F238E27FC236}">
                  <a16:creationId xmlns:a16="http://schemas.microsoft.com/office/drawing/2014/main" id="{B1ADD13A-C878-17C9-C30B-6BC9CFD0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9" name="Star: 5 Points 2732">
              <a:hlinkClick r:id="rId67"/>
              <a:extLst>
                <a:ext uri="{FF2B5EF4-FFF2-40B4-BE49-F238E27FC236}">
                  <a16:creationId xmlns:a16="http://schemas.microsoft.com/office/drawing/2014/main" id="{A2595EE1-1D51-95AA-9B4F-A62ED7978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0" name="FTU - trachea">
              <a:extLst>
                <a:ext uri="{FF2B5EF4-FFF2-40B4-BE49-F238E27FC236}">
                  <a16:creationId xmlns:a16="http://schemas.microsoft.com/office/drawing/2014/main" id="{63F246E2-1209-701C-33A8-D26294037D9D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1" name="Text Box 3086">
              <a:extLst>
                <a:ext uri="{FF2B5EF4-FFF2-40B4-BE49-F238E27FC236}">
                  <a16:creationId xmlns:a16="http://schemas.microsoft.com/office/drawing/2014/main" id="{4B46F30C-E68C-67C2-838B-87E423ECC37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2" name="Text Box 3086">
              <a:extLst>
                <a:ext uri="{FF2B5EF4-FFF2-40B4-BE49-F238E27FC236}">
                  <a16:creationId xmlns:a16="http://schemas.microsoft.com/office/drawing/2014/main" id="{1CCE8343-04CF-7311-8D16-208D88F934E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4" name="Text Box 3086">
              <a:extLst>
                <a:ext uri="{FF2B5EF4-FFF2-40B4-BE49-F238E27FC236}">
                  <a16:creationId xmlns:a16="http://schemas.microsoft.com/office/drawing/2014/main" id="{BDEF9889-CB92-E1D7-153C-062CC9408C0A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5" name="Star: 5 Points 2730">
              <a:hlinkClick r:id="rId76"/>
              <a:extLst>
                <a:ext uri="{FF2B5EF4-FFF2-40B4-BE49-F238E27FC236}">
                  <a16:creationId xmlns:a16="http://schemas.microsoft.com/office/drawing/2014/main" id="{D46F9930-C6D1-E6E5-1101-A5C78DCDA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6" name="Star: 5 Points 2731">
              <a:hlinkClick r:id="rId77"/>
              <a:extLst>
                <a:ext uri="{FF2B5EF4-FFF2-40B4-BE49-F238E27FC236}">
                  <a16:creationId xmlns:a16="http://schemas.microsoft.com/office/drawing/2014/main" id="{9036D45B-C48D-AC6E-9554-DD824A8A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7" name="Star: 5 Points 2732">
              <a:hlinkClick r:id="rId67"/>
              <a:extLst>
                <a:ext uri="{FF2B5EF4-FFF2-40B4-BE49-F238E27FC236}">
                  <a16:creationId xmlns:a16="http://schemas.microsoft.com/office/drawing/2014/main" id="{94F0A2AB-2A30-EA3B-5C81-625C0381C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1" name="FTU - trachea">
              <a:extLst>
                <a:ext uri="{FF2B5EF4-FFF2-40B4-BE49-F238E27FC236}">
                  <a16:creationId xmlns:a16="http://schemas.microsoft.com/office/drawing/2014/main" id="{E74E0EB2-2DF5-7BE8-78A6-D48F350A402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2" name="Text Box 3086">
              <a:extLst>
                <a:ext uri="{FF2B5EF4-FFF2-40B4-BE49-F238E27FC236}">
                  <a16:creationId xmlns:a16="http://schemas.microsoft.com/office/drawing/2014/main" id="{8567C5A7-76FC-DD0A-76D4-47718914ED30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3" name="Text Box 3086">
              <a:extLst>
                <a:ext uri="{FF2B5EF4-FFF2-40B4-BE49-F238E27FC236}">
                  <a16:creationId xmlns:a16="http://schemas.microsoft.com/office/drawing/2014/main" id="{E5E4C76C-F86E-A349-3F5A-D924DCD0EBE8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4" name="Text Box 3086">
              <a:extLst>
                <a:ext uri="{FF2B5EF4-FFF2-40B4-BE49-F238E27FC236}">
                  <a16:creationId xmlns:a16="http://schemas.microsoft.com/office/drawing/2014/main" id="{4E39FCCF-5050-44BE-BE5F-C6072886130B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5" name="Star: 5 Points 2730">
              <a:hlinkClick r:id="rId76"/>
              <a:extLst>
                <a:ext uri="{FF2B5EF4-FFF2-40B4-BE49-F238E27FC236}">
                  <a16:creationId xmlns:a16="http://schemas.microsoft.com/office/drawing/2014/main" id="{AC4D538D-36E1-2B43-B800-81A3B9C70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6" name="Star: 5 Points 2731">
              <a:hlinkClick r:id="rId77"/>
              <a:extLst>
                <a:ext uri="{FF2B5EF4-FFF2-40B4-BE49-F238E27FC236}">
                  <a16:creationId xmlns:a16="http://schemas.microsoft.com/office/drawing/2014/main" id="{17DDC726-6E9E-2C72-4329-0B0701D8B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9" name="Star: 5 Points 2732">
              <a:hlinkClick r:id="rId67"/>
              <a:extLst>
                <a:ext uri="{FF2B5EF4-FFF2-40B4-BE49-F238E27FC236}">
                  <a16:creationId xmlns:a16="http://schemas.microsoft.com/office/drawing/2014/main" id="{49B1872D-78AC-1894-A5B8-36ED085AA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10" name="plexus - carotid plexus">
            <a:extLst>
              <a:ext uri="{FF2B5EF4-FFF2-40B4-BE49-F238E27FC236}">
                <a16:creationId xmlns:a16="http://schemas.microsoft.com/office/drawing/2014/main" id="{FCE72D01-C7AA-23D9-420E-70879D50E462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6811" name="FTU - sublingual glands">
            <a:extLst>
              <a:ext uri="{FF2B5EF4-FFF2-40B4-BE49-F238E27FC236}">
                <a16:creationId xmlns:a16="http://schemas.microsoft.com/office/drawing/2014/main" id="{6255F813-29CE-4AF6-E5B8-5278A87C379A}"/>
              </a:ext>
            </a:extLst>
          </p:cNvPr>
          <p:cNvSpPr txBox="1"/>
          <p:nvPr/>
        </p:nvSpPr>
        <p:spPr>
          <a:xfrm>
            <a:off x="17974617" y="68161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piglottic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vallecula</a:t>
            </a:r>
          </a:p>
        </p:txBody>
      </p:sp>
      <p:sp>
        <p:nvSpPr>
          <p:cNvPr id="6812" name="Text Box 3086">
            <a:extLst>
              <a:ext uri="{FF2B5EF4-FFF2-40B4-BE49-F238E27FC236}">
                <a16:creationId xmlns:a16="http://schemas.microsoft.com/office/drawing/2014/main" id="{A7CA5F70-957B-BA31-B3D3-D89231EE6F9E}"/>
              </a:ext>
            </a:extLst>
          </p:cNvPr>
          <p:cNvSpPr txBox="1"/>
          <p:nvPr/>
        </p:nvSpPr>
        <p:spPr>
          <a:xfrm>
            <a:off x="18978477" y="683150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4" name="Text Box 3086">
            <a:extLst>
              <a:ext uri="{FF2B5EF4-FFF2-40B4-BE49-F238E27FC236}">
                <a16:creationId xmlns:a16="http://schemas.microsoft.com/office/drawing/2014/main" id="{AFAB299B-3D32-34C8-C167-85B8569FF95C}"/>
              </a:ext>
            </a:extLst>
          </p:cNvPr>
          <p:cNvSpPr txBox="1"/>
          <p:nvPr/>
        </p:nvSpPr>
        <p:spPr>
          <a:xfrm>
            <a:off x="18978477" y="689607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6" name="Text Box 3086">
            <a:extLst>
              <a:ext uri="{FF2B5EF4-FFF2-40B4-BE49-F238E27FC236}">
                <a16:creationId xmlns:a16="http://schemas.microsoft.com/office/drawing/2014/main" id="{9EA4634E-1889-6572-D162-DC42DED09B78}"/>
              </a:ext>
            </a:extLst>
          </p:cNvPr>
          <p:cNvSpPr txBox="1"/>
          <p:nvPr/>
        </p:nvSpPr>
        <p:spPr>
          <a:xfrm>
            <a:off x="18978477" y="695746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47" name="Star: 5 Points 2730">
            <a:extLst>
              <a:ext uri="{FF2B5EF4-FFF2-40B4-BE49-F238E27FC236}">
                <a16:creationId xmlns:a16="http://schemas.microsoft.com/office/drawing/2014/main" id="{0A3B42F5-5AC5-FB47-A4C7-648D8911466D}"/>
              </a:ext>
            </a:extLst>
          </p:cNvPr>
          <p:cNvSpPr>
            <a:spLocks noChangeAspect="1"/>
          </p:cNvSpPr>
          <p:nvPr/>
        </p:nvSpPr>
        <p:spPr>
          <a:xfrm>
            <a:off x="18073531" y="6927785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9" name="Star: 5 Points 2731">
            <a:extLst>
              <a:ext uri="{FF2B5EF4-FFF2-40B4-BE49-F238E27FC236}">
                <a16:creationId xmlns:a16="http://schemas.microsoft.com/office/drawing/2014/main" id="{6BA21CAD-B25F-A908-176F-D051EDA24231}"/>
              </a:ext>
            </a:extLst>
          </p:cNvPr>
          <p:cNvSpPr>
            <a:spLocks noChangeAspect="1"/>
          </p:cNvSpPr>
          <p:nvPr/>
        </p:nvSpPr>
        <p:spPr>
          <a:xfrm>
            <a:off x="18173517" y="6927785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0" name="Star: 5 Points 2732">
            <a:extLst>
              <a:ext uri="{FF2B5EF4-FFF2-40B4-BE49-F238E27FC236}">
                <a16:creationId xmlns:a16="http://schemas.microsoft.com/office/drawing/2014/main" id="{6FB56828-D94B-678C-32E4-88796F264957}"/>
              </a:ext>
            </a:extLst>
          </p:cNvPr>
          <p:cNvSpPr>
            <a:spLocks noChangeAspect="1"/>
          </p:cNvSpPr>
          <p:nvPr/>
        </p:nvSpPr>
        <p:spPr>
          <a:xfrm>
            <a:off x="18273502" y="6927785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38"/>
            <a:ext cx="1440000" cy="898106"/>
            <a:chOff x="7152345" y="5014338"/>
            <a:chExt cx="1440000" cy="898106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898106"/>
              <a:chOff x="6009350" y="5014338"/>
              <a:chExt cx="1440000" cy="898106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8981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75" name="Group 7274">
            <a:extLst>
              <a:ext uri="{FF2B5EF4-FFF2-40B4-BE49-F238E27FC236}">
                <a16:creationId xmlns:a16="http://schemas.microsoft.com/office/drawing/2014/main" id="{EAD0FDE9-A2D2-EFE2-2E0E-72915D91072B}"/>
              </a:ext>
            </a:extLst>
          </p:cNvPr>
          <p:cNvGrpSpPr/>
          <p:nvPr/>
        </p:nvGrpSpPr>
        <p:grpSpPr>
          <a:xfrm>
            <a:off x="32581893" y="6449665"/>
            <a:ext cx="1440432" cy="398282"/>
            <a:chOff x="32581893" y="6449665"/>
            <a:chExt cx="1440432" cy="398282"/>
          </a:xfrm>
        </p:grpSpPr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F4F6B9BC-7D7A-810D-2FD4-16A770D854B7}"/>
                </a:ext>
              </a:extLst>
            </p:cNvPr>
            <p:cNvGrpSpPr/>
            <p:nvPr/>
          </p:nvGrpSpPr>
          <p:grpSpPr>
            <a:xfrm>
              <a:off x="32581893" y="6449665"/>
              <a:ext cx="1440432" cy="398282"/>
              <a:chOff x="34363579" y="5934033"/>
              <a:chExt cx="1440432" cy="398282"/>
            </a:xfrm>
          </p:grpSpPr>
          <p:grpSp>
            <p:nvGrpSpPr>
              <p:cNvPr id="7123" name="Group 7122">
                <a:extLst>
                  <a:ext uri="{FF2B5EF4-FFF2-40B4-BE49-F238E27FC236}">
                    <a16:creationId xmlns:a16="http://schemas.microsoft.com/office/drawing/2014/main" id="{16A35054-B7C2-A274-9412-983CA6B5711B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7125" name="organ group - head &amp; neck muscles">
                  <a:extLst>
                    <a:ext uri="{FF2B5EF4-FFF2-40B4-BE49-F238E27FC236}">
                      <a16:creationId xmlns:a16="http://schemas.microsoft.com/office/drawing/2014/main" id="{816C4898-826C-514B-1662-9B0752992616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2587" name="organ - head &amp; neck muscles">
                    <a:extLst>
                      <a:ext uri="{FF2B5EF4-FFF2-40B4-BE49-F238E27FC236}">
                        <a16:creationId xmlns:a16="http://schemas.microsoft.com/office/drawing/2014/main" id="{DF9B74B5-F45D-CE70-1CF8-46307AADDE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Neck</a:t>
                    </a:r>
                  </a:p>
                </p:txBody>
              </p:sp>
              <p:sp>
                <p:nvSpPr>
                  <p:cNvPr id="2611" name="FTU - mylohyoid">
                    <a:extLst>
                      <a:ext uri="{FF2B5EF4-FFF2-40B4-BE49-F238E27FC236}">
                        <a16:creationId xmlns:a16="http://schemas.microsoft.com/office/drawing/2014/main" id="{EB6C79FC-CA30-6FA6-6D8B-61E6711FDB6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Clavicle</a:t>
                    </a:r>
                  </a:p>
                </p:txBody>
              </p:sp>
            </p:grpSp>
            <p:grpSp>
              <p:nvGrpSpPr>
                <p:cNvPr id="7126" name="Group 7125">
                  <a:extLst>
                    <a:ext uri="{FF2B5EF4-FFF2-40B4-BE49-F238E27FC236}">
                      <a16:creationId xmlns:a16="http://schemas.microsoft.com/office/drawing/2014/main" id="{5CDEF87B-49B2-191A-410F-FA471EF4623E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127" name="Text Box 3036">
                    <a:extLst>
                      <a:ext uri="{FF2B5EF4-FFF2-40B4-BE49-F238E27FC236}">
                        <a16:creationId xmlns:a16="http://schemas.microsoft.com/office/drawing/2014/main" id="{3EE14059-A3C6-B9AC-C90C-E9536A4087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33" name="Text Box 3036">
                    <a:extLst>
                      <a:ext uri="{FF2B5EF4-FFF2-40B4-BE49-F238E27FC236}">
                        <a16:creationId xmlns:a16="http://schemas.microsoft.com/office/drawing/2014/main" id="{78BC746F-E113-5B70-05A8-9BADA12496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34" name="Text Box 3036">
                    <a:extLst>
                      <a:ext uri="{FF2B5EF4-FFF2-40B4-BE49-F238E27FC236}">
                        <a16:creationId xmlns:a16="http://schemas.microsoft.com/office/drawing/2014/main" id="{ECCBD029-C54A-9CB3-4411-F5051E2A5B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124" name="FTU - mylohyoid">
                <a:extLst>
                  <a:ext uri="{FF2B5EF4-FFF2-40B4-BE49-F238E27FC236}">
                    <a16:creationId xmlns:a16="http://schemas.microsoft.com/office/drawing/2014/main" id="{CEE31357-D9A7-211F-0523-3FC428C3C358}"/>
                  </a:ext>
                </a:extLst>
              </p:cNvPr>
              <p:cNvSpPr txBox="1"/>
              <p:nvPr/>
            </p:nvSpPr>
            <p:spPr>
              <a:xfrm>
                <a:off x="34363579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sp>
          <p:nvSpPr>
            <p:cNvPr id="2621" name="Text Box 3036">
              <a:extLst>
                <a:ext uri="{FF2B5EF4-FFF2-40B4-BE49-F238E27FC236}">
                  <a16:creationId xmlns:a16="http://schemas.microsoft.com/office/drawing/2014/main" id="{F4F96E18-C64D-63C5-5FD3-98B9739A89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2797" y="67186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91" name="Text Box 3036">
              <a:extLst>
                <a:ext uri="{FF2B5EF4-FFF2-40B4-BE49-F238E27FC236}">
                  <a16:creationId xmlns:a16="http://schemas.microsoft.com/office/drawing/2014/main" id="{B43771B7-9157-AA67-9E99-3650B33E37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2797" y="67737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92" name="Text Box 3036">
              <a:extLst>
                <a:ext uri="{FF2B5EF4-FFF2-40B4-BE49-F238E27FC236}">
                  <a16:creationId xmlns:a16="http://schemas.microsoft.com/office/drawing/2014/main" id="{D2A01BF6-5D18-390C-8E19-95228A0FCD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1585" y="67462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20819" y="6456982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53" name="Group 7752">
            <a:extLst>
              <a:ext uri="{FF2B5EF4-FFF2-40B4-BE49-F238E27FC236}">
                <a16:creationId xmlns:a16="http://schemas.microsoft.com/office/drawing/2014/main" id="{90760AC9-B57D-2943-7C9F-2459B2E257E9}"/>
              </a:ext>
            </a:extLst>
          </p:cNvPr>
          <p:cNvGrpSpPr/>
          <p:nvPr/>
        </p:nvGrpSpPr>
        <p:grpSpPr>
          <a:xfrm>
            <a:off x="32593423" y="6966319"/>
            <a:ext cx="1440000" cy="276012"/>
            <a:chOff x="7152345" y="5014339"/>
            <a:chExt cx="1440000" cy="276012"/>
          </a:xfrm>
        </p:grpSpPr>
        <p:grpSp>
          <p:nvGrpSpPr>
            <p:cNvPr id="7754" name="organ group - head &amp; neck muscles">
              <a:extLst>
                <a:ext uri="{FF2B5EF4-FFF2-40B4-BE49-F238E27FC236}">
                  <a16:creationId xmlns:a16="http://schemas.microsoft.com/office/drawing/2014/main" id="{526F32B5-57F2-8C7F-6F78-D94475C62F3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9" name="organ - head &amp; neck muscles">
                <a:extLst>
                  <a:ext uri="{FF2B5EF4-FFF2-40B4-BE49-F238E27FC236}">
                    <a16:creationId xmlns:a16="http://schemas.microsoft.com/office/drawing/2014/main" id="{E18C9BD1-EF35-3EA9-B640-65AA9339407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Rib cage</a:t>
                </a:r>
              </a:p>
            </p:txBody>
          </p:sp>
          <p:sp>
            <p:nvSpPr>
              <p:cNvPr id="7760" name="FTU - mylohyoid">
                <a:extLst>
                  <a:ext uri="{FF2B5EF4-FFF2-40B4-BE49-F238E27FC236}">
                    <a16:creationId xmlns:a16="http://schemas.microsoft.com/office/drawing/2014/main" id="{AA8EC87A-5E20-457C-6FA3-D0815435D63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E41E298E-2B52-445D-62B3-EBCA0CB38DE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56" name="Text Box 3036">
                <a:extLst>
                  <a:ext uri="{FF2B5EF4-FFF2-40B4-BE49-F238E27FC236}">
                    <a16:creationId xmlns:a16="http://schemas.microsoft.com/office/drawing/2014/main" id="{F805FABE-2A7E-4497-2095-00E514A93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7" name="Text Box 3036">
                <a:extLst>
                  <a:ext uri="{FF2B5EF4-FFF2-40B4-BE49-F238E27FC236}">
                    <a16:creationId xmlns:a16="http://schemas.microsoft.com/office/drawing/2014/main" id="{B7F3DA8D-D480-EB57-0AD4-B7C90D3E20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8" name="Text Box 3036">
                <a:extLst>
                  <a:ext uri="{FF2B5EF4-FFF2-40B4-BE49-F238E27FC236}">
                    <a16:creationId xmlns:a16="http://schemas.microsoft.com/office/drawing/2014/main" id="{D195BE9B-FAB4-CDAC-A229-AD69488746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61" name="Group 7760">
            <a:extLst>
              <a:ext uri="{FF2B5EF4-FFF2-40B4-BE49-F238E27FC236}">
                <a16:creationId xmlns:a16="http://schemas.microsoft.com/office/drawing/2014/main" id="{91919352-FFC7-BE98-3CF0-1A5CC1084541}"/>
              </a:ext>
            </a:extLst>
          </p:cNvPr>
          <p:cNvGrpSpPr/>
          <p:nvPr/>
        </p:nvGrpSpPr>
        <p:grpSpPr>
          <a:xfrm>
            <a:off x="36020387" y="6819455"/>
            <a:ext cx="1440432" cy="398282"/>
            <a:chOff x="32581893" y="6449665"/>
            <a:chExt cx="1440432" cy="398282"/>
          </a:xfrm>
        </p:grpSpPr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98809186-0A4C-5CE4-B355-E0436B1BDC0B}"/>
                </a:ext>
              </a:extLst>
            </p:cNvPr>
            <p:cNvGrpSpPr/>
            <p:nvPr/>
          </p:nvGrpSpPr>
          <p:grpSpPr>
            <a:xfrm>
              <a:off x="32581893" y="6449665"/>
              <a:ext cx="1440432" cy="398282"/>
              <a:chOff x="34363579" y="5934033"/>
              <a:chExt cx="1440432" cy="398282"/>
            </a:xfrm>
          </p:grpSpPr>
          <p:grpSp>
            <p:nvGrpSpPr>
              <p:cNvPr id="7766" name="Group 7765">
                <a:extLst>
                  <a:ext uri="{FF2B5EF4-FFF2-40B4-BE49-F238E27FC236}">
                    <a16:creationId xmlns:a16="http://schemas.microsoft.com/office/drawing/2014/main" id="{F3792CA3-1BB3-A37B-B7AA-C500903CDBA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7768" name="organ group - head &amp; neck muscles">
                  <a:extLst>
                    <a:ext uri="{FF2B5EF4-FFF2-40B4-BE49-F238E27FC236}">
                      <a16:creationId xmlns:a16="http://schemas.microsoft.com/office/drawing/2014/main" id="{D047BA9F-26A8-64FA-21A1-0FB4A1C73C0C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7773" name="organ - head &amp; neck muscles">
                    <a:extLst>
                      <a:ext uri="{FF2B5EF4-FFF2-40B4-BE49-F238E27FC236}">
                        <a16:creationId xmlns:a16="http://schemas.microsoft.com/office/drawing/2014/main" id="{A792AC2D-B2CD-DFDC-AC23-37B0CE79DBD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</a:t>
                    </a:r>
                  </a:p>
                </p:txBody>
              </p:sp>
              <p:sp>
                <p:nvSpPr>
                  <p:cNvPr id="7774" name="FTU - mylohyoid">
                    <a:extLst>
                      <a:ext uri="{FF2B5EF4-FFF2-40B4-BE49-F238E27FC236}">
                        <a16:creationId xmlns:a16="http://schemas.microsoft.com/office/drawing/2014/main" id="{512E5C50-ED80-B09C-C87E-47449E15A70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grpSp>
              <p:nvGrpSpPr>
                <p:cNvPr id="7769" name="Group 7768">
                  <a:extLst>
                    <a:ext uri="{FF2B5EF4-FFF2-40B4-BE49-F238E27FC236}">
                      <a16:creationId xmlns:a16="http://schemas.microsoft.com/office/drawing/2014/main" id="{1C7C2CFD-4984-3CDA-6A70-3398C4C89D85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770" name="Text Box 3036">
                    <a:extLst>
                      <a:ext uri="{FF2B5EF4-FFF2-40B4-BE49-F238E27FC236}">
                        <a16:creationId xmlns:a16="http://schemas.microsoft.com/office/drawing/2014/main" id="{8A6ACC3E-6BAD-E05B-6E47-EABEB570BCB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1" name="Text Box 3036">
                    <a:extLst>
                      <a:ext uri="{FF2B5EF4-FFF2-40B4-BE49-F238E27FC236}">
                        <a16:creationId xmlns:a16="http://schemas.microsoft.com/office/drawing/2014/main" id="{2D3D6854-0A04-A603-F63B-4D6179E2B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2" name="Text Box 3036">
                    <a:extLst>
                      <a:ext uri="{FF2B5EF4-FFF2-40B4-BE49-F238E27FC236}">
                        <a16:creationId xmlns:a16="http://schemas.microsoft.com/office/drawing/2014/main" id="{662C715E-8901-BCBB-A870-655E23AA31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767" name="FTU - mylohyoid">
                <a:extLst>
                  <a:ext uri="{FF2B5EF4-FFF2-40B4-BE49-F238E27FC236}">
                    <a16:creationId xmlns:a16="http://schemas.microsoft.com/office/drawing/2014/main" id="{38279484-C068-AA9D-AF2C-7B87F05799A5}"/>
                  </a:ext>
                </a:extLst>
              </p:cNvPr>
              <p:cNvSpPr txBox="1"/>
              <p:nvPr/>
            </p:nvSpPr>
            <p:spPr>
              <a:xfrm>
                <a:off x="34363579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7763" name="Text Box 3036">
              <a:extLst>
                <a:ext uri="{FF2B5EF4-FFF2-40B4-BE49-F238E27FC236}">
                  <a16:creationId xmlns:a16="http://schemas.microsoft.com/office/drawing/2014/main" id="{E3240AE3-F480-2A18-A9EE-FF604E954C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2797" y="67186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524BFA84-626A-4278-A762-7B102C9B4B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2797" y="67737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5" name="Text Box 3036">
              <a:extLst>
                <a:ext uri="{FF2B5EF4-FFF2-40B4-BE49-F238E27FC236}">
                  <a16:creationId xmlns:a16="http://schemas.microsoft.com/office/drawing/2014/main" id="{01506F65-9EF5-3C0E-233C-CA67D017E6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1585" y="67462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89" name="Group 7788">
            <a:extLst>
              <a:ext uri="{FF2B5EF4-FFF2-40B4-BE49-F238E27FC236}">
                <a16:creationId xmlns:a16="http://schemas.microsoft.com/office/drawing/2014/main" id="{5CA2CE7D-A2D1-3D2D-E8C5-E6373505D529}"/>
              </a:ext>
            </a:extLst>
          </p:cNvPr>
          <p:cNvGrpSpPr/>
          <p:nvPr/>
        </p:nvGrpSpPr>
        <p:grpSpPr>
          <a:xfrm>
            <a:off x="32593423" y="7507359"/>
            <a:ext cx="1445261" cy="2193872"/>
            <a:chOff x="34357541" y="6434511"/>
            <a:chExt cx="1445261" cy="2193872"/>
          </a:xfrm>
        </p:grpSpPr>
        <p:grpSp>
          <p:nvGrpSpPr>
            <p:cNvPr id="7790" name="Group 7789">
              <a:extLst>
                <a:ext uri="{FF2B5EF4-FFF2-40B4-BE49-F238E27FC236}">
                  <a16:creationId xmlns:a16="http://schemas.microsoft.com/office/drawing/2014/main" id="{B0D68F23-9C47-C305-064E-9721D2128258}"/>
                </a:ext>
              </a:extLst>
            </p:cNvPr>
            <p:cNvGrpSpPr/>
            <p:nvPr/>
          </p:nvGrpSpPr>
          <p:grpSpPr>
            <a:xfrm>
              <a:off x="34358805" y="6434511"/>
              <a:ext cx="1443997" cy="2193872"/>
              <a:chOff x="34358805" y="6434511"/>
              <a:chExt cx="1443997" cy="2193872"/>
            </a:xfrm>
          </p:grpSpPr>
          <p:grpSp>
            <p:nvGrpSpPr>
              <p:cNvPr id="7824" name="Group 7823">
                <a:extLst>
                  <a:ext uri="{FF2B5EF4-FFF2-40B4-BE49-F238E27FC236}">
                    <a16:creationId xmlns:a16="http://schemas.microsoft.com/office/drawing/2014/main" id="{2BB88BEA-8EAD-379F-B2E7-FE011E2D386A}"/>
                  </a:ext>
                </a:extLst>
              </p:cNvPr>
              <p:cNvGrpSpPr/>
              <p:nvPr/>
            </p:nvGrpSpPr>
            <p:grpSpPr>
              <a:xfrm>
                <a:off x="34358805" y="6434511"/>
                <a:ext cx="1443997" cy="2193872"/>
                <a:chOff x="34366709" y="6449233"/>
                <a:chExt cx="1443997" cy="2193872"/>
              </a:xfrm>
            </p:grpSpPr>
            <p:grpSp>
              <p:nvGrpSpPr>
                <p:cNvPr id="7867" name="Group 7866">
                  <a:extLst>
                    <a:ext uri="{FF2B5EF4-FFF2-40B4-BE49-F238E27FC236}">
                      <a16:creationId xmlns:a16="http://schemas.microsoft.com/office/drawing/2014/main" id="{7CDFF0B1-847E-EC7D-A7D6-5CB3146023E5}"/>
                    </a:ext>
                  </a:extLst>
                </p:cNvPr>
                <p:cNvGrpSpPr/>
                <p:nvPr/>
              </p:nvGrpSpPr>
              <p:grpSpPr>
                <a:xfrm>
                  <a:off x="34366709" y="6449233"/>
                  <a:ext cx="1443997" cy="2193872"/>
                  <a:chOff x="34366709" y="6449233"/>
                  <a:chExt cx="1443997" cy="2193872"/>
                </a:xfrm>
              </p:grpSpPr>
              <p:grpSp>
                <p:nvGrpSpPr>
                  <p:cNvPr id="7878" name="Group 7877">
                    <a:extLst>
                      <a:ext uri="{FF2B5EF4-FFF2-40B4-BE49-F238E27FC236}">
                        <a16:creationId xmlns:a16="http://schemas.microsoft.com/office/drawing/2014/main" id="{F2703A9A-8011-30F0-1635-67EBC058A31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6709" y="6449233"/>
                    <a:ext cx="1443997" cy="2193872"/>
                    <a:chOff x="34366709" y="6449233"/>
                    <a:chExt cx="1443997" cy="2193872"/>
                  </a:xfrm>
                </p:grpSpPr>
                <p:grpSp>
                  <p:nvGrpSpPr>
                    <p:cNvPr id="7885" name="Group 7884">
                      <a:extLst>
                        <a:ext uri="{FF2B5EF4-FFF2-40B4-BE49-F238E27FC236}">
                          <a16:creationId xmlns:a16="http://schemas.microsoft.com/office/drawing/2014/main" id="{686F2300-FE16-ECE6-3CF7-593C82BE88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6709" y="6449233"/>
                      <a:ext cx="1443997" cy="2193872"/>
                      <a:chOff x="36026979" y="5284096"/>
                      <a:chExt cx="1443997" cy="2193872"/>
                    </a:xfrm>
                  </p:grpSpPr>
                  <p:grpSp>
                    <p:nvGrpSpPr>
                      <p:cNvPr id="7895" name="Group 7894">
                        <a:extLst>
                          <a:ext uri="{FF2B5EF4-FFF2-40B4-BE49-F238E27FC236}">
                            <a16:creationId xmlns:a16="http://schemas.microsoft.com/office/drawing/2014/main" id="{A0E08588-B2E3-8A9A-D679-7A48401E9A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979" y="5284096"/>
                        <a:ext cx="1443997" cy="2193872"/>
                        <a:chOff x="36026979" y="5284096"/>
                        <a:chExt cx="1443997" cy="2193872"/>
                      </a:xfrm>
                    </p:grpSpPr>
                    <p:grpSp>
                      <p:nvGrpSpPr>
                        <p:cNvPr id="7899" name="Group 7898">
                          <a:extLst>
                            <a:ext uri="{FF2B5EF4-FFF2-40B4-BE49-F238E27FC236}">
                              <a16:creationId xmlns:a16="http://schemas.microsoft.com/office/drawing/2014/main" id="{5F4B97F8-20C8-4F35-21E1-961164E0993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6"/>
                          <a:ext cx="1440000" cy="2193872"/>
                          <a:chOff x="7152345" y="5014339"/>
                          <a:chExt cx="1440000" cy="2193872"/>
                        </a:xfrm>
                      </p:grpSpPr>
                      <p:grpSp>
                        <p:nvGrpSpPr>
                          <p:cNvPr id="7901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0AD98BBF-21F9-61D5-13FC-50AA810F61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9"/>
                            <a:ext cx="1440000" cy="2193872"/>
                            <a:chOff x="6009350" y="5014339"/>
                            <a:chExt cx="1440000" cy="2193872"/>
                          </a:xfrm>
                        </p:grpSpPr>
                        <p:sp>
                          <p:nvSpPr>
                            <p:cNvPr id="7922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EA26C8EB-B906-A534-E80F-94ABC84FD6D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9"/>
                              <a:ext cx="1440000" cy="2193872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Hand</a:t>
                              </a:r>
                            </a:p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923" name="FTU - mylohyoid">
                              <a:extLst>
                                <a:ext uri="{FF2B5EF4-FFF2-40B4-BE49-F238E27FC236}">
                                  <a16:creationId xmlns:a16="http://schemas.microsoft.com/office/drawing/2014/main" id="{EF195FCF-7A95-738A-5FED-B1A7AA1EF77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23637" y="5135080"/>
                              <a:ext cx="1364051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Wrist</a:t>
                              </a:r>
                            </a:p>
                          </p:txBody>
                        </p:sp>
                        <p:sp>
                          <p:nvSpPr>
                            <p:cNvPr id="7924" name="FTU - digastric">
                              <a:extLst>
                                <a:ext uri="{FF2B5EF4-FFF2-40B4-BE49-F238E27FC236}">
                                  <a16:creationId xmlns:a16="http://schemas.microsoft.com/office/drawing/2014/main" id="{38B14577-46E1-4C5F-1F73-25FE850DC7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Capitate bone</a:t>
                              </a:r>
                            </a:p>
                          </p:txBody>
                        </p:sp>
                        <p:sp>
                          <p:nvSpPr>
                            <p:cNvPr id="7925" name="FTU - geniohyoid">
                              <a:extLst>
                                <a:ext uri="{FF2B5EF4-FFF2-40B4-BE49-F238E27FC236}">
                                  <a16:creationId xmlns:a16="http://schemas.microsoft.com/office/drawing/2014/main" id="{A3891217-E01E-D82D-CB49-EA795F83704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Hamate bone</a:t>
                              </a:r>
                            </a:p>
                          </p:txBody>
                        </p:sp>
                        <p:sp>
                          <p:nvSpPr>
                            <p:cNvPr id="7926" name="FTU - longus capitis">
                              <a:extLst>
                                <a:ext uri="{FF2B5EF4-FFF2-40B4-BE49-F238E27FC236}">
                                  <a16:creationId xmlns:a16="http://schemas.microsoft.com/office/drawing/2014/main" id="{D046FD8E-A52C-3D58-6023-B2C1B234BD5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Lunate bone</a:t>
                              </a:r>
                            </a:p>
                          </p:txBody>
                        </p:sp>
                        <p:sp>
                          <p:nvSpPr>
                            <p:cNvPr id="7927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5B0A5447-D18F-D005-E92C-328B964B2AF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Pisiform bone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903" name="Group 7902">
                            <a:extLst>
                              <a:ext uri="{FF2B5EF4-FFF2-40B4-BE49-F238E27FC236}">
                                <a16:creationId xmlns:a16="http://schemas.microsoft.com/office/drawing/2014/main" id="{1828523B-271E-DA56-74F1-B55537E1B6E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916" name="Text Box 3036">
                              <a:extLst>
                                <a:ext uri="{FF2B5EF4-FFF2-40B4-BE49-F238E27FC236}">
                                  <a16:creationId xmlns:a16="http://schemas.microsoft.com/office/drawing/2014/main" id="{251139CC-1C81-60CB-A2A1-CBB72EA91AE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917" name="Text Box 3036">
                              <a:extLst>
                                <a:ext uri="{FF2B5EF4-FFF2-40B4-BE49-F238E27FC236}">
                                  <a16:creationId xmlns:a16="http://schemas.microsoft.com/office/drawing/2014/main" id="{5EFDE8E7-888C-8F54-1806-F03CC692E09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918" name="Text Box 3036">
                              <a:extLst>
                                <a:ext uri="{FF2B5EF4-FFF2-40B4-BE49-F238E27FC236}">
                                  <a16:creationId xmlns:a16="http://schemas.microsoft.com/office/drawing/2014/main" id="{52E961B1-F44E-F0FA-8989-7BEC3169192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904" name="Group 7903">
                            <a:extLst>
                              <a:ext uri="{FF2B5EF4-FFF2-40B4-BE49-F238E27FC236}">
                                <a16:creationId xmlns:a16="http://schemas.microsoft.com/office/drawing/2014/main" id="{5B128A98-D332-D069-7C3C-60A0970A08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913" name="Text Box 3036">
                              <a:extLst>
                                <a:ext uri="{FF2B5EF4-FFF2-40B4-BE49-F238E27FC236}">
                                  <a16:creationId xmlns:a16="http://schemas.microsoft.com/office/drawing/2014/main" id="{A90A4CFF-638E-7C2D-39EC-2CD70A34205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914" name="Text Box 3036">
                              <a:extLst>
                                <a:ext uri="{FF2B5EF4-FFF2-40B4-BE49-F238E27FC236}">
                                  <a16:creationId xmlns:a16="http://schemas.microsoft.com/office/drawing/2014/main" id="{5FCE0C85-C074-2C41-E813-F145006FCA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915" name="Text Box 3036">
                              <a:extLst>
                                <a:ext uri="{FF2B5EF4-FFF2-40B4-BE49-F238E27FC236}">
                                  <a16:creationId xmlns:a16="http://schemas.microsoft.com/office/drawing/2014/main" id="{464D0D76-DF6E-565C-FD35-3DFD00B54FA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905" name="Group 7904">
                            <a:extLst>
                              <a:ext uri="{FF2B5EF4-FFF2-40B4-BE49-F238E27FC236}">
                                <a16:creationId xmlns:a16="http://schemas.microsoft.com/office/drawing/2014/main" id="{1D4BE51A-218B-95D5-756D-0185A4A8CA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910" name="Text Box 3036">
                              <a:extLst>
                                <a:ext uri="{FF2B5EF4-FFF2-40B4-BE49-F238E27FC236}">
                                  <a16:creationId xmlns:a16="http://schemas.microsoft.com/office/drawing/2014/main" id="{8C9E4E42-1FF0-5E1A-9BCA-FA55BEC4D40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911" name="Text Box 3036">
                              <a:extLst>
                                <a:ext uri="{FF2B5EF4-FFF2-40B4-BE49-F238E27FC236}">
                                  <a16:creationId xmlns:a16="http://schemas.microsoft.com/office/drawing/2014/main" id="{A75F78AA-D039-D333-62BB-24315EC0527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912" name="Text Box 3036">
                              <a:extLst>
                                <a:ext uri="{FF2B5EF4-FFF2-40B4-BE49-F238E27FC236}">
                                  <a16:creationId xmlns:a16="http://schemas.microsoft.com/office/drawing/2014/main" id="{64A9B0CD-600A-03C3-FD09-D9D006D42C7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906" name="Group 7905">
                            <a:extLst>
                              <a:ext uri="{FF2B5EF4-FFF2-40B4-BE49-F238E27FC236}">
                                <a16:creationId xmlns:a16="http://schemas.microsoft.com/office/drawing/2014/main" id="{F28143D4-58DA-541D-8B5E-D0FED63F33B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907" name="Text Box 3036">
                              <a:extLst>
                                <a:ext uri="{FF2B5EF4-FFF2-40B4-BE49-F238E27FC236}">
                                  <a16:creationId xmlns:a16="http://schemas.microsoft.com/office/drawing/2014/main" id="{510B6B43-7995-B51F-E7BB-AAC40E20CD7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908" name="Text Box 3036">
                              <a:extLst>
                                <a:ext uri="{FF2B5EF4-FFF2-40B4-BE49-F238E27FC236}">
                                  <a16:creationId xmlns:a16="http://schemas.microsoft.com/office/drawing/2014/main" id="{D227C603-6FBF-440B-3EF4-EDA9F7D7C0D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909" name="Text Box 3036">
                              <a:extLst>
                                <a:ext uri="{FF2B5EF4-FFF2-40B4-BE49-F238E27FC236}">
                                  <a16:creationId xmlns:a16="http://schemas.microsoft.com/office/drawing/2014/main" id="{24F46F4C-AB29-FF8B-66D9-280DF8202A9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900" name="FTU - longus colli inferior">
                          <a:extLst>
                            <a:ext uri="{FF2B5EF4-FFF2-40B4-BE49-F238E27FC236}">
                              <a16:creationId xmlns:a16="http://schemas.microsoft.com/office/drawing/2014/main" id="{53519EF9-0E4F-B644-1AC7-D705ADF010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30976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Scaphoid bone</a:t>
                          </a:r>
                        </a:p>
                      </p:txBody>
                    </p:sp>
                  </p:grpSp>
                  <p:sp>
                    <p:nvSpPr>
                      <p:cNvPr id="7896" name="Text Box 3036">
                        <a:extLst>
                          <a:ext uri="{FF2B5EF4-FFF2-40B4-BE49-F238E27FC236}">
                            <a16:creationId xmlns:a16="http://schemas.microsoft.com/office/drawing/2014/main" id="{780A9B13-0D65-9815-2778-0FCDCD5DC18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897" name="Text Box 3036">
                        <a:extLst>
                          <a:ext uri="{FF2B5EF4-FFF2-40B4-BE49-F238E27FC236}">
                            <a16:creationId xmlns:a16="http://schemas.microsoft.com/office/drawing/2014/main" id="{94EE5458-02F1-1CCB-E824-E86BA650B26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898" name="Text Box 3036">
                        <a:extLst>
                          <a:ext uri="{FF2B5EF4-FFF2-40B4-BE49-F238E27FC236}">
                            <a16:creationId xmlns:a16="http://schemas.microsoft.com/office/drawing/2014/main" id="{DB091BCE-8519-0D82-DDC6-1ED210AF1B1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7886" name="Text Box 3036">
                      <a:extLst>
                        <a:ext uri="{FF2B5EF4-FFF2-40B4-BE49-F238E27FC236}">
                          <a16:creationId xmlns:a16="http://schemas.microsoft.com/office/drawing/2014/main" id="{0FC2FD5E-8C41-1AA5-9F1B-087C0D9642A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87" name="Text Box 3036">
                      <a:extLst>
                        <a:ext uri="{FF2B5EF4-FFF2-40B4-BE49-F238E27FC236}">
                          <a16:creationId xmlns:a16="http://schemas.microsoft.com/office/drawing/2014/main" id="{56EA23AC-B160-4303-81E6-5765B2A121D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88" name="Text Box 3036">
                      <a:extLst>
                        <a:ext uri="{FF2B5EF4-FFF2-40B4-BE49-F238E27FC236}">
                          <a16:creationId xmlns:a16="http://schemas.microsoft.com/office/drawing/2014/main" id="{0C8154FD-8256-E472-0A97-176422FEBA9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89" name="Text Box 3036">
                      <a:extLst>
                        <a:ext uri="{FF2B5EF4-FFF2-40B4-BE49-F238E27FC236}">
                          <a16:creationId xmlns:a16="http://schemas.microsoft.com/office/drawing/2014/main" id="{D731AB16-6EAA-553B-BDBF-1797D6F77B7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90" name="Text Box 3036">
                      <a:extLst>
                        <a:ext uri="{FF2B5EF4-FFF2-40B4-BE49-F238E27FC236}">
                          <a16:creationId xmlns:a16="http://schemas.microsoft.com/office/drawing/2014/main" id="{039556AE-FE84-F695-E7D5-5C3B29BF65E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91" name="Text Box 3036">
                      <a:extLst>
                        <a:ext uri="{FF2B5EF4-FFF2-40B4-BE49-F238E27FC236}">
                          <a16:creationId xmlns:a16="http://schemas.microsoft.com/office/drawing/2014/main" id="{1A6708F6-A898-E6DE-E7F1-1E6A656A3AA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92" name="Text Box 3036">
                      <a:extLst>
                        <a:ext uri="{FF2B5EF4-FFF2-40B4-BE49-F238E27FC236}">
                          <a16:creationId xmlns:a16="http://schemas.microsoft.com/office/drawing/2014/main" id="{147EAE42-86A6-B1DE-F913-91E09760D1F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93" name="Text Box 3036">
                      <a:extLst>
                        <a:ext uri="{FF2B5EF4-FFF2-40B4-BE49-F238E27FC236}">
                          <a16:creationId xmlns:a16="http://schemas.microsoft.com/office/drawing/2014/main" id="{8D9F89B9-2797-DAF5-4C3F-A2FC5E1D034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94" name="Text Box 3036">
                      <a:extLst>
                        <a:ext uri="{FF2B5EF4-FFF2-40B4-BE49-F238E27FC236}">
                          <a16:creationId xmlns:a16="http://schemas.microsoft.com/office/drawing/2014/main" id="{EFDD57F1-97F4-92CA-061B-6C4C3F63FF5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879" name="FTU - mylohyoid">
                    <a:extLst>
                      <a:ext uri="{FF2B5EF4-FFF2-40B4-BE49-F238E27FC236}">
                        <a16:creationId xmlns:a16="http://schemas.microsoft.com/office/drawing/2014/main" id="{1215E9D8-88F2-03B1-16EF-2EE1E3AFE25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Trapezium bone</a:t>
                    </a:r>
                  </a:p>
                </p:txBody>
              </p:sp>
              <p:sp>
                <p:nvSpPr>
                  <p:cNvPr id="7880" name="FTU - digastric">
                    <a:extLst>
                      <a:ext uri="{FF2B5EF4-FFF2-40B4-BE49-F238E27FC236}">
                        <a16:creationId xmlns:a16="http://schemas.microsoft.com/office/drawing/2014/main" id="{B06CF947-7DD2-476B-4869-FC7FECEE6D5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Triquetral bone</a:t>
                    </a:r>
                  </a:p>
                </p:txBody>
              </p:sp>
              <p:sp>
                <p:nvSpPr>
                  <p:cNvPr id="7881" name="FTU - geniohyoid">
                    <a:extLst>
                      <a:ext uri="{FF2B5EF4-FFF2-40B4-BE49-F238E27FC236}">
                        <a16:creationId xmlns:a16="http://schemas.microsoft.com/office/drawing/2014/main" id="{EE3FEF11-9AEA-BF1C-1F20-434E15BB910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82091" y="7545991"/>
                    <a:ext cx="1365337" cy="10800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Palm</a:t>
                    </a:r>
                  </a:p>
                </p:txBody>
              </p:sp>
              <p:sp>
                <p:nvSpPr>
                  <p:cNvPr id="7882" name="FTU - longus capitis">
                    <a:extLst>
                      <a:ext uri="{FF2B5EF4-FFF2-40B4-BE49-F238E27FC236}">
                        <a16:creationId xmlns:a16="http://schemas.microsoft.com/office/drawing/2014/main" id="{83FD7EBC-92E6-0F72-1308-9A87B4E3A2F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Trapezoid bone</a:t>
                    </a:r>
                  </a:p>
                </p:txBody>
              </p:sp>
              <p:sp>
                <p:nvSpPr>
                  <p:cNvPr id="7883" name="FTU - longus colli inferior">
                    <a:extLst>
                      <a:ext uri="{FF2B5EF4-FFF2-40B4-BE49-F238E27FC236}">
                        <a16:creationId xmlns:a16="http://schemas.microsoft.com/office/drawing/2014/main" id="{C5C75B8B-830C-F1F4-4AD7-F55F5324209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82091" y="7791332"/>
                    <a:ext cx="1365337" cy="10800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Fingers</a:t>
                    </a:r>
                  </a:p>
                </p:txBody>
              </p:sp>
              <p:sp>
                <p:nvSpPr>
                  <p:cNvPr id="7884" name="FTU - longus colli inferior">
                    <a:extLst>
                      <a:ext uri="{FF2B5EF4-FFF2-40B4-BE49-F238E27FC236}">
                        <a16:creationId xmlns:a16="http://schemas.microsoft.com/office/drawing/2014/main" id="{FB19DFFA-B5A5-063C-621D-5C17280F297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st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grpSp>
              <p:nvGrpSpPr>
                <p:cNvPr id="7868" name="Group 7867">
                  <a:extLst>
                    <a:ext uri="{FF2B5EF4-FFF2-40B4-BE49-F238E27FC236}">
                      <a16:creationId xmlns:a16="http://schemas.microsoft.com/office/drawing/2014/main" id="{EA655A86-A265-E3E3-5C3C-148687430F23}"/>
                    </a:ext>
                  </a:extLst>
                </p:cNvPr>
                <p:cNvGrpSpPr/>
                <p:nvPr/>
              </p:nvGrpSpPr>
              <p:grpSpPr>
                <a:xfrm>
                  <a:off x="35684969" y="7318126"/>
                  <a:ext cx="86554" cy="452014"/>
                  <a:chOff x="35689005" y="7197168"/>
                  <a:chExt cx="86554" cy="452014"/>
                </a:xfrm>
              </p:grpSpPr>
              <p:sp>
                <p:nvSpPr>
                  <p:cNvPr id="7869" name="Text Box 3036">
                    <a:extLst>
                      <a:ext uri="{FF2B5EF4-FFF2-40B4-BE49-F238E27FC236}">
                        <a16:creationId xmlns:a16="http://schemas.microsoft.com/office/drawing/2014/main" id="{8A1C0EA7-7B7F-B379-8691-0B54D11DBE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870" name="Text Box 3036">
                    <a:extLst>
                      <a:ext uri="{FF2B5EF4-FFF2-40B4-BE49-F238E27FC236}">
                        <a16:creationId xmlns:a16="http://schemas.microsoft.com/office/drawing/2014/main" id="{61DE3BFF-939E-26D2-02AC-6C08D49ED7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871" name="Text Box 3036">
                    <a:extLst>
                      <a:ext uri="{FF2B5EF4-FFF2-40B4-BE49-F238E27FC236}">
                        <a16:creationId xmlns:a16="http://schemas.microsoft.com/office/drawing/2014/main" id="{F6A13AE2-A161-3913-AFB0-EA1E9396C40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872" name="Text Box 3036">
                    <a:extLst>
                      <a:ext uri="{FF2B5EF4-FFF2-40B4-BE49-F238E27FC236}">
                        <a16:creationId xmlns:a16="http://schemas.microsoft.com/office/drawing/2014/main" id="{379126C8-F308-F760-098D-F4CBB44E13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0771" y="719716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873" name="Text Box 3036">
                    <a:extLst>
                      <a:ext uri="{FF2B5EF4-FFF2-40B4-BE49-F238E27FC236}">
                        <a16:creationId xmlns:a16="http://schemas.microsoft.com/office/drawing/2014/main" id="{59D4D724-70EC-DB44-F570-6DA64423E0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0771" y="725226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874" name="Text Box 3036">
                    <a:extLst>
                      <a:ext uri="{FF2B5EF4-FFF2-40B4-BE49-F238E27FC236}">
                        <a16:creationId xmlns:a16="http://schemas.microsoft.com/office/drawing/2014/main" id="{57F9D830-34F7-A75D-00ED-22D6A3FF963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9559" y="722471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875" name="Text Box 3036">
                    <a:extLst>
                      <a:ext uri="{FF2B5EF4-FFF2-40B4-BE49-F238E27FC236}">
                        <a16:creationId xmlns:a16="http://schemas.microsoft.com/office/drawing/2014/main" id="{DBFB6635-03AD-67BD-7B76-A97AE37EA4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0771" y="755809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876" name="Text Box 3036">
                    <a:extLst>
                      <a:ext uri="{FF2B5EF4-FFF2-40B4-BE49-F238E27FC236}">
                        <a16:creationId xmlns:a16="http://schemas.microsoft.com/office/drawing/2014/main" id="{B2444974-A209-99A1-F368-15712FA440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0771" y="761318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877" name="Text Box 3036">
                    <a:extLst>
                      <a:ext uri="{FF2B5EF4-FFF2-40B4-BE49-F238E27FC236}">
                        <a16:creationId xmlns:a16="http://schemas.microsoft.com/office/drawing/2014/main" id="{B408BC77-49CE-889E-99E7-23668E1184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9559" y="75856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863" name="FTU - mylohyoid">
                <a:extLst>
                  <a:ext uri="{FF2B5EF4-FFF2-40B4-BE49-F238E27FC236}">
                    <a16:creationId xmlns:a16="http://schemas.microsoft.com/office/drawing/2014/main" id="{BE0912AE-4A5F-6DCE-A467-A656A32E5CBB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NZ" sz="6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nd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Metacarpal</a:t>
                </a:r>
              </a:p>
            </p:txBody>
          </p:sp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40164904-0E1C-B8BA-05E7-7ACEB64634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4AEFC5D9-5A6A-52ED-DE00-FAFBAD0AE0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8BD271E1-2565-3934-8FD5-1E5C57784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1" name="FTU - mylohyoid">
              <a:extLst>
                <a:ext uri="{FF2B5EF4-FFF2-40B4-BE49-F238E27FC236}">
                  <a16:creationId xmlns:a16="http://schemas.microsoft.com/office/drawing/2014/main" id="{FC74D842-B465-AC84-B2CE-9306D5BEDE76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r>
                <a:rPr lang="en-NZ" sz="600" baseline="30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Metacarpal</a:t>
              </a:r>
            </a:p>
          </p:txBody>
        </p:sp>
        <p:sp>
          <p:nvSpPr>
            <p:cNvPr id="7792" name="FTU - mylohyoid">
              <a:extLst>
                <a:ext uri="{FF2B5EF4-FFF2-40B4-BE49-F238E27FC236}">
                  <a16:creationId xmlns:a16="http://schemas.microsoft.com/office/drawing/2014/main" id="{3E4C58E8-0F9C-6D8D-708C-487DFED32C74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r>
                <a:rPr lang="en-NZ" sz="600" baseline="30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Metacarpal</a:t>
              </a:r>
            </a:p>
          </p:txBody>
        </p:sp>
        <p:sp>
          <p:nvSpPr>
            <p:cNvPr id="7793" name="FTU - mylohyoid">
              <a:extLst>
                <a:ext uri="{FF2B5EF4-FFF2-40B4-BE49-F238E27FC236}">
                  <a16:creationId xmlns:a16="http://schemas.microsoft.com/office/drawing/2014/main" id="{B3B9B355-C8C1-C862-CA9C-FEF6C74783C0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  <a:r>
                <a:rPr lang="en-NZ" sz="600" baseline="30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Metacarpal</a:t>
              </a:r>
            </a:p>
          </p:txBody>
        </p:sp>
      </p:grpSp>
      <p:grpSp>
        <p:nvGrpSpPr>
          <p:cNvPr id="7996" name="Group 7995">
            <a:extLst>
              <a:ext uri="{FF2B5EF4-FFF2-40B4-BE49-F238E27FC236}">
                <a16:creationId xmlns:a16="http://schemas.microsoft.com/office/drawing/2014/main" id="{A5C7D1F4-8F2A-7E30-1D93-DD68B666913E}"/>
              </a:ext>
            </a:extLst>
          </p:cNvPr>
          <p:cNvGrpSpPr/>
          <p:nvPr/>
        </p:nvGrpSpPr>
        <p:grpSpPr>
          <a:xfrm>
            <a:off x="36031605" y="7738786"/>
            <a:ext cx="1445446" cy="1946126"/>
            <a:chOff x="36030350" y="7486024"/>
            <a:chExt cx="1445446" cy="1946126"/>
          </a:xfrm>
        </p:grpSpPr>
        <p:grpSp>
          <p:nvGrpSpPr>
            <p:cNvPr id="7928" name="Group 7927">
              <a:extLst>
                <a:ext uri="{FF2B5EF4-FFF2-40B4-BE49-F238E27FC236}">
                  <a16:creationId xmlns:a16="http://schemas.microsoft.com/office/drawing/2014/main" id="{474E733E-59FE-1454-8420-C2E2737F1729}"/>
                </a:ext>
              </a:extLst>
            </p:cNvPr>
            <p:cNvGrpSpPr/>
            <p:nvPr/>
          </p:nvGrpSpPr>
          <p:grpSpPr>
            <a:xfrm>
              <a:off x="36030350" y="7486024"/>
              <a:ext cx="1445446" cy="1946126"/>
              <a:chOff x="34357356" y="6434511"/>
              <a:chExt cx="1445446" cy="1946126"/>
            </a:xfrm>
          </p:grpSpPr>
          <p:grpSp>
            <p:nvGrpSpPr>
              <p:cNvPr id="7929" name="Group 7928">
                <a:extLst>
                  <a:ext uri="{FF2B5EF4-FFF2-40B4-BE49-F238E27FC236}">
                    <a16:creationId xmlns:a16="http://schemas.microsoft.com/office/drawing/2014/main" id="{323CFC61-0B96-540F-59DE-13048842A5EF}"/>
                  </a:ext>
                </a:extLst>
              </p:cNvPr>
              <p:cNvGrpSpPr/>
              <p:nvPr/>
            </p:nvGrpSpPr>
            <p:grpSpPr>
              <a:xfrm>
                <a:off x="34358805" y="6434511"/>
                <a:ext cx="1443997" cy="1946126"/>
                <a:chOff x="34358805" y="6434511"/>
                <a:chExt cx="1443997" cy="1946126"/>
              </a:xfrm>
            </p:grpSpPr>
            <p:grpSp>
              <p:nvGrpSpPr>
                <p:cNvPr id="7933" name="Group 7932">
                  <a:extLst>
                    <a:ext uri="{FF2B5EF4-FFF2-40B4-BE49-F238E27FC236}">
                      <a16:creationId xmlns:a16="http://schemas.microsoft.com/office/drawing/2014/main" id="{F1260B0C-B7B3-3D07-A967-FAE268615DC1}"/>
                    </a:ext>
                  </a:extLst>
                </p:cNvPr>
                <p:cNvGrpSpPr/>
                <p:nvPr/>
              </p:nvGrpSpPr>
              <p:grpSpPr>
                <a:xfrm>
                  <a:off x="34358805" y="6434511"/>
                  <a:ext cx="1443997" cy="1946126"/>
                  <a:chOff x="34366709" y="6449233"/>
                  <a:chExt cx="1443997" cy="1946126"/>
                </a:xfrm>
              </p:grpSpPr>
              <p:grpSp>
                <p:nvGrpSpPr>
                  <p:cNvPr id="7938" name="Group 7937">
                    <a:extLst>
                      <a:ext uri="{FF2B5EF4-FFF2-40B4-BE49-F238E27FC236}">
                        <a16:creationId xmlns:a16="http://schemas.microsoft.com/office/drawing/2014/main" id="{E079FDC4-3FF0-DCA1-60E3-2393440191F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6709" y="6449233"/>
                    <a:ext cx="1443997" cy="1946126"/>
                    <a:chOff x="34366709" y="6449233"/>
                    <a:chExt cx="1443997" cy="1946126"/>
                  </a:xfrm>
                </p:grpSpPr>
                <p:grpSp>
                  <p:nvGrpSpPr>
                    <p:cNvPr id="7949" name="Group 7948">
                      <a:extLst>
                        <a:ext uri="{FF2B5EF4-FFF2-40B4-BE49-F238E27FC236}">
                          <a16:creationId xmlns:a16="http://schemas.microsoft.com/office/drawing/2014/main" id="{93BD7387-D9E4-C5E6-6A58-7F4BEA5E22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6709" y="6449233"/>
                      <a:ext cx="1443997" cy="1946126"/>
                      <a:chOff x="34366709" y="6449233"/>
                      <a:chExt cx="1443997" cy="1946126"/>
                    </a:xfrm>
                  </p:grpSpPr>
                  <p:grpSp>
                    <p:nvGrpSpPr>
                      <p:cNvPr id="7956" name="Group 7955">
                        <a:extLst>
                          <a:ext uri="{FF2B5EF4-FFF2-40B4-BE49-F238E27FC236}">
                            <a16:creationId xmlns:a16="http://schemas.microsoft.com/office/drawing/2014/main" id="{CF5B79B6-7E01-F48E-E636-B048EBD07E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3997" cy="1946126"/>
                        <a:chOff x="36026979" y="5284096"/>
                        <a:chExt cx="1443997" cy="1946126"/>
                      </a:xfrm>
                    </p:grpSpPr>
                    <p:grpSp>
                      <p:nvGrpSpPr>
                        <p:cNvPr id="7966" name="Group 7965">
                          <a:extLst>
                            <a:ext uri="{FF2B5EF4-FFF2-40B4-BE49-F238E27FC236}">
                              <a16:creationId xmlns:a16="http://schemas.microsoft.com/office/drawing/2014/main" id="{AFB559CA-ED02-91A4-0897-398FEEAE44B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6"/>
                          <a:ext cx="1443997" cy="1946126"/>
                          <a:chOff x="36026979" y="5284096"/>
                          <a:chExt cx="1443997" cy="1946126"/>
                        </a:xfrm>
                      </p:grpSpPr>
                      <p:grpSp>
                        <p:nvGrpSpPr>
                          <p:cNvPr id="7970" name="Group 7969">
                            <a:extLst>
                              <a:ext uri="{FF2B5EF4-FFF2-40B4-BE49-F238E27FC236}">
                                <a16:creationId xmlns:a16="http://schemas.microsoft.com/office/drawing/2014/main" id="{1817A15C-464C-A07E-053A-A523A820C2A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26979" y="5284096"/>
                            <a:ext cx="1440000" cy="1946126"/>
                            <a:chOff x="7152345" y="5014339"/>
                            <a:chExt cx="1440000" cy="1946126"/>
                          </a:xfrm>
                        </p:grpSpPr>
                        <p:grpSp>
                          <p:nvGrpSpPr>
                            <p:cNvPr id="7972" name="organ group - head &amp; neck muscles">
                              <a:extLst>
                                <a:ext uri="{FF2B5EF4-FFF2-40B4-BE49-F238E27FC236}">
                                  <a16:creationId xmlns:a16="http://schemas.microsoft.com/office/drawing/2014/main" id="{1176C5E9-B3CD-4D30-F7F8-86B46BA70DA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152345" y="5014339"/>
                              <a:ext cx="1440000" cy="1946126"/>
                              <a:chOff x="6009350" y="5014339"/>
                              <a:chExt cx="1440000" cy="1946126"/>
                            </a:xfrm>
                          </p:grpSpPr>
                          <p:sp>
                            <p:nvSpPr>
                              <p:cNvPr id="7989" name="organ - head &amp; neck muscles">
                                <a:extLst>
                                  <a:ext uri="{FF2B5EF4-FFF2-40B4-BE49-F238E27FC236}">
                                    <a16:creationId xmlns:a16="http://schemas.microsoft.com/office/drawing/2014/main" id="{595340BB-99BF-074B-BDA2-04033D5122D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09350" y="5014339"/>
                                <a:ext cx="1440000" cy="194612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none" lIns="91440" tIns="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Foot</a:t>
                                </a:r>
                              </a:p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91" name="FTU - digastric">
                                <a:extLst>
                                  <a:ext uri="{FF2B5EF4-FFF2-40B4-BE49-F238E27FC236}">
                                    <a16:creationId xmlns:a16="http://schemas.microsoft.com/office/drawing/2014/main" id="{EC2CA344-73C7-31CA-F867-BCA4B405371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09350" y="5256106"/>
                                <a:ext cx="1440000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Cuboid bone</a:t>
                                </a:r>
                              </a:p>
                            </p:txBody>
                          </p:sp>
                          <p:sp>
                            <p:nvSpPr>
                              <p:cNvPr id="7992" name="FTU - geniohyoid">
                                <a:extLst>
                                  <a:ext uri="{FF2B5EF4-FFF2-40B4-BE49-F238E27FC236}">
                                    <a16:creationId xmlns:a16="http://schemas.microsoft.com/office/drawing/2014/main" id="{272AA4F4-FB1F-CCBE-C7CF-3C06FFD0EAC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09350" y="5379214"/>
                                <a:ext cx="1440000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Intermediate Cuneiform bone</a:t>
                                </a:r>
                              </a:p>
                            </p:txBody>
                          </p:sp>
                          <p:sp>
                            <p:nvSpPr>
                              <p:cNvPr id="7993" name="FTU - longus capitis">
                                <a:extLst>
                                  <a:ext uri="{FF2B5EF4-FFF2-40B4-BE49-F238E27FC236}">
                                    <a16:creationId xmlns:a16="http://schemas.microsoft.com/office/drawing/2014/main" id="{30D15897-1CB1-509A-A140-FB95D37A5BD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09350" y="5500240"/>
                                <a:ext cx="1440000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Lateral Cuneiform bone</a:t>
                                </a:r>
                              </a:p>
                            </p:txBody>
                          </p:sp>
                          <p:sp>
                            <p:nvSpPr>
                              <p:cNvPr id="799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686A3C77-410C-A163-41DD-9770DBB01A6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09350" y="5621266"/>
                                <a:ext cx="1440000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Medial Cuneiform bone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7973" name="Group 7972">
                              <a:extLst>
                                <a:ext uri="{FF2B5EF4-FFF2-40B4-BE49-F238E27FC236}">
                                  <a16:creationId xmlns:a16="http://schemas.microsoft.com/office/drawing/2014/main" id="{961534BD-FE8E-FF3D-3C64-5A76F16493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75630" y="5265090"/>
                              <a:ext cx="84788" cy="91092"/>
                              <a:chOff x="12626158" y="10798008"/>
                              <a:chExt cx="84788" cy="91092"/>
                            </a:xfrm>
                          </p:grpSpPr>
                          <p:sp>
                            <p:nvSpPr>
                              <p:cNvPr id="7986" name="Text Box 3036">
                                <a:extLst>
                                  <a:ext uri="{FF2B5EF4-FFF2-40B4-BE49-F238E27FC236}">
                                    <a16:creationId xmlns:a16="http://schemas.microsoft.com/office/drawing/2014/main" id="{1718465E-3D79-E473-1814-65488B5A84F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12626158" y="10798008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87" name="Text Box 3036">
                                <a:extLst>
                                  <a:ext uri="{FF2B5EF4-FFF2-40B4-BE49-F238E27FC236}">
                                    <a16:creationId xmlns:a16="http://schemas.microsoft.com/office/drawing/2014/main" id="{0EAF412C-6734-2413-4BD6-A53D2E698E0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12626158" y="10853100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88" name="Text Box 3036">
                                <a:extLst>
                                  <a:ext uri="{FF2B5EF4-FFF2-40B4-BE49-F238E27FC236}">
                                    <a16:creationId xmlns:a16="http://schemas.microsoft.com/office/drawing/2014/main" id="{093D44D2-3412-D507-FA8B-0DE553B1835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12674946" y="10825554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7974" name="Group 7973">
                              <a:extLst>
                                <a:ext uri="{FF2B5EF4-FFF2-40B4-BE49-F238E27FC236}">
                                  <a16:creationId xmlns:a16="http://schemas.microsoft.com/office/drawing/2014/main" id="{428653D5-7DB8-0AC7-5E1D-65FB8FA25D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76561" y="5387592"/>
                              <a:ext cx="84788" cy="91092"/>
                              <a:chOff x="12626158" y="10798008"/>
                              <a:chExt cx="84788" cy="91092"/>
                            </a:xfrm>
                          </p:grpSpPr>
                          <p:sp>
                            <p:nvSpPr>
                              <p:cNvPr id="7983" name="Text Box 3036">
                                <a:extLst>
                                  <a:ext uri="{FF2B5EF4-FFF2-40B4-BE49-F238E27FC236}">
                                    <a16:creationId xmlns:a16="http://schemas.microsoft.com/office/drawing/2014/main" id="{4CF1E6BC-6EDF-7127-8C42-C1919DF6A7F8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12626158" y="10798008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84" name="Text Box 3036">
                                <a:extLst>
                                  <a:ext uri="{FF2B5EF4-FFF2-40B4-BE49-F238E27FC236}">
                                    <a16:creationId xmlns:a16="http://schemas.microsoft.com/office/drawing/2014/main" id="{7F0DD9E3-FBC7-8F53-D452-8948DAD491DE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12626158" y="10853100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85" name="Text Box 3036">
                                <a:extLst>
                                  <a:ext uri="{FF2B5EF4-FFF2-40B4-BE49-F238E27FC236}">
                                    <a16:creationId xmlns:a16="http://schemas.microsoft.com/office/drawing/2014/main" id="{5288872F-19F2-70AC-C85C-B3D8995AA9D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12674946" y="10825554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7975" name="Group 7974">
                              <a:extLst>
                                <a:ext uri="{FF2B5EF4-FFF2-40B4-BE49-F238E27FC236}">
                                  <a16:creationId xmlns:a16="http://schemas.microsoft.com/office/drawing/2014/main" id="{2ED36F05-1043-5812-1782-CE02E1CCF3A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75201" y="5511970"/>
                              <a:ext cx="84788" cy="91092"/>
                              <a:chOff x="12626158" y="10798008"/>
                              <a:chExt cx="84788" cy="91092"/>
                            </a:xfrm>
                          </p:grpSpPr>
                          <p:sp>
                            <p:nvSpPr>
                              <p:cNvPr id="7980" name="Text Box 3036">
                                <a:extLst>
                                  <a:ext uri="{FF2B5EF4-FFF2-40B4-BE49-F238E27FC236}">
                                    <a16:creationId xmlns:a16="http://schemas.microsoft.com/office/drawing/2014/main" id="{BBE0E027-AB4A-5248-2D25-D79BFE4DD55D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12626158" y="10798008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81" name="Text Box 3036">
                                <a:extLst>
                                  <a:ext uri="{FF2B5EF4-FFF2-40B4-BE49-F238E27FC236}">
                                    <a16:creationId xmlns:a16="http://schemas.microsoft.com/office/drawing/2014/main" id="{2E79361D-2051-7280-7D82-A93E94BDBD9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12626158" y="10853100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82" name="Text Box 3036">
                                <a:extLst>
                                  <a:ext uri="{FF2B5EF4-FFF2-40B4-BE49-F238E27FC236}">
                                    <a16:creationId xmlns:a16="http://schemas.microsoft.com/office/drawing/2014/main" id="{992BCB76-A0F5-F32D-CD75-64012DAE3A3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12674946" y="10825554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7976" name="Group 7975">
                              <a:extLst>
                                <a:ext uri="{FF2B5EF4-FFF2-40B4-BE49-F238E27FC236}">
                                  <a16:creationId xmlns:a16="http://schemas.microsoft.com/office/drawing/2014/main" id="{4C8629AB-4A06-F322-4689-E7EAA761FF1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75201" y="5629823"/>
                              <a:ext cx="84788" cy="91092"/>
                              <a:chOff x="12626158" y="10798008"/>
                              <a:chExt cx="84788" cy="91092"/>
                            </a:xfrm>
                          </p:grpSpPr>
                          <p:sp>
                            <p:nvSpPr>
                              <p:cNvPr id="7977" name="Text Box 3036">
                                <a:extLst>
                                  <a:ext uri="{FF2B5EF4-FFF2-40B4-BE49-F238E27FC236}">
                                    <a16:creationId xmlns:a16="http://schemas.microsoft.com/office/drawing/2014/main" id="{C79FC479-FA14-DC77-0844-B06583D6BA8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12626158" y="10798008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78" name="Text Box 3036">
                                <a:extLst>
                                  <a:ext uri="{FF2B5EF4-FFF2-40B4-BE49-F238E27FC236}">
                                    <a16:creationId xmlns:a16="http://schemas.microsoft.com/office/drawing/2014/main" id="{7D510C55-4138-996E-1757-3A592B392318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12626158" y="10853100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79" name="Text Box 3036">
                                <a:extLst>
                                  <a:ext uri="{FF2B5EF4-FFF2-40B4-BE49-F238E27FC236}">
                                    <a16:creationId xmlns:a16="http://schemas.microsoft.com/office/drawing/2014/main" id="{74A0ABAC-9349-0108-57EE-7D4F4B7E8A2A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12674946" y="10825554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7971" name="FTU - longus colli inferior">
                            <a:extLst>
                              <a:ext uri="{FF2B5EF4-FFF2-40B4-BE49-F238E27FC236}">
                                <a16:creationId xmlns:a16="http://schemas.microsoft.com/office/drawing/2014/main" id="{F15F7CA3-1082-7B56-2549-1830E23FB00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0976" y="6017171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Navicular bone</a:t>
                            </a:r>
                          </a:p>
                        </p:txBody>
                      </p:sp>
                    </p:grpSp>
                    <p:sp>
                      <p:nvSpPr>
                        <p:cNvPr id="7967" name="Text Box 3036">
                          <a:extLst>
                            <a:ext uri="{FF2B5EF4-FFF2-40B4-BE49-F238E27FC236}">
                              <a16:creationId xmlns:a16="http://schemas.microsoft.com/office/drawing/2014/main" id="{3AD8A0FC-E2C3-5E0B-45A4-5174F268C43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56979" y="6034597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68" name="Text Box 3036">
                          <a:extLst>
                            <a:ext uri="{FF2B5EF4-FFF2-40B4-BE49-F238E27FC236}">
                              <a16:creationId xmlns:a16="http://schemas.microsoft.com/office/drawing/2014/main" id="{7F633D3F-2C07-7586-92D0-271CB0EE9BF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56979" y="607982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69" name="Text Box 3036">
                          <a:extLst>
                            <a:ext uri="{FF2B5EF4-FFF2-40B4-BE49-F238E27FC236}">
                              <a16:creationId xmlns:a16="http://schemas.microsoft.com/office/drawing/2014/main" id="{30754C0B-69DB-EC00-7C5C-BF6F7DB5382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05767" y="6062143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7957" name="Text Box 3036">
                        <a:extLst>
                          <a:ext uri="{FF2B5EF4-FFF2-40B4-BE49-F238E27FC236}">
                            <a16:creationId xmlns:a16="http://schemas.microsoft.com/office/drawing/2014/main" id="{B5850645-8C4C-8BE8-86AF-97C718EA07C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5687372" y="768203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958" name="Text Box 3036">
                        <a:extLst>
                          <a:ext uri="{FF2B5EF4-FFF2-40B4-BE49-F238E27FC236}">
                            <a16:creationId xmlns:a16="http://schemas.microsoft.com/office/drawing/2014/main" id="{1241359A-8676-EB30-CA07-15BDD2C5C1E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5687372" y="773712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959" name="Text Box 3036">
                        <a:extLst>
                          <a:ext uri="{FF2B5EF4-FFF2-40B4-BE49-F238E27FC236}">
                            <a16:creationId xmlns:a16="http://schemas.microsoft.com/office/drawing/2014/main" id="{B33DF4A4-22C7-8422-977D-958A32AE180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5736160" y="770958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960" name="Text Box 3036">
                        <a:extLst>
                          <a:ext uri="{FF2B5EF4-FFF2-40B4-BE49-F238E27FC236}">
                            <a16:creationId xmlns:a16="http://schemas.microsoft.com/office/drawing/2014/main" id="{EDF41798-1F3F-65A5-7AD9-02AF4115D6F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5694516" y="793490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961" name="Text Box 3036">
                        <a:extLst>
                          <a:ext uri="{FF2B5EF4-FFF2-40B4-BE49-F238E27FC236}">
                            <a16:creationId xmlns:a16="http://schemas.microsoft.com/office/drawing/2014/main" id="{627BFDFE-5C0C-BC2D-3CEA-D241D33A67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5694516" y="798999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962" name="Text Box 3036">
                        <a:extLst>
                          <a:ext uri="{FF2B5EF4-FFF2-40B4-BE49-F238E27FC236}">
                            <a16:creationId xmlns:a16="http://schemas.microsoft.com/office/drawing/2014/main" id="{FCFAC1E8-6A69-6F2B-88E5-335BD885FDC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5743304" y="796245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7952" name="FTU - geniohyoid">
                      <a:extLst>
                        <a:ext uri="{FF2B5EF4-FFF2-40B4-BE49-F238E27FC236}">
                          <a16:creationId xmlns:a16="http://schemas.microsoft.com/office/drawing/2014/main" id="{4DEB6161-8A55-271F-09B9-EE7588BAD8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72382" y="7299797"/>
                      <a:ext cx="1365337" cy="1080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Ankle</a:t>
                      </a:r>
                    </a:p>
                  </p:txBody>
                </p:sp>
                <p:sp>
                  <p:nvSpPr>
                    <p:cNvPr id="7953" name="FTU - longus capitis">
                      <a:extLst>
                        <a:ext uri="{FF2B5EF4-FFF2-40B4-BE49-F238E27FC236}">
                          <a16:creationId xmlns:a16="http://schemas.microsoft.com/office/drawing/2014/main" id="{31F975D0-3BE2-F198-282E-36CA38C2DD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67620" y="7424112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Talus</a:t>
                      </a:r>
                    </a:p>
                  </p:txBody>
                </p:sp>
                <p:sp>
                  <p:nvSpPr>
                    <p:cNvPr id="7954" name="FTU - longus colli inferior">
                      <a:extLst>
                        <a:ext uri="{FF2B5EF4-FFF2-40B4-BE49-F238E27FC236}">
                          <a16:creationId xmlns:a16="http://schemas.microsoft.com/office/drawing/2014/main" id="{F0AA6355-EBE9-E724-935F-6E5A00C575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81906" y="7545138"/>
                      <a:ext cx="1365337" cy="1080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Toes</a:t>
                      </a:r>
                    </a:p>
                  </p:txBody>
                </p:sp>
                <p:sp>
                  <p:nvSpPr>
                    <p:cNvPr id="7955" name="FTU - longus colli inferior">
                      <a:extLst>
                        <a:ext uri="{FF2B5EF4-FFF2-40B4-BE49-F238E27FC236}">
                          <a16:creationId xmlns:a16="http://schemas.microsoft.com/office/drawing/2014/main" id="{72D269A6-4AD0-A433-9526-03B6B9404D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66854" y="7671286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Metatarsal</a:t>
                      </a:r>
                    </a:p>
                  </p:txBody>
                </p:sp>
              </p:grpSp>
              <p:grpSp>
                <p:nvGrpSpPr>
                  <p:cNvPr id="7939" name="Group 7938">
                    <a:extLst>
                      <a:ext uri="{FF2B5EF4-FFF2-40B4-BE49-F238E27FC236}">
                        <a16:creationId xmlns:a16="http://schemas.microsoft.com/office/drawing/2014/main" id="{269C449D-5B78-9842-BAEC-B434179CE5AE}"/>
                      </a:ext>
                    </a:extLst>
                  </p:cNvPr>
                  <p:cNvGrpSpPr/>
                  <p:nvPr/>
                </p:nvGrpSpPr>
                <p:grpSpPr>
                  <a:xfrm>
                    <a:off x="35686550" y="7432854"/>
                    <a:ext cx="84788" cy="91092"/>
                    <a:chOff x="35690586" y="7311896"/>
                    <a:chExt cx="84788" cy="91092"/>
                  </a:xfrm>
                </p:grpSpPr>
                <p:sp>
                  <p:nvSpPr>
                    <p:cNvPr id="7946" name="Text Box 3036">
                      <a:extLst>
                        <a:ext uri="{FF2B5EF4-FFF2-40B4-BE49-F238E27FC236}">
                          <a16:creationId xmlns:a16="http://schemas.microsoft.com/office/drawing/2014/main" id="{8A219FA6-5CC2-DEEA-A377-817256C01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0586" y="731189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947" name="Text Box 3036">
                      <a:extLst>
                        <a:ext uri="{FF2B5EF4-FFF2-40B4-BE49-F238E27FC236}">
                          <a16:creationId xmlns:a16="http://schemas.microsoft.com/office/drawing/2014/main" id="{1F731027-4724-1DD8-CF51-BC5E46A93B4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0586" y="736698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948" name="Text Box 3036">
                      <a:extLst>
                        <a:ext uri="{FF2B5EF4-FFF2-40B4-BE49-F238E27FC236}">
                          <a16:creationId xmlns:a16="http://schemas.microsoft.com/office/drawing/2014/main" id="{53E7E664-3CDF-9CEC-7812-7403CE80B58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9374" y="733944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7934" name="FTU - mylohyoid">
                  <a:extLst>
                    <a:ext uri="{FF2B5EF4-FFF2-40B4-BE49-F238E27FC236}">
                      <a16:creationId xmlns:a16="http://schemas.microsoft.com/office/drawing/2014/main" id="{64DCFB1D-813B-264F-7CC6-9BB0FA4033D0}"/>
                    </a:ext>
                  </a:extLst>
                </p:cNvPr>
                <p:cNvSpPr txBox="1"/>
                <p:nvPr/>
              </p:nvSpPr>
              <p:spPr>
                <a:xfrm>
                  <a:off x="34359717" y="7783171"/>
                  <a:ext cx="1433877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</a:t>
                  </a:r>
                  <a:r>
                    <a:rPr lang="en-NZ" sz="600" baseline="30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nd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Metatarsal</a:t>
                  </a:r>
                </a:p>
              </p:txBody>
            </p:sp>
            <p:sp>
              <p:nvSpPr>
                <p:cNvPr id="7935" name="Text Box 3036">
                  <a:extLst>
                    <a:ext uri="{FF2B5EF4-FFF2-40B4-BE49-F238E27FC236}">
                      <a16:creationId xmlns:a16="http://schemas.microsoft.com/office/drawing/2014/main" id="{77743BAD-592C-3AC4-D856-C53B6FFFB8E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84206" y="779234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36" name="Text Box 3036">
                  <a:extLst>
                    <a:ext uri="{FF2B5EF4-FFF2-40B4-BE49-F238E27FC236}">
                      <a16:creationId xmlns:a16="http://schemas.microsoft.com/office/drawing/2014/main" id="{94A9C0AF-7700-9B63-BE19-66E31C0AC1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84206" y="784743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37" name="Text Box 3036">
                  <a:extLst>
                    <a:ext uri="{FF2B5EF4-FFF2-40B4-BE49-F238E27FC236}">
                      <a16:creationId xmlns:a16="http://schemas.microsoft.com/office/drawing/2014/main" id="{A09C892D-C770-04DC-1B12-77853A53E6D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2994" y="781989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930" name="FTU - mylohyoid">
                <a:extLst>
                  <a:ext uri="{FF2B5EF4-FFF2-40B4-BE49-F238E27FC236}">
                    <a16:creationId xmlns:a16="http://schemas.microsoft.com/office/drawing/2014/main" id="{BD75681D-5209-7355-45E0-DA5C8EE1380D}"/>
                  </a:ext>
                </a:extLst>
              </p:cNvPr>
              <p:cNvSpPr txBox="1"/>
              <p:nvPr/>
            </p:nvSpPr>
            <p:spPr>
              <a:xfrm>
                <a:off x="34359717" y="790980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NZ" sz="6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rd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Metatarsal</a:t>
                </a:r>
              </a:p>
            </p:txBody>
          </p:sp>
          <p:sp>
            <p:nvSpPr>
              <p:cNvPr id="7931" name="FTU - mylohyoid">
                <a:extLst>
                  <a:ext uri="{FF2B5EF4-FFF2-40B4-BE49-F238E27FC236}">
                    <a16:creationId xmlns:a16="http://schemas.microsoft.com/office/drawing/2014/main" id="{FFEA82FE-458E-7B9D-60C2-9428F2B4D091}"/>
                  </a:ext>
                </a:extLst>
              </p:cNvPr>
              <p:cNvSpPr txBox="1"/>
              <p:nvPr/>
            </p:nvSpPr>
            <p:spPr>
              <a:xfrm>
                <a:off x="34357356" y="803734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NZ" sz="6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Metatarsal</a:t>
                </a:r>
              </a:p>
            </p:txBody>
          </p:sp>
          <p:sp>
            <p:nvSpPr>
              <p:cNvPr id="7932" name="FTU - mylohyoid">
                <a:extLst>
                  <a:ext uri="{FF2B5EF4-FFF2-40B4-BE49-F238E27FC236}">
                    <a16:creationId xmlns:a16="http://schemas.microsoft.com/office/drawing/2014/main" id="{AA400207-21A3-17C1-BC1E-2308228DA299}"/>
                  </a:ext>
                </a:extLst>
              </p:cNvPr>
              <p:cNvSpPr txBox="1"/>
              <p:nvPr/>
            </p:nvSpPr>
            <p:spPr>
              <a:xfrm>
                <a:off x="34359717" y="816877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NZ" sz="6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Metatarsal</a:t>
                </a:r>
              </a:p>
            </p:txBody>
          </p:sp>
        </p:grpSp>
        <p:sp>
          <p:nvSpPr>
            <p:cNvPr id="7995" name="FTU - digastric">
              <a:extLst>
                <a:ext uri="{FF2B5EF4-FFF2-40B4-BE49-F238E27FC236}">
                  <a16:creationId xmlns:a16="http://schemas.microsoft.com/office/drawing/2014/main" id="{A1E14612-8DCD-CC88-F325-C6EE976EF5B2}"/>
                </a:ext>
              </a:extLst>
            </p:cNvPr>
            <p:cNvSpPr txBox="1"/>
            <p:nvPr/>
          </p:nvSpPr>
          <p:spPr>
            <a:xfrm>
              <a:off x="36032710" y="7604287"/>
              <a:ext cx="1433878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Calcaneus</a:t>
              </a:r>
            </a:p>
          </p:txBody>
        </p:sp>
      </p:grpSp>
      <p:sp>
        <p:nvSpPr>
          <p:cNvPr id="7997" name="Text Box 3036">
            <a:extLst>
              <a:ext uri="{FF2B5EF4-FFF2-40B4-BE49-F238E27FC236}">
                <a16:creationId xmlns:a16="http://schemas.microsoft.com/office/drawing/2014/main" id="{B7893E97-50D7-9B39-B3C3-D653FB493266}"/>
              </a:ext>
            </a:extLst>
          </p:cNvPr>
          <p:cNvSpPr txBox="1">
            <a:spLocks noChangeAspect="1"/>
          </p:cNvSpPr>
          <p:nvPr/>
        </p:nvSpPr>
        <p:spPr>
          <a:xfrm>
            <a:off x="37364079" y="786670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98" name="Text Box 3036">
            <a:extLst>
              <a:ext uri="{FF2B5EF4-FFF2-40B4-BE49-F238E27FC236}">
                <a16:creationId xmlns:a16="http://schemas.microsoft.com/office/drawing/2014/main" id="{FCE1EE35-BD8A-E926-7B44-04BE0ED5DEB0}"/>
              </a:ext>
            </a:extLst>
          </p:cNvPr>
          <p:cNvSpPr txBox="1">
            <a:spLocks noChangeAspect="1"/>
          </p:cNvSpPr>
          <p:nvPr/>
        </p:nvSpPr>
        <p:spPr>
          <a:xfrm>
            <a:off x="37364079" y="7921801"/>
            <a:ext cx="36000" cy="36000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99" name="Text Box 3036">
            <a:extLst>
              <a:ext uri="{FF2B5EF4-FFF2-40B4-BE49-F238E27FC236}">
                <a16:creationId xmlns:a16="http://schemas.microsoft.com/office/drawing/2014/main" id="{27A8572A-3AB7-DE2B-40CF-8380EF5BE5EA}"/>
              </a:ext>
            </a:extLst>
          </p:cNvPr>
          <p:cNvSpPr txBox="1">
            <a:spLocks noChangeAspect="1"/>
          </p:cNvSpPr>
          <p:nvPr/>
        </p:nvSpPr>
        <p:spPr>
          <a:xfrm>
            <a:off x="37412867" y="7894255"/>
            <a:ext cx="36000" cy="36000"/>
          </a:xfrm>
          <a:prstGeom prst="ellipse">
            <a:avLst/>
          </a:prstGeom>
          <a:solidFill>
            <a:srgbClr val="7030A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014" name="Group 8013">
            <a:extLst>
              <a:ext uri="{FF2B5EF4-FFF2-40B4-BE49-F238E27FC236}">
                <a16:creationId xmlns:a16="http://schemas.microsoft.com/office/drawing/2014/main" id="{7B9C71B3-3DA4-D4BB-48CF-DF8D87537A35}"/>
              </a:ext>
            </a:extLst>
          </p:cNvPr>
          <p:cNvGrpSpPr/>
          <p:nvPr/>
        </p:nvGrpSpPr>
        <p:grpSpPr>
          <a:xfrm>
            <a:off x="36023090" y="7276548"/>
            <a:ext cx="1440432" cy="398282"/>
            <a:chOff x="32581893" y="6449665"/>
            <a:chExt cx="1440432" cy="398282"/>
          </a:xfrm>
        </p:grpSpPr>
        <p:grpSp>
          <p:nvGrpSpPr>
            <p:cNvPr id="8015" name="Group 8014">
              <a:extLst>
                <a:ext uri="{FF2B5EF4-FFF2-40B4-BE49-F238E27FC236}">
                  <a16:creationId xmlns:a16="http://schemas.microsoft.com/office/drawing/2014/main" id="{CA230080-65C4-F923-CE2E-D8AA778F067C}"/>
                </a:ext>
              </a:extLst>
            </p:cNvPr>
            <p:cNvGrpSpPr/>
            <p:nvPr/>
          </p:nvGrpSpPr>
          <p:grpSpPr>
            <a:xfrm>
              <a:off x="32581893" y="6449665"/>
              <a:ext cx="1440432" cy="398282"/>
              <a:chOff x="34363579" y="5934033"/>
              <a:chExt cx="1440432" cy="398282"/>
            </a:xfrm>
          </p:grpSpPr>
          <p:grpSp>
            <p:nvGrpSpPr>
              <p:cNvPr id="8019" name="Group 8018">
                <a:extLst>
                  <a:ext uri="{FF2B5EF4-FFF2-40B4-BE49-F238E27FC236}">
                    <a16:creationId xmlns:a16="http://schemas.microsoft.com/office/drawing/2014/main" id="{7A71FA25-CFAD-18A3-BD6F-7B34B87F699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8021" name="organ group - head &amp; neck muscles">
                  <a:extLst>
                    <a:ext uri="{FF2B5EF4-FFF2-40B4-BE49-F238E27FC236}">
                      <a16:creationId xmlns:a16="http://schemas.microsoft.com/office/drawing/2014/main" id="{02C02764-5B9D-1830-D8B4-0CADF62B56F8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8026" name="organ - head &amp; neck muscles">
                    <a:extLst>
                      <a:ext uri="{FF2B5EF4-FFF2-40B4-BE49-F238E27FC236}">
                        <a16:creationId xmlns:a16="http://schemas.microsoft.com/office/drawing/2014/main" id="{01BEF230-2026-B482-6C56-E8BE5E6B578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</a:t>
                    </a:r>
                  </a:p>
                </p:txBody>
              </p:sp>
              <p:sp>
                <p:nvSpPr>
                  <p:cNvPr id="8027" name="FTU - mylohyoid">
                    <a:extLst>
                      <a:ext uri="{FF2B5EF4-FFF2-40B4-BE49-F238E27FC236}">
                        <a16:creationId xmlns:a16="http://schemas.microsoft.com/office/drawing/2014/main" id="{C2D0005F-8DFB-55EF-15CF-E1366119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Femur</a:t>
                    </a:r>
                  </a:p>
                </p:txBody>
              </p:sp>
            </p:grpSp>
            <p:grpSp>
              <p:nvGrpSpPr>
                <p:cNvPr id="8022" name="Group 8021">
                  <a:extLst>
                    <a:ext uri="{FF2B5EF4-FFF2-40B4-BE49-F238E27FC236}">
                      <a16:creationId xmlns:a16="http://schemas.microsoft.com/office/drawing/2014/main" id="{3AD0A10F-79F4-B165-2946-90B2D2E311D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8023" name="Text Box 3036">
                    <a:extLst>
                      <a:ext uri="{FF2B5EF4-FFF2-40B4-BE49-F238E27FC236}">
                        <a16:creationId xmlns:a16="http://schemas.microsoft.com/office/drawing/2014/main" id="{04A5B1EF-C7BE-F6AF-E52A-46040A2ED4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24" name="Text Box 3036">
                    <a:extLst>
                      <a:ext uri="{FF2B5EF4-FFF2-40B4-BE49-F238E27FC236}">
                        <a16:creationId xmlns:a16="http://schemas.microsoft.com/office/drawing/2014/main" id="{F24FF107-117E-F752-0BF2-15A99E9181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25" name="Text Box 3036">
                    <a:extLst>
                      <a:ext uri="{FF2B5EF4-FFF2-40B4-BE49-F238E27FC236}">
                        <a16:creationId xmlns:a16="http://schemas.microsoft.com/office/drawing/2014/main" id="{E4116539-F191-31E2-8E59-08DC7FC3F8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8020" name="FTU - mylohyoid">
                <a:extLst>
                  <a:ext uri="{FF2B5EF4-FFF2-40B4-BE49-F238E27FC236}">
                    <a16:creationId xmlns:a16="http://schemas.microsoft.com/office/drawing/2014/main" id="{EE352898-B158-EF9C-4D1A-D01D6AB3946F}"/>
                  </a:ext>
                </a:extLst>
              </p:cNvPr>
              <p:cNvSpPr txBox="1"/>
              <p:nvPr/>
            </p:nvSpPr>
            <p:spPr>
              <a:xfrm>
                <a:off x="34363579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</p:grp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DFE17E16-780B-E4D0-CC44-A2DE73B0FFF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2797" y="67186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474A3FEA-0629-4B79-0565-960E4CC4C5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2797" y="67737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18" name="Text Box 3036">
              <a:extLst>
                <a:ext uri="{FF2B5EF4-FFF2-40B4-BE49-F238E27FC236}">
                  <a16:creationId xmlns:a16="http://schemas.microsoft.com/office/drawing/2014/main" id="{BEBDD132-F729-18BF-4750-E3BEE96DFA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1585" y="67462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125596</TotalTime>
  <Words>2650</Words>
  <Application>Microsoft Office PowerPoint</Application>
  <PresentationFormat>Custom</PresentationFormat>
  <Paragraphs>1987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741</cp:revision>
  <dcterms:created xsi:type="dcterms:W3CDTF">2022-02-14T03:56:44Z</dcterms:created>
  <dcterms:modified xsi:type="dcterms:W3CDTF">2023-02-16T02:05:56Z</dcterms:modified>
</cp:coreProperties>
</file>