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61" r:id="rId2"/>
  </p:sldIdLst>
  <p:sldSz cx="43200638" cy="27000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F0C2"/>
    <a:srgbClr val="C6B7FF"/>
    <a:srgbClr val="FBBE9F"/>
    <a:srgbClr val="0070C0"/>
    <a:srgbClr val="93FFFF"/>
    <a:srgbClr val="FF66FF"/>
    <a:srgbClr val="FF00FF"/>
    <a:srgbClr val="FFD966"/>
    <a:srgbClr val="FFFFFF"/>
    <a:srgbClr val="FFF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>
        <p:scale>
          <a:sx n="400" d="100"/>
          <a:sy n="400" d="100"/>
        </p:scale>
        <p:origin x="-53916" y="-286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0080" y="4418785"/>
            <a:ext cx="32400479" cy="9400070"/>
          </a:xfrm>
        </p:spPr>
        <p:txBody>
          <a:bodyPr anchor="b"/>
          <a:lstStyle>
            <a:lvl1pPr algn="ctr"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080" y="14181357"/>
            <a:ext cx="32400479" cy="6518796"/>
          </a:xfrm>
        </p:spPr>
        <p:txBody>
          <a:bodyPr/>
          <a:lstStyle>
            <a:lvl1pPr marL="0" indent="0" algn="ctr">
              <a:buNone/>
              <a:defRPr sz="8504"/>
            </a:lvl1pPr>
            <a:lvl2pPr marL="1620042" indent="0" algn="ctr">
              <a:buNone/>
              <a:defRPr sz="7087"/>
            </a:lvl2pPr>
            <a:lvl3pPr marL="3240085" indent="0" algn="ctr">
              <a:buNone/>
              <a:defRPr sz="6378"/>
            </a:lvl3pPr>
            <a:lvl4pPr marL="4860127" indent="0" algn="ctr">
              <a:buNone/>
              <a:defRPr sz="5669"/>
            </a:lvl4pPr>
            <a:lvl5pPr marL="6480170" indent="0" algn="ctr">
              <a:buNone/>
              <a:defRPr sz="5669"/>
            </a:lvl5pPr>
            <a:lvl6pPr marL="8100212" indent="0" algn="ctr">
              <a:buNone/>
              <a:defRPr sz="5669"/>
            </a:lvl6pPr>
            <a:lvl7pPr marL="9720255" indent="0" algn="ctr">
              <a:buNone/>
              <a:defRPr sz="5669"/>
            </a:lvl7pPr>
            <a:lvl8pPr marL="11340297" indent="0" algn="ctr">
              <a:buNone/>
              <a:defRPr sz="5669"/>
            </a:lvl8pPr>
            <a:lvl9pPr marL="12960340" indent="0" algn="ctr">
              <a:buNone/>
              <a:defRPr sz="566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24/03/2023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49315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24/03/2023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90591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5456" y="1437511"/>
            <a:ext cx="9315138" cy="22881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70044" y="1437511"/>
            <a:ext cx="27405405" cy="2288142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24/03/2023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13202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24/03/2023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56890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544" y="6731304"/>
            <a:ext cx="37260550" cy="11231331"/>
          </a:xfrm>
        </p:spPr>
        <p:txBody>
          <a:bodyPr anchor="b"/>
          <a:lstStyle>
            <a:lvl1pPr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544" y="18068888"/>
            <a:ext cx="37260550" cy="5906292"/>
          </a:xfrm>
        </p:spPr>
        <p:txBody>
          <a:bodyPr/>
          <a:lstStyle>
            <a:lvl1pPr marL="0" indent="0">
              <a:buNone/>
              <a:defRPr sz="8504">
                <a:solidFill>
                  <a:schemeClr val="tx1">
                    <a:tint val="75000"/>
                  </a:schemeClr>
                </a:solidFill>
              </a:defRPr>
            </a:lvl1pPr>
            <a:lvl2pPr marL="1620042" indent="0">
              <a:buNone/>
              <a:defRPr sz="7087">
                <a:solidFill>
                  <a:schemeClr val="tx1">
                    <a:tint val="75000"/>
                  </a:schemeClr>
                </a:solidFill>
              </a:defRPr>
            </a:lvl2pPr>
            <a:lvl3pPr marL="3240085" indent="0">
              <a:buNone/>
              <a:defRPr sz="6378">
                <a:solidFill>
                  <a:schemeClr val="tx1">
                    <a:tint val="75000"/>
                  </a:schemeClr>
                </a:solidFill>
              </a:defRPr>
            </a:lvl3pPr>
            <a:lvl4pPr marL="486012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4pPr>
            <a:lvl5pPr marL="648017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5pPr>
            <a:lvl6pPr marL="8100212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6pPr>
            <a:lvl7pPr marL="9720255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7pPr>
            <a:lvl8pPr marL="1134029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8pPr>
            <a:lvl9pPr marL="1296034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24/03/2023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6069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70044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70323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24/03/2023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97520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1" y="1437512"/>
            <a:ext cx="37260550" cy="521879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673" y="6618801"/>
            <a:ext cx="18275893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673" y="9862573"/>
            <a:ext cx="18275893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70323" y="6618801"/>
            <a:ext cx="18365898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70323" y="9862573"/>
            <a:ext cx="18365898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24/03/2023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14829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24/03/2023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04643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24/03/2023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1971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5898" y="3887531"/>
            <a:ext cx="21870323" cy="19187642"/>
          </a:xfrm>
        </p:spPr>
        <p:txBody>
          <a:bodyPr/>
          <a:lstStyle>
            <a:lvl1pPr>
              <a:defRPr sz="11339"/>
            </a:lvl1pPr>
            <a:lvl2pPr>
              <a:defRPr sz="9922"/>
            </a:lvl2pPr>
            <a:lvl3pPr>
              <a:defRPr sz="8504"/>
            </a:lvl3pPr>
            <a:lvl4pPr>
              <a:defRPr sz="7087"/>
            </a:lvl4pPr>
            <a:lvl5pPr>
              <a:defRPr sz="7087"/>
            </a:lvl5pPr>
            <a:lvl6pPr>
              <a:defRPr sz="7087"/>
            </a:lvl6pPr>
            <a:lvl7pPr>
              <a:defRPr sz="7087"/>
            </a:lvl7pPr>
            <a:lvl8pPr>
              <a:defRPr sz="7087"/>
            </a:lvl8pPr>
            <a:lvl9pPr>
              <a:defRPr sz="708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24/03/2023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22852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5898" y="3887531"/>
            <a:ext cx="21870323" cy="19187642"/>
          </a:xfrm>
        </p:spPr>
        <p:txBody>
          <a:bodyPr anchor="t"/>
          <a:lstStyle>
            <a:lvl1pPr marL="0" indent="0">
              <a:buNone/>
              <a:defRPr sz="11339"/>
            </a:lvl1pPr>
            <a:lvl2pPr marL="1620042" indent="0">
              <a:buNone/>
              <a:defRPr sz="9922"/>
            </a:lvl2pPr>
            <a:lvl3pPr marL="3240085" indent="0">
              <a:buNone/>
              <a:defRPr sz="8504"/>
            </a:lvl3pPr>
            <a:lvl4pPr marL="4860127" indent="0">
              <a:buNone/>
              <a:defRPr sz="7087"/>
            </a:lvl4pPr>
            <a:lvl5pPr marL="6480170" indent="0">
              <a:buNone/>
              <a:defRPr sz="7087"/>
            </a:lvl5pPr>
            <a:lvl6pPr marL="8100212" indent="0">
              <a:buNone/>
              <a:defRPr sz="7087"/>
            </a:lvl6pPr>
            <a:lvl7pPr marL="9720255" indent="0">
              <a:buNone/>
              <a:defRPr sz="7087"/>
            </a:lvl7pPr>
            <a:lvl8pPr marL="11340297" indent="0">
              <a:buNone/>
              <a:defRPr sz="7087"/>
            </a:lvl8pPr>
            <a:lvl9pPr marL="12960340" indent="0">
              <a:buNone/>
              <a:defRPr sz="708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24/03/2023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43679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0044" y="1437512"/>
            <a:ext cx="37260550" cy="52187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0044" y="7187553"/>
            <a:ext cx="37260550" cy="17131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70044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8DE2A-4467-4B03-B288-AFB1587974C7}" type="datetimeFigureOut">
              <a:rPr lang="en-NZ" smtClean="0"/>
              <a:t>24/03/2023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10212" y="25025187"/>
            <a:ext cx="14580215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10450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73924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240085" rtl="0" eaLnBrk="1" latinLnBrk="0" hangingPunct="1">
        <a:lnSpc>
          <a:spcPct val="90000"/>
        </a:lnSpc>
        <a:spcBef>
          <a:spcPct val="0"/>
        </a:spcBef>
        <a:buNone/>
        <a:defRPr sz="1559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10021" indent="-810021" algn="l" defTabSz="3240085" rtl="0" eaLnBrk="1" latinLnBrk="0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sz="9922" kern="1200">
          <a:solidFill>
            <a:schemeClr val="tx1"/>
          </a:solidFill>
          <a:latin typeface="+mn-lt"/>
          <a:ea typeface="+mn-ea"/>
          <a:cs typeface="+mn-cs"/>
        </a:defRPr>
      </a:lvl1pPr>
      <a:lvl2pPr marL="243006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05010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3pPr>
      <a:lvl4pPr marL="567014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729019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91023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1053027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215031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377036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1pPr>
      <a:lvl2pPr marL="162004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24008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486012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648017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10021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972025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134029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296034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hyperlink" Target="https://www.ncbi.nlm.nih.gov/books/NBK554601/" TargetMode="External"/><Relationship Id="rId21" Type="http://schemas.openxmlformats.org/officeDocument/2006/relationships/hyperlink" Target="https://en.wikipedia.org/wiki/Stomach#Sections" TargetMode="External"/><Relationship Id="rId42" Type="http://schemas.openxmlformats.org/officeDocument/2006/relationships/hyperlink" Target="https://en.wikipedia.org/wiki/Gallbladder" TargetMode="External"/><Relationship Id="rId47" Type="http://schemas.openxmlformats.org/officeDocument/2006/relationships/hyperlink" Target="https://www.ncbi.nlm.nih.gov/books/NBK532912/" TargetMode="External"/><Relationship Id="rId63" Type="http://schemas.openxmlformats.org/officeDocument/2006/relationships/hyperlink" Target="https://www.ncbi.nlm.nih.gov/books/NBK557742/" TargetMode="External"/><Relationship Id="rId68" Type="http://schemas.openxmlformats.org/officeDocument/2006/relationships/hyperlink" Target="v" TargetMode="External"/><Relationship Id="rId7" Type="http://schemas.openxmlformats.org/officeDocument/2006/relationships/hyperlink" Target="https://docs.google.com/document/d/1mPhpCuKIU2iBVlUGn0tYM3abVcvwJf6E4qf6HcJ_uTE/edit" TargetMode="External"/><Relationship Id="rId2" Type="http://schemas.openxmlformats.org/officeDocument/2006/relationships/hyperlink" Target="https://en.wikipedia.org/wiki/Kidney" TargetMode="External"/><Relationship Id="rId16" Type="http://schemas.openxmlformats.org/officeDocument/2006/relationships/hyperlink" Target="https://en.wikipedia.org/wiki/Testicle" TargetMode="External"/><Relationship Id="rId29" Type="http://schemas.openxmlformats.org/officeDocument/2006/relationships/hyperlink" Target="https://en.wikipedia.org/wiki/Tongue" TargetMode="External"/><Relationship Id="rId11" Type="http://schemas.openxmlformats.org/officeDocument/2006/relationships/hyperlink" Target="https://www.ncbi.nlm.nih.gov/books/NBK482428/" TargetMode="External"/><Relationship Id="rId24" Type="http://schemas.openxmlformats.org/officeDocument/2006/relationships/hyperlink" Target="https://www.ncbi.nlm.nih.gov/books/NBK470297/" TargetMode="External"/><Relationship Id="rId32" Type="http://schemas.openxmlformats.org/officeDocument/2006/relationships/hyperlink" Target="https://en.wikipedia.org/wiki/Epiglottis" TargetMode="External"/><Relationship Id="rId37" Type="http://schemas.openxmlformats.org/officeDocument/2006/relationships/hyperlink" Target="https://en.wikipedia.org/wiki/Sublingual_gland" TargetMode="External"/><Relationship Id="rId40" Type="http://schemas.openxmlformats.org/officeDocument/2006/relationships/hyperlink" Target="https://en.wikipedia.org/wiki/Ampulla_of_Vater" TargetMode="External"/><Relationship Id="rId45" Type="http://schemas.openxmlformats.org/officeDocument/2006/relationships/hyperlink" Target="https://www.ncbi.nlm.nih.gov/books/NBK482390/" TargetMode="External"/><Relationship Id="rId53" Type="http://schemas.openxmlformats.org/officeDocument/2006/relationships/hyperlink" Target="https://en.wikipedia.org/wiki/Large_intestine#Structure" TargetMode="External"/><Relationship Id="rId58" Type="http://schemas.openxmlformats.org/officeDocument/2006/relationships/hyperlink" Target="https://en.wikipedia.org/wiki/Esophagus#:~:text=the%20esophageal%20mucosa.-,Nerve%20supply,nerve%20to%20supply%20the%20muscles." TargetMode="External"/><Relationship Id="rId66" Type="http://schemas.openxmlformats.org/officeDocument/2006/relationships/hyperlink" Target="https://en.wikipedia.org/wiki/Lung" TargetMode="External"/><Relationship Id="rId5" Type="http://schemas.openxmlformats.org/officeDocument/2006/relationships/hyperlink" Target="https://en.wikipedia.org/wiki/Olfactory_system" TargetMode="External"/><Relationship Id="rId61" Type="http://schemas.openxmlformats.org/officeDocument/2006/relationships/hyperlink" Target="https://docs.google.com/document/d/1h1IesehCPfL0BfxwtbKsH3fRFJWEMHKDUBQDCumCWDM/edit" TargetMode="External"/><Relationship Id="rId19" Type="http://schemas.openxmlformats.org/officeDocument/2006/relationships/hyperlink" Target="https://en.wikipedia.org/wiki/Human_penis" TargetMode="External"/><Relationship Id="rId14" Type="http://schemas.openxmlformats.org/officeDocument/2006/relationships/hyperlink" Target="https://en.wikipedia.org/wiki/Taste" TargetMode="External"/><Relationship Id="rId22" Type="http://schemas.openxmlformats.org/officeDocument/2006/relationships/hyperlink" Target="https://pubmed.ncbi.nlm.nih.gov/30422588/" TargetMode="External"/><Relationship Id="rId27" Type="http://schemas.openxmlformats.org/officeDocument/2006/relationships/hyperlink" Target="https://en.wikipedia.org/wiki/Breast" TargetMode="External"/><Relationship Id="rId30" Type="http://schemas.openxmlformats.org/officeDocument/2006/relationships/hyperlink" Target="https://www.ncbi.nlm.nih.gov/books/NBK507782/" TargetMode="External"/><Relationship Id="rId35" Type="http://schemas.openxmlformats.org/officeDocument/2006/relationships/hyperlink" Target="https://www.ncbi.nlm.nih.gov/books/NBK534225/" TargetMode="External"/><Relationship Id="rId43" Type="http://schemas.openxmlformats.org/officeDocument/2006/relationships/hyperlink" Target="https://www.ncbi.nlm.nih.gov/books/NBK459288/" TargetMode="External"/><Relationship Id="rId48" Type="http://schemas.openxmlformats.org/officeDocument/2006/relationships/hyperlink" Target="https://en.wikipedia.org/wiki/Liver" TargetMode="External"/><Relationship Id="rId56" Type="http://schemas.openxmlformats.org/officeDocument/2006/relationships/hyperlink" Target="https://en.wikipedia.org/wiki/Common_hepatic_duct" TargetMode="External"/><Relationship Id="rId64" Type="http://schemas.openxmlformats.org/officeDocument/2006/relationships/hyperlink" Target="https://en.wikipedia.org/wiki/Trachea" TargetMode="External"/><Relationship Id="rId69" Type="http://schemas.openxmlformats.org/officeDocument/2006/relationships/hyperlink" Target="https://en.wikipedia.org/wiki/Baroreceptor" TargetMode="External"/><Relationship Id="rId8" Type="http://schemas.openxmlformats.org/officeDocument/2006/relationships/hyperlink" Target="https://en.wikipedia.org/wiki/Ear_canal" TargetMode="External"/><Relationship Id="rId51" Type="http://schemas.openxmlformats.org/officeDocument/2006/relationships/hyperlink" Target="https://en.wikipedia.org/wiki/Ilium" TargetMode="External"/><Relationship Id="rId3" Type="http://schemas.openxmlformats.org/officeDocument/2006/relationships/hyperlink" Target="https://www.ncbi.nlm.nih.gov/books/NBK482385/" TargetMode="External"/><Relationship Id="rId12" Type="http://schemas.openxmlformats.org/officeDocument/2006/relationships/hyperlink" Target="https://en.wikipedia.org/wiki/Special_senses" TargetMode="External"/><Relationship Id="rId17" Type="http://schemas.openxmlformats.org/officeDocument/2006/relationships/hyperlink" Target="https://www.ncbi.nlm.nih.gov/books/NBK470201/" TargetMode="External"/><Relationship Id="rId25" Type="http://schemas.openxmlformats.org/officeDocument/2006/relationships/hyperlink" Target="https://en.wikipedia.org/wiki/Vagina" TargetMode="External"/><Relationship Id="rId33" Type="http://schemas.openxmlformats.org/officeDocument/2006/relationships/hyperlink" Target="https://www.ncbi.nlm.nih.gov/books/NBK538202/" TargetMode="External"/><Relationship Id="rId38" Type="http://schemas.openxmlformats.org/officeDocument/2006/relationships/hyperlink" Target="https://en.wikipedia.org/wiki/Major_duodenal_papilla#:~:text=The%20major%20duodenal%20papilla%20(papilla,Major%20duodenal%20papilla" TargetMode="External"/><Relationship Id="rId46" Type="http://schemas.openxmlformats.org/officeDocument/2006/relationships/hyperlink" Target="https://en.wikipedia.org/wiki/Pancreas" TargetMode="External"/><Relationship Id="rId59" Type="http://schemas.openxmlformats.org/officeDocument/2006/relationships/hyperlink" Target="https://en.wikipedia.org/wiki/Pharynx" TargetMode="External"/><Relationship Id="rId67" Type="http://schemas.openxmlformats.org/officeDocument/2006/relationships/hyperlink" Target="https://www.ncbi.nlm.nih.gov/books/NBK537353/" TargetMode="External"/><Relationship Id="rId20" Type="http://schemas.openxmlformats.org/officeDocument/2006/relationships/hyperlink" Target="https://www.ncbi.nlm.nih.gov/books/NBK482236/" TargetMode="External"/><Relationship Id="rId41" Type="http://schemas.openxmlformats.org/officeDocument/2006/relationships/hyperlink" Target="https://www.ncbi.nlm.nih.gov/books/NBK459246/" TargetMode="External"/><Relationship Id="rId54" Type="http://schemas.openxmlformats.org/officeDocument/2006/relationships/hyperlink" Target="https://en.wikipedia.org/wiki/Rectum" TargetMode="External"/><Relationship Id="rId62" Type="http://schemas.openxmlformats.org/officeDocument/2006/relationships/hyperlink" Target="https://en.wikipedia.org/wiki/Larynx" TargetMode="External"/><Relationship Id="rId70" Type="http://schemas.openxmlformats.org/officeDocument/2006/relationships/hyperlink" Target="https://www.ncbi.nlm.nih.gov/books/NBK537223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ncbi.nlm.nih.gov/books/NBK556051/" TargetMode="External"/><Relationship Id="rId15" Type="http://schemas.openxmlformats.org/officeDocument/2006/relationships/hyperlink" Target="https://www.ncbi.nlm.nih.gov/books/NBK535426/" TargetMode="External"/><Relationship Id="rId23" Type="http://schemas.openxmlformats.org/officeDocument/2006/relationships/hyperlink" Target="https://en.wikipedia.org/wiki/Uterus" TargetMode="External"/><Relationship Id="rId28" Type="http://schemas.openxmlformats.org/officeDocument/2006/relationships/hyperlink" Target="https://www.ncbi.nlm.nih.gov/books/NBK519575/" TargetMode="External"/><Relationship Id="rId36" Type="http://schemas.openxmlformats.org/officeDocument/2006/relationships/hyperlink" Target="https://en.wikipedia.org/wiki/Submandibular_gland" TargetMode="External"/><Relationship Id="rId49" Type="http://schemas.openxmlformats.org/officeDocument/2006/relationships/hyperlink" Target="https://en.wikipedia.org/wiki/Jejunum" TargetMode="External"/><Relationship Id="rId57" Type="http://schemas.openxmlformats.org/officeDocument/2006/relationships/hyperlink" Target="https://en.wikipedia.org/wiki/Common_bile_duct" TargetMode="External"/><Relationship Id="rId10" Type="http://schemas.openxmlformats.org/officeDocument/2006/relationships/hyperlink" Target="https://en.wikipedia.org/wiki/Eye" TargetMode="External"/><Relationship Id="rId31" Type="http://schemas.openxmlformats.org/officeDocument/2006/relationships/hyperlink" Target="https://docs.google.com/document/d/1bt3uoxyvonV0OvVZRLyt6gyg55dMspO67V4OrfWCelg/edit" TargetMode="External"/><Relationship Id="rId44" Type="http://schemas.openxmlformats.org/officeDocument/2006/relationships/hyperlink" Target="https://en.wikipedia.org/wiki/Duodenum" TargetMode="External"/><Relationship Id="rId52" Type="http://schemas.openxmlformats.org/officeDocument/2006/relationships/hyperlink" Target="https://en.wikipedia.org/wiki/Gastrointestinal_tract" TargetMode="External"/><Relationship Id="rId60" Type="http://schemas.openxmlformats.org/officeDocument/2006/relationships/hyperlink" Target="https://www.ncbi.nlm.nih.gov/books/NBK544271/" TargetMode="External"/><Relationship Id="rId65" Type="http://schemas.openxmlformats.org/officeDocument/2006/relationships/hyperlink" Target="https://www.ncbi.nlm.nih.gov/books/NBK448070/" TargetMode="External"/><Relationship Id="rId4" Type="http://schemas.openxmlformats.org/officeDocument/2006/relationships/hyperlink" Target="https://docs.google.com/document/d/1Xc7VOn5LLieA4SyRKLj9HVx2MGfF_DJKQr7ZGbXmJ9c/edit" TargetMode="External"/><Relationship Id="rId9" Type="http://schemas.openxmlformats.org/officeDocument/2006/relationships/hyperlink" Target="https://en.wikipedia.org/wiki/Eardrum" TargetMode="External"/><Relationship Id="rId13" Type="http://schemas.openxmlformats.org/officeDocument/2006/relationships/hyperlink" Target="https://www.ncbi.nlm.nih.gov/books/NBK557380/" TargetMode="External"/><Relationship Id="rId18" Type="http://schemas.openxmlformats.org/officeDocument/2006/relationships/hyperlink" Target="https://docs.google.com/document/d/1qaHNFc5BUaO9m332SnHuaxTGt1gaan360acO6UWqH2c/edit" TargetMode="External"/><Relationship Id="rId39" Type="http://schemas.openxmlformats.org/officeDocument/2006/relationships/hyperlink" Target="https://docs.google.com/document/d/1ZLQXUAgG69kpJLtPxObQX-iWJbsSftvPo8ddY1uHVAM/edit" TargetMode="External"/><Relationship Id="rId34" Type="http://schemas.openxmlformats.org/officeDocument/2006/relationships/hyperlink" Target="https://en.wikipedia.org/wiki/Parotid_gland" TargetMode="External"/><Relationship Id="rId50" Type="http://schemas.openxmlformats.org/officeDocument/2006/relationships/hyperlink" Target="https://www.ncbi.nlm.nih.gov/books/NBK459366/" TargetMode="External"/><Relationship Id="rId55" Type="http://schemas.openxmlformats.org/officeDocument/2006/relationships/hyperlink" Target="https://www.ncbi.nlm.nih.gov/books/NBK537245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block - brain and nervous system">
            <a:extLst>
              <a:ext uri="{FF2B5EF4-FFF2-40B4-BE49-F238E27FC236}">
                <a16:creationId xmlns:a16="http://schemas.microsoft.com/office/drawing/2014/main" id="{75FA7184-5D13-AE7D-6876-8B3F7DCEECAA}"/>
              </a:ext>
            </a:extLst>
          </p:cNvPr>
          <p:cNvGrpSpPr>
            <a:grpSpLocks/>
          </p:cNvGrpSpPr>
          <p:nvPr/>
        </p:nvGrpSpPr>
        <p:grpSpPr>
          <a:xfrm>
            <a:off x="1321859" y="3192510"/>
            <a:ext cx="40356901" cy="18126732"/>
            <a:chOff x="178864" y="3192510"/>
            <a:chExt cx="40356901" cy="18126732"/>
          </a:xfrm>
        </p:grpSpPr>
        <p:sp>
          <p:nvSpPr>
            <p:cNvPr id="2" name="Text Box 3056">
              <a:extLst>
                <a:ext uri="{FF2B5EF4-FFF2-40B4-BE49-F238E27FC236}">
                  <a16:creationId xmlns:a16="http://schemas.microsoft.com/office/drawing/2014/main" id="{DD1F8727-D191-496B-23DA-4863A2995244}"/>
                </a:ext>
              </a:extLst>
            </p:cNvPr>
            <p:cNvSpPr txBox="1">
              <a:spLocks/>
            </p:cNvSpPr>
            <p:nvPr/>
          </p:nvSpPr>
          <p:spPr>
            <a:xfrm>
              <a:off x="18816315" y="3192510"/>
              <a:ext cx="9789217" cy="181267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9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BRAIN &amp; NERVOUS SYSTEM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" name="Text Box 3056">
              <a:extLst>
                <a:ext uri="{FF2B5EF4-FFF2-40B4-BE49-F238E27FC236}">
                  <a16:creationId xmlns:a16="http://schemas.microsoft.com/office/drawing/2014/main" id="{47DEBFBC-B278-5F9B-D2FD-AB5E3B914979}"/>
                </a:ext>
              </a:extLst>
            </p:cNvPr>
            <p:cNvSpPr txBox="1">
              <a:spLocks/>
            </p:cNvSpPr>
            <p:nvPr/>
          </p:nvSpPr>
          <p:spPr>
            <a:xfrm>
              <a:off x="178864" y="3195564"/>
              <a:ext cx="18684000" cy="153043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Text Box 3056">
              <a:extLst>
                <a:ext uri="{FF2B5EF4-FFF2-40B4-BE49-F238E27FC236}">
                  <a16:creationId xmlns:a16="http://schemas.microsoft.com/office/drawing/2014/main" id="{76091671-1DCF-0BB6-FB42-57F760CD4DD4}"/>
                </a:ext>
              </a:extLst>
            </p:cNvPr>
            <p:cNvSpPr txBox="1">
              <a:spLocks/>
            </p:cNvSpPr>
            <p:nvPr/>
          </p:nvSpPr>
          <p:spPr>
            <a:xfrm>
              <a:off x="25055765" y="3195565"/>
              <a:ext cx="15480000" cy="152943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" name="block - cardiorespiratory system">
            <a:extLst>
              <a:ext uri="{FF2B5EF4-FFF2-40B4-BE49-F238E27FC236}">
                <a16:creationId xmlns:a16="http://schemas.microsoft.com/office/drawing/2014/main" id="{4F47510C-5730-4CE7-007A-F2772C2F37AC}"/>
              </a:ext>
            </a:extLst>
          </p:cNvPr>
          <p:cNvSpPr txBox="1">
            <a:spLocks/>
          </p:cNvSpPr>
          <p:nvPr/>
        </p:nvSpPr>
        <p:spPr>
          <a:xfrm>
            <a:off x="10549126" y="4790457"/>
            <a:ext cx="4320000" cy="19836000"/>
          </a:xfrm>
          <a:prstGeom prst="rect">
            <a:avLst/>
          </a:prstGeom>
          <a:solidFill>
            <a:srgbClr val="FFA3A3"/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CARDIORESPIRATORY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block - digestive system">
            <a:extLst>
              <a:ext uri="{FF2B5EF4-FFF2-40B4-BE49-F238E27FC236}">
                <a16:creationId xmlns:a16="http://schemas.microsoft.com/office/drawing/2014/main" id="{8CD2905D-5246-5435-E307-70E9CE63B34A}"/>
              </a:ext>
            </a:extLst>
          </p:cNvPr>
          <p:cNvSpPr txBox="1">
            <a:spLocks/>
          </p:cNvSpPr>
          <p:nvPr/>
        </p:nvSpPr>
        <p:spPr>
          <a:xfrm>
            <a:off x="15320016" y="4790458"/>
            <a:ext cx="4104000" cy="16560000"/>
          </a:xfrm>
          <a:prstGeom prst="rect">
            <a:avLst/>
          </a:prstGeom>
          <a:solidFill>
            <a:schemeClr val="accent4">
              <a:lumMod val="40000"/>
              <a:lumOff val="60000"/>
              <a:alpha val="9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DIGESTIVE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block - urinary system">
            <a:extLst>
              <a:ext uri="{FF2B5EF4-FFF2-40B4-BE49-F238E27FC236}">
                <a16:creationId xmlns:a16="http://schemas.microsoft.com/office/drawing/2014/main" id="{58B73997-3BD4-56A0-5764-814C42075A07}"/>
              </a:ext>
            </a:extLst>
          </p:cNvPr>
          <p:cNvSpPr txBox="1">
            <a:spLocks/>
          </p:cNvSpPr>
          <p:nvPr/>
        </p:nvSpPr>
        <p:spPr>
          <a:xfrm>
            <a:off x="30287503" y="13327363"/>
            <a:ext cx="1440000" cy="8012359"/>
          </a:xfrm>
          <a:prstGeom prst="rect">
            <a:avLst/>
          </a:prstGeom>
          <a:solidFill>
            <a:srgbClr val="FFCC66"/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URINARY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block - immmune system">
            <a:extLst>
              <a:ext uri="{FF2B5EF4-FFF2-40B4-BE49-F238E27FC236}">
                <a16:creationId xmlns:a16="http://schemas.microsoft.com/office/drawing/2014/main" id="{871E6A8A-A2E3-CE25-DC03-F98888E459C3}"/>
              </a:ext>
            </a:extLst>
          </p:cNvPr>
          <p:cNvSpPr txBox="1">
            <a:spLocks/>
          </p:cNvSpPr>
          <p:nvPr/>
        </p:nvSpPr>
        <p:spPr>
          <a:xfrm>
            <a:off x="3295353" y="4790458"/>
            <a:ext cx="1440000" cy="16560000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IMMUNE SYSTEM</a:t>
            </a:r>
          </a:p>
        </p:txBody>
      </p:sp>
      <p:sp>
        <p:nvSpPr>
          <p:cNvPr id="10" name="block - special sense organs">
            <a:extLst>
              <a:ext uri="{FF2B5EF4-FFF2-40B4-BE49-F238E27FC236}">
                <a16:creationId xmlns:a16="http://schemas.microsoft.com/office/drawing/2014/main" id="{0B3E4206-1918-9152-16DE-93538782C335}"/>
              </a:ext>
            </a:extLst>
          </p:cNvPr>
          <p:cNvSpPr txBox="1">
            <a:spLocks/>
          </p:cNvSpPr>
          <p:nvPr/>
        </p:nvSpPr>
        <p:spPr>
          <a:xfrm>
            <a:off x="30290318" y="4790458"/>
            <a:ext cx="1440000" cy="8469242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SPECIAL SENSES</a:t>
            </a:r>
          </a:p>
        </p:txBody>
      </p:sp>
      <p:sp>
        <p:nvSpPr>
          <p:cNvPr id="11" name="block - endocrine system">
            <a:extLst>
              <a:ext uri="{FF2B5EF4-FFF2-40B4-BE49-F238E27FC236}">
                <a16:creationId xmlns:a16="http://schemas.microsoft.com/office/drawing/2014/main" id="{1AC7FB3C-70E6-3D77-C5EA-4C94489E9E2C}"/>
              </a:ext>
            </a:extLst>
          </p:cNvPr>
          <p:cNvSpPr txBox="1">
            <a:spLocks/>
          </p:cNvSpPr>
          <p:nvPr/>
        </p:nvSpPr>
        <p:spPr>
          <a:xfrm>
            <a:off x="1316408" y="4790458"/>
            <a:ext cx="1440000" cy="1656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ENDOCRINE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block - reproductive system male">
            <a:extLst>
              <a:ext uri="{FF2B5EF4-FFF2-40B4-BE49-F238E27FC236}">
                <a16:creationId xmlns:a16="http://schemas.microsoft.com/office/drawing/2014/main" id="{D8ADCA78-2017-EFDE-1CC6-13608FC0DD8C}"/>
              </a:ext>
            </a:extLst>
          </p:cNvPr>
          <p:cNvSpPr txBox="1">
            <a:spLocks/>
          </p:cNvSpPr>
          <p:nvPr/>
        </p:nvSpPr>
        <p:spPr>
          <a:xfrm>
            <a:off x="38263074" y="4790457"/>
            <a:ext cx="1440000" cy="16560000"/>
          </a:xfrm>
          <a:prstGeom prst="rect">
            <a:avLst/>
          </a:prstGeom>
          <a:solidFill>
            <a:srgbClr val="F0E1FF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REPRODUCTIVE SYSTEM</a:t>
            </a:r>
          </a:p>
          <a:p>
            <a:pPr algn="ctr"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MALE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block - reproductive system female">
            <a:extLst>
              <a:ext uri="{FF2B5EF4-FFF2-40B4-BE49-F238E27FC236}">
                <a16:creationId xmlns:a16="http://schemas.microsoft.com/office/drawing/2014/main" id="{8D0B6163-CBB4-B8BA-6534-B4C308A5EDA3}"/>
              </a:ext>
            </a:extLst>
          </p:cNvPr>
          <p:cNvSpPr txBox="1">
            <a:spLocks/>
          </p:cNvSpPr>
          <p:nvPr/>
        </p:nvSpPr>
        <p:spPr>
          <a:xfrm>
            <a:off x="40244752" y="4790458"/>
            <a:ext cx="1440000" cy="16560000"/>
          </a:xfrm>
          <a:prstGeom prst="rect">
            <a:avLst/>
          </a:prstGeom>
          <a:solidFill>
            <a:srgbClr val="E2C5FF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REPRODUCTIVE SYSTEM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FEMALE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4" name="block - MSK system">
            <a:extLst>
              <a:ext uri="{FF2B5EF4-FFF2-40B4-BE49-F238E27FC236}">
                <a16:creationId xmlns:a16="http://schemas.microsoft.com/office/drawing/2014/main" id="{494DDFF6-17BD-A428-DB9A-88607E7DCCB6}"/>
              </a:ext>
            </a:extLst>
          </p:cNvPr>
          <p:cNvGrpSpPr/>
          <p:nvPr/>
        </p:nvGrpSpPr>
        <p:grpSpPr>
          <a:xfrm>
            <a:off x="7151258" y="4790458"/>
            <a:ext cx="30558358" cy="19836000"/>
            <a:chOff x="6008263" y="4790458"/>
            <a:chExt cx="30558358" cy="19836000"/>
          </a:xfrm>
        </p:grpSpPr>
        <p:sp>
          <p:nvSpPr>
            <p:cNvPr id="12" name="Text Box 3056">
              <a:extLst>
                <a:ext uri="{FF2B5EF4-FFF2-40B4-BE49-F238E27FC236}">
                  <a16:creationId xmlns:a16="http://schemas.microsoft.com/office/drawing/2014/main" id="{D40B16CB-3C44-03BF-802D-A9BA637110E0}"/>
                </a:ext>
              </a:extLst>
            </p:cNvPr>
            <p:cNvSpPr txBox="1">
              <a:spLocks/>
            </p:cNvSpPr>
            <p:nvPr/>
          </p:nvSpPr>
          <p:spPr>
            <a:xfrm>
              <a:off x="31166621" y="4790458"/>
              <a:ext cx="5400000" cy="19836000"/>
            </a:xfrm>
            <a:prstGeom prst="rect">
              <a:avLst/>
            </a:prstGeom>
            <a:solidFill>
              <a:srgbClr val="FFCCCC">
                <a:alpha val="90000"/>
              </a:srgb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MSK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 Box 3056">
              <a:extLst>
                <a:ext uri="{FF2B5EF4-FFF2-40B4-BE49-F238E27FC236}">
                  <a16:creationId xmlns:a16="http://schemas.microsoft.com/office/drawing/2014/main" id="{99F98A1A-A4E1-9470-0661-C552C2264160}"/>
                </a:ext>
              </a:extLst>
            </p:cNvPr>
            <p:cNvSpPr txBox="1">
              <a:spLocks/>
            </p:cNvSpPr>
            <p:nvPr/>
          </p:nvSpPr>
          <p:spPr>
            <a:xfrm>
              <a:off x="6008263" y="4790458"/>
              <a:ext cx="2985570" cy="19836000"/>
            </a:xfrm>
            <a:prstGeom prst="rect">
              <a:avLst/>
            </a:prstGeom>
            <a:solidFill>
              <a:srgbClr val="FFCCCC">
                <a:alpha val="90000"/>
              </a:srgb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MSK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9" name="block - naso-oral-pharyngeal system">
            <a:extLst>
              <a:ext uri="{FF2B5EF4-FFF2-40B4-BE49-F238E27FC236}">
                <a16:creationId xmlns:a16="http://schemas.microsoft.com/office/drawing/2014/main" id="{99041262-5243-689B-7ED9-BF692157A023}"/>
              </a:ext>
            </a:extLst>
          </p:cNvPr>
          <p:cNvSpPr txBox="1">
            <a:spLocks/>
          </p:cNvSpPr>
          <p:nvPr/>
        </p:nvSpPr>
        <p:spPr>
          <a:xfrm>
            <a:off x="13325797" y="4911413"/>
            <a:ext cx="6089014" cy="1152005"/>
          </a:xfrm>
          <a:prstGeom prst="rect">
            <a:avLst/>
          </a:prstGeom>
          <a:solidFill>
            <a:srgbClr val="FBBE9F"/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NASO-ORAL-PHARYNGEAL SYSTEM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block - integumentary system">
            <a:extLst>
              <a:ext uri="{FF2B5EF4-FFF2-40B4-BE49-F238E27FC236}">
                <a16:creationId xmlns:a16="http://schemas.microsoft.com/office/drawing/2014/main" id="{D0B1153E-B3A2-0564-7ACE-C7567B44D51D}"/>
              </a:ext>
            </a:extLst>
          </p:cNvPr>
          <p:cNvSpPr txBox="1">
            <a:spLocks/>
          </p:cNvSpPr>
          <p:nvPr/>
        </p:nvSpPr>
        <p:spPr>
          <a:xfrm>
            <a:off x="5210652" y="4771433"/>
            <a:ext cx="1440000" cy="19980000"/>
          </a:xfrm>
          <a:prstGeom prst="rect">
            <a:avLst/>
          </a:prstGeom>
          <a:solidFill>
            <a:schemeClr val="accent6">
              <a:lumMod val="60000"/>
              <a:lumOff val="40000"/>
              <a:alpha val="89804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INTEGUMENTARY SYSTEM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DB2E7B6-D6F2-EB7F-1F17-49938683FE23}"/>
              </a:ext>
            </a:extLst>
          </p:cNvPr>
          <p:cNvGrpSpPr/>
          <p:nvPr/>
        </p:nvGrpSpPr>
        <p:grpSpPr>
          <a:xfrm>
            <a:off x="1327100" y="5367522"/>
            <a:ext cx="40472586" cy="19580011"/>
            <a:chOff x="-291048" y="5367601"/>
            <a:chExt cx="40472586" cy="1958001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FE85BC8-642A-05B1-7E2E-8D5E00B6B01C}"/>
                </a:ext>
              </a:extLst>
            </p:cNvPr>
            <p:cNvSpPr>
              <a:spLocks/>
            </p:cNvSpPr>
            <p:nvPr/>
          </p:nvSpPr>
          <p:spPr>
            <a:xfrm>
              <a:off x="-291048" y="24712090"/>
              <a:ext cx="40472586" cy="23552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06CDDCD-A1F4-73B5-B8D3-CFDAA41F33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614653" y="10784125"/>
              <a:ext cx="0" cy="14004000"/>
            </a:xfrm>
            <a:prstGeom prst="line">
              <a:avLst/>
            </a:prstGeom>
            <a:ln w="1143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37CC75A-1EF7-FE53-1398-E48DACC8F3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583456" y="16011375"/>
              <a:ext cx="0" cy="8712000"/>
            </a:xfrm>
            <a:prstGeom prst="line">
              <a:avLst/>
            </a:prstGeom>
            <a:ln w="1143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36B4431-5C3D-BDC0-BF97-A8BFC31D62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541902" y="20982677"/>
              <a:ext cx="0" cy="3780000"/>
            </a:xfrm>
            <a:prstGeom prst="line">
              <a:avLst/>
            </a:prstGeom>
            <a:ln w="1143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0FA9431-1F15-D1E6-FC13-847FBC423B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510981" y="20086657"/>
              <a:ext cx="0" cy="4680000"/>
            </a:xfrm>
            <a:prstGeom prst="line">
              <a:avLst/>
            </a:prstGeom>
            <a:ln w="1143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181A6DF2-7F82-2A4A-7FB1-1FCA8A995C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48812" y="5367601"/>
              <a:ext cx="0" cy="4270931"/>
            </a:xfrm>
            <a:prstGeom prst="line">
              <a:avLst/>
            </a:prstGeom>
            <a:ln w="762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block - prevertebral g.">
            <a:extLst>
              <a:ext uri="{FF2B5EF4-FFF2-40B4-BE49-F238E27FC236}">
                <a16:creationId xmlns:a16="http://schemas.microsoft.com/office/drawing/2014/main" id="{E3A1BD36-FB08-F7F9-BC28-FB9EDDF6DB65}"/>
              </a:ext>
            </a:extLst>
          </p:cNvPr>
          <p:cNvSpPr txBox="1"/>
          <p:nvPr/>
        </p:nvSpPr>
        <p:spPr>
          <a:xfrm>
            <a:off x="22329163" y="9990558"/>
            <a:ext cx="974013" cy="1130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Prevertebral g.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7" name="block - pons">
            <a:extLst>
              <a:ext uri="{FF2B5EF4-FFF2-40B4-BE49-F238E27FC236}">
                <a16:creationId xmlns:a16="http://schemas.microsoft.com/office/drawing/2014/main" id="{9CBE058E-68CF-F822-6952-DE864FCECF91}"/>
              </a:ext>
            </a:extLst>
          </p:cNvPr>
          <p:cNvSpPr txBox="1"/>
          <p:nvPr/>
        </p:nvSpPr>
        <p:spPr>
          <a:xfrm>
            <a:off x="24155952" y="6912782"/>
            <a:ext cx="2880000" cy="5080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Pons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" name="block - spinal cord">
            <a:extLst>
              <a:ext uri="{FF2B5EF4-FFF2-40B4-BE49-F238E27FC236}">
                <a16:creationId xmlns:a16="http://schemas.microsoft.com/office/drawing/2014/main" id="{3DFEB599-D72C-048B-75FF-7DF79B86A8EC}"/>
              </a:ext>
            </a:extLst>
          </p:cNvPr>
          <p:cNvSpPr txBox="1"/>
          <p:nvPr/>
        </p:nvSpPr>
        <p:spPr>
          <a:xfrm>
            <a:off x="25017427" y="9990558"/>
            <a:ext cx="1260000" cy="1130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Spinal cord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9" name="block - medulla">
            <a:extLst>
              <a:ext uri="{FF2B5EF4-FFF2-40B4-BE49-F238E27FC236}">
                <a16:creationId xmlns:a16="http://schemas.microsoft.com/office/drawing/2014/main" id="{1EF9231D-3CE6-EC85-BBF5-2926925CC2DF}"/>
              </a:ext>
            </a:extLst>
          </p:cNvPr>
          <p:cNvSpPr txBox="1"/>
          <p:nvPr/>
        </p:nvSpPr>
        <p:spPr>
          <a:xfrm>
            <a:off x="24162808" y="7462526"/>
            <a:ext cx="2880000" cy="24910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Medulla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8" name="block - paravertebral g.">
            <a:extLst>
              <a:ext uri="{FF2B5EF4-FFF2-40B4-BE49-F238E27FC236}">
                <a16:creationId xmlns:a16="http://schemas.microsoft.com/office/drawing/2014/main" id="{7D13AE38-003D-A17A-21D8-5DD03FF8B33A}"/>
              </a:ext>
            </a:extLst>
          </p:cNvPr>
          <p:cNvGrpSpPr/>
          <p:nvPr/>
        </p:nvGrpSpPr>
        <p:grpSpPr>
          <a:xfrm>
            <a:off x="23559997" y="9990558"/>
            <a:ext cx="4078883" cy="11304000"/>
            <a:chOff x="22417002" y="9990558"/>
            <a:chExt cx="4078883" cy="11304000"/>
          </a:xfrm>
        </p:grpSpPr>
        <p:sp>
          <p:nvSpPr>
            <p:cNvPr id="46" name="Text Box 3047">
              <a:extLst>
                <a:ext uri="{FF2B5EF4-FFF2-40B4-BE49-F238E27FC236}">
                  <a16:creationId xmlns:a16="http://schemas.microsoft.com/office/drawing/2014/main" id="{0D35D997-5170-3FBC-D674-6AB274E79681}"/>
                </a:ext>
              </a:extLst>
            </p:cNvPr>
            <p:cNvSpPr txBox="1"/>
            <p:nvPr/>
          </p:nvSpPr>
          <p:spPr>
            <a:xfrm>
              <a:off x="22417002" y="9990558"/>
              <a:ext cx="792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Paravertebral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Text Box 3047">
              <a:extLst>
                <a:ext uri="{FF2B5EF4-FFF2-40B4-BE49-F238E27FC236}">
                  <a16:creationId xmlns:a16="http://schemas.microsoft.com/office/drawing/2014/main" id="{054F501F-0808-26AC-DE9D-29E511227FDD}"/>
                </a:ext>
              </a:extLst>
            </p:cNvPr>
            <p:cNvSpPr txBox="1"/>
            <p:nvPr/>
          </p:nvSpPr>
          <p:spPr>
            <a:xfrm>
              <a:off x="25703885" y="9990558"/>
              <a:ext cx="792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Paravertebral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" name="block - DRG">
            <a:extLst>
              <a:ext uri="{FF2B5EF4-FFF2-40B4-BE49-F238E27FC236}">
                <a16:creationId xmlns:a16="http://schemas.microsoft.com/office/drawing/2014/main" id="{C7823C31-4846-B06E-F29B-BBC668496AD3}"/>
              </a:ext>
            </a:extLst>
          </p:cNvPr>
          <p:cNvGrpSpPr/>
          <p:nvPr/>
        </p:nvGrpSpPr>
        <p:grpSpPr>
          <a:xfrm>
            <a:off x="24477689" y="9990558"/>
            <a:ext cx="2246183" cy="11304000"/>
            <a:chOff x="23334694" y="9990558"/>
            <a:chExt cx="2246183" cy="11304000"/>
          </a:xfrm>
        </p:grpSpPr>
        <p:sp>
          <p:nvSpPr>
            <p:cNvPr id="51" name="Text Box 3047">
              <a:extLst>
                <a:ext uri="{FF2B5EF4-FFF2-40B4-BE49-F238E27FC236}">
                  <a16:creationId xmlns:a16="http://schemas.microsoft.com/office/drawing/2014/main" id="{4920AFEA-5C79-10DE-BA61-619FCC782662}"/>
                </a:ext>
              </a:extLst>
            </p:cNvPr>
            <p:cNvSpPr txBox="1"/>
            <p:nvPr/>
          </p:nvSpPr>
          <p:spPr>
            <a:xfrm>
              <a:off x="25256877" y="9990558"/>
              <a:ext cx="324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DRG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Text Box 3047">
              <a:extLst>
                <a:ext uri="{FF2B5EF4-FFF2-40B4-BE49-F238E27FC236}">
                  <a16:creationId xmlns:a16="http://schemas.microsoft.com/office/drawing/2014/main" id="{36763C2D-C30A-E62F-29DA-6CD04D4B5A64}"/>
                </a:ext>
              </a:extLst>
            </p:cNvPr>
            <p:cNvSpPr txBox="1"/>
            <p:nvPr/>
          </p:nvSpPr>
          <p:spPr>
            <a:xfrm>
              <a:off x="23334694" y="9990558"/>
              <a:ext cx="324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DRG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87" name="block - thalamus">
            <a:extLst>
              <a:ext uri="{FF2B5EF4-FFF2-40B4-BE49-F238E27FC236}">
                <a16:creationId xmlns:a16="http://schemas.microsoft.com/office/drawing/2014/main" id="{18E36D5D-0EAA-DF85-593B-BF1FC8B859A5}"/>
              </a:ext>
            </a:extLst>
          </p:cNvPr>
          <p:cNvSpPr txBox="1"/>
          <p:nvPr/>
        </p:nvSpPr>
        <p:spPr>
          <a:xfrm>
            <a:off x="18266946" y="3441548"/>
            <a:ext cx="1626078" cy="10374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Thalamus</a:t>
            </a: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8" name="block - midbrain">
            <a:extLst>
              <a:ext uri="{FF2B5EF4-FFF2-40B4-BE49-F238E27FC236}">
                <a16:creationId xmlns:a16="http://schemas.microsoft.com/office/drawing/2014/main" id="{0DE75EA1-CC16-2E27-176B-F966AC877F12}"/>
              </a:ext>
            </a:extLst>
          </p:cNvPr>
          <p:cNvSpPr txBox="1"/>
          <p:nvPr/>
        </p:nvSpPr>
        <p:spPr>
          <a:xfrm>
            <a:off x="24624367" y="6210257"/>
            <a:ext cx="629014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Midbrain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9" name="block - olfactory cortex">
            <a:extLst>
              <a:ext uri="{FF2B5EF4-FFF2-40B4-BE49-F238E27FC236}">
                <a16:creationId xmlns:a16="http://schemas.microsoft.com/office/drawing/2014/main" id="{7C0C3A15-E239-24D3-404E-EDE7460A05A0}"/>
              </a:ext>
            </a:extLst>
          </p:cNvPr>
          <p:cNvSpPr txBox="1"/>
          <p:nvPr/>
        </p:nvSpPr>
        <p:spPr>
          <a:xfrm>
            <a:off x="24505705" y="3985841"/>
            <a:ext cx="2144860" cy="5435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Olfactory cortex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0" name="block - diencephalon">
            <a:extLst>
              <a:ext uri="{FF2B5EF4-FFF2-40B4-BE49-F238E27FC236}">
                <a16:creationId xmlns:a16="http://schemas.microsoft.com/office/drawing/2014/main" id="{C6E89996-D919-737D-FF39-AB23259DC32C}"/>
              </a:ext>
            </a:extLst>
          </p:cNvPr>
          <p:cNvSpPr txBox="1"/>
          <p:nvPr/>
        </p:nvSpPr>
        <p:spPr>
          <a:xfrm>
            <a:off x="24516623" y="5507303"/>
            <a:ext cx="2144858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Diencephalon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1" name="block - cerebral cortex">
            <a:extLst>
              <a:ext uri="{FF2B5EF4-FFF2-40B4-BE49-F238E27FC236}">
                <a16:creationId xmlns:a16="http://schemas.microsoft.com/office/drawing/2014/main" id="{3749A081-68D0-7B52-102A-DC2C60CE638F}"/>
              </a:ext>
            </a:extLst>
          </p:cNvPr>
          <p:cNvSpPr txBox="1"/>
          <p:nvPr/>
        </p:nvSpPr>
        <p:spPr>
          <a:xfrm>
            <a:off x="24624083" y="4805711"/>
            <a:ext cx="1944001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Cerebral cortex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1" name="nucleus - TSN">
            <a:extLst>
              <a:ext uri="{FF2B5EF4-FFF2-40B4-BE49-F238E27FC236}">
                <a16:creationId xmlns:a16="http://schemas.microsoft.com/office/drawing/2014/main" id="{2EC086FD-D6A3-5351-1357-854B4724EABC}"/>
              </a:ext>
            </a:extLst>
          </p:cNvPr>
          <p:cNvSpPr txBox="1"/>
          <p:nvPr/>
        </p:nvSpPr>
        <p:spPr>
          <a:xfrm>
            <a:off x="26491426" y="7671822"/>
            <a:ext cx="494335" cy="5879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TSN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3" name="nucleus - NA">
            <a:extLst>
              <a:ext uri="{FF2B5EF4-FFF2-40B4-BE49-F238E27FC236}">
                <a16:creationId xmlns:a16="http://schemas.microsoft.com/office/drawing/2014/main" id="{AD4B8196-8DF8-3654-A302-7C86BB696D88}"/>
              </a:ext>
            </a:extLst>
          </p:cNvPr>
          <p:cNvSpPr txBox="1"/>
          <p:nvPr/>
        </p:nvSpPr>
        <p:spPr>
          <a:xfrm>
            <a:off x="24201532" y="8735711"/>
            <a:ext cx="1485169" cy="11662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4" name="nucleus - NTS">
            <a:extLst>
              <a:ext uri="{FF2B5EF4-FFF2-40B4-BE49-F238E27FC236}">
                <a16:creationId xmlns:a16="http://schemas.microsoft.com/office/drawing/2014/main" id="{69CAB32D-A821-07C2-BDB8-F10E07CA2E6E}"/>
              </a:ext>
            </a:extLst>
          </p:cNvPr>
          <p:cNvSpPr txBox="1"/>
          <p:nvPr/>
        </p:nvSpPr>
        <p:spPr>
          <a:xfrm>
            <a:off x="24754735" y="7926519"/>
            <a:ext cx="1646801" cy="7733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NTS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6" name="nucleus - DMNV">
            <a:extLst>
              <a:ext uri="{FF2B5EF4-FFF2-40B4-BE49-F238E27FC236}">
                <a16:creationId xmlns:a16="http://schemas.microsoft.com/office/drawing/2014/main" id="{19BA7E06-6063-8E31-E9DC-2BF6A80E0924}"/>
              </a:ext>
            </a:extLst>
          </p:cNvPr>
          <p:cNvSpPr txBox="1"/>
          <p:nvPr/>
        </p:nvSpPr>
        <p:spPr>
          <a:xfrm>
            <a:off x="26492444" y="8282600"/>
            <a:ext cx="495051" cy="16434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DMNV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3" name="nucleus - vestibular nuclei">
            <a:extLst>
              <a:ext uri="{FF2B5EF4-FFF2-40B4-BE49-F238E27FC236}">
                <a16:creationId xmlns:a16="http://schemas.microsoft.com/office/drawing/2014/main" id="{6FFDD181-574F-6736-783D-1576ECD9A8F8}"/>
              </a:ext>
            </a:extLst>
          </p:cNvPr>
          <p:cNvSpPr txBox="1"/>
          <p:nvPr/>
        </p:nvSpPr>
        <p:spPr>
          <a:xfrm>
            <a:off x="25681978" y="7369947"/>
            <a:ext cx="732931" cy="2618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Vestibular nuclei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4" name="nucleus - cochlear nuclei">
            <a:extLst>
              <a:ext uri="{FF2B5EF4-FFF2-40B4-BE49-F238E27FC236}">
                <a16:creationId xmlns:a16="http://schemas.microsoft.com/office/drawing/2014/main" id="{124B5769-8F53-9450-F2C0-619660356AE9}"/>
              </a:ext>
            </a:extLst>
          </p:cNvPr>
          <p:cNvSpPr txBox="1"/>
          <p:nvPr/>
        </p:nvSpPr>
        <p:spPr>
          <a:xfrm>
            <a:off x="24911673" y="7366911"/>
            <a:ext cx="732931" cy="2642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Cochlear nuclei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60" name="nerve - vagus">
            <a:extLst>
              <a:ext uri="{FF2B5EF4-FFF2-40B4-BE49-F238E27FC236}">
                <a16:creationId xmlns:a16="http://schemas.microsoft.com/office/drawing/2014/main" id="{8CF8DF7E-6080-CD7D-70C0-46BA833B51CE}"/>
              </a:ext>
            </a:extLst>
          </p:cNvPr>
          <p:cNvGrpSpPr/>
          <p:nvPr/>
        </p:nvGrpSpPr>
        <p:grpSpPr>
          <a:xfrm>
            <a:off x="20590138" y="7768488"/>
            <a:ext cx="8005351" cy="2181157"/>
            <a:chOff x="19447143" y="7768488"/>
            <a:chExt cx="8005351" cy="2181157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36F5871-8611-279D-497F-D9D69B4466EA}"/>
                </a:ext>
              </a:extLst>
            </p:cNvPr>
            <p:cNvSpPr txBox="1"/>
            <p:nvPr/>
          </p:nvSpPr>
          <p:spPr>
            <a:xfrm>
              <a:off x="19447143" y="9712613"/>
              <a:ext cx="6709685" cy="180000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tIns="0" rtlCol="0" anchor="t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Text Box 112">
              <a:extLst>
                <a:ext uri="{FF2B5EF4-FFF2-40B4-BE49-F238E27FC236}">
                  <a16:creationId xmlns:a16="http://schemas.microsoft.com/office/drawing/2014/main" id="{BBA0CE97-3C9E-FA74-4E09-4895F0E7D72A}"/>
                </a:ext>
              </a:extLst>
            </p:cNvPr>
            <p:cNvSpPr txBox="1"/>
            <p:nvPr/>
          </p:nvSpPr>
          <p:spPr>
            <a:xfrm>
              <a:off x="21499768" y="7768648"/>
              <a:ext cx="1404000" cy="2180997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X.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</a:t>
              </a:r>
            </a:p>
          </p:txBody>
        </p:sp>
        <p:sp>
          <p:nvSpPr>
            <p:cNvPr id="57" name="Text Box 112">
              <a:extLst>
                <a:ext uri="{FF2B5EF4-FFF2-40B4-BE49-F238E27FC236}">
                  <a16:creationId xmlns:a16="http://schemas.microsoft.com/office/drawing/2014/main" id="{7BFB8175-FB1B-DDEC-046A-7D2BC3D253D6}"/>
                </a:ext>
              </a:extLst>
            </p:cNvPr>
            <p:cNvSpPr txBox="1"/>
            <p:nvPr/>
          </p:nvSpPr>
          <p:spPr>
            <a:xfrm>
              <a:off x="26048494" y="7768488"/>
              <a:ext cx="1404000" cy="2178249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X.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</a:t>
              </a:r>
            </a:p>
          </p:txBody>
        </p:sp>
      </p:grpSp>
      <p:grpSp>
        <p:nvGrpSpPr>
          <p:cNvPr id="61" name="ganglion - nodose">
            <a:extLst>
              <a:ext uri="{FF2B5EF4-FFF2-40B4-BE49-F238E27FC236}">
                <a16:creationId xmlns:a16="http://schemas.microsoft.com/office/drawing/2014/main" id="{3581752B-758F-3240-2691-FCDB39B9C8CC}"/>
              </a:ext>
            </a:extLst>
          </p:cNvPr>
          <p:cNvGrpSpPr/>
          <p:nvPr/>
        </p:nvGrpSpPr>
        <p:grpSpPr>
          <a:xfrm>
            <a:off x="22872135" y="7874452"/>
            <a:ext cx="5689595" cy="2053459"/>
            <a:chOff x="21729140" y="7874452"/>
            <a:chExt cx="5689595" cy="2053459"/>
          </a:xfrm>
        </p:grpSpPr>
        <p:sp>
          <p:nvSpPr>
            <p:cNvPr id="55" name="Text Box 3040">
              <a:extLst>
                <a:ext uri="{FF2B5EF4-FFF2-40B4-BE49-F238E27FC236}">
                  <a16:creationId xmlns:a16="http://schemas.microsoft.com/office/drawing/2014/main" id="{D326582D-1FB6-5AD6-7F59-E064BCE92264}"/>
                </a:ext>
              </a:extLst>
            </p:cNvPr>
            <p:cNvSpPr txBox="1"/>
            <p:nvPr/>
          </p:nvSpPr>
          <p:spPr>
            <a:xfrm>
              <a:off x="21729140" y="7874452"/>
              <a:ext cx="540000" cy="20534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Inferior g </a:t>
              </a:r>
              <a:b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(Nodose)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Text Box 3040">
              <a:extLst>
                <a:ext uri="{FF2B5EF4-FFF2-40B4-BE49-F238E27FC236}">
                  <a16:creationId xmlns:a16="http://schemas.microsoft.com/office/drawing/2014/main" id="{B58E417D-E5AB-3917-FB23-C9A872DCF386}"/>
                </a:ext>
              </a:extLst>
            </p:cNvPr>
            <p:cNvSpPr txBox="1"/>
            <p:nvPr/>
          </p:nvSpPr>
          <p:spPr>
            <a:xfrm>
              <a:off x="26777935" y="8402565"/>
              <a:ext cx="640800" cy="49124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Inf. g (Nodose)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2" name="ganglion - jugular">
            <a:extLst>
              <a:ext uri="{FF2B5EF4-FFF2-40B4-BE49-F238E27FC236}">
                <a16:creationId xmlns:a16="http://schemas.microsoft.com/office/drawing/2014/main" id="{736CFFD6-AFAB-E5FE-FE5C-EBC4EA6A029F}"/>
              </a:ext>
            </a:extLst>
          </p:cNvPr>
          <p:cNvGrpSpPr/>
          <p:nvPr/>
        </p:nvGrpSpPr>
        <p:grpSpPr>
          <a:xfrm>
            <a:off x="23448135" y="7873474"/>
            <a:ext cx="4444808" cy="2054437"/>
            <a:chOff x="22305140" y="7873474"/>
            <a:chExt cx="4444808" cy="2054437"/>
          </a:xfrm>
        </p:grpSpPr>
        <p:sp>
          <p:nvSpPr>
            <p:cNvPr id="56" name="Text Box 3040">
              <a:extLst>
                <a:ext uri="{FF2B5EF4-FFF2-40B4-BE49-F238E27FC236}">
                  <a16:creationId xmlns:a16="http://schemas.microsoft.com/office/drawing/2014/main" id="{CF161F40-F8CB-E4CD-CBCE-27A77B7B9907}"/>
                </a:ext>
              </a:extLst>
            </p:cNvPr>
            <p:cNvSpPr txBox="1"/>
            <p:nvPr/>
          </p:nvSpPr>
          <p:spPr>
            <a:xfrm>
              <a:off x="22305140" y="7874452"/>
              <a:ext cx="540000" cy="20534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g </a:t>
              </a:r>
              <a:b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(Jugular)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Text Box 3040">
              <a:extLst>
                <a:ext uri="{FF2B5EF4-FFF2-40B4-BE49-F238E27FC236}">
                  <a16:creationId xmlns:a16="http://schemas.microsoft.com/office/drawing/2014/main" id="{F77F02AF-B8EC-FAE1-8875-A288FB1C3A6C}"/>
                </a:ext>
              </a:extLst>
            </p:cNvPr>
            <p:cNvSpPr txBox="1"/>
            <p:nvPr/>
          </p:nvSpPr>
          <p:spPr>
            <a:xfrm>
              <a:off x="26087548" y="7873474"/>
              <a:ext cx="662400" cy="10224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Sup. g (Jugular)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3" name="nerve - glossopharyngeal ">
            <a:extLst>
              <a:ext uri="{FF2B5EF4-FFF2-40B4-BE49-F238E27FC236}">
                <a16:creationId xmlns:a16="http://schemas.microsoft.com/office/drawing/2014/main" id="{814BBAB4-D0D6-A30D-82C7-8EE2DF68FE84}"/>
              </a:ext>
            </a:extLst>
          </p:cNvPr>
          <p:cNvSpPr txBox="1"/>
          <p:nvPr/>
        </p:nvSpPr>
        <p:spPr>
          <a:xfrm>
            <a:off x="22507456" y="7074367"/>
            <a:ext cx="1280740" cy="64800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IX. Glossopharyngeal nerve</a:t>
            </a:r>
          </a:p>
        </p:txBody>
      </p:sp>
      <p:sp>
        <p:nvSpPr>
          <p:cNvPr id="64" name="ganglion - petrosal">
            <a:extLst>
              <a:ext uri="{FF2B5EF4-FFF2-40B4-BE49-F238E27FC236}">
                <a16:creationId xmlns:a16="http://schemas.microsoft.com/office/drawing/2014/main" id="{1FCD2275-FB6E-E1A3-42B6-D4705DEB361E}"/>
              </a:ext>
            </a:extLst>
          </p:cNvPr>
          <p:cNvSpPr txBox="1"/>
          <p:nvPr/>
        </p:nvSpPr>
        <p:spPr>
          <a:xfrm>
            <a:off x="22523660" y="7265172"/>
            <a:ext cx="727422" cy="3770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Inf. g (Petrosal)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5" name="ganglion - superior glossopharyngeal nerve">
            <a:extLst>
              <a:ext uri="{FF2B5EF4-FFF2-40B4-BE49-F238E27FC236}">
                <a16:creationId xmlns:a16="http://schemas.microsoft.com/office/drawing/2014/main" id="{02B815C1-D9BD-84C8-8664-A6A7AB4C80D2}"/>
              </a:ext>
            </a:extLst>
          </p:cNvPr>
          <p:cNvSpPr txBox="1"/>
          <p:nvPr/>
        </p:nvSpPr>
        <p:spPr>
          <a:xfrm>
            <a:off x="23265889" y="7265172"/>
            <a:ext cx="504000" cy="37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Sup. g IX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7" name="nerve - internal laryngeal nerve">
            <a:extLst>
              <a:ext uri="{FF2B5EF4-FFF2-40B4-BE49-F238E27FC236}">
                <a16:creationId xmlns:a16="http://schemas.microsoft.com/office/drawing/2014/main" id="{9E99E2E4-D061-86BC-B410-8B49E2F38EA9}"/>
              </a:ext>
            </a:extLst>
          </p:cNvPr>
          <p:cNvSpPr txBox="1"/>
          <p:nvPr/>
        </p:nvSpPr>
        <p:spPr>
          <a:xfrm>
            <a:off x="20562386" y="8143389"/>
            <a:ext cx="93166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 laryngeal nerve</a:t>
            </a:r>
          </a:p>
        </p:txBody>
      </p:sp>
      <p:sp>
        <p:nvSpPr>
          <p:cNvPr id="78" name="nerve - external laryngeal nerve">
            <a:extLst>
              <a:ext uri="{FF2B5EF4-FFF2-40B4-BE49-F238E27FC236}">
                <a16:creationId xmlns:a16="http://schemas.microsoft.com/office/drawing/2014/main" id="{CAB4C505-7CF5-5754-DE5E-AA5EA03DFDEE}"/>
              </a:ext>
            </a:extLst>
          </p:cNvPr>
          <p:cNvSpPr txBox="1"/>
          <p:nvPr/>
        </p:nvSpPr>
        <p:spPr>
          <a:xfrm>
            <a:off x="20561037" y="8333967"/>
            <a:ext cx="936000" cy="144000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External laryngeal nerve</a:t>
            </a:r>
          </a:p>
        </p:txBody>
      </p:sp>
      <p:sp>
        <p:nvSpPr>
          <p:cNvPr id="80" name="nerve - cardiac branch of vagus nerve">
            <a:extLst>
              <a:ext uri="{FF2B5EF4-FFF2-40B4-BE49-F238E27FC236}">
                <a16:creationId xmlns:a16="http://schemas.microsoft.com/office/drawing/2014/main" id="{7A9FA228-A1FA-7E01-5196-6F1FF9117BD8}"/>
              </a:ext>
            </a:extLst>
          </p:cNvPr>
          <p:cNvSpPr txBox="1"/>
          <p:nvPr/>
        </p:nvSpPr>
        <p:spPr>
          <a:xfrm>
            <a:off x="21803811" y="8635270"/>
            <a:ext cx="574759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Cardiac branch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1" name="nerve - bronchial branch of vagus nerve">
            <a:extLst>
              <a:ext uri="{FF2B5EF4-FFF2-40B4-BE49-F238E27FC236}">
                <a16:creationId xmlns:a16="http://schemas.microsoft.com/office/drawing/2014/main" id="{E9A81AEA-310E-CB60-3A97-DEEEF707C2E2}"/>
              </a:ext>
            </a:extLst>
          </p:cNvPr>
          <p:cNvSpPr txBox="1"/>
          <p:nvPr/>
        </p:nvSpPr>
        <p:spPr>
          <a:xfrm>
            <a:off x="20687860" y="9344402"/>
            <a:ext cx="1401445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Bronchial branch of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sp>
        <p:nvSpPr>
          <p:cNvPr id="89" name="ganglion - trigeminal nerve ">
            <a:extLst>
              <a:ext uri="{FF2B5EF4-FFF2-40B4-BE49-F238E27FC236}">
                <a16:creationId xmlns:a16="http://schemas.microsoft.com/office/drawing/2014/main" id="{23E93CF7-A419-A2AB-F153-7CBB51D6B37F}"/>
              </a:ext>
            </a:extLst>
          </p:cNvPr>
          <p:cNvSpPr txBox="1"/>
          <p:nvPr/>
        </p:nvSpPr>
        <p:spPr>
          <a:xfrm>
            <a:off x="21839351" y="6766047"/>
            <a:ext cx="691726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Trigeminal nerve 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0" name="ganglion - pterygopalatine ">
            <a:extLst>
              <a:ext uri="{FF2B5EF4-FFF2-40B4-BE49-F238E27FC236}">
                <a16:creationId xmlns:a16="http://schemas.microsoft.com/office/drawing/2014/main" id="{E5E45DE4-DCC5-DE8E-1873-9FF5E803823C}"/>
              </a:ext>
            </a:extLst>
          </p:cNvPr>
          <p:cNvSpPr txBox="1"/>
          <p:nvPr/>
        </p:nvSpPr>
        <p:spPr>
          <a:xfrm>
            <a:off x="19987497" y="6746230"/>
            <a:ext cx="768347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Pterygopalatine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3" name="nerve - maxillary">
            <a:extLst>
              <a:ext uri="{FF2B5EF4-FFF2-40B4-BE49-F238E27FC236}">
                <a16:creationId xmlns:a16="http://schemas.microsoft.com/office/drawing/2014/main" id="{36EFE254-4D15-91A3-F85F-DCB0C4A52A2C}"/>
              </a:ext>
            </a:extLst>
          </p:cNvPr>
          <p:cNvSpPr txBox="1"/>
          <p:nvPr/>
        </p:nvSpPr>
        <p:spPr>
          <a:xfrm>
            <a:off x="20989524" y="6781983"/>
            <a:ext cx="810817" cy="163230"/>
          </a:xfrm>
          <a:prstGeom prst="rect">
            <a:avLst/>
          </a:prstGeom>
          <a:solidFill>
            <a:srgbClr val="92D051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Maxillary n. (CN V2)</a:t>
            </a:r>
          </a:p>
        </p:txBody>
      </p:sp>
      <p:sp>
        <p:nvSpPr>
          <p:cNvPr id="94" name="nerve - trigeminal">
            <a:extLst>
              <a:ext uri="{FF2B5EF4-FFF2-40B4-BE49-F238E27FC236}">
                <a16:creationId xmlns:a16="http://schemas.microsoft.com/office/drawing/2014/main" id="{F931628D-7244-A26B-E51B-9BC8073CD60A}"/>
              </a:ext>
            </a:extLst>
          </p:cNvPr>
          <p:cNvSpPr txBox="1"/>
          <p:nvPr/>
        </p:nvSpPr>
        <p:spPr>
          <a:xfrm>
            <a:off x="22588013" y="6788663"/>
            <a:ext cx="691726" cy="163230"/>
          </a:xfrm>
          <a:prstGeom prst="rect">
            <a:avLst/>
          </a:prstGeom>
          <a:solidFill>
            <a:srgbClr val="92D051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V. Trigeminal n.</a:t>
            </a:r>
          </a:p>
        </p:txBody>
      </p:sp>
      <p:sp>
        <p:nvSpPr>
          <p:cNvPr id="7763" name="nerve - esophageal branch of recurrent laryngeal nerve">
            <a:extLst>
              <a:ext uri="{FF2B5EF4-FFF2-40B4-BE49-F238E27FC236}">
                <a16:creationId xmlns:a16="http://schemas.microsoft.com/office/drawing/2014/main" id="{751E7274-635D-F334-D562-ED2E5C1F29F7}"/>
              </a:ext>
            </a:extLst>
          </p:cNvPr>
          <p:cNvSpPr txBox="1">
            <a:spLocks/>
          </p:cNvSpPr>
          <p:nvPr/>
        </p:nvSpPr>
        <p:spPr>
          <a:xfrm rot="16200000">
            <a:off x="19672208" y="10060625"/>
            <a:ext cx="1197926" cy="230832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ctr">
            <a:spAutoFit/>
          </a:bodyPr>
          <a:lstStyle/>
          <a:p>
            <a:pPr lvl="0" algn="ctr">
              <a:defRPr/>
            </a:pPr>
            <a:r>
              <a:rPr lang="en-NZ" sz="600" dirty="0" err="1">
                <a:solidFill>
                  <a:prstClr val="black"/>
                </a:solidFill>
              </a:rPr>
              <a:t>esophageal</a:t>
            </a:r>
            <a:r>
              <a:rPr lang="en-NZ" sz="600" dirty="0">
                <a:solidFill>
                  <a:prstClr val="black"/>
                </a:solidFill>
              </a:rPr>
              <a:t> branch of recurrent laryngeal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5" name="plexus - pharyngeal nerve plexus">
            <a:extLst>
              <a:ext uri="{FF2B5EF4-FFF2-40B4-BE49-F238E27FC236}">
                <a16:creationId xmlns:a16="http://schemas.microsoft.com/office/drawing/2014/main" id="{C20B0C33-C600-7CDA-6F6A-CDE6B315D790}"/>
              </a:ext>
            </a:extLst>
          </p:cNvPr>
          <p:cNvSpPr txBox="1"/>
          <p:nvPr/>
        </p:nvSpPr>
        <p:spPr>
          <a:xfrm rot="16200000">
            <a:off x="19299211" y="7226332"/>
            <a:ext cx="813173" cy="25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Pharyngeal  nerve plexus </a:t>
            </a:r>
          </a:p>
        </p:txBody>
      </p:sp>
      <p:sp>
        <p:nvSpPr>
          <p:cNvPr id="96" name="nerve - pharyngeal branch of glossopharyngeal nerve">
            <a:extLst>
              <a:ext uri="{FF2B5EF4-FFF2-40B4-BE49-F238E27FC236}">
                <a16:creationId xmlns:a16="http://schemas.microsoft.com/office/drawing/2014/main" id="{3DC3A333-70A0-F1D5-2CBE-E01CB3939B45}"/>
              </a:ext>
            </a:extLst>
          </p:cNvPr>
          <p:cNvSpPr txBox="1"/>
          <p:nvPr/>
        </p:nvSpPr>
        <p:spPr>
          <a:xfrm>
            <a:off x="19984577" y="6980664"/>
            <a:ext cx="658343" cy="23400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Pharyngeal nerve</a:t>
            </a:r>
          </a:p>
        </p:txBody>
      </p:sp>
      <p:sp>
        <p:nvSpPr>
          <p:cNvPr id="97" name="nerve - superior laryngeal nerve">
            <a:extLst>
              <a:ext uri="{FF2B5EF4-FFF2-40B4-BE49-F238E27FC236}">
                <a16:creationId xmlns:a16="http://schemas.microsoft.com/office/drawing/2014/main" id="{A281D31E-7595-6628-4E45-179EB6A8B8CC}"/>
              </a:ext>
            </a:extLst>
          </p:cNvPr>
          <p:cNvSpPr txBox="1"/>
          <p:nvPr/>
        </p:nvSpPr>
        <p:spPr>
          <a:xfrm>
            <a:off x="21526634" y="8161790"/>
            <a:ext cx="1044000" cy="108000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laryngeal nerve</a:t>
            </a:r>
          </a:p>
        </p:txBody>
      </p:sp>
      <p:sp>
        <p:nvSpPr>
          <p:cNvPr id="101" name="nerve - carotid sinus nerve branch of glossopharyngeal nerve">
            <a:extLst>
              <a:ext uri="{FF2B5EF4-FFF2-40B4-BE49-F238E27FC236}">
                <a16:creationId xmlns:a16="http://schemas.microsoft.com/office/drawing/2014/main" id="{8310942D-C161-A4BB-9071-E480D83204B1}"/>
              </a:ext>
            </a:extLst>
          </p:cNvPr>
          <p:cNvSpPr txBox="1"/>
          <p:nvPr/>
        </p:nvSpPr>
        <p:spPr>
          <a:xfrm>
            <a:off x="20845791" y="7538690"/>
            <a:ext cx="810817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Carotid sinus nerve</a:t>
            </a:r>
          </a:p>
        </p:txBody>
      </p:sp>
      <p:sp>
        <p:nvSpPr>
          <p:cNvPr id="123" name="nerve - aortic depressor nerve">
            <a:extLst>
              <a:ext uri="{FF2B5EF4-FFF2-40B4-BE49-F238E27FC236}">
                <a16:creationId xmlns:a16="http://schemas.microsoft.com/office/drawing/2014/main" id="{3E134954-3971-1BED-D6C1-CD716B8A1AED}"/>
              </a:ext>
            </a:extLst>
          </p:cNvPr>
          <p:cNvSpPr txBox="1"/>
          <p:nvPr/>
        </p:nvSpPr>
        <p:spPr>
          <a:xfrm>
            <a:off x="20951131" y="7738140"/>
            <a:ext cx="575503" cy="184666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Aortic depressor n.</a:t>
            </a:r>
          </a:p>
        </p:txBody>
      </p:sp>
      <p:sp>
        <p:nvSpPr>
          <p:cNvPr id="125" name="nerve - left recurrent laryngeal nerve">
            <a:extLst>
              <a:ext uri="{FF2B5EF4-FFF2-40B4-BE49-F238E27FC236}">
                <a16:creationId xmlns:a16="http://schemas.microsoft.com/office/drawing/2014/main" id="{BB8EEC4A-5E54-5CDA-838A-D62FE287A387}"/>
              </a:ext>
            </a:extLst>
          </p:cNvPr>
          <p:cNvSpPr txBox="1"/>
          <p:nvPr/>
        </p:nvSpPr>
        <p:spPr>
          <a:xfrm>
            <a:off x="20607139" y="9516787"/>
            <a:ext cx="1541606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Left recurrent laryngeal nerve</a:t>
            </a:r>
          </a:p>
        </p:txBody>
      </p:sp>
      <p:sp>
        <p:nvSpPr>
          <p:cNvPr id="126" name="nerve - anterior vagal trunk">
            <a:extLst>
              <a:ext uri="{FF2B5EF4-FFF2-40B4-BE49-F238E27FC236}">
                <a16:creationId xmlns:a16="http://schemas.microsoft.com/office/drawing/2014/main" id="{EE46E836-673B-2617-2340-593EEEC3418E}"/>
              </a:ext>
            </a:extLst>
          </p:cNvPr>
          <p:cNvSpPr txBox="1"/>
          <p:nvPr/>
        </p:nvSpPr>
        <p:spPr>
          <a:xfrm rot="16200000">
            <a:off x="20512982" y="9947751"/>
            <a:ext cx="591774" cy="58010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Anterior vagal trunk (primarily from left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 </a:t>
            </a:r>
          </a:p>
        </p:txBody>
      </p:sp>
      <p:sp>
        <p:nvSpPr>
          <p:cNvPr id="127" name="nerve - posterior vagal trunk">
            <a:extLst>
              <a:ext uri="{FF2B5EF4-FFF2-40B4-BE49-F238E27FC236}">
                <a16:creationId xmlns:a16="http://schemas.microsoft.com/office/drawing/2014/main" id="{AF1EB9A9-15EA-BF7D-1D95-37A3362AFAB0}"/>
              </a:ext>
            </a:extLst>
          </p:cNvPr>
          <p:cNvSpPr txBox="1"/>
          <p:nvPr/>
        </p:nvSpPr>
        <p:spPr>
          <a:xfrm rot="16200000">
            <a:off x="21130503" y="9949664"/>
            <a:ext cx="591772" cy="576278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Posterior vagal trunk (primarily from right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 </a:t>
            </a:r>
          </a:p>
        </p:txBody>
      </p:sp>
      <p:sp>
        <p:nvSpPr>
          <p:cNvPr id="132" name="plexus - esophageal plexus">
            <a:extLst>
              <a:ext uri="{FF2B5EF4-FFF2-40B4-BE49-F238E27FC236}">
                <a16:creationId xmlns:a16="http://schemas.microsoft.com/office/drawing/2014/main" id="{92E3C576-4085-48E7-898E-C42437BB2E6E}"/>
              </a:ext>
            </a:extLst>
          </p:cNvPr>
          <p:cNvSpPr txBox="1"/>
          <p:nvPr/>
        </p:nvSpPr>
        <p:spPr>
          <a:xfrm rot="16200000">
            <a:off x="19115983" y="11093172"/>
            <a:ext cx="900000" cy="239100"/>
          </a:xfrm>
          <a:prstGeom prst="rect">
            <a:avLst/>
          </a:prstGeom>
          <a:solidFill>
            <a:srgbClr val="FFF2CC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sophageal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sp>
        <p:nvSpPr>
          <p:cNvPr id="159" name="plexus - pulmonary plexus">
            <a:extLst>
              <a:ext uri="{FF2B5EF4-FFF2-40B4-BE49-F238E27FC236}">
                <a16:creationId xmlns:a16="http://schemas.microsoft.com/office/drawing/2014/main" id="{50A82424-7531-F195-96A4-796273F1AB30}"/>
              </a:ext>
            </a:extLst>
          </p:cNvPr>
          <p:cNvSpPr txBox="1"/>
          <p:nvPr/>
        </p:nvSpPr>
        <p:spPr>
          <a:xfrm rot="16200000">
            <a:off x="14980575" y="8005488"/>
            <a:ext cx="2430446" cy="2159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Pulmonary plexus </a:t>
            </a:r>
          </a:p>
        </p:txBody>
      </p:sp>
      <p:grpSp>
        <p:nvGrpSpPr>
          <p:cNvPr id="404" name="spinal cord segments">
            <a:extLst>
              <a:ext uri="{FF2B5EF4-FFF2-40B4-BE49-F238E27FC236}">
                <a16:creationId xmlns:a16="http://schemas.microsoft.com/office/drawing/2014/main" id="{9FD33DDE-17AC-BD46-D57B-2BFB06827616}"/>
              </a:ext>
            </a:extLst>
          </p:cNvPr>
          <p:cNvGrpSpPr/>
          <p:nvPr/>
        </p:nvGrpSpPr>
        <p:grpSpPr>
          <a:xfrm>
            <a:off x="25014574" y="10541675"/>
            <a:ext cx="1264677" cy="6473191"/>
            <a:chOff x="23871579" y="10541675"/>
            <a:chExt cx="1264677" cy="6473191"/>
          </a:xfrm>
        </p:grpSpPr>
        <p:sp>
          <p:nvSpPr>
            <p:cNvPr id="319" name="Text Box 3042">
              <a:extLst>
                <a:ext uri="{FF2B5EF4-FFF2-40B4-BE49-F238E27FC236}">
                  <a16:creationId xmlns:a16="http://schemas.microsoft.com/office/drawing/2014/main" id="{E455343B-84DD-4980-0CF6-A1CE0862EC8E}"/>
                </a:ext>
              </a:extLst>
            </p:cNvPr>
            <p:cNvSpPr txBox="1"/>
            <p:nvPr/>
          </p:nvSpPr>
          <p:spPr>
            <a:xfrm>
              <a:off x="23871579" y="10541675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0" name="Text Box 3042">
              <a:extLst>
                <a:ext uri="{FF2B5EF4-FFF2-40B4-BE49-F238E27FC236}">
                  <a16:creationId xmlns:a16="http://schemas.microsoft.com/office/drawing/2014/main" id="{67786D9A-8676-CB97-B404-DF5CBAB8DCFF}"/>
                </a:ext>
              </a:extLst>
            </p:cNvPr>
            <p:cNvSpPr txBox="1"/>
            <p:nvPr/>
          </p:nvSpPr>
          <p:spPr>
            <a:xfrm>
              <a:off x="23871579" y="1070338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1" name="Text Box 3042">
              <a:extLst>
                <a:ext uri="{FF2B5EF4-FFF2-40B4-BE49-F238E27FC236}">
                  <a16:creationId xmlns:a16="http://schemas.microsoft.com/office/drawing/2014/main" id="{6483E266-208C-7C22-9447-8A57C3D43824}"/>
                </a:ext>
              </a:extLst>
            </p:cNvPr>
            <p:cNvSpPr txBox="1"/>
            <p:nvPr/>
          </p:nvSpPr>
          <p:spPr>
            <a:xfrm>
              <a:off x="23871579" y="1086142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22" name="Text Box 3042">
              <a:extLst>
                <a:ext uri="{FF2B5EF4-FFF2-40B4-BE49-F238E27FC236}">
                  <a16:creationId xmlns:a16="http://schemas.microsoft.com/office/drawing/2014/main" id="{502EFB2B-A189-F102-EF59-3B0017852360}"/>
                </a:ext>
              </a:extLst>
            </p:cNvPr>
            <p:cNvSpPr txBox="1"/>
            <p:nvPr/>
          </p:nvSpPr>
          <p:spPr>
            <a:xfrm>
              <a:off x="23871579" y="1101946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23" name="Text Box 3042">
              <a:extLst>
                <a:ext uri="{FF2B5EF4-FFF2-40B4-BE49-F238E27FC236}">
                  <a16:creationId xmlns:a16="http://schemas.microsoft.com/office/drawing/2014/main" id="{F3B5318B-616A-9A51-5648-0C72166C3CC7}"/>
                </a:ext>
              </a:extLst>
            </p:cNvPr>
            <p:cNvSpPr txBox="1"/>
            <p:nvPr/>
          </p:nvSpPr>
          <p:spPr>
            <a:xfrm>
              <a:off x="23871579" y="1117750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24" name="Text Box 3042">
              <a:extLst>
                <a:ext uri="{FF2B5EF4-FFF2-40B4-BE49-F238E27FC236}">
                  <a16:creationId xmlns:a16="http://schemas.microsoft.com/office/drawing/2014/main" id="{B414B4E4-0F10-D516-5059-765DC8E275E4}"/>
                </a:ext>
              </a:extLst>
            </p:cNvPr>
            <p:cNvSpPr txBox="1"/>
            <p:nvPr/>
          </p:nvSpPr>
          <p:spPr>
            <a:xfrm>
              <a:off x="23871579" y="11335050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25" name="Text Box 3042">
              <a:extLst>
                <a:ext uri="{FF2B5EF4-FFF2-40B4-BE49-F238E27FC236}">
                  <a16:creationId xmlns:a16="http://schemas.microsoft.com/office/drawing/2014/main" id="{E499CE10-83A7-AF98-AB3A-8C9150FCA604}"/>
                </a:ext>
              </a:extLst>
            </p:cNvPr>
            <p:cNvSpPr txBox="1"/>
            <p:nvPr/>
          </p:nvSpPr>
          <p:spPr>
            <a:xfrm>
              <a:off x="23871579" y="1149358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26" name="Text Box 3042">
              <a:extLst>
                <a:ext uri="{FF2B5EF4-FFF2-40B4-BE49-F238E27FC236}">
                  <a16:creationId xmlns:a16="http://schemas.microsoft.com/office/drawing/2014/main" id="{C5DAA39C-088E-8723-1DE5-687000C7B034}"/>
                </a:ext>
              </a:extLst>
            </p:cNvPr>
            <p:cNvSpPr txBox="1"/>
            <p:nvPr/>
          </p:nvSpPr>
          <p:spPr>
            <a:xfrm>
              <a:off x="23871579" y="11651625"/>
              <a:ext cx="1260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27" name="Text Box 3042">
              <a:extLst>
                <a:ext uri="{FF2B5EF4-FFF2-40B4-BE49-F238E27FC236}">
                  <a16:creationId xmlns:a16="http://schemas.microsoft.com/office/drawing/2014/main" id="{A8E8E81D-5F7A-6819-68D2-570229EECE10}"/>
                </a:ext>
              </a:extLst>
            </p:cNvPr>
            <p:cNvSpPr txBox="1"/>
            <p:nvPr/>
          </p:nvSpPr>
          <p:spPr>
            <a:xfrm>
              <a:off x="23873014" y="11809550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8" name="Text Box 3042">
              <a:extLst>
                <a:ext uri="{FF2B5EF4-FFF2-40B4-BE49-F238E27FC236}">
                  <a16:creationId xmlns:a16="http://schemas.microsoft.com/office/drawing/2014/main" id="{BCD1FF64-AC7E-7715-3C2C-7BC14A3E2CE7}"/>
                </a:ext>
              </a:extLst>
            </p:cNvPr>
            <p:cNvSpPr txBox="1"/>
            <p:nvPr/>
          </p:nvSpPr>
          <p:spPr>
            <a:xfrm>
              <a:off x="23873014" y="12042006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9" name="Text Box 3042">
              <a:extLst>
                <a:ext uri="{FF2B5EF4-FFF2-40B4-BE49-F238E27FC236}">
                  <a16:creationId xmlns:a16="http://schemas.microsoft.com/office/drawing/2014/main" id="{C16A3F30-F845-27BB-E94E-0ED73AE5B179}"/>
                </a:ext>
              </a:extLst>
            </p:cNvPr>
            <p:cNvSpPr txBox="1"/>
            <p:nvPr/>
          </p:nvSpPr>
          <p:spPr>
            <a:xfrm>
              <a:off x="23873014" y="12278631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30" name="Text Box 3042">
              <a:extLst>
                <a:ext uri="{FF2B5EF4-FFF2-40B4-BE49-F238E27FC236}">
                  <a16:creationId xmlns:a16="http://schemas.microsoft.com/office/drawing/2014/main" id="{E2D7815C-B09C-7EB4-F1A5-55EF3558ACFF}"/>
                </a:ext>
              </a:extLst>
            </p:cNvPr>
            <p:cNvSpPr txBox="1"/>
            <p:nvPr/>
          </p:nvSpPr>
          <p:spPr>
            <a:xfrm>
              <a:off x="23873014" y="12514759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31" name="Text Box 3042">
              <a:extLst>
                <a:ext uri="{FF2B5EF4-FFF2-40B4-BE49-F238E27FC236}">
                  <a16:creationId xmlns:a16="http://schemas.microsoft.com/office/drawing/2014/main" id="{0C558646-8EB1-DAEF-72F9-EDD3A8E62068}"/>
                </a:ext>
              </a:extLst>
            </p:cNvPr>
            <p:cNvSpPr txBox="1"/>
            <p:nvPr/>
          </p:nvSpPr>
          <p:spPr>
            <a:xfrm>
              <a:off x="23873014" y="1275088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32" name="Text Box 3042">
              <a:extLst>
                <a:ext uri="{FF2B5EF4-FFF2-40B4-BE49-F238E27FC236}">
                  <a16:creationId xmlns:a16="http://schemas.microsoft.com/office/drawing/2014/main" id="{76E89E63-5D42-87DD-76FD-B7E794AB356D}"/>
                </a:ext>
              </a:extLst>
            </p:cNvPr>
            <p:cNvSpPr txBox="1"/>
            <p:nvPr/>
          </p:nvSpPr>
          <p:spPr>
            <a:xfrm>
              <a:off x="23873014" y="1298751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33" name="Text Box 3042">
              <a:extLst>
                <a:ext uri="{FF2B5EF4-FFF2-40B4-BE49-F238E27FC236}">
                  <a16:creationId xmlns:a16="http://schemas.microsoft.com/office/drawing/2014/main" id="{02220938-8A16-8668-54A5-1AF6BB92B3D8}"/>
                </a:ext>
              </a:extLst>
            </p:cNvPr>
            <p:cNvSpPr txBox="1"/>
            <p:nvPr/>
          </p:nvSpPr>
          <p:spPr>
            <a:xfrm>
              <a:off x="23873014" y="132202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34" name="Text Box 3042">
              <a:extLst>
                <a:ext uri="{FF2B5EF4-FFF2-40B4-BE49-F238E27FC236}">
                  <a16:creationId xmlns:a16="http://schemas.microsoft.com/office/drawing/2014/main" id="{ABBE24EC-D99B-758D-EA9A-C8D0C1F75E38}"/>
                </a:ext>
              </a:extLst>
            </p:cNvPr>
            <p:cNvSpPr txBox="1"/>
            <p:nvPr/>
          </p:nvSpPr>
          <p:spPr>
            <a:xfrm>
              <a:off x="23873014" y="134632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35" name="Text Box 3042">
              <a:extLst>
                <a:ext uri="{FF2B5EF4-FFF2-40B4-BE49-F238E27FC236}">
                  <a16:creationId xmlns:a16="http://schemas.microsoft.com/office/drawing/2014/main" id="{C471F4BD-F5D2-056F-E987-0AE5791399A2}"/>
                </a:ext>
              </a:extLst>
            </p:cNvPr>
            <p:cNvSpPr txBox="1"/>
            <p:nvPr/>
          </p:nvSpPr>
          <p:spPr>
            <a:xfrm>
              <a:off x="23876189" y="137030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316" name="Text Box 3042">
              <a:extLst>
                <a:ext uri="{FF2B5EF4-FFF2-40B4-BE49-F238E27FC236}">
                  <a16:creationId xmlns:a16="http://schemas.microsoft.com/office/drawing/2014/main" id="{2BBA2F41-160C-5650-81C0-B2A3319A8D81}"/>
                </a:ext>
              </a:extLst>
            </p:cNvPr>
            <p:cNvSpPr txBox="1"/>
            <p:nvPr/>
          </p:nvSpPr>
          <p:spPr>
            <a:xfrm>
              <a:off x="23873014" y="139428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317" name="Text Box 3042">
              <a:extLst>
                <a:ext uri="{FF2B5EF4-FFF2-40B4-BE49-F238E27FC236}">
                  <a16:creationId xmlns:a16="http://schemas.microsoft.com/office/drawing/2014/main" id="{394730B3-E73E-0D60-F597-7D72F286E61F}"/>
                </a:ext>
              </a:extLst>
            </p:cNvPr>
            <p:cNvSpPr txBox="1"/>
            <p:nvPr/>
          </p:nvSpPr>
          <p:spPr>
            <a:xfrm>
              <a:off x="23873014" y="141794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318" name="Text Box 3042">
              <a:extLst>
                <a:ext uri="{FF2B5EF4-FFF2-40B4-BE49-F238E27FC236}">
                  <a16:creationId xmlns:a16="http://schemas.microsoft.com/office/drawing/2014/main" id="{51819EFF-F34C-2339-A604-A2FBC5DAA2D7}"/>
                </a:ext>
              </a:extLst>
            </p:cNvPr>
            <p:cNvSpPr txBox="1"/>
            <p:nvPr/>
          </p:nvSpPr>
          <p:spPr>
            <a:xfrm>
              <a:off x="23873014" y="144192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12</a:t>
              </a:r>
            </a:p>
          </p:txBody>
        </p:sp>
        <p:sp>
          <p:nvSpPr>
            <p:cNvPr id="336" name="Text Box 3042">
              <a:extLst>
                <a:ext uri="{FF2B5EF4-FFF2-40B4-BE49-F238E27FC236}">
                  <a16:creationId xmlns:a16="http://schemas.microsoft.com/office/drawing/2014/main" id="{8F185B8F-B5AE-68DC-E3ED-E9DB86A210B8}"/>
                </a:ext>
              </a:extLst>
            </p:cNvPr>
            <p:cNvSpPr txBox="1"/>
            <p:nvPr/>
          </p:nvSpPr>
          <p:spPr>
            <a:xfrm>
              <a:off x="23876256" y="146590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7" name="Text Box 3042">
              <a:extLst>
                <a:ext uri="{FF2B5EF4-FFF2-40B4-BE49-F238E27FC236}">
                  <a16:creationId xmlns:a16="http://schemas.microsoft.com/office/drawing/2014/main" id="{AE082DD9-95E7-9AC3-0A24-E17E26B43024}"/>
                </a:ext>
              </a:extLst>
            </p:cNvPr>
            <p:cNvSpPr txBox="1"/>
            <p:nvPr/>
          </p:nvSpPr>
          <p:spPr>
            <a:xfrm>
              <a:off x="23876192" y="1489569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8" name="Text Box 3042">
              <a:extLst>
                <a:ext uri="{FF2B5EF4-FFF2-40B4-BE49-F238E27FC236}">
                  <a16:creationId xmlns:a16="http://schemas.microsoft.com/office/drawing/2014/main" id="{940C863F-01F6-8BFE-5317-80B118623A92}"/>
                </a:ext>
              </a:extLst>
            </p:cNvPr>
            <p:cNvSpPr txBox="1"/>
            <p:nvPr/>
          </p:nvSpPr>
          <p:spPr>
            <a:xfrm>
              <a:off x="23999020" y="1513549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39" name="Text Box 3042">
              <a:extLst>
                <a:ext uri="{FF2B5EF4-FFF2-40B4-BE49-F238E27FC236}">
                  <a16:creationId xmlns:a16="http://schemas.microsoft.com/office/drawing/2014/main" id="{218289AE-B19F-26F7-513A-24C28A311B60}"/>
                </a:ext>
              </a:extLst>
            </p:cNvPr>
            <p:cNvSpPr txBox="1"/>
            <p:nvPr/>
          </p:nvSpPr>
          <p:spPr>
            <a:xfrm>
              <a:off x="23999020" y="153721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40" name="Text Box 3042">
              <a:extLst>
                <a:ext uri="{FF2B5EF4-FFF2-40B4-BE49-F238E27FC236}">
                  <a16:creationId xmlns:a16="http://schemas.microsoft.com/office/drawing/2014/main" id="{159B88CF-F198-7DBE-978E-A91D4E83489E}"/>
                </a:ext>
              </a:extLst>
            </p:cNvPr>
            <p:cNvSpPr txBox="1"/>
            <p:nvPr/>
          </p:nvSpPr>
          <p:spPr>
            <a:xfrm>
              <a:off x="23999020" y="1560874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1" name="Text Box 3042">
              <a:extLst>
                <a:ext uri="{FF2B5EF4-FFF2-40B4-BE49-F238E27FC236}">
                  <a16:creationId xmlns:a16="http://schemas.microsoft.com/office/drawing/2014/main" id="{B75D4B02-5613-4249-0EC4-1B6998241627}"/>
                </a:ext>
              </a:extLst>
            </p:cNvPr>
            <p:cNvSpPr txBox="1"/>
            <p:nvPr/>
          </p:nvSpPr>
          <p:spPr>
            <a:xfrm>
              <a:off x="23999020" y="1584219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2" name="Text Box 3042">
              <a:extLst>
                <a:ext uri="{FF2B5EF4-FFF2-40B4-BE49-F238E27FC236}">
                  <a16:creationId xmlns:a16="http://schemas.microsoft.com/office/drawing/2014/main" id="{A3A759C8-2E54-F3AA-D863-52B646863A3D}"/>
                </a:ext>
              </a:extLst>
            </p:cNvPr>
            <p:cNvSpPr txBox="1"/>
            <p:nvPr/>
          </p:nvSpPr>
          <p:spPr>
            <a:xfrm>
              <a:off x="23999020" y="160788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3" name="Text Box 3042">
              <a:extLst>
                <a:ext uri="{FF2B5EF4-FFF2-40B4-BE49-F238E27FC236}">
                  <a16:creationId xmlns:a16="http://schemas.microsoft.com/office/drawing/2014/main" id="{B2183BEC-C770-8E72-C4E7-7862F32C3804}"/>
                </a:ext>
              </a:extLst>
            </p:cNvPr>
            <p:cNvSpPr txBox="1"/>
            <p:nvPr/>
          </p:nvSpPr>
          <p:spPr>
            <a:xfrm>
              <a:off x="23999020" y="163186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4" name="Text Box 3042">
              <a:extLst>
                <a:ext uri="{FF2B5EF4-FFF2-40B4-BE49-F238E27FC236}">
                  <a16:creationId xmlns:a16="http://schemas.microsoft.com/office/drawing/2014/main" id="{2C77D49B-778E-5E0F-A213-0A864D1750AF}"/>
                </a:ext>
              </a:extLst>
            </p:cNvPr>
            <p:cNvSpPr txBox="1"/>
            <p:nvPr/>
          </p:nvSpPr>
          <p:spPr>
            <a:xfrm>
              <a:off x="24002195" y="16561585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52" name="Text Box 3042">
              <a:extLst>
                <a:ext uri="{FF2B5EF4-FFF2-40B4-BE49-F238E27FC236}">
                  <a16:creationId xmlns:a16="http://schemas.microsoft.com/office/drawing/2014/main" id="{7D6606D0-6CD1-0287-638A-84EF01091DC9}"/>
                </a:ext>
              </a:extLst>
            </p:cNvPr>
            <p:cNvSpPr txBox="1"/>
            <p:nvPr/>
          </p:nvSpPr>
          <p:spPr>
            <a:xfrm>
              <a:off x="24002255" y="16798866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3" name="ganglion - DRG">
            <a:extLst>
              <a:ext uri="{FF2B5EF4-FFF2-40B4-BE49-F238E27FC236}">
                <a16:creationId xmlns:a16="http://schemas.microsoft.com/office/drawing/2014/main" id="{D6764CE5-4AED-FDE6-1931-1F19E16F368E}"/>
              </a:ext>
            </a:extLst>
          </p:cNvPr>
          <p:cNvGrpSpPr/>
          <p:nvPr/>
        </p:nvGrpSpPr>
        <p:grpSpPr>
          <a:xfrm>
            <a:off x="24472544" y="10558016"/>
            <a:ext cx="331192" cy="6412327"/>
            <a:chOff x="23329549" y="10558016"/>
            <a:chExt cx="331192" cy="6412327"/>
          </a:xfrm>
        </p:grpSpPr>
        <p:sp>
          <p:nvSpPr>
            <p:cNvPr id="371" name="Text Box 3045">
              <a:extLst>
                <a:ext uri="{FF2B5EF4-FFF2-40B4-BE49-F238E27FC236}">
                  <a16:creationId xmlns:a16="http://schemas.microsoft.com/office/drawing/2014/main" id="{203F03F2-0CB9-F9E6-71D6-A5E3F7AEA4F6}"/>
                </a:ext>
              </a:extLst>
            </p:cNvPr>
            <p:cNvSpPr txBox="1"/>
            <p:nvPr/>
          </p:nvSpPr>
          <p:spPr>
            <a:xfrm>
              <a:off x="23334218" y="1055801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72" name="Text Box 3045">
              <a:extLst>
                <a:ext uri="{FF2B5EF4-FFF2-40B4-BE49-F238E27FC236}">
                  <a16:creationId xmlns:a16="http://schemas.microsoft.com/office/drawing/2014/main" id="{6FF96894-90DE-97DA-C8C8-DD508EE8E1A0}"/>
                </a:ext>
              </a:extLst>
            </p:cNvPr>
            <p:cNvSpPr txBox="1"/>
            <p:nvPr/>
          </p:nvSpPr>
          <p:spPr>
            <a:xfrm>
              <a:off x="23335950" y="10719187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8" name="Text Box 3045">
              <a:extLst>
                <a:ext uri="{FF2B5EF4-FFF2-40B4-BE49-F238E27FC236}">
                  <a16:creationId xmlns:a16="http://schemas.microsoft.com/office/drawing/2014/main" id="{D93423F1-687C-4F0C-55CD-7258692935AD}"/>
                </a:ext>
              </a:extLst>
            </p:cNvPr>
            <p:cNvSpPr txBox="1"/>
            <p:nvPr/>
          </p:nvSpPr>
          <p:spPr>
            <a:xfrm>
              <a:off x="23334165" y="10878865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9" name="Text Box 3045">
              <a:extLst>
                <a:ext uri="{FF2B5EF4-FFF2-40B4-BE49-F238E27FC236}">
                  <a16:creationId xmlns:a16="http://schemas.microsoft.com/office/drawing/2014/main" id="{02E938EF-8693-13E5-10F5-A9B8E329F0FE}"/>
                </a:ext>
              </a:extLst>
            </p:cNvPr>
            <p:cNvSpPr txBox="1"/>
            <p:nvPr/>
          </p:nvSpPr>
          <p:spPr>
            <a:xfrm>
              <a:off x="23335897" y="1104003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70" name="Text Box 3045">
              <a:extLst>
                <a:ext uri="{FF2B5EF4-FFF2-40B4-BE49-F238E27FC236}">
                  <a16:creationId xmlns:a16="http://schemas.microsoft.com/office/drawing/2014/main" id="{0CF59FA7-3C03-3D97-72C8-45D4A0C366F8}"/>
                </a:ext>
              </a:extLst>
            </p:cNvPr>
            <p:cNvSpPr txBox="1"/>
            <p:nvPr/>
          </p:nvSpPr>
          <p:spPr>
            <a:xfrm>
              <a:off x="23335715" y="11194119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9" name="Text Box 3045">
              <a:extLst>
                <a:ext uri="{FF2B5EF4-FFF2-40B4-BE49-F238E27FC236}">
                  <a16:creationId xmlns:a16="http://schemas.microsoft.com/office/drawing/2014/main" id="{8073A126-8F73-3E11-1766-42E5616B3A78}"/>
                </a:ext>
              </a:extLst>
            </p:cNvPr>
            <p:cNvSpPr txBox="1"/>
            <p:nvPr/>
          </p:nvSpPr>
          <p:spPr>
            <a:xfrm>
              <a:off x="23334218" y="11349094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C6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0" name="Text Box 3045">
              <a:extLst>
                <a:ext uri="{FF2B5EF4-FFF2-40B4-BE49-F238E27FC236}">
                  <a16:creationId xmlns:a16="http://schemas.microsoft.com/office/drawing/2014/main" id="{160401EF-220D-76B7-F7C0-D65BB5D641F1}"/>
                </a:ext>
              </a:extLst>
            </p:cNvPr>
            <p:cNvSpPr txBox="1"/>
            <p:nvPr/>
          </p:nvSpPr>
          <p:spPr>
            <a:xfrm>
              <a:off x="23335950" y="11507090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1" name="Text Box 3045">
              <a:extLst>
                <a:ext uri="{FF2B5EF4-FFF2-40B4-BE49-F238E27FC236}">
                  <a16:creationId xmlns:a16="http://schemas.microsoft.com/office/drawing/2014/main" id="{2B91F409-14F4-0F37-EE46-AFF46DE5E03B}"/>
                </a:ext>
              </a:extLst>
            </p:cNvPr>
            <p:cNvSpPr txBox="1"/>
            <p:nvPr/>
          </p:nvSpPr>
          <p:spPr>
            <a:xfrm>
              <a:off x="23335768" y="11664348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3" name="Text Box 3045">
              <a:extLst>
                <a:ext uri="{FF2B5EF4-FFF2-40B4-BE49-F238E27FC236}">
                  <a16:creationId xmlns:a16="http://schemas.microsoft.com/office/drawing/2014/main" id="{68B5566C-9FD0-5A21-71C0-35DFAC877376}"/>
                </a:ext>
              </a:extLst>
            </p:cNvPr>
            <p:cNvSpPr txBox="1"/>
            <p:nvPr/>
          </p:nvSpPr>
          <p:spPr>
            <a:xfrm>
              <a:off x="23333748" y="1183225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4" name="Text Box 3045">
              <a:extLst>
                <a:ext uri="{FF2B5EF4-FFF2-40B4-BE49-F238E27FC236}">
                  <a16:creationId xmlns:a16="http://schemas.microsoft.com/office/drawing/2014/main" id="{9D78FBCB-11B0-A79F-B416-30E02E432187}"/>
                </a:ext>
              </a:extLst>
            </p:cNvPr>
            <p:cNvSpPr txBox="1"/>
            <p:nvPr/>
          </p:nvSpPr>
          <p:spPr>
            <a:xfrm>
              <a:off x="23333569" y="12068381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5" name="Text Box 3045">
              <a:extLst>
                <a:ext uri="{FF2B5EF4-FFF2-40B4-BE49-F238E27FC236}">
                  <a16:creationId xmlns:a16="http://schemas.microsoft.com/office/drawing/2014/main" id="{D64CFF50-A442-0E36-576A-E377D69762C2}"/>
                </a:ext>
              </a:extLst>
            </p:cNvPr>
            <p:cNvSpPr txBox="1"/>
            <p:nvPr/>
          </p:nvSpPr>
          <p:spPr>
            <a:xfrm>
              <a:off x="23331145" y="12302253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6" name="Text Box 3045">
              <a:extLst>
                <a:ext uri="{FF2B5EF4-FFF2-40B4-BE49-F238E27FC236}">
                  <a16:creationId xmlns:a16="http://schemas.microsoft.com/office/drawing/2014/main" id="{CC726343-FF8E-6090-6337-AE4FD56047F8}"/>
                </a:ext>
              </a:extLst>
            </p:cNvPr>
            <p:cNvSpPr txBox="1"/>
            <p:nvPr/>
          </p:nvSpPr>
          <p:spPr>
            <a:xfrm>
              <a:off x="23331093" y="12538455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7" name="Text Box 3045">
              <a:extLst>
                <a:ext uri="{FF2B5EF4-FFF2-40B4-BE49-F238E27FC236}">
                  <a16:creationId xmlns:a16="http://schemas.microsoft.com/office/drawing/2014/main" id="{05620932-C387-6A4A-C891-04B4DA24FD4C}"/>
                </a:ext>
              </a:extLst>
            </p:cNvPr>
            <p:cNvSpPr txBox="1"/>
            <p:nvPr/>
          </p:nvSpPr>
          <p:spPr>
            <a:xfrm>
              <a:off x="23332724" y="1277673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8" name="Text Box 3045">
              <a:extLst>
                <a:ext uri="{FF2B5EF4-FFF2-40B4-BE49-F238E27FC236}">
                  <a16:creationId xmlns:a16="http://schemas.microsoft.com/office/drawing/2014/main" id="{E674AC33-6EA9-A48C-9B4E-6D7633CBFF59}"/>
                </a:ext>
              </a:extLst>
            </p:cNvPr>
            <p:cNvSpPr txBox="1"/>
            <p:nvPr/>
          </p:nvSpPr>
          <p:spPr>
            <a:xfrm>
              <a:off x="23333644" y="13010772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3" name="Text Box 3045">
              <a:extLst>
                <a:ext uri="{FF2B5EF4-FFF2-40B4-BE49-F238E27FC236}">
                  <a16:creationId xmlns:a16="http://schemas.microsoft.com/office/drawing/2014/main" id="{7E9DA6DD-3276-F22C-CB59-02E00DEA39A6}"/>
                </a:ext>
              </a:extLst>
            </p:cNvPr>
            <p:cNvSpPr txBox="1"/>
            <p:nvPr/>
          </p:nvSpPr>
          <p:spPr>
            <a:xfrm>
              <a:off x="23333569" y="1324604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4" name="Text Box 3045">
              <a:extLst>
                <a:ext uri="{FF2B5EF4-FFF2-40B4-BE49-F238E27FC236}">
                  <a16:creationId xmlns:a16="http://schemas.microsoft.com/office/drawing/2014/main" id="{12930CA0-3587-A238-C8A4-37CE844FB488}"/>
                </a:ext>
              </a:extLst>
            </p:cNvPr>
            <p:cNvSpPr txBox="1"/>
            <p:nvPr/>
          </p:nvSpPr>
          <p:spPr>
            <a:xfrm>
              <a:off x="23331145" y="13486264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5" name="Text Box 3045">
              <a:extLst>
                <a:ext uri="{FF2B5EF4-FFF2-40B4-BE49-F238E27FC236}">
                  <a16:creationId xmlns:a16="http://schemas.microsoft.com/office/drawing/2014/main" id="{38942C63-D581-61A3-A1DE-5242238164E8}"/>
                </a:ext>
              </a:extLst>
            </p:cNvPr>
            <p:cNvSpPr txBox="1"/>
            <p:nvPr/>
          </p:nvSpPr>
          <p:spPr>
            <a:xfrm>
              <a:off x="23331093" y="137323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6" name="Text Box 3045">
              <a:extLst>
                <a:ext uri="{FF2B5EF4-FFF2-40B4-BE49-F238E27FC236}">
                  <a16:creationId xmlns:a16="http://schemas.microsoft.com/office/drawing/2014/main" id="{D930CDEA-5E57-C7C7-81E8-6C5030A560CA}"/>
                </a:ext>
              </a:extLst>
            </p:cNvPr>
            <p:cNvSpPr txBox="1"/>
            <p:nvPr/>
          </p:nvSpPr>
          <p:spPr>
            <a:xfrm>
              <a:off x="23329549" y="13970269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7" name="Text Box 3045">
              <a:extLst>
                <a:ext uri="{FF2B5EF4-FFF2-40B4-BE49-F238E27FC236}">
                  <a16:creationId xmlns:a16="http://schemas.microsoft.com/office/drawing/2014/main" id="{80173DBF-EE07-34B9-59A1-22CFB03AEF15}"/>
                </a:ext>
              </a:extLst>
            </p:cNvPr>
            <p:cNvSpPr txBox="1"/>
            <p:nvPr/>
          </p:nvSpPr>
          <p:spPr>
            <a:xfrm>
              <a:off x="23333644" y="14210658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8" name="Text Box 3045">
              <a:extLst>
                <a:ext uri="{FF2B5EF4-FFF2-40B4-BE49-F238E27FC236}">
                  <a16:creationId xmlns:a16="http://schemas.microsoft.com/office/drawing/2014/main" id="{F9092716-85C6-9FBA-2CA8-E1E336600591}"/>
                </a:ext>
              </a:extLst>
            </p:cNvPr>
            <p:cNvSpPr txBox="1"/>
            <p:nvPr/>
          </p:nvSpPr>
          <p:spPr>
            <a:xfrm>
              <a:off x="23335452" y="1444728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9" name="Text Box 3045">
              <a:extLst>
                <a:ext uri="{FF2B5EF4-FFF2-40B4-BE49-F238E27FC236}">
                  <a16:creationId xmlns:a16="http://schemas.microsoft.com/office/drawing/2014/main" id="{128CF3BD-C95C-5763-36AB-2CA543838F6B}"/>
                </a:ext>
              </a:extLst>
            </p:cNvPr>
            <p:cNvSpPr txBox="1"/>
            <p:nvPr/>
          </p:nvSpPr>
          <p:spPr>
            <a:xfrm>
              <a:off x="23333028" y="14684330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0" name="Text Box 3045">
              <a:extLst>
                <a:ext uri="{FF2B5EF4-FFF2-40B4-BE49-F238E27FC236}">
                  <a16:creationId xmlns:a16="http://schemas.microsoft.com/office/drawing/2014/main" id="{DD41FCA7-CFE2-02A1-38B0-7C468DCEC8AF}"/>
                </a:ext>
              </a:extLst>
            </p:cNvPr>
            <p:cNvSpPr txBox="1"/>
            <p:nvPr/>
          </p:nvSpPr>
          <p:spPr>
            <a:xfrm>
              <a:off x="23332976" y="149268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1" name="Text Box 3045">
              <a:extLst>
                <a:ext uri="{FF2B5EF4-FFF2-40B4-BE49-F238E27FC236}">
                  <a16:creationId xmlns:a16="http://schemas.microsoft.com/office/drawing/2014/main" id="{27804306-9BDE-C899-1B15-2421FF7B88D8}"/>
                </a:ext>
              </a:extLst>
            </p:cNvPr>
            <p:cNvSpPr txBox="1"/>
            <p:nvPr/>
          </p:nvSpPr>
          <p:spPr>
            <a:xfrm>
              <a:off x="23331432" y="15161985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2" name="Text Box 3045">
              <a:extLst>
                <a:ext uri="{FF2B5EF4-FFF2-40B4-BE49-F238E27FC236}">
                  <a16:creationId xmlns:a16="http://schemas.microsoft.com/office/drawing/2014/main" id="{9758E752-E0C0-9DFB-3BCB-AC148E60804C}"/>
                </a:ext>
              </a:extLst>
            </p:cNvPr>
            <p:cNvSpPr txBox="1"/>
            <p:nvPr/>
          </p:nvSpPr>
          <p:spPr>
            <a:xfrm>
              <a:off x="23335527" y="15402374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3" name="Text Box 3045">
              <a:extLst>
                <a:ext uri="{FF2B5EF4-FFF2-40B4-BE49-F238E27FC236}">
                  <a16:creationId xmlns:a16="http://schemas.microsoft.com/office/drawing/2014/main" id="{9C3AD5A8-A0E6-EA85-392F-09DF346E89FF}"/>
                </a:ext>
              </a:extLst>
            </p:cNvPr>
            <p:cNvSpPr txBox="1"/>
            <p:nvPr/>
          </p:nvSpPr>
          <p:spPr>
            <a:xfrm>
              <a:off x="23334320" y="15633337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4" name="Text Box 3045">
              <a:extLst>
                <a:ext uri="{FF2B5EF4-FFF2-40B4-BE49-F238E27FC236}">
                  <a16:creationId xmlns:a16="http://schemas.microsoft.com/office/drawing/2014/main" id="{7B9524CD-CC1B-AC65-A2E8-8D81933A713E}"/>
                </a:ext>
              </a:extLst>
            </p:cNvPr>
            <p:cNvSpPr txBox="1"/>
            <p:nvPr/>
          </p:nvSpPr>
          <p:spPr>
            <a:xfrm>
              <a:off x="23334268" y="15866364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5" name="Text Box 3045">
              <a:extLst>
                <a:ext uri="{FF2B5EF4-FFF2-40B4-BE49-F238E27FC236}">
                  <a16:creationId xmlns:a16="http://schemas.microsoft.com/office/drawing/2014/main" id="{3C4681EA-B19D-E0E9-EEBC-E5C8F37A1277}"/>
                </a:ext>
              </a:extLst>
            </p:cNvPr>
            <p:cNvSpPr txBox="1"/>
            <p:nvPr/>
          </p:nvSpPr>
          <p:spPr>
            <a:xfrm>
              <a:off x="23332724" y="16107817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6" name="Text Box 3045">
              <a:extLst>
                <a:ext uri="{FF2B5EF4-FFF2-40B4-BE49-F238E27FC236}">
                  <a16:creationId xmlns:a16="http://schemas.microsoft.com/office/drawing/2014/main" id="{0BD6855B-2F14-6D09-48C0-236A586D893C}"/>
                </a:ext>
              </a:extLst>
            </p:cNvPr>
            <p:cNvSpPr txBox="1"/>
            <p:nvPr/>
          </p:nvSpPr>
          <p:spPr>
            <a:xfrm>
              <a:off x="23336819" y="163495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67" name="Text Box 3045">
              <a:extLst>
                <a:ext uri="{FF2B5EF4-FFF2-40B4-BE49-F238E27FC236}">
                  <a16:creationId xmlns:a16="http://schemas.microsoft.com/office/drawing/2014/main" id="{94E75C58-1DE3-85F0-68BA-66EA80C40585}"/>
                </a:ext>
              </a:extLst>
            </p:cNvPr>
            <p:cNvSpPr txBox="1"/>
            <p:nvPr/>
          </p:nvSpPr>
          <p:spPr>
            <a:xfrm>
              <a:off x="23336390" y="165891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5" name="Text Box 3045">
              <a:extLst>
                <a:ext uri="{FF2B5EF4-FFF2-40B4-BE49-F238E27FC236}">
                  <a16:creationId xmlns:a16="http://schemas.microsoft.com/office/drawing/2014/main" id="{BCC9DD67-6CED-8259-53A1-0B41E3354AF1}"/>
                </a:ext>
              </a:extLst>
            </p:cNvPr>
            <p:cNvSpPr txBox="1"/>
            <p:nvPr/>
          </p:nvSpPr>
          <p:spPr>
            <a:xfrm>
              <a:off x="23337724" y="16826343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6" name="ganglion - paravertebral ganglia">
            <a:extLst>
              <a:ext uri="{FF2B5EF4-FFF2-40B4-BE49-F238E27FC236}">
                <a16:creationId xmlns:a16="http://schemas.microsoft.com/office/drawing/2014/main" id="{CD9BBFE5-873B-57C8-6F7A-B6BCF9B48447}"/>
              </a:ext>
            </a:extLst>
          </p:cNvPr>
          <p:cNvGrpSpPr/>
          <p:nvPr/>
        </p:nvGrpSpPr>
        <p:grpSpPr>
          <a:xfrm>
            <a:off x="23559994" y="10250830"/>
            <a:ext cx="793617" cy="6764317"/>
            <a:chOff x="22416999" y="10250830"/>
            <a:chExt cx="793617" cy="6764317"/>
          </a:xfrm>
        </p:grpSpPr>
        <p:sp>
          <p:nvSpPr>
            <p:cNvPr id="218" name="Text Box 3040">
              <a:extLst>
                <a:ext uri="{FF2B5EF4-FFF2-40B4-BE49-F238E27FC236}">
                  <a16:creationId xmlns:a16="http://schemas.microsoft.com/office/drawing/2014/main" id="{89209DDD-3494-9D2D-AC0D-EB9CB566B6A3}"/>
                </a:ext>
              </a:extLst>
            </p:cNvPr>
            <p:cNvSpPr txBox="1"/>
            <p:nvPr/>
          </p:nvSpPr>
          <p:spPr>
            <a:xfrm>
              <a:off x="22417003" y="10250830"/>
              <a:ext cx="792000" cy="50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9" name="Text Box 3040">
              <a:extLst>
                <a:ext uri="{FF2B5EF4-FFF2-40B4-BE49-F238E27FC236}">
                  <a16:creationId xmlns:a16="http://schemas.microsoft.com/office/drawing/2014/main" id="{D78C3501-933C-9A73-B4E8-CA00896D19DC}"/>
                </a:ext>
              </a:extLst>
            </p:cNvPr>
            <p:cNvSpPr txBox="1"/>
            <p:nvPr/>
          </p:nvSpPr>
          <p:spPr>
            <a:xfrm>
              <a:off x="22416999" y="10777106"/>
              <a:ext cx="790580" cy="4673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7" name="Text Box 3045">
              <a:extLst>
                <a:ext uri="{FF2B5EF4-FFF2-40B4-BE49-F238E27FC236}">
                  <a16:creationId xmlns:a16="http://schemas.microsoft.com/office/drawing/2014/main" id="{322BED75-1CFA-54D3-342F-BE8C09ED5919}"/>
                </a:ext>
              </a:extLst>
            </p:cNvPr>
            <p:cNvSpPr txBox="1"/>
            <p:nvPr/>
          </p:nvSpPr>
          <p:spPr>
            <a:xfrm>
              <a:off x="22420036" y="11258884"/>
              <a:ext cx="790580" cy="4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Stellate/ICG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48" name="Text Box 3045">
              <a:extLst>
                <a:ext uri="{FF2B5EF4-FFF2-40B4-BE49-F238E27FC236}">
                  <a16:creationId xmlns:a16="http://schemas.microsoft.com/office/drawing/2014/main" id="{AB723D4A-1D7F-8962-0789-7D4631A545A8}"/>
                </a:ext>
              </a:extLst>
            </p:cNvPr>
            <p:cNvSpPr txBox="1"/>
            <p:nvPr/>
          </p:nvSpPr>
          <p:spPr>
            <a:xfrm>
              <a:off x="22418521" y="11737004"/>
              <a:ext cx="789058" cy="28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0" tIns="0" rIns="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Cervico</a:t>
              </a: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-thoracic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0" name="Text Box 3045">
              <a:extLst>
                <a:ext uri="{FF2B5EF4-FFF2-40B4-BE49-F238E27FC236}">
                  <a16:creationId xmlns:a16="http://schemas.microsoft.com/office/drawing/2014/main" id="{76E3CE1C-5685-595A-2717-3861680ED327}"/>
                </a:ext>
              </a:extLst>
            </p:cNvPr>
            <p:cNvSpPr txBox="1"/>
            <p:nvPr/>
          </p:nvSpPr>
          <p:spPr>
            <a:xfrm>
              <a:off x="22419367" y="1204053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1" name="Text Box 3045">
              <a:extLst>
                <a:ext uri="{FF2B5EF4-FFF2-40B4-BE49-F238E27FC236}">
                  <a16:creationId xmlns:a16="http://schemas.microsoft.com/office/drawing/2014/main" id="{17EB00B7-3D12-B832-57A4-95AED486387D}"/>
                </a:ext>
              </a:extLst>
            </p:cNvPr>
            <p:cNvSpPr txBox="1"/>
            <p:nvPr/>
          </p:nvSpPr>
          <p:spPr>
            <a:xfrm>
              <a:off x="22419367" y="1227828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2" name="Text Box 3045">
              <a:extLst>
                <a:ext uri="{FF2B5EF4-FFF2-40B4-BE49-F238E27FC236}">
                  <a16:creationId xmlns:a16="http://schemas.microsoft.com/office/drawing/2014/main" id="{8FA64BC0-8E2E-C755-2EEB-8DEBBE109774}"/>
                </a:ext>
              </a:extLst>
            </p:cNvPr>
            <p:cNvSpPr txBox="1"/>
            <p:nvPr/>
          </p:nvSpPr>
          <p:spPr>
            <a:xfrm>
              <a:off x="22419367" y="125133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3" name="Text Box 3045">
              <a:extLst>
                <a:ext uri="{FF2B5EF4-FFF2-40B4-BE49-F238E27FC236}">
                  <a16:creationId xmlns:a16="http://schemas.microsoft.com/office/drawing/2014/main" id="{0C51E66A-E529-800D-B2A1-5C311CDCB1C1}"/>
                </a:ext>
              </a:extLst>
            </p:cNvPr>
            <p:cNvSpPr txBox="1"/>
            <p:nvPr/>
          </p:nvSpPr>
          <p:spPr>
            <a:xfrm>
              <a:off x="22419367" y="1274849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4" name="Text Box 3045">
              <a:extLst>
                <a:ext uri="{FF2B5EF4-FFF2-40B4-BE49-F238E27FC236}">
                  <a16:creationId xmlns:a16="http://schemas.microsoft.com/office/drawing/2014/main" id="{95579691-DF50-1AC4-7813-C073D8129C4D}"/>
                </a:ext>
              </a:extLst>
            </p:cNvPr>
            <p:cNvSpPr txBox="1"/>
            <p:nvPr/>
          </p:nvSpPr>
          <p:spPr>
            <a:xfrm>
              <a:off x="22419367" y="1298676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5" name="Text Box 3045">
              <a:extLst>
                <a:ext uri="{FF2B5EF4-FFF2-40B4-BE49-F238E27FC236}">
                  <a16:creationId xmlns:a16="http://schemas.microsoft.com/office/drawing/2014/main" id="{309E9A24-832D-3F8B-2C6A-06EF9B48CAAB}"/>
                </a:ext>
              </a:extLst>
            </p:cNvPr>
            <p:cNvSpPr txBox="1"/>
            <p:nvPr/>
          </p:nvSpPr>
          <p:spPr>
            <a:xfrm>
              <a:off x="22419367" y="1322187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6" name="Text Box 3045">
              <a:extLst>
                <a:ext uri="{FF2B5EF4-FFF2-40B4-BE49-F238E27FC236}">
                  <a16:creationId xmlns:a16="http://schemas.microsoft.com/office/drawing/2014/main" id="{C5FAE055-9773-A6BD-CA51-167C2E3AE2B3}"/>
                </a:ext>
              </a:extLst>
            </p:cNvPr>
            <p:cNvSpPr txBox="1"/>
            <p:nvPr/>
          </p:nvSpPr>
          <p:spPr>
            <a:xfrm>
              <a:off x="22419367" y="1346332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7" name="Text Box 3045">
              <a:extLst>
                <a:ext uri="{FF2B5EF4-FFF2-40B4-BE49-F238E27FC236}">
                  <a16:creationId xmlns:a16="http://schemas.microsoft.com/office/drawing/2014/main" id="{882DEB7C-0C23-C662-7263-E66DF8261BB6}"/>
                </a:ext>
              </a:extLst>
            </p:cNvPr>
            <p:cNvSpPr txBox="1"/>
            <p:nvPr/>
          </p:nvSpPr>
          <p:spPr>
            <a:xfrm>
              <a:off x="22419367" y="1370160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8" name="Text Box 3045">
              <a:extLst>
                <a:ext uri="{FF2B5EF4-FFF2-40B4-BE49-F238E27FC236}">
                  <a16:creationId xmlns:a16="http://schemas.microsoft.com/office/drawing/2014/main" id="{72276810-487A-D427-55CD-1AF0142E9C91}"/>
                </a:ext>
              </a:extLst>
            </p:cNvPr>
            <p:cNvSpPr txBox="1"/>
            <p:nvPr/>
          </p:nvSpPr>
          <p:spPr>
            <a:xfrm>
              <a:off x="22419367" y="1393988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9" name="Text Box 3045">
              <a:extLst>
                <a:ext uri="{FF2B5EF4-FFF2-40B4-BE49-F238E27FC236}">
                  <a16:creationId xmlns:a16="http://schemas.microsoft.com/office/drawing/2014/main" id="{3F05C9BB-3AAE-A5D4-C553-14F2B013AD01}"/>
                </a:ext>
              </a:extLst>
            </p:cNvPr>
            <p:cNvSpPr txBox="1"/>
            <p:nvPr/>
          </p:nvSpPr>
          <p:spPr>
            <a:xfrm>
              <a:off x="22419367" y="14181334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0" name="Text Box 3045">
              <a:extLst>
                <a:ext uri="{FF2B5EF4-FFF2-40B4-BE49-F238E27FC236}">
                  <a16:creationId xmlns:a16="http://schemas.microsoft.com/office/drawing/2014/main" id="{7B101330-8E3F-F149-26E5-AE7F8E35C6BF}"/>
                </a:ext>
              </a:extLst>
            </p:cNvPr>
            <p:cNvSpPr txBox="1"/>
            <p:nvPr/>
          </p:nvSpPr>
          <p:spPr>
            <a:xfrm>
              <a:off x="22419367" y="1442278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1" name="Text Box 3045">
              <a:extLst>
                <a:ext uri="{FF2B5EF4-FFF2-40B4-BE49-F238E27FC236}">
                  <a16:creationId xmlns:a16="http://schemas.microsoft.com/office/drawing/2014/main" id="{DB800AA4-5FB8-109A-F084-1756CE0BB459}"/>
                </a:ext>
              </a:extLst>
            </p:cNvPr>
            <p:cNvSpPr txBox="1"/>
            <p:nvPr/>
          </p:nvSpPr>
          <p:spPr>
            <a:xfrm>
              <a:off x="22417639" y="1465905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2" name="Text Box 3045">
              <a:extLst>
                <a:ext uri="{FF2B5EF4-FFF2-40B4-BE49-F238E27FC236}">
                  <a16:creationId xmlns:a16="http://schemas.microsoft.com/office/drawing/2014/main" id="{95196ED2-79A2-BEC4-556B-B6708A512692}"/>
                </a:ext>
              </a:extLst>
            </p:cNvPr>
            <p:cNvSpPr txBox="1"/>
            <p:nvPr/>
          </p:nvSpPr>
          <p:spPr>
            <a:xfrm>
              <a:off x="22417639" y="148970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3" name="Text Box 3045">
              <a:extLst>
                <a:ext uri="{FF2B5EF4-FFF2-40B4-BE49-F238E27FC236}">
                  <a16:creationId xmlns:a16="http://schemas.microsoft.com/office/drawing/2014/main" id="{C0BBACC3-80F1-46BC-A5A7-613E82C0D553}"/>
                </a:ext>
              </a:extLst>
            </p:cNvPr>
            <p:cNvSpPr txBox="1"/>
            <p:nvPr/>
          </p:nvSpPr>
          <p:spPr>
            <a:xfrm>
              <a:off x="22417639" y="15131406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4" name="Text Box 3045">
              <a:extLst>
                <a:ext uri="{FF2B5EF4-FFF2-40B4-BE49-F238E27FC236}">
                  <a16:creationId xmlns:a16="http://schemas.microsoft.com/office/drawing/2014/main" id="{8DFB5539-73E8-644C-9AEF-700381B75EDD}"/>
                </a:ext>
              </a:extLst>
            </p:cNvPr>
            <p:cNvSpPr txBox="1"/>
            <p:nvPr/>
          </p:nvSpPr>
          <p:spPr>
            <a:xfrm>
              <a:off x="22417639" y="1537063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8" name="Text Box 3045">
              <a:extLst>
                <a:ext uri="{FF2B5EF4-FFF2-40B4-BE49-F238E27FC236}">
                  <a16:creationId xmlns:a16="http://schemas.microsoft.com/office/drawing/2014/main" id="{36B11871-0D6A-F035-15C0-87E940A1A30D}"/>
                </a:ext>
              </a:extLst>
            </p:cNvPr>
            <p:cNvSpPr txBox="1"/>
            <p:nvPr/>
          </p:nvSpPr>
          <p:spPr>
            <a:xfrm>
              <a:off x="22417639" y="1560705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9" name="Text Box 3045">
              <a:extLst>
                <a:ext uri="{FF2B5EF4-FFF2-40B4-BE49-F238E27FC236}">
                  <a16:creationId xmlns:a16="http://schemas.microsoft.com/office/drawing/2014/main" id="{82EC5C84-7407-DF91-232C-220EB9C091FD}"/>
                </a:ext>
              </a:extLst>
            </p:cNvPr>
            <p:cNvSpPr txBox="1"/>
            <p:nvPr/>
          </p:nvSpPr>
          <p:spPr>
            <a:xfrm>
              <a:off x="22417639" y="1584348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5" name="Text Box 3045">
              <a:extLst>
                <a:ext uri="{FF2B5EF4-FFF2-40B4-BE49-F238E27FC236}">
                  <a16:creationId xmlns:a16="http://schemas.microsoft.com/office/drawing/2014/main" id="{9E6FC980-F81D-4F2A-CA72-2DFADC76A34F}"/>
                </a:ext>
              </a:extLst>
            </p:cNvPr>
            <p:cNvSpPr txBox="1"/>
            <p:nvPr/>
          </p:nvSpPr>
          <p:spPr>
            <a:xfrm>
              <a:off x="22417639" y="1607887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S1pv</a:t>
              </a:r>
            </a:p>
          </p:txBody>
        </p:sp>
        <p:sp>
          <p:nvSpPr>
            <p:cNvPr id="236" name="Text Box 3045">
              <a:extLst>
                <a:ext uri="{FF2B5EF4-FFF2-40B4-BE49-F238E27FC236}">
                  <a16:creationId xmlns:a16="http://schemas.microsoft.com/office/drawing/2014/main" id="{7BD996BF-196C-76CE-44D8-BCB421953476}"/>
                </a:ext>
              </a:extLst>
            </p:cNvPr>
            <p:cNvSpPr txBox="1"/>
            <p:nvPr/>
          </p:nvSpPr>
          <p:spPr>
            <a:xfrm>
              <a:off x="22417639" y="1631743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37" name="Text Box 3045">
              <a:extLst>
                <a:ext uri="{FF2B5EF4-FFF2-40B4-BE49-F238E27FC236}">
                  <a16:creationId xmlns:a16="http://schemas.microsoft.com/office/drawing/2014/main" id="{3B94E488-D719-7E25-C925-0D422233C7AC}"/>
                </a:ext>
              </a:extLst>
            </p:cNvPr>
            <p:cNvSpPr txBox="1"/>
            <p:nvPr/>
          </p:nvSpPr>
          <p:spPr>
            <a:xfrm>
              <a:off x="22417639" y="1655917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6" name="Text Box 3045">
              <a:extLst>
                <a:ext uri="{FF2B5EF4-FFF2-40B4-BE49-F238E27FC236}">
                  <a16:creationId xmlns:a16="http://schemas.microsoft.com/office/drawing/2014/main" id="{94258319-C751-9135-E6A2-0355EEDA2825}"/>
                </a:ext>
              </a:extLst>
            </p:cNvPr>
            <p:cNvSpPr txBox="1"/>
            <p:nvPr/>
          </p:nvSpPr>
          <p:spPr>
            <a:xfrm>
              <a:off x="22417887" y="1679914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7" name="ganglion - paravertebral ganglia">
            <a:extLst>
              <a:ext uri="{FF2B5EF4-FFF2-40B4-BE49-F238E27FC236}">
                <a16:creationId xmlns:a16="http://schemas.microsoft.com/office/drawing/2014/main" id="{55847E96-216B-4573-AC5A-13109F06FF4C}"/>
              </a:ext>
            </a:extLst>
          </p:cNvPr>
          <p:cNvGrpSpPr/>
          <p:nvPr/>
        </p:nvGrpSpPr>
        <p:grpSpPr>
          <a:xfrm>
            <a:off x="26847843" y="10248105"/>
            <a:ext cx="793617" cy="6764317"/>
            <a:chOff x="22416999" y="10250830"/>
            <a:chExt cx="793617" cy="6764317"/>
          </a:xfrm>
        </p:grpSpPr>
        <p:sp>
          <p:nvSpPr>
            <p:cNvPr id="418" name="Text Box 3040">
              <a:extLst>
                <a:ext uri="{FF2B5EF4-FFF2-40B4-BE49-F238E27FC236}">
                  <a16:creationId xmlns:a16="http://schemas.microsoft.com/office/drawing/2014/main" id="{BD93F0A6-0151-7EC3-0DC0-E0CD11C07703}"/>
                </a:ext>
              </a:extLst>
            </p:cNvPr>
            <p:cNvSpPr txBox="1"/>
            <p:nvPr/>
          </p:nvSpPr>
          <p:spPr>
            <a:xfrm>
              <a:off x="22417003" y="10250830"/>
              <a:ext cx="792000" cy="50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19" name="Text Box 3040">
              <a:extLst>
                <a:ext uri="{FF2B5EF4-FFF2-40B4-BE49-F238E27FC236}">
                  <a16:creationId xmlns:a16="http://schemas.microsoft.com/office/drawing/2014/main" id="{163F3D89-A50D-165C-9622-ABB3E11DB19E}"/>
                </a:ext>
              </a:extLst>
            </p:cNvPr>
            <p:cNvSpPr txBox="1"/>
            <p:nvPr/>
          </p:nvSpPr>
          <p:spPr>
            <a:xfrm>
              <a:off x="22416999" y="10777106"/>
              <a:ext cx="790580" cy="4673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0" name="Text Box 3045">
              <a:extLst>
                <a:ext uri="{FF2B5EF4-FFF2-40B4-BE49-F238E27FC236}">
                  <a16:creationId xmlns:a16="http://schemas.microsoft.com/office/drawing/2014/main" id="{BBE3BB20-0BC3-C85E-B0DF-075590C0374E}"/>
                </a:ext>
              </a:extLst>
            </p:cNvPr>
            <p:cNvSpPr txBox="1"/>
            <p:nvPr/>
          </p:nvSpPr>
          <p:spPr>
            <a:xfrm>
              <a:off x="22420036" y="11258884"/>
              <a:ext cx="790580" cy="4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Stellate/ICG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1" name="Text Box 3045">
              <a:extLst>
                <a:ext uri="{FF2B5EF4-FFF2-40B4-BE49-F238E27FC236}">
                  <a16:creationId xmlns:a16="http://schemas.microsoft.com/office/drawing/2014/main" id="{11D6A0E8-5091-9B79-56EA-3E6EE0B7839F}"/>
                </a:ext>
              </a:extLst>
            </p:cNvPr>
            <p:cNvSpPr txBox="1"/>
            <p:nvPr/>
          </p:nvSpPr>
          <p:spPr>
            <a:xfrm>
              <a:off x="22418521" y="11737004"/>
              <a:ext cx="789058" cy="28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0" tIns="0" rIns="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Cervico</a:t>
              </a: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-thoracic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2" name="Text Box 3045">
              <a:extLst>
                <a:ext uri="{FF2B5EF4-FFF2-40B4-BE49-F238E27FC236}">
                  <a16:creationId xmlns:a16="http://schemas.microsoft.com/office/drawing/2014/main" id="{38E0CF1B-8B0F-4C53-5CD6-C5D51AEB868B}"/>
                </a:ext>
              </a:extLst>
            </p:cNvPr>
            <p:cNvSpPr txBox="1"/>
            <p:nvPr/>
          </p:nvSpPr>
          <p:spPr>
            <a:xfrm>
              <a:off x="22419367" y="1204053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3" name="Text Box 3045">
              <a:extLst>
                <a:ext uri="{FF2B5EF4-FFF2-40B4-BE49-F238E27FC236}">
                  <a16:creationId xmlns:a16="http://schemas.microsoft.com/office/drawing/2014/main" id="{958DEC0F-306C-8037-14A1-CE0623EABCEC}"/>
                </a:ext>
              </a:extLst>
            </p:cNvPr>
            <p:cNvSpPr txBox="1"/>
            <p:nvPr/>
          </p:nvSpPr>
          <p:spPr>
            <a:xfrm>
              <a:off x="22419367" y="1227828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4" name="Text Box 3045">
              <a:extLst>
                <a:ext uri="{FF2B5EF4-FFF2-40B4-BE49-F238E27FC236}">
                  <a16:creationId xmlns:a16="http://schemas.microsoft.com/office/drawing/2014/main" id="{9B1F5B6D-D8C6-9272-07B5-ED7FB57F8DA1}"/>
                </a:ext>
              </a:extLst>
            </p:cNvPr>
            <p:cNvSpPr txBox="1"/>
            <p:nvPr/>
          </p:nvSpPr>
          <p:spPr>
            <a:xfrm>
              <a:off x="22419367" y="125133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5" name="Text Box 3045">
              <a:extLst>
                <a:ext uri="{FF2B5EF4-FFF2-40B4-BE49-F238E27FC236}">
                  <a16:creationId xmlns:a16="http://schemas.microsoft.com/office/drawing/2014/main" id="{223B0E8C-4C11-5478-3100-7DA9D437E051}"/>
                </a:ext>
              </a:extLst>
            </p:cNvPr>
            <p:cNvSpPr txBox="1"/>
            <p:nvPr/>
          </p:nvSpPr>
          <p:spPr>
            <a:xfrm>
              <a:off x="22419367" y="1274849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6" name="Text Box 3045">
              <a:extLst>
                <a:ext uri="{FF2B5EF4-FFF2-40B4-BE49-F238E27FC236}">
                  <a16:creationId xmlns:a16="http://schemas.microsoft.com/office/drawing/2014/main" id="{D144F4F6-B857-5A2A-AE4C-116148790E60}"/>
                </a:ext>
              </a:extLst>
            </p:cNvPr>
            <p:cNvSpPr txBox="1"/>
            <p:nvPr/>
          </p:nvSpPr>
          <p:spPr>
            <a:xfrm>
              <a:off x="22419367" y="1298676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7" name="Text Box 3045">
              <a:extLst>
                <a:ext uri="{FF2B5EF4-FFF2-40B4-BE49-F238E27FC236}">
                  <a16:creationId xmlns:a16="http://schemas.microsoft.com/office/drawing/2014/main" id="{9BF070A5-46B2-EB24-C276-5DDB718B531D}"/>
                </a:ext>
              </a:extLst>
            </p:cNvPr>
            <p:cNvSpPr txBox="1"/>
            <p:nvPr/>
          </p:nvSpPr>
          <p:spPr>
            <a:xfrm>
              <a:off x="22419367" y="1322187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8" name="Text Box 3045">
              <a:extLst>
                <a:ext uri="{FF2B5EF4-FFF2-40B4-BE49-F238E27FC236}">
                  <a16:creationId xmlns:a16="http://schemas.microsoft.com/office/drawing/2014/main" id="{3E3BF21D-E174-B43E-7E35-A25CF8F1459B}"/>
                </a:ext>
              </a:extLst>
            </p:cNvPr>
            <p:cNvSpPr txBox="1"/>
            <p:nvPr/>
          </p:nvSpPr>
          <p:spPr>
            <a:xfrm>
              <a:off x="22419367" y="1346332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9" name="Text Box 3045">
              <a:extLst>
                <a:ext uri="{FF2B5EF4-FFF2-40B4-BE49-F238E27FC236}">
                  <a16:creationId xmlns:a16="http://schemas.microsoft.com/office/drawing/2014/main" id="{1563C748-9152-86D8-2C9E-4D4D8D0437E1}"/>
                </a:ext>
              </a:extLst>
            </p:cNvPr>
            <p:cNvSpPr txBox="1"/>
            <p:nvPr/>
          </p:nvSpPr>
          <p:spPr>
            <a:xfrm>
              <a:off x="22419367" y="1370160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0" name="Text Box 3045">
              <a:extLst>
                <a:ext uri="{FF2B5EF4-FFF2-40B4-BE49-F238E27FC236}">
                  <a16:creationId xmlns:a16="http://schemas.microsoft.com/office/drawing/2014/main" id="{1AA7E660-4C59-BB1E-6695-F7C72C508F4D}"/>
                </a:ext>
              </a:extLst>
            </p:cNvPr>
            <p:cNvSpPr txBox="1"/>
            <p:nvPr/>
          </p:nvSpPr>
          <p:spPr>
            <a:xfrm>
              <a:off x="22419367" y="1393988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1" name="Text Box 3045">
              <a:extLst>
                <a:ext uri="{FF2B5EF4-FFF2-40B4-BE49-F238E27FC236}">
                  <a16:creationId xmlns:a16="http://schemas.microsoft.com/office/drawing/2014/main" id="{7062FAEF-B9B0-E711-F75A-E8E9ECA97994}"/>
                </a:ext>
              </a:extLst>
            </p:cNvPr>
            <p:cNvSpPr txBox="1"/>
            <p:nvPr/>
          </p:nvSpPr>
          <p:spPr>
            <a:xfrm>
              <a:off x="22419367" y="14181334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2" name="Text Box 3045">
              <a:extLst>
                <a:ext uri="{FF2B5EF4-FFF2-40B4-BE49-F238E27FC236}">
                  <a16:creationId xmlns:a16="http://schemas.microsoft.com/office/drawing/2014/main" id="{DDDA6055-0B43-5173-05D9-E6D6274228D5}"/>
                </a:ext>
              </a:extLst>
            </p:cNvPr>
            <p:cNvSpPr txBox="1"/>
            <p:nvPr/>
          </p:nvSpPr>
          <p:spPr>
            <a:xfrm>
              <a:off x="22419367" y="1442278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3" name="Text Box 3045">
              <a:extLst>
                <a:ext uri="{FF2B5EF4-FFF2-40B4-BE49-F238E27FC236}">
                  <a16:creationId xmlns:a16="http://schemas.microsoft.com/office/drawing/2014/main" id="{25F184ED-4504-7110-8B38-352D4E3804A5}"/>
                </a:ext>
              </a:extLst>
            </p:cNvPr>
            <p:cNvSpPr txBox="1"/>
            <p:nvPr/>
          </p:nvSpPr>
          <p:spPr>
            <a:xfrm>
              <a:off x="22417639" y="1465905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4" name="Text Box 3045">
              <a:extLst>
                <a:ext uri="{FF2B5EF4-FFF2-40B4-BE49-F238E27FC236}">
                  <a16:creationId xmlns:a16="http://schemas.microsoft.com/office/drawing/2014/main" id="{243476F7-35A4-26A3-4729-F669C8535392}"/>
                </a:ext>
              </a:extLst>
            </p:cNvPr>
            <p:cNvSpPr txBox="1"/>
            <p:nvPr/>
          </p:nvSpPr>
          <p:spPr>
            <a:xfrm>
              <a:off x="22417639" y="148970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5" name="Text Box 3045">
              <a:extLst>
                <a:ext uri="{FF2B5EF4-FFF2-40B4-BE49-F238E27FC236}">
                  <a16:creationId xmlns:a16="http://schemas.microsoft.com/office/drawing/2014/main" id="{C2496242-1434-9E53-DF37-B5D25558EE27}"/>
                </a:ext>
              </a:extLst>
            </p:cNvPr>
            <p:cNvSpPr txBox="1"/>
            <p:nvPr/>
          </p:nvSpPr>
          <p:spPr>
            <a:xfrm>
              <a:off x="22417639" y="15131406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6" name="Text Box 3045">
              <a:extLst>
                <a:ext uri="{FF2B5EF4-FFF2-40B4-BE49-F238E27FC236}">
                  <a16:creationId xmlns:a16="http://schemas.microsoft.com/office/drawing/2014/main" id="{4FC69274-96B1-B4FA-92C8-501D74BEAC3B}"/>
                </a:ext>
              </a:extLst>
            </p:cNvPr>
            <p:cNvSpPr txBox="1"/>
            <p:nvPr/>
          </p:nvSpPr>
          <p:spPr>
            <a:xfrm>
              <a:off x="22417639" y="1537063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7" name="Text Box 3045">
              <a:extLst>
                <a:ext uri="{FF2B5EF4-FFF2-40B4-BE49-F238E27FC236}">
                  <a16:creationId xmlns:a16="http://schemas.microsoft.com/office/drawing/2014/main" id="{26250F69-5EEF-F676-79CC-6A259C130156}"/>
                </a:ext>
              </a:extLst>
            </p:cNvPr>
            <p:cNvSpPr txBox="1"/>
            <p:nvPr/>
          </p:nvSpPr>
          <p:spPr>
            <a:xfrm>
              <a:off x="22417639" y="1560705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8" name="Text Box 3045">
              <a:extLst>
                <a:ext uri="{FF2B5EF4-FFF2-40B4-BE49-F238E27FC236}">
                  <a16:creationId xmlns:a16="http://schemas.microsoft.com/office/drawing/2014/main" id="{B9992AFC-A91F-0EF0-8B43-1D3C9D7FFF88}"/>
                </a:ext>
              </a:extLst>
            </p:cNvPr>
            <p:cNvSpPr txBox="1"/>
            <p:nvPr/>
          </p:nvSpPr>
          <p:spPr>
            <a:xfrm>
              <a:off x="22417639" y="1584348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9" name="Text Box 3045">
              <a:extLst>
                <a:ext uri="{FF2B5EF4-FFF2-40B4-BE49-F238E27FC236}">
                  <a16:creationId xmlns:a16="http://schemas.microsoft.com/office/drawing/2014/main" id="{4DF30466-DD82-A7CF-9DB0-D2726F6CD3EE}"/>
                </a:ext>
              </a:extLst>
            </p:cNvPr>
            <p:cNvSpPr txBox="1"/>
            <p:nvPr/>
          </p:nvSpPr>
          <p:spPr>
            <a:xfrm>
              <a:off x="22417639" y="1607887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S1pv</a:t>
              </a:r>
            </a:p>
          </p:txBody>
        </p:sp>
        <p:sp>
          <p:nvSpPr>
            <p:cNvPr id="440" name="Text Box 3045">
              <a:extLst>
                <a:ext uri="{FF2B5EF4-FFF2-40B4-BE49-F238E27FC236}">
                  <a16:creationId xmlns:a16="http://schemas.microsoft.com/office/drawing/2014/main" id="{7DA4F0AE-4F05-C901-76B6-BA6330EEB759}"/>
                </a:ext>
              </a:extLst>
            </p:cNvPr>
            <p:cNvSpPr txBox="1"/>
            <p:nvPr/>
          </p:nvSpPr>
          <p:spPr>
            <a:xfrm>
              <a:off x="22417639" y="1631743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1" name="Text Box 3045">
              <a:extLst>
                <a:ext uri="{FF2B5EF4-FFF2-40B4-BE49-F238E27FC236}">
                  <a16:creationId xmlns:a16="http://schemas.microsoft.com/office/drawing/2014/main" id="{203433DF-5E3B-B41C-26BC-8EE295396428}"/>
                </a:ext>
              </a:extLst>
            </p:cNvPr>
            <p:cNvSpPr txBox="1"/>
            <p:nvPr/>
          </p:nvSpPr>
          <p:spPr>
            <a:xfrm>
              <a:off x="22417639" y="1655917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2" name="Text Box 3045">
              <a:extLst>
                <a:ext uri="{FF2B5EF4-FFF2-40B4-BE49-F238E27FC236}">
                  <a16:creationId xmlns:a16="http://schemas.microsoft.com/office/drawing/2014/main" id="{6967F0B6-1A3C-497F-E986-7ECAD3C947B8}"/>
                </a:ext>
              </a:extLst>
            </p:cNvPr>
            <p:cNvSpPr txBox="1"/>
            <p:nvPr/>
          </p:nvSpPr>
          <p:spPr>
            <a:xfrm>
              <a:off x="22417887" y="1679914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4" name="ganglion - DRG">
            <a:extLst>
              <a:ext uri="{FF2B5EF4-FFF2-40B4-BE49-F238E27FC236}">
                <a16:creationId xmlns:a16="http://schemas.microsoft.com/office/drawing/2014/main" id="{4B678696-D6CE-F788-6448-260ED1F5D7D3}"/>
              </a:ext>
            </a:extLst>
          </p:cNvPr>
          <p:cNvGrpSpPr/>
          <p:nvPr/>
        </p:nvGrpSpPr>
        <p:grpSpPr>
          <a:xfrm>
            <a:off x="26394950" y="10558016"/>
            <a:ext cx="331192" cy="6412327"/>
            <a:chOff x="23329549" y="10558016"/>
            <a:chExt cx="331192" cy="6412327"/>
          </a:xfrm>
        </p:grpSpPr>
        <p:sp>
          <p:nvSpPr>
            <p:cNvPr id="445" name="Text Box 3045">
              <a:extLst>
                <a:ext uri="{FF2B5EF4-FFF2-40B4-BE49-F238E27FC236}">
                  <a16:creationId xmlns:a16="http://schemas.microsoft.com/office/drawing/2014/main" id="{405C0E82-BCF2-3C4E-738A-02EFD722E943}"/>
                </a:ext>
              </a:extLst>
            </p:cNvPr>
            <p:cNvSpPr txBox="1"/>
            <p:nvPr/>
          </p:nvSpPr>
          <p:spPr>
            <a:xfrm>
              <a:off x="23334218" y="1055801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6" name="Text Box 3045">
              <a:extLst>
                <a:ext uri="{FF2B5EF4-FFF2-40B4-BE49-F238E27FC236}">
                  <a16:creationId xmlns:a16="http://schemas.microsoft.com/office/drawing/2014/main" id="{5A22422B-8417-FD36-C4E4-C931FEC4B595}"/>
                </a:ext>
              </a:extLst>
            </p:cNvPr>
            <p:cNvSpPr txBox="1"/>
            <p:nvPr/>
          </p:nvSpPr>
          <p:spPr>
            <a:xfrm>
              <a:off x="23335950" y="10719187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7" name="Text Box 3045">
              <a:extLst>
                <a:ext uri="{FF2B5EF4-FFF2-40B4-BE49-F238E27FC236}">
                  <a16:creationId xmlns:a16="http://schemas.microsoft.com/office/drawing/2014/main" id="{3099F2D2-43FE-A6D9-94C1-9ED29D629621}"/>
                </a:ext>
              </a:extLst>
            </p:cNvPr>
            <p:cNvSpPr txBox="1"/>
            <p:nvPr/>
          </p:nvSpPr>
          <p:spPr>
            <a:xfrm>
              <a:off x="23334165" y="10878865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8" name="Text Box 3045">
              <a:extLst>
                <a:ext uri="{FF2B5EF4-FFF2-40B4-BE49-F238E27FC236}">
                  <a16:creationId xmlns:a16="http://schemas.microsoft.com/office/drawing/2014/main" id="{2B3C32B6-04A1-0D36-5231-340A60B0FA96}"/>
                </a:ext>
              </a:extLst>
            </p:cNvPr>
            <p:cNvSpPr txBox="1"/>
            <p:nvPr/>
          </p:nvSpPr>
          <p:spPr>
            <a:xfrm>
              <a:off x="23335897" y="1104003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9" name="Text Box 3045">
              <a:extLst>
                <a:ext uri="{FF2B5EF4-FFF2-40B4-BE49-F238E27FC236}">
                  <a16:creationId xmlns:a16="http://schemas.microsoft.com/office/drawing/2014/main" id="{4D2B27E2-46B9-D555-9E7F-6D0E856A1AB9}"/>
                </a:ext>
              </a:extLst>
            </p:cNvPr>
            <p:cNvSpPr txBox="1"/>
            <p:nvPr/>
          </p:nvSpPr>
          <p:spPr>
            <a:xfrm>
              <a:off x="23335715" y="11194119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0" name="Text Box 3045">
              <a:extLst>
                <a:ext uri="{FF2B5EF4-FFF2-40B4-BE49-F238E27FC236}">
                  <a16:creationId xmlns:a16="http://schemas.microsoft.com/office/drawing/2014/main" id="{452B52C5-CDE9-16A6-CE0B-A654348BB4B6}"/>
                </a:ext>
              </a:extLst>
            </p:cNvPr>
            <p:cNvSpPr txBox="1"/>
            <p:nvPr/>
          </p:nvSpPr>
          <p:spPr>
            <a:xfrm>
              <a:off x="23334218" y="11349094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C6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1" name="Text Box 3045">
              <a:extLst>
                <a:ext uri="{FF2B5EF4-FFF2-40B4-BE49-F238E27FC236}">
                  <a16:creationId xmlns:a16="http://schemas.microsoft.com/office/drawing/2014/main" id="{AACE19EB-C5E1-4FAE-985B-CAD2412BCF98}"/>
                </a:ext>
              </a:extLst>
            </p:cNvPr>
            <p:cNvSpPr txBox="1"/>
            <p:nvPr/>
          </p:nvSpPr>
          <p:spPr>
            <a:xfrm>
              <a:off x="23335950" y="11507090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2" name="Text Box 3045">
              <a:extLst>
                <a:ext uri="{FF2B5EF4-FFF2-40B4-BE49-F238E27FC236}">
                  <a16:creationId xmlns:a16="http://schemas.microsoft.com/office/drawing/2014/main" id="{12C8B45B-33FD-9E55-F730-7B99BA12D529}"/>
                </a:ext>
              </a:extLst>
            </p:cNvPr>
            <p:cNvSpPr txBox="1"/>
            <p:nvPr/>
          </p:nvSpPr>
          <p:spPr>
            <a:xfrm>
              <a:off x="23335768" y="11664348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3" name="Text Box 3045">
              <a:extLst>
                <a:ext uri="{FF2B5EF4-FFF2-40B4-BE49-F238E27FC236}">
                  <a16:creationId xmlns:a16="http://schemas.microsoft.com/office/drawing/2014/main" id="{B37D692A-0176-606B-FB3D-B14D6E9479B1}"/>
                </a:ext>
              </a:extLst>
            </p:cNvPr>
            <p:cNvSpPr txBox="1"/>
            <p:nvPr/>
          </p:nvSpPr>
          <p:spPr>
            <a:xfrm>
              <a:off x="23333748" y="1183225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4" name="Text Box 3045">
              <a:extLst>
                <a:ext uri="{FF2B5EF4-FFF2-40B4-BE49-F238E27FC236}">
                  <a16:creationId xmlns:a16="http://schemas.microsoft.com/office/drawing/2014/main" id="{39CCC873-7972-70FD-6CC6-2351BCFDA3F8}"/>
                </a:ext>
              </a:extLst>
            </p:cNvPr>
            <p:cNvSpPr txBox="1"/>
            <p:nvPr/>
          </p:nvSpPr>
          <p:spPr>
            <a:xfrm>
              <a:off x="23333569" y="12068381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5" name="Text Box 3045">
              <a:extLst>
                <a:ext uri="{FF2B5EF4-FFF2-40B4-BE49-F238E27FC236}">
                  <a16:creationId xmlns:a16="http://schemas.microsoft.com/office/drawing/2014/main" id="{EC03797B-1C67-2F44-79ED-41538411B5E5}"/>
                </a:ext>
              </a:extLst>
            </p:cNvPr>
            <p:cNvSpPr txBox="1"/>
            <p:nvPr/>
          </p:nvSpPr>
          <p:spPr>
            <a:xfrm>
              <a:off x="23331145" y="12302253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6" name="Text Box 3045">
              <a:extLst>
                <a:ext uri="{FF2B5EF4-FFF2-40B4-BE49-F238E27FC236}">
                  <a16:creationId xmlns:a16="http://schemas.microsoft.com/office/drawing/2014/main" id="{C7FFCB3C-CF5E-5768-2F40-6381EAC19359}"/>
                </a:ext>
              </a:extLst>
            </p:cNvPr>
            <p:cNvSpPr txBox="1"/>
            <p:nvPr/>
          </p:nvSpPr>
          <p:spPr>
            <a:xfrm>
              <a:off x="23331093" y="12538455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7" name="Text Box 3045">
              <a:extLst>
                <a:ext uri="{FF2B5EF4-FFF2-40B4-BE49-F238E27FC236}">
                  <a16:creationId xmlns:a16="http://schemas.microsoft.com/office/drawing/2014/main" id="{4DB6DDAE-37DB-3458-E9B4-0D5D368787D2}"/>
                </a:ext>
              </a:extLst>
            </p:cNvPr>
            <p:cNvSpPr txBox="1"/>
            <p:nvPr/>
          </p:nvSpPr>
          <p:spPr>
            <a:xfrm>
              <a:off x="23332724" y="1277673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8" name="Text Box 3045">
              <a:extLst>
                <a:ext uri="{FF2B5EF4-FFF2-40B4-BE49-F238E27FC236}">
                  <a16:creationId xmlns:a16="http://schemas.microsoft.com/office/drawing/2014/main" id="{0725A6E9-06F7-E59B-BF3A-2964F69E1FB6}"/>
                </a:ext>
              </a:extLst>
            </p:cNvPr>
            <p:cNvSpPr txBox="1"/>
            <p:nvPr/>
          </p:nvSpPr>
          <p:spPr>
            <a:xfrm>
              <a:off x="23333644" y="13010772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9" name="Text Box 3045">
              <a:extLst>
                <a:ext uri="{FF2B5EF4-FFF2-40B4-BE49-F238E27FC236}">
                  <a16:creationId xmlns:a16="http://schemas.microsoft.com/office/drawing/2014/main" id="{57395890-15AE-6A15-05EF-29AFDD3F9FCB}"/>
                </a:ext>
              </a:extLst>
            </p:cNvPr>
            <p:cNvSpPr txBox="1"/>
            <p:nvPr/>
          </p:nvSpPr>
          <p:spPr>
            <a:xfrm>
              <a:off x="23333569" y="1324604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0" name="Text Box 3045">
              <a:extLst>
                <a:ext uri="{FF2B5EF4-FFF2-40B4-BE49-F238E27FC236}">
                  <a16:creationId xmlns:a16="http://schemas.microsoft.com/office/drawing/2014/main" id="{1EB60BFF-C1D2-C804-A56D-C734B31BB7E4}"/>
                </a:ext>
              </a:extLst>
            </p:cNvPr>
            <p:cNvSpPr txBox="1"/>
            <p:nvPr/>
          </p:nvSpPr>
          <p:spPr>
            <a:xfrm>
              <a:off x="23331145" y="13486264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1" name="Text Box 3045">
              <a:extLst>
                <a:ext uri="{FF2B5EF4-FFF2-40B4-BE49-F238E27FC236}">
                  <a16:creationId xmlns:a16="http://schemas.microsoft.com/office/drawing/2014/main" id="{B23489D2-B8E4-7F00-F124-872A712FCDBB}"/>
                </a:ext>
              </a:extLst>
            </p:cNvPr>
            <p:cNvSpPr txBox="1"/>
            <p:nvPr/>
          </p:nvSpPr>
          <p:spPr>
            <a:xfrm>
              <a:off x="23331093" y="137323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2" name="Text Box 3045">
              <a:extLst>
                <a:ext uri="{FF2B5EF4-FFF2-40B4-BE49-F238E27FC236}">
                  <a16:creationId xmlns:a16="http://schemas.microsoft.com/office/drawing/2014/main" id="{DF269D75-43B4-53AD-2CA4-A13F10C57240}"/>
                </a:ext>
              </a:extLst>
            </p:cNvPr>
            <p:cNvSpPr txBox="1"/>
            <p:nvPr/>
          </p:nvSpPr>
          <p:spPr>
            <a:xfrm>
              <a:off x="23329549" y="13970269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3" name="Text Box 3045">
              <a:extLst>
                <a:ext uri="{FF2B5EF4-FFF2-40B4-BE49-F238E27FC236}">
                  <a16:creationId xmlns:a16="http://schemas.microsoft.com/office/drawing/2014/main" id="{F655FA2F-CE3C-0D42-3539-38BC6756B706}"/>
                </a:ext>
              </a:extLst>
            </p:cNvPr>
            <p:cNvSpPr txBox="1"/>
            <p:nvPr/>
          </p:nvSpPr>
          <p:spPr>
            <a:xfrm>
              <a:off x="23333644" y="14210658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4" name="Text Box 3045">
              <a:extLst>
                <a:ext uri="{FF2B5EF4-FFF2-40B4-BE49-F238E27FC236}">
                  <a16:creationId xmlns:a16="http://schemas.microsoft.com/office/drawing/2014/main" id="{05657866-4A5D-DA8B-01DF-E1A1E7AD6C2B}"/>
                </a:ext>
              </a:extLst>
            </p:cNvPr>
            <p:cNvSpPr txBox="1"/>
            <p:nvPr/>
          </p:nvSpPr>
          <p:spPr>
            <a:xfrm>
              <a:off x="23335452" y="1444728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5" name="Text Box 3045">
              <a:extLst>
                <a:ext uri="{FF2B5EF4-FFF2-40B4-BE49-F238E27FC236}">
                  <a16:creationId xmlns:a16="http://schemas.microsoft.com/office/drawing/2014/main" id="{92129D04-B381-A7A9-1B6B-0A3B12ACB19E}"/>
                </a:ext>
              </a:extLst>
            </p:cNvPr>
            <p:cNvSpPr txBox="1"/>
            <p:nvPr/>
          </p:nvSpPr>
          <p:spPr>
            <a:xfrm>
              <a:off x="23333028" y="14684330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6" name="Text Box 3045">
              <a:extLst>
                <a:ext uri="{FF2B5EF4-FFF2-40B4-BE49-F238E27FC236}">
                  <a16:creationId xmlns:a16="http://schemas.microsoft.com/office/drawing/2014/main" id="{DE057CB0-8353-5801-CFE5-061221773AB2}"/>
                </a:ext>
              </a:extLst>
            </p:cNvPr>
            <p:cNvSpPr txBox="1"/>
            <p:nvPr/>
          </p:nvSpPr>
          <p:spPr>
            <a:xfrm>
              <a:off x="23332976" y="149268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7" name="Text Box 3045">
              <a:extLst>
                <a:ext uri="{FF2B5EF4-FFF2-40B4-BE49-F238E27FC236}">
                  <a16:creationId xmlns:a16="http://schemas.microsoft.com/office/drawing/2014/main" id="{81146EE8-225E-80D5-CA70-E5E49C86634E}"/>
                </a:ext>
              </a:extLst>
            </p:cNvPr>
            <p:cNvSpPr txBox="1"/>
            <p:nvPr/>
          </p:nvSpPr>
          <p:spPr>
            <a:xfrm>
              <a:off x="23331432" y="15161985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8" name="Text Box 3045">
              <a:extLst>
                <a:ext uri="{FF2B5EF4-FFF2-40B4-BE49-F238E27FC236}">
                  <a16:creationId xmlns:a16="http://schemas.microsoft.com/office/drawing/2014/main" id="{08020416-7937-F756-5F1A-138DE8D9281E}"/>
                </a:ext>
              </a:extLst>
            </p:cNvPr>
            <p:cNvSpPr txBox="1"/>
            <p:nvPr/>
          </p:nvSpPr>
          <p:spPr>
            <a:xfrm>
              <a:off x="23335527" y="15402374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9" name="Text Box 3045">
              <a:extLst>
                <a:ext uri="{FF2B5EF4-FFF2-40B4-BE49-F238E27FC236}">
                  <a16:creationId xmlns:a16="http://schemas.microsoft.com/office/drawing/2014/main" id="{F9EB0362-D915-F0B2-2698-7FAA53B943C3}"/>
                </a:ext>
              </a:extLst>
            </p:cNvPr>
            <p:cNvSpPr txBox="1"/>
            <p:nvPr/>
          </p:nvSpPr>
          <p:spPr>
            <a:xfrm>
              <a:off x="23334320" y="15633337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0" name="Text Box 3045">
              <a:extLst>
                <a:ext uri="{FF2B5EF4-FFF2-40B4-BE49-F238E27FC236}">
                  <a16:creationId xmlns:a16="http://schemas.microsoft.com/office/drawing/2014/main" id="{8B57FCDE-8E4B-C605-A1A2-ACEA4B170873}"/>
                </a:ext>
              </a:extLst>
            </p:cNvPr>
            <p:cNvSpPr txBox="1"/>
            <p:nvPr/>
          </p:nvSpPr>
          <p:spPr>
            <a:xfrm>
              <a:off x="23334268" y="15866364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1" name="Text Box 3045">
              <a:extLst>
                <a:ext uri="{FF2B5EF4-FFF2-40B4-BE49-F238E27FC236}">
                  <a16:creationId xmlns:a16="http://schemas.microsoft.com/office/drawing/2014/main" id="{0594410B-878E-0580-40E7-61FAAE510511}"/>
                </a:ext>
              </a:extLst>
            </p:cNvPr>
            <p:cNvSpPr txBox="1"/>
            <p:nvPr/>
          </p:nvSpPr>
          <p:spPr>
            <a:xfrm>
              <a:off x="23332724" y="16107817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2" name="Text Box 3045">
              <a:extLst>
                <a:ext uri="{FF2B5EF4-FFF2-40B4-BE49-F238E27FC236}">
                  <a16:creationId xmlns:a16="http://schemas.microsoft.com/office/drawing/2014/main" id="{ED990C20-2ACF-E8F3-6E4C-AF7CA01AB6F8}"/>
                </a:ext>
              </a:extLst>
            </p:cNvPr>
            <p:cNvSpPr txBox="1"/>
            <p:nvPr/>
          </p:nvSpPr>
          <p:spPr>
            <a:xfrm>
              <a:off x="23336819" y="163495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3" name="Text Box 3045">
              <a:extLst>
                <a:ext uri="{FF2B5EF4-FFF2-40B4-BE49-F238E27FC236}">
                  <a16:creationId xmlns:a16="http://schemas.microsoft.com/office/drawing/2014/main" id="{0C0136BE-B58D-7BB8-D5D1-B10FEAF68135}"/>
                </a:ext>
              </a:extLst>
            </p:cNvPr>
            <p:cNvSpPr txBox="1"/>
            <p:nvPr/>
          </p:nvSpPr>
          <p:spPr>
            <a:xfrm>
              <a:off x="23336390" y="165891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4" name="Text Box 3045">
              <a:extLst>
                <a:ext uri="{FF2B5EF4-FFF2-40B4-BE49-F238E27FC236}">
                  <a16:creationId xmlns:a16="http://schemas.microsoft.com/office/drawing/2014/main" id="{D9561D10-CD7E-3474-DDB7-A88C5248A086}"/>
                </a:ext>
              </a:extLst>
            </p:cNvPr>
            <p:cNvSpPr txBox="1"/>
            <p:nvPr/>
          </p:nvSpPr>
          <p:spPr>
            <a:xfrm>
              <a:off x="23337724" y="16826343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75" name="nerve - greater splanchnic ">
            <a:extLst>
              <a:ext uri="{FF2B5EF4-FFF2-40B4-BE49-F238E27FC236}">
                <a16:creationId xmlns:a16="http://schemas.microsoft.com/office/drawing/2014/main" id="{A4028748-6A2D-A0CC-E86A-D8A630D6E451}"/>
              </a:ext>
            </a:extLst>
          </p:cNvPr>
          <p:cNvSpPr txBox="1"/>
          <p:nvPr/>
        </p:nvSpPr>
        <p:spPr>
          <a:xfrm rot="16200000">
            <a:off x="22993349" y="13141995"/>
            <a:ext cx="935400" cy="139104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Greater splanchnic n.</a:t>
            </a:r>
          </a:p>
        </p:txBody>
      </p:sp>
      <p:sp>
        <p:nvSpPr>
          <p:cNvPr id="476" name="nerve - lesser splanchnic">
            <a:extLst>
              <a:ext uri="{FF2B5EF4-FFF2-40B4-BE49-F238E27FC236}">
                <a16:creationId xmlns:a16="http://schemas.microsoft.com/office/drawing/2014/main" id="{10F25CF4-3974-0DA9-0D4B-51D2B0D70325}"/>
              </a:ext>
            </a:extLst>
          </p:cNvPr>
          <p:cNvSpPr txBox="1"/>
          <p:nvPr/>
        </p:nvSpPr>
        <p:spPr>
          <a:xfrm rot="16200000">
            <a:off x="23155221" y="13771041"/>
            <a:ext cx="459926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Lesser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478" name="nerve - least splanchnic">
            <a:extLst>
              <a:ext uri="{FF2B5EF4-FFF2-40B4-BE49-F238E27FC236}">
                <a16:creationId xmlns:a16="http://schemas.microsoft.com/office/drawing/2014/main" id="{7609026A-7F9B-65F8-1E54-6E095B79EA70}"/>
              </a:ext>
            </a:extLst>
          </p:cNvPr>
          <p:cNvSpPr txBox="1"/>
          <p:nvPr/>
        </p:nvSpPr>
        <p:spPr>
          <a:xfrm rot="16200000">
            <a:off x="23160407" y="14252621"/>
            <a:ext cx="445963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Least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9489" name="nerve - pelvic splanchnic">
            <a:extLst>
              <a:ext uri="{FF2B5EF4-FFF2-40B4-BE49-F238E27FC236}">
                <a16:creationId xmlns:a16="http://schemas.microsoft.com/office/drawing/2014/main" id="{09FFBEB2-4796-1E27-A223-484232D1D676}"/>
              </a:ext>
            </a:extLst>
          </p:cNvPr>
          <p:cNvSpPr txBox="1"/>
          <p:nvPr/>
        </p:nvSpPr>
        <p:spPr>
          <a:xfrm rot="16200000">
            <a:off x="23011412" y="16557071"/>
            <a:ext cx="804779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Pelvic splanchnic  n.</a:t>
            </a:r>
          </a:p>
        </p:txBody>
      </p:sp>
      <p:sp>
        <p:nvSpPr>
          <p:cNvPr id="480" name="plexus - superior hypogastric plexus">
            <a:extLst>
              <a:ext uri="{FF2B5EF4-FFF2-40B4-BE49-F238E27FC236}">
                <a16:creationId xmlns:a16="http://schemas.microsoft.com/office/drawing/2014/main" id="{DD2FEF75-322C-15C5-457F-2C6FA11705C3}"/>
              </a:ext>
            </a:extLst>
          </p:cNvPr>
          <p:cNvSpPr txBox="1"/>
          <p:nvPr/>
        </p:nvSpPr>
        <p:spPr>
          <a:xfrm rot="16200000">
            <a:off x="22804093" y="17603360"/>
            <a:ext cx="1227924" cy="184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Superior hypogastric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488" name="ganglion - ventricular ICG">
            <a:extLst>
              <a:ext uri="{FF2B5EF4-FFF2-40B4-BE49-F238E27FC236}">
                <a16:creationId xmlns:a16="http://schemas.microsoft.com/office/drawing/2014/main" id="{7C3834A2-3B74-A71B-E461-1677EBC2A6ED}"/>
              </a:ext>
            </a:extLst>
          </p:cNvPr>
          <p:cNvSpPr txBox="1"/>
          <p:nvPr/>
        </p:nvSpPr>
        <p:spPr>
          <a:xfrm rot="16200000">
            <a:off x="14772868" y="11051222"/>
            <a:ext cx="670845" cy="2784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Ventricular 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IC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7" name="ganglion - atrial ICG">
            <a:extLst>
              <a:ext uri="{FF2B5EF4-FFF2-40B4-BE49-F238E27FC236}">
                <a16:creationId xmlns:a16="http://schemas.microsoft.com/office/drawing/2014/main" id="{1E4E3C6D-43AF-C028-ECBA-846CA360B441}"/>
              </a:ext>
            </a:extLst>
          </p:cNvPr>
          <p:cNvSpPr txBox="1"/>
          <p:nvPr/>
        </p:nvSpPr>
        <p:spPr>
          <a:xfrm rot="16200000">
            <a:off x="14870030" y="10406652"/>
            <a:ext cx="479931" cy="2750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Atrial IC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9" name="ganglion - mediastinal g.">
            <a:extLst>
              <a:ext uri="{FF2B5EF4-FFF2-40B4-BE49-F238E27FC236}">
                <a16:creationId xmlns:a16="http://schemas.microsoft.com/office/drawing/2014/main" id="{A30559E0-387C-41A7-3452-5227FF90CBA6}"/>
              </a:ext>
            </a:extLst>
          </p:cNvPr>
          <p:cNvSpPr txBox="1"/>
          <p:nvPr/>
        </p:nvSpPr>
        <p:spPr>
          <a:xfrm rot="16200000">
            <a:off x="14791651" y="9738028"/>
            <a:ext cx="635318" cy="2763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Mediastinal g.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04" name="ganglion - superior mesenteric g.">
            <a:extLst>
              <a:ext uri="{FF2B5EF4-FFF2-40B4-BE49-F238E27FC236}">
                <a16:creationId xmlns:a16="http://schemas.microsoft.com/office/drawing/2014/main" id="{9F6D3981-3F5C-9F4B-3406-443FAC447913}"/>
              </a:ext>
            </a:extLst>
          </p:cNvPr>
          <p:cNvSpPr txBox="1"/>
          <p:nvPr/>
        </p:nvSpPr>
        <p:spPr>
          <a:xfrm rot="16200000">
            <a:off x="22095576" y="13928285"/>
            <a:ext cx="1417575" cy="3335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Superior mesenteric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05" name="ganglion - celiac g.">
            <a:extLst>
              <a:ext uri="{FF2B5EF4-FFF2-40B4-BE49-F238E27FC236}">
                <a16:creationId xmlns:a16="http://schemas.microsoft.com/office/drawing/2014/main" id="{427FE6AA-8EA1-CAB7-487A-BC8BBF91A0CE}"/>
              </a:ext>
            </a:extLst>
          </p:cNvPr>
          <p:cNvSpPr txBox="1"/>
          <p:nvPr/>
        </p:nvSpPr>
        <p:spPr>
          <a:xfrm rot="16200000">
            <a:off x="21788298" y="13077051"/>
            <a:ext cx="1479934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g. </a:t>
            </a:r>
          </a:p>
        </p:txBody>
      </p:sp>
      <p:sp>
        <p:nvSpPr>
          <p:cNvPr id="506" name="ganglion - inferior mesenteric g.">
            <a:extLst>
              <a:ext uri="{FF2B5EF4-FFF2-40B4-BE49-F238E27FC236}">
                <a16:creationId xmlns:a16="http://schemas.microsoft.com/office/drawing/2014/main" id="{D2144B88-5C89-6736-FFD1-E1045A6AD137}"/>
              </a:ext>
            </a:extLst>
          </p:cNvPr>
          <p:cNvSpPr txBox="1"/>
          <p:nvPr/>
        </p:nvSpPr>
        <p:spPr>
          <a:xfrm rot="16200000">
            <a:off x="21775980" y="15649010"/>
            <a:ext cx="1852868" cy="3335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Inferior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mesenteric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07" name="nerve - celiac branch of anterior vagal trunk">
            <a:extLst>
              <a:ext uri="{FF2B5EF4-FFF2-40B4-BE49-F238E27FC236}">
                <a16:creationId xmlns:a16="http://schemas.microsoft.com/office/drawing/2014/main" id="{C5FD1380-BCCC-3547-0232-AA146973C7BD}"/>
              </a:ext>
            </a:extLst>
          </p:cNvPr>
          <p:cNvSpPr txBox="1"/>
          <p:nvPr/>
        </p:nvSpPr>
        <p:spPr>
          <a:xfrm rot="16200000">
            <a:off x="18571262" y="13910190"/>
            <a:ext cx="4210599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anterior vagal trunk  </a:t>
            </a:r>
          </a:p>
        </p:txBody>
      </p:sp>
      <p:sp>
        <p:nvSpPr>
          <p:cNvPr id="508" name="nerve - gastric branch of anterior vagal trunk">
            <a:extLst>
              <a:ext uri="{FF2B5EF4-FFF2-40B4-BE49-F238E27FC236}">
                <a16:creationId xmlns:a16="http://schemas.microsoft.com/office/drawing/2014/main" id="{5CAA07C0-D938-D301-EB10-218C290E1ADA}"/>
              </a:ext>
            </a:extLst>
          </p:cNvPr>
          <p:cNvSpPr txBox="1"/>
          <p:nvPr/>
        </p:nvSpPr>
        <p:spPr>
          <a:xfrm rot="16200000">
            <a:off x="18743508" y="13846193"/>
            <a:ext cx="4330311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Gastric branch of anterior vagal trunk  </a:t>
            </a:r>
          </a:p>
        </p:txBody>
      </p:sp>
      <p:sp>
        <p:nvSpPr>
          <p:cNvPr id="509" name="nerve - celiac branch of posterior vagal trunk">
            <a:extLst>
              <a:ext uri="{FF2B5EF4-FFF2-40B4-BE49-F238E27FC236}">
                <a16:creationId xmlns:a16="http://schemas.microsoft.com/office/drawing/2014/main" id="{97AE9078-B8CD-5A28-BB65-AB6BB327FC2D}"/>
              </a:ext>
            </a:extLst>
          </p:cNvPr>
          <p:cNvSpPr txBox="1"/>
          <p:nvPr/>
        </p:nvSpPr>
        <p:spPr>
          <a:xfrm rot="16200000">
            <a:off x="19201911" y="13903315"/>
            <a:ext cx="4212792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posterior vagal trunk  </a:t>
            </a:r>
          </a:p>
        </p:txBody>
      </p:sp>
      <p:sp>
        <p:nvSpPr>
          <p:cNvPr id="510" name="nerve - gastric branch of posterior vagal trunk">
            <a:extLst>
              <a:ext uri="{FF2B5EF4-FFF2-40B4-BE49-F238E27FC236}">
                <a16:creationId xmlns:a16="http://schemas.microsoft.com/office/drawing/2014/main" id="{339A9512-8A81-D50A-ADEE-4804CC03C36B}"/>
              </a:ext>
            </a:extLst>
          </p:cNvPr>
          <p:cNvSpPr txBox="1"/>
          <p:nvPr/>
        </p:nvSpPr>
        <p:spPr>
          <a:xfrm rot="16200000">
            <a:off x="19379839" y="13857641"/>
            <a:ext cx="4304144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Gastric branch of posterior vagal trunk  </a:t>
            </a:r>
          </a:p>
        </p:txBody>
      </p:sp>
      <p:sp>
        <p:nvSpPr>
          <p:cNvPr id="512" name="plexus - inferior hypogastric plexus">
            <a:extLst>
              <a:ext uri="{FF2B5EF4-FFF2-40B4-BE49-F238E27FC236}">
                <a16:creationId xmlns:a16="http://schemas.microsoft.com/office/drawing/2014/main" id="{369ACF1F-8BAE-E6D7-E4B1-07478BA0A764}"/>
              </a:ext>
            </a:extLst>
          </p:cNvPr>
          <p:cNvSpPr txBox="1"/>
          <p:nvPr/>
        </p:nvSpPr>
        <p:spPr>
          <a:xfrm rot="16200000">
            <a:off x="21661865" y="19739077"/>
            <a:ext cx="1251659" cy="184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Inferior hypogastric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513" name="plexus - pelvic plexus">
            <a:extLst>
              <a:ext uri="{FF2B5EF4-FFF2-40B4-BE49-F238E27FC236}">
                <a16:creationId xmlns:a16="http://schemas.microsoft.com/office/drawing/2014/main" id="{948BD347-6BFA-90BD-6E4B-AABDB345016D}"/>
              </a:ext>
            </a:extLst>
          </p:cNvPr>
          <p:cNvSpPr txBox="1"/>
          <p:nvPr/>
        </p:nvSpPr>
        <p:spPr>
          <a:xfrm rot="16200000">
            <a:off x="19772859" y="20802149"/>
            <a:ext cx="708321" cy="2048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Pelvic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sp>
        <p:nvSpPr>
          <p:cNvPr id="514" name="plexus - hepatic plexus">
            <a:extLst>
              <a:ext uri="{FF2B5EF4-FFF2-40B4-BE49-F238E27FC236}">
                <a16:creationId xmlns:a16="http://schemas.microsoft.com/office/drawing/2014/main" id="{68302FA5-FC9E-4DDC-CFC3-5B7808E2D23B}"/>
              </a:ext>
            </a:extLst>
          </p:cNvPr>
          <p:cNvSpPr txBox="1"/>
          <p:nvPr/>
        </p:nvSpPr>
        <p:spPr>
          <a:xfrm rot="16200000">
            <a:off x="19432802" y="18241614"/>
            <a:ext cx="1388435" cy="1950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Hepatic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grpSp>
        <p:nvGrpSpPr>
          <p:cNvPr id="517" name="plexus - celiac plexus">
            <a:extLst>
              <a:ext uri="{FF2B5EF4-FFF2-40B4-BE49-F238E27FC236}">
                <a16:creationId xmlns:a16="http://schemas.microsoft.com/office/drawing/2014/main" id="{B3951A16-3C9F-B030-3E62-5894EEBB85F3}"/>
              </a:ext>
            </a:extLst>
          </p:cNvPr>
          <p:cNvGrpSpPr/>
          <p:nvPr/>
        </p:nvGrpSpPr>
        <p:grpSpPr>
          <a:xfrm>
            <a:off x="20037018" y="12474591"/>
            <a:ext cx="430332" cy="6936702"/>
            <a:chOff x="18894023" y="12474591"/>
            <a:chExt cx="430332" cy="6936702"/>
          </a:xfrm>
        </p:grpSpPr>
        <p:sp>
          <p:nvSpPr>
            <p:cNvPr id="511" name="plexus - ciliac plexus">
              <a:extLst>
                <a:ext uri="{FF2B5EF4-FFF2-40B4-BE49-F238E27FC236}">
                  <a16:creationId xmlns:a16="http://schemas.microsoft.com/office/drawing/2014/main" id="{026C8D35-6CCD-DEF8-19A7-F167A307E992}"/>
                </a:ext>
              </a:extLst>
            </p:cNvPr>
            <p:cNvSpPr txBox="1"/>
            <p:nvPr/>
          </p:nvSpPr>
          <p:spPr>
            <a:xfrm rot="16200000">
              <a:off x="17421795" y="14197151"/>
              <a:ext cx="3625119" cy="180000"/>
            </a:xfrm>
            <a:prstGeom prst="rect">
              <a:avLst/>
            </a:prstGeom>
            <a:solidFill>
              <a:srgbClr val="FFF2CC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Ciliac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plexus </a:t>
              </a:r>
            </a:p>
          </p:txBody>
        </p:sp>
        <p:sp>
          <p:nvSpPr>
            <p:cNvPr id="515" name="plexus - celiac plexus">
              <a:extLst>
                <a:ext uri="{FF2B5EF4-FFF2-40B4-BE49-F238E27FC236}">
                  <a16:creationId xmlns:a16="http://schemas.microsoft.com/office/drawing/2014/main" id="{3F8FAC27-9E2D-5FA4-FA63-97CF220FC606}"/>
                </a:ext>
              </a:extLst>
            </p:cNvPr>
            <p:cNvSpPr txBox="1"/>
            <p:nvPr/>
          </p:nvSpPr>
          <p:spPr>
            <a:xfrm rot="16200000">
              <a:off x="18858023" y="19195293"/>
              <a:ext cx="252000" cy="180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Celiac plexus </a:t>
              </a:r>
            </a:p>
          </p:txBody>
        </p:sp>
      </p:grpSp>
      <p:sp>
        <p:nvSpPr>
          <p:cNvPr id="516" name="nerve - hepatic branch of anterior vagal trunk">
            <a:extLst>
              <a:ext uri="{FF2B5EF4-FFF2-40B4-BE49-F238E27FC236}">
                <a16:creationId xmlns:a16="http://schemas.microsoft.com/office/drawing/2014/main" id="{EEEA6C5B-F3E0-1F5C-8441-0F1F08C07A6A}"/>
              </a:ext>
            </a:extLst>
          </p:cNvPr>
          <p:cNvSpPr txBox="1"/>
          <p:nvPr/>
        </p:nvSpPr>
        <p:spPr>
          <a:xfrm rot="16200000">
            <a:off x="17318524" y="14608572"/>
            <a:ext cx="5630608" cy="1695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Hepatic branch of anterior vagal trunk  </a:t>
            </a:r>
          </a:p>
        </p:txBody>
      </p:sp>
      <p:sp>
        <p:nvSpPr>
          <p:cNvPr id="563" name="nerve - lingual nerve">
            <a:extLst>
              <a:ext uri="{FF2B5EF4-FFF2-40B4-BE49-F238E27FC236}">
                <a16:creationId xmlns:a16="http://schemas.microsoft.com/office/drawing/2014/main" id="{D279666E-7C5A-BDE4-00B5-7D8D891BBB02}"/>
              </a:ext>
            </a:extLst>
          </p:cNvPr>
          <p:cNvSpPr txBox="1"/>
          <p:nvPr/>
        </p:nvSpPr>
        <p:spPr>
          <a:xfrm>
            <a:off x="20989524" y="6554417"/>
            <a:ext cx="553839" cy="138499"/>
          </a:xfrm>
          <a:prstGeom prst="rect">
            <a:avLst/>
          </a:prstGeom>
          <a:solidFill>
            <a:srgbClr val="92D051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Lingual n.</a:t>
            </a:r>
          </a:p>
        </p:txBody>
      </p:sp>
      <p:sp>
        <p:nvSpPr>
          <p:cNvPr id="569" name="ganglion - submandibular g.">
            <a:extLst>
              <a:ext uri="{FF2B5EF4-FFF2-40B4-BE49-F238E27FC236}">
                <a16:creationId xmlns:a16="http://schemas.microsoft.com/office/drawing/2014/main" id="{BB6D6C39-09F7-B453-D723-21E330B2A5C6}"/>
              </a:ext>
            </a:extLst>
          </p:cNvPr>
          <p:cNvSpPr txBox="1"/>
          <p:nvPr/>
        </p:nvSpPr>
        <p:spPr>
          <a:xfrm>
            <a:off x="20100841" y="6129490"/>
            <a:ext cx="683474" cy="2155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Submandibular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0" name="nerve - mandibular nerve">
            <a:extLst>
              <a:ext uri="{FF2B5EF4-FFF2-40B4-BE49-F238E27FC236}">
                <a16:creationId xmlns:a16="http://schemas.microsoft.com/office/drawing/2014/main" id="{908AD949-9439-CB9B-1857-D38374DAF781}"/>
              </a:ext>
            </a:extLst>
          </p:cNvPr>
          <p:cNvSpPr txBox="1"/>
          <p:nvPr/>
        </p:nvSpPr>
        <p:spPr>
          <a:xfrm>
            <a:off x="21840454" y="6449995"/>
            <a:ext cx="619289" cy="257369"/>
          </a:xfrm>
          <a:prstGeom prst="rect">
            <a:avLst/>
          </a:prstGeom>
          <a:solidFill>
            <a:srgbClr val="92D050"/>
          </a:solidFill>
        </p:spPr>
        <p:txBody>
          <a:bodyPr wrap="square" tIns="36000" bIns="36000" rtlCol="0">
            <a:spAutoFit/>
          </a:bodyPr>
          <a:lstStyle/>
          <a:p>
            <a:pPr lvl="0">
              <a:defRPr/>
            </a:pPr>
            <a:r>
              <a:rPr lang="en-NZ" sz="600" dirty="0">
                <a:solidFill>
                  <a:prstClr val="black"/>
                </a:solidFill>
              </a:rPr>
              <a:t>mandibular nerve (CN V3)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1" name="nerve -auriculotemporal nerve">
            <a:extLst>
              <a:ext uri="{FF2B5EF4-FFF2-40B4-BE49-F238E27FC236}">
                <a16:creationId xmlns:a16="http://schemas.microsoft.com/office/drawing/2014/main" id="{612FA171-EC10-E43F-A56D-E9119ED77D04}"/>
              </a:ext>
            </a:extLst>
          </p:cNvPr>
          <p:cNvSpPr txBox="1"/>
          <p:nvPr/>
        </p:nvSpPr>
        <p:spPr>
          <a:xfrm>
            <a:off x="20946190" y="6034597"/>
            <a:ext cx="713232" cy="149647"/>
          </a:xfrm>
          <a:prstGeom prst="rect">
            <a:avLst/>
          </a:prstGeom>
          <a:solidFill>
            <a:srgbClr val="92D050"/>
          </a:solidFill>
        </p:spPr>
        <p:txBody>
          <a:bodyPr wrap="square" tIns="36000" bIns="36000" rtlCol="0">
            <a:spAutoFit/>
          </a:bodyPr>
          <a:lstStyle/>
          <a:p>
            <a:pPr lvl="0">
              <a:defRPr/>
            </a:pPr>
            <a:r>
              <a:rPr lang="en-NZ" sz="500" dirty="0"/>
              <a:t>auriculotemporal</a:t>
            </a:r>
            <a:r>
              <a:rPr kumimoji="0" lang="en-NZ" sz="5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n.</a:t>
            </a:r>
          </a:p>
        </p:txBody>
      </p:sp>
      <p:sp>
        <p:nvSpPr>
          <p:cNvPr id="572" name="ganglion - otic g.">
            <a:extLst>
              <a:ext uri="{FF2B5EF4-FFF2-40B4-BE49-F238E27FC236}">
                <a16:creationId xmlns:a16="http://schemas.microsoft.com/office/drawing/2014/main" id="{E854F1DE-998B-B4E8-C6B5-2C4C821E6079}"/>
              </a:ext>
            </a:extLst>
          </p:cNvPr>
          <p:cNvSpPr txBox="1"/>
          <p:nvPr/>
        </p:nvSpPr>
        <p:spPr>
          <a:xfrm>
            <a:off x="21815328" y="6036077"/>
            <a:ext cx="351109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 err="1"/>
              <a:t>Otic</a:t>
            </a:r>
            <a:r>
              <a:rPr lang="en-NZ" sz="600" dirty="0"/>
              <a:t>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3" name="nerve - tympanic nerve">
            <a:extLst>
              <a:ext uri="{FF2B5EF4-FFF2-40B4-BE49-F238E27FC236}">
                <a16:creationId xmlns:a16="http://schemas.microsoft.com/office/drawing/2014/main" id="{613DB519-4C22-A85B-0251-3107E4941CD6}"/>
              </a:ext>
            </a:extLst>
          </p:cNvPr>
          <p:cNvSpPr txBox="1"/>
          <p:nvPr/>
        </p:nvSpPr>
        <p:spPr>
          <a:xfrm>
            <a:off x="21842396" y="7355372"/>
            <a:ext cx="564240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Tympanic n.</a:t>
            </a:r>
          </a:p>
        </p:txBody>
      </p:sp>
      <p:sp>
        <p:nvSpPr>
          <p:cNvPr id="574" name="nerve - lesser petrosal nerve">
            <a:extLst>
              <a:ext uri="{FF2B5EF4-FFF2-40B4-BE49-F238E27FC236}">
                <a16:creationId xmlns:a16="http://schemas.microsoft.com/office/drawing/2014/main" id="{0AEAC842-9565-B349-1C1E-38BF691524AD}"/>
              </a:ext>
            </a:extLst>
          </p:cNvPr>
          <p:cNvSpPr txBox="1"/>
          <p:nvPr/>
        </p:nvSpPr>
        <p:spPr>
          <a:xfrm>
            <a:off x="21656608" y="7208937"/>
            <a:ext cx="756000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Lesser petrosal n.</a:t>
            </a:r>
          </a:p>
        </p:txBody>
      </p:sp>
      <p:sp>
        <p:nvSpPr>
          <p:cNvPr id="575" name="ganglion - pelvic g.">
            <a:extLst>
              <a:ext uri="{FF2B5EF4-FFF2-40B4-BE49-F238E27FC236}">
                <a16:creationId xmlns:a16="http://schemas.microsoft.com/office/drawing/2014/main" id="{A76D03D7-5A28-B2C8-8BDD-E605C4AA17B6}"/>
              </a:ext>
            </a:extLst>
          </p:cNvPr>
          <p:cNvSpPr txBox="1"/>
          <p:nvPr/>
        </p:nvSpPr>
        <p:spPr>
          <a:xfrm>
            <a:off x="28462078" y="16728633"/>
            <a:ext cx="420164" cy="21321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Pelvic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76" name="nerve - pelvic splanchnic nerve">
            <a:extLst>
              <a:ext uri="{FF2B5EF4-FFF2-40B4-BE49-F238E27FC236}">
                <a16:creationId xmlns:a16="http://schemas.microsoft.com/office/drawing/2014/main" id="{FA01121F-9251-E3DF-B05A-886270A87C05}"/>
              </a:ext>
            </a:extLst>
          </p:cNvPr>
          <p:cNvSpPr txBox="1"/>
          <p:nvPr/>
        </p:nvSpPr>
        <p:spPr>
          <a:xfrm rot="16200000">
            <a:off x="27686958" y="17146052"/>
            <a:ext cx="561166" cy="276999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Pelvic </a:t>
            </a:r>
            <a:r>
              <a:rPr lang="en-NZ" sz="600" dirty="0" err="1">
                <a:solidFill>
                  <a:prstClr val="black"/>
                </a:solidFill>
                <a:latin typeface="Calibri" panose="020F0502020204030204"/>
              </a:rPr>
              <a:t>splanch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. 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n.</a:t>
            </a:r>
          </a:p>
        </p:txBody>
      </p:sp>
      <p:sp>
        <p:nvSpPr>
          <p:cNvPr id="577" name="nerve - hypogastric nerve">
            <a:extLst>
              <a:ext uri="{FF2B5EF4-FFF2-40B4-BE49-F238E27FC236}">
                <a16:creationId xmlns:a16="http://schemas.microsoft.com/office/drawing/2014/main" id="{6BFB75FB-8F12-BB08-DC56-D42AAB7316B3}"/>
              </a:ext>
            </a:extLst>
          </p:cNvPr>
          <p:cNvSpPr txBox="1"/>
          <p:nvPr/>
        </p:nvSpPr>
        <p:spPr>
          <a:xfrm rot="16200000">
            <a:off x="27880609" y="16515900"/>
            <a:ext cx="612000" cy="288000"/>
          </a:xfrm>
          <a:prstGeom prst="rect">
            <a:avLst/>
          </a:prstGeom>
          <a:solidFill>
            <a:srgbClr val="93FFFF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Hypogastric n.</a:t>
            </a:r>
          </a:p>
        </p:txBody>
      </p:sp>
      <p:sp>
        <p:nvSpPr>
          <p:cNvPr id="578" name="nerve - lumbar splanchnic nerve">
            <a:extLst>
              <a:ext uri="{FF2B5EF4-FFF2-40B4-BE49-F238E27FC236}">
                <a16:creationId xmlns:a16="http://schemas.microsoft.com/office/drawing/2014/main" id="{88BC9149-98A1-299A-5C46-E04AD0DE8119}"/>
              </a:ext>
            </a:extLst>
          </p:cNvPr>
          <p:cNvSpPr txBox="1"/>
          <p:nvPr/>
        </p:nvSpPr>
        <p:spPr>
          <a:xfrm rot="16200000">
            <a:off x="27636547" y="15146512"/>
            <a:ext cx="1165429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Lumbar splanchnic n.</a:t>
            </a:r>
          </a:p>
        </p:txBody>
      </p:sp>
      <p:sp>
        <p:nvSpPr>
          <p:cNvPr id="579" name="nerve - pudendal nerve">
            <a:extLst>
              <a:ext uri="{FF2B5EF4-FFF2-40B4-BE49-F238E27FC236}">
                <a16:creationId xmlns:a16="http://schemas.microsoft.com/office/drawing/2014/main" id="{89B1B74A-A010-5125-F943-0F10CDF90076}"/>
              </a:ext>
            </a:extLst>
          </p:cNvPr>
          <p:cNvSpPr txBox="1"/>
          <p:nvPr/>
        </p:nvSpPr>
        <p:spPr>
          <a:xfrm>
            <a:off x="28936352" y="19065429"/>
            <a:ext cx="554960" cy="184666"/>
          </a:xfrm>
          <a:prstGeom prst="rect">
            <a:avLst/>
          </a:prstGeom>
          <a:solidFill>
            <a:srgbClr val="93FFFF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Pudendal n.</a:t>
            </a:r>
          </a:p>
        </p:txBody>
      </p:sp>
      <p:sp>
        <p:nvSpPr>
          <p:cNvPr id="580" name="plexus - inferior hypogastric plexus">
            <a:extLst>
              <a:ext uri="{FF2B5EF4-FFF2-40B4-BE49-F238E27FC236}">
                <a16:creationId xmlns:a16="http://schemas.microsoft.com/office/drawing/2014/main" id="{72364FBA-E38C-2F3F-079C-115B1E99ED53}"/>
              </a:ext>
            </a:extLst>
          </p:cNvPr>
          <p:cNvSpPr txBox="1"/>
          <p:nvPr/>
        </p:nvSpPr>
        <p:spPr>
          <a:xfrm>
            <a:off x="29738275" y="17962800"/>
            <a:ext cx="54088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Inferior h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ypogastric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pl.</a:t>
            </a:r>
          </a:p>
        </p:txBody>
      </p:sp>
      <p:sp>
        <p:nvSpPr>
          <p:cNvPr id="581" name="plexus - renal plexus">
            <a:extLst>
              <a:ext uri="{FF2B5EF4-FFF2-40B4-BE49-F238E27FC236}">
                <a16:creationId xmlns:a16="http://schemas.microsoft.com/office/drawing/2014/main" id="{3FD21AEA-169D-5A62-5AAD-2E63991958F6}"/>
              </a:ext>
            </a:extLst>
          </p:cNvPr>
          <p:cNvSpPr txBox="1"/>
          <p:nvPr/>
        </p:nvSpPr>
        <p:spPr>
          <a:xfrm rot="16200000">
            <a:off x="28159140" y="15590530"/>
            <a:ext cx="4071318" cy="1538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NZ" sz="400" dirty="0"/>
              <a:t>Renal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582" name="plexus - superior hypogastric plexus">
            <a:extLst>
              <a:ext uri="{FF2B5EF4-FFF2-40B4-BE49-F238E27FC236}">
                <a16:creationId xmlns:a16="http://schemas.microsoft.com/office/drawing/2014/main" id="{626BD9D8-3AA5-82A1-9CD9-40341E0F61F8}"/>
              </a:ext>
            </a:extLst>
          </p:cNvPr>
          <p:cNvSpPr txBox="1"/>
          <p:nvPr/>
        </p:nvSpPr>
        <p:spPr>
          <a:xfrm>
            <a:off x="29738275" y="17727318"/>
            <a:ext cx="54088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Superior h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ypogastric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pl.</a:t>
            </a:r>
          </a:p>
        </p:txBody>
      </p:sp>
      <p:sp>
        <p:nvSpPr>
          <p:cNvPr id="583" name="plexus - ovarian plexus">
            <a:extLst>
              <a:ext uri="{FF2B5EF4-FFF2-40B4-BE49-F238E27FC236}">
                <a16:creationId xmlns:a16="http://schemas.microsoft.com/office/drawing/2014/main" id="{280154C5-CFA4-4E3C-124D-31181690DEE6}"/>
              </a:ext>
            </a:extLst>
          </p:cNvPr>
          <p:cNvSpPr txBox="1"/>
          <p:nvPr/>
        </p:nvSpPr>
        <p:spPr>
          <a:xfrm>
            <a:off x="29152612" y="17913431"/>
            <a:ext cx="540888" cy="1538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Ovarian 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plexus</a:t>
            </a:r>
          </a:p>
        </p:txBody>
      </p:sp>
      <p:sp>
        <p:nvSpPr>
          <p:cNvPr id="584" name="ganglion - uterine cervical g.">
            <a:extLst>
              <a:ext uri="{FF2B5EF4-FFF2-40B4-BE49-F238E27FC236}">
                <a16:creationId xmlns:a16="http://schemas.microsoft.com/office/drawing/2014/main" id="{8949D37C-5E7C-1393-8108-A644B6AA8C08}"/>
              </a:ext>
            </a:extLst>
          </p:cNvPr>
          <p:cNvSpPr txBox="1"/>
          <p:nvPr/>
        </p:nvSpPr>
        <p:spPr>
          <a:xfrm>
            <a:off x="29751203" y="18255660"/>
            <a:ext cx="448687" cy="3556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Uterine cervical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86" name="nerve - sacral splanchnic nerve">
            <a:extLst>
              <a:ext uri="{FF2B5EF4-FFF2-40B4-BE49-F238E27FC236}">
                <a16:creationId xmlns:a16="http://schemas.microsoft.com/office/drawing/2014/main" id="{D56A0C81-B782-CD2E-5DDD-DE39BC572B25}"/>
              </a:ext>
            </a:extLst>
          </p:cNvPr>
          <p:cNvSpPr txBox="1"/>
          <p:nvPr/>
        </p:nvSpPr>
        <p:spPr>
          <a:xfrm rot="16200000">
            <a:off x="27513554" y="15072874"/>
            <a:ext cx="871473" cy="191098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Sacral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grpSp>
        <p:nvGrpSpPr>
          <p:cNvPr id="588" name="penis dorsal nerve">
            <a:extLst>
              <a:ext uri="{FF2B5EF4-FFF2-40B4-BE49-F238E27FC236}">
                <a16:creationId xmlns:a16="http://schemas.microsoft.com/office/drawing/2014/main" id="{1FA30FDB-7E97-9A4C-01F8-4A1A9915F58C}"/>
              </a:ext>
            </a:extLst>
          </p:cNvPr>
          <p:cNvGrpSpPr/>
          <p:nvPr/>
        </p:nvGrpSpPr>
        <p:grpSpPr>
          <a:xfrm>
            <a:off x="29512307" y="18978860"/>
            <a:ext cx="645644" cy="2151398"/>
            <a:chOff x="28369312" y="18978860"/>
            <a:chExt cx="645644" cy="2151398"/>
          </a:xfrm>
        </p:grpSpPr>
        <p:sp>
          <p:nvSpPr>
            <p:cNvPr id="585" name="nerve - penis dorsal nerve">
              <a:extLst>
                <a:ext uri="{FF2B5EF4-FFF2-40B4-BE49-F238E27FC236}">
                  <a16:creationId xmlns:a16="http://schemas.microsoft.com/office/drawing/2014/main" id="{7F7F10DB-803D-5882-CE71-DEB074BFE543}"/>
                </a:ext>
              </a:extLst>
            </p:cNvPr>
            <p:cNvSpPr txBox="1"/>
            <p:nvPr/>
          </p:nvSpPr>
          <p:spPr>
            <a:xfrm>
              <a:off x="28376640" y="20945592"/>
              <a:ext cx="638316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Penis dorsal n.</a:t>
              </a:r>
            </a:p>
          </p:txBody>
        </p:sp>
        <p:sp>
          <p:nvSpPr>
            <p:cNvPr id="587" name="nerve - penis dorsal nerve">
              <a:extLst>
                <a:ext uri="{FF2B5EF4-FFF2-40B4-BE49-F238E27FC236}">
                  <a16:creationId xmlns:a16="http://schemas.microsoft.com/office/drawing/2014/main" id="{C2A4079E-02C1-5AD5-FC57-B26431F02185}"/>
                </a:ext>
              </a:extLst>
            </p:cNvPr>
            <p:cNvSpPr txBox="1"/>
            <p:nvPr/>
          </p:nvSpPr>
          <p:spPr>
            <a:xfrm>
              <a:off x="28369312" y="18978860"/>
              <a:ext cx="638316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Penis dorsal n.</a:t>
              </a:r>
            </a:p>
          </p:txBody>
        </p:sp>
      </p:grpSp>
      <p:sp>
        <p:nvSpPr>
          <p:cNvPr id="695" name="brain - medial preoptic area (MPOA)">
            <a:extLst>
              <a:ext uri="{FF2B5EF4-FFF2-40B4-BE49-F238E27FC236}">
                <a16:creationId xmlns:a16="http://schemas.microsoft.com/office/drawing/2014/main" id="{8F224D0F-0058-D830-31F9-2B0D53D1DA0B}"/>
              </a:ext>
            </a:extLst>
          </p:cNvPr>
          <p:cNvSpPr txBox="1"/>
          <p:nvPr/>
        </p:nvSpPr>
        <p:spPr>
          <a:xfrm>
            <a:off x="24599117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MPOA</a:t>
            </a:r>
          </a:p>
        </p:txBody>
      </p:sp>
      <p:sp>
        <p:nvSpPr>
          <p:cNvPr id="696" name="nucleus - median preoptic nucleus (MnPo)">
            <a:extLst>
              <a:ext uri="{FF2B5EF4-FFF2-40B4-BE49-F238E27FC236}">
                <a16:creationId xmlns:a16="http://schemas.microsoft.com/office/drawing/2014/main" id="{6E50BB74-CAD5-C7C8-A66E-18E45F9B0B67}"/>
              </a:ext>
            </a:extLst>
          </p:cNvPr>
          <p:cNvSpPr txBox="1"/>
          <p:nvPr/>
        </p:nvSpPr>
        <p:spPr>
          <a:xfrm>
            <a:off x="25106851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MnPO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7" name="brain - lateral preoptic area (LPOA)">
            <a:extLst>
              <a:ext uri="{FF2B5EF4-FFF2-40B4-BE49-F238E27FC236}">
                <a16:creationId xmlns:a16="http://schemas.microsoft.com/office/drawing/2014/main" id="{D1237ECB-A3A6-2547-1665-CFF8F0B3DF7A}"/>
              </a:ext>
            </a:extLst>
          </p:cNvPr>
          <p:cNvSpPr txBox="1"/>
          <p:nvPr/>
        </p:nvSpPr>
        <p:spPr>
          <a:xfrm>
            <a:off x="25614585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LPOA</a:t>
            </a:r>
          </a:p>
        </p:txBody>
      </p:sp>
      <p:sp>
        <p:nvSpPr>
          <p:cNvPr id="698" name="brain - lateral hypothalamic area (LHA)">
            <a:extLst>
              <a:ext uri="{FF2B5EF4-FFF2-40B4-BE49-F238E27FC236}">
                <a16:creationId xmlns:a16="http://schemas.microsoft.com/office/drawing/2014/main" id="{213E4513-1E1E-5851-29AB-A1D99229D5C4}"/>
              </a:ext>
            </a:extLst>
          </p:cNvPr>
          <p:cNvSpPr txBox="1"/>
          <p:nvPr/>
        </p:nvSpPr>
        <p:spPr>
          <a:xfrm>
            <a:off x="26122320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LHA</a:t>
            </a:r>
          </a:p>
        </p:txBody>
      </p:sp>
      <p:sp>
        <p:nvSpPr>
          <p:cNvPr id="699" name="brain - piriform cortex">
            <a:extLst>
              <a:ext uri="{FF2B5EF4-FFF2-40B4-BE49-F238E27FC236}">
                <a16:creationId xmlns:a16="http://schemas.microsoft.com/office/drawing/2014/main" id="{DD8FE554-8E47-36BD-D5BA-5E4178966603}"/>
              </a:ext>
            </a:extLst>
          </p:cNvPr>
          <p:cNvSpPr txBox="1"/>
          <p:nvPr/>
        </p:nvSpPr>
        <p:spPr>
          <a:xfrm>
            <a:off x="24582779" y="4193089"/>
            <a:ext cx="657788" cy="233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Piriform cortex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0" name="nucleus - anterior olfactory nucleus (AON)">
            <a:extLst>
              <a:ext uri="{FF2B5EF4-FFF2-40B4-BE49-F238E27FC236}">
                <a16:creationId xmlns:a16="http://schemas.microsoft.com/office/drawing/2014/main" id="{1CB28E08-558E-C41F-3AD1-389FBABBBBB0}"/>
              </a:ext>
            </a:extLst>
          </p:cNvPr>
          <p:cNvSpPr txBox="1"/>
          <p:nvPr/>
        </p:nvSpPr>
        <p:spPr>
          <a:xfrm>
            <a:off x="25775861" y="4195253"/>
            <a:ext cx="346459" cy="2309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AON</a:t>
            </a:r>
          </a:p>
        </p:txBody>
      </p:sp>
      <p:sp>
        <p:nvSpPr>
          <p:cNvPr id="701" name="brain - amygdala">
            <a:extLst>
              <a:ext uri="{FF2B5EF4-FFF2-40B4-BE49-F238E27FC236}">
                <a16:creationId xmlns:a16="http://schemas.microsoft.com/office/drawing/2014/main" id="{F3B7A6BA-4D49-31C7-DEDB-042589EC16F1}"/>
              </a:ext>
            </a:extLst>
          </p:cNvPr>
          <p:cNvSpPr txBox="1"/>
          <p:nvPr/>
        </p:nvSpPr>
        <p:spPr>
          <a:xfrm>
            <a:off x="25262491" y="4193089"/>
            <a:ext cx="496490" cy="233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  <a:defRPr/>
            </a:pPr>
            <a:r>
              <a:rPr lang="en-NZ" sz="600" dirty="0"/>
              <a:t>Amygdala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2" name="brain - olfactory tubercle (OT)">
            <a:extLst>
              <a:ext uri="{FF2B5EF4-FFF2-40B4-BE49-F238E27FC236}">
                <a16:creationId xmlns:a16="http://schemas.microsoft.com/office/drawing/2014/main" id="{B3CB03D6-473B-ACE0-E4B8-7F7B4D255599}"/>
              </a:ext>
            </a:extLst>
          </p:cNvPr>
          <p:cNvSpPr txBox="1"/>
          <p:nvPr/>
        </p:nvSpPr>
        <p:spPr>
          <a:xfrm>
            <a:off x="26147087" y="4193089"/>
            <a:ext cx="344339" cy="2309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</a:t>
            </a:r>
          </a:p>
        </p:txBody>
      </p:sp>
      <p:sp>
        <p:nvSpPr>
          <p:cNvPr id="703" name="brain - insula">
            <a:extLst>
              <a:ext uri="{FF2B5EF4-FFF2-40B4-BE49-F238E27FC236}">
                <a16:creationId xmlns:a16="http://schemas.microsoft.com/office/drawing/2014/main" id="{64AB76A8-C874-4CE7-0C5A-88A1CC162641}"/>
              </a:ext>
            </a:extLst>
          </p:cNvPr>
          <p:cNvSpPr txBox="1"/>
          <p:nvPr/>
        </p:nvSpPr>
        <p:spPr>
          <a:xfrm>
            <a:off x="24700319" y="4994896"/>
            <a:ext cx="1800001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Insula</a:t>
            </a:r>
          </a:p>
        </p:txBody>
      </p:sp>
      <p:sp>
        <p:nvSpPr>
          <p:cNvPr id="704" name="nucleus - lateral geniculate nucleus (LGN)">
            <a:extLst>
              <a:ext uri="{FF2B5EF4-FFF2-40B4-BE49-F238E27FC236}">
                <a16:creationId xmlns:a16="http://schemas.microsoft.com/office/drawing/2014/main" id="{43D3AC44-2027-7887-6B2A-6F683F731283}"/>
              </a:ext>
            </a:extLst>
          </p:cNvPr>
          <p:cNvSpPr txBox="1"/>
          <p:nvPr/>
        </p:nvSpPr>
        <p:spPr>
          <a:xfrm>
            <a:off x="18427781" y="3669209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LGN</a:t>
            </a:r>
          </a:p>
        </p:txBody>
      </p:sp>
      <p:sp>
        <p:nvSpPr>
          <p:cNvPr id="1504" name="nucleus - BRGTN">
            <a:extLst>
              <a:ext uri="{FF2B5EF4-FFF2-40B4-BE49-F238E27FC236}">
                <a16:creationId xmlns:a16="http://schemas.microsoft.com/office/drawing/2014/main" id="{C6FA83F7-8E2A-2141-6E23-D5BB60C9F334}"/>
              </a:ext>
            </a:extLst>
          </p:cNvPr>
          <p:cNvSpPr txBox="1"/>
          <p:nvPr/>
        </p:nvSpPr>
        <p:spPr>
          <a:xfrm>
            <a:off x="24279992" y="7038268"/>
            <a:ext cx="1000082" cy="2862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BRGTN</a:t>
            </a:r>
          </a:p>
        </p:txBody>
      </p:sp>
      <p:sp>
        <p:nvSpPr>
          <p:cNvPr id="1505" name="nucleus - superior salivatory nucleus (SSN)">
            <a:extLst>
              <a:ext uri="{FF2B5EF4-FFF2-40B4-BE49-F238E27FC236}">
                <a16:creationId xmlns:a16="http://schemas.microsoft.com/office/drawing/2014/main" id="{984329D8-9483-3D91-9A9D-762A09619D76}"/>
              </a:ext>
            </a:extLst>
          </p:cNvPr>
          <p:cNvSpPr txBox="1"/>
          <p:nvPr/>
        </p:nvSpPr>
        <p:spPr>
          <a:xfrm>
            <a:off x="25580561" y="6954749"/>
            <a:ext cx="595805" cy="2777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SSN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06" name="nucleus - inferior salivatory nucleus (ISN)">
            <a:extLst>
              <a:ext uri="{FF2B5EF4-FFF2-40B4-BE49-F238E27FC236}">
                <a16:creationId xmlns:a16="http://schemas.microsoft.com/office/drawing/2014/main" id="{938D496E-6AEC-3F21-98C8-E127815B6DF1}"/>
              </a:ext>
            </a:extLst>
          </p:cNvPr>
          <p:cNvSpPr txBox="1"/>
          <p:nvPr/>
        </p:nvSpPr>
        <p:spPr>
          <a:xfrm>
            <a:off x="26281085" y="6954058"/>
            <a:ext cx="595805" cy="382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ISN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5" name="brain - superior colliculus">
            <a:extLst>
              <a:ext uri="{FF2B5EF4-FFF2-40B4-BE49-F238E27FC236}">
                <a16:creationId xmlns:a16="http://schemas.microsoft.com/office/drawing/2014/main" id="{27468886-C998-D93E-DF0A-C6B4F1B16D04}"/>
              </a:ext>
            </a:extLst>
          </p:cNvPr>
          <p:cNvSpPr txBox="1"/>
          <p:nvPr/>
        </p:nvSpPr>
        <p:spPr>
          <a:xfrm>
            <a:off x="24676575" y="6386791"/>
            <a:ext cx="340852" cy="2171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</a:t>
            </a:r>
          </a:p>
        </p:txBody>
      </p:sp>
      <p:sp>
        <p:nvSpPr>
          <p:cNvPr id="706" name="nerve - superior cardiac nerve">
            <a:extLst>
              <a:ext uri="{FF2B5EF4-FFF2-40B4-BE49-F238E27FC236}">
                <a16:creationId xmlns:a16="http://schemas.microsoft.com/office/drawing/2014/main" id="{13DCC50C-F720-7F7F-D781-F39C38F418B1}"/>
              </a:ext>
            </a:extLst>
          </p:cNvPr>
          <p:cNvSpPr txBox="1"/>
          <p:nvPr/>
        </p:nvSpPr>
        <p:spPr>
          <a:xfrm>
            <a:off x="28630152" y="9193558"/>
            <a:ext cx="915960" cy="138499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cardiac nerve</a:t>
            </a:r>
          </a:p>
        </p:txBody>
      </p:sp>
      <p:sp>
        <p:nvSpPr>
          <p:cNvPr id="708" name="nerve - internal laryngeal nerve">
            <a:extLst>
              <a:ext uri="{FF2B5EF4-FFF2-40B4-BE49-F238E27FC236}">
                <a16:creationId xmlns:a16="http://schemas.microsoft.com/office/drawing/2014/main" id="{A7206B35-413D-7CBC-612E-F956D6048787}"/>
              </a:ext>
            </a:extLst>
          </p:cNvPr>
          <p:cNvSpPr txBox="1"/>
          <p:nvPr/>
        </p:nvSpPr>
        <p:spPr>
          <a:xfrm rot="16200000">
            <a:off x="29155589" y="9848549"/>
            <a:ext cx="93166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 laryngeal nerve</a:t>
            </a:r>
          </a:p>
        </p:txBody>
      </p:sp>
      <p:sp>
        <p:nvSpPr>
          <p:cNvPr id="709" name="ganglion - glumeruli">
            <a:extLst>
              <a:ext uri="{FF2B5EF4-FFF2-40B4-BE49-F238E27FC236}">
                <a16:creationId xmlns:a16="http://schemas.microsoft.com/office/drawing/2014/main" id="{0B8FABC7-3476-A20D-11FC-E3369040C469}"/>
              </a:ext>
            </a:extLst>
          </p:cNvPr>
          <p:cNvSpPr txBox="1"/>
          <p:nvPr/>
        </p:nvSpPr>
        <p:spPr>
          <a:xfrm rot="16200000">
            <a:off x="29656325" y="10008413"/>
            <a:ext cx="496461" cy="14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Glumeruli</a:t>
            </a: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66" name="nerve - facial nerve">
            <a:extLst>
              <a:ext uri="{FF2B5EF4-FFF2-40B4-BE49-F238E27FC236}">
                <a16:creationId xmlns:a16="http://schemas.microsoft.com/office/drawing/2014/main" id="{11433E3B-D83B-3E42-91C5-A03A81DEF46B}"/>
              </a:ext>
            </a:extLst>
          </p:cNvPr>
          <p:cNvSpPr txBox="1"/>
          <p:nvPr/>
        </p:nvSpPr>
        <p:spPr>
          <a:xfrm>
            <a:off x="21800364" y="7020370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VII . 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Facial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n.</a:t>
            </a:r>
          </a:p>
        </p:txBody>
      </p:sp>
      <p:sp>
        <p:nvSpPr>
          <p:cNvPr id="710" name="nerve - facial nerve">
            <a:extLst>
              <a:ext uri="{FF2B5EF4-FFF2-40B4-BE49-F238E27FC236}">
                <a16:creationId xmlns:a16="http://schemas.microsoft.com/office/drawing/2014/main" id="{E050D27A-576E-7364-52EC-02B8C43E6DC3}"/>
              </a:ext>
            </a:extLst>
          </p:cNvPr>
          <p:cNvSpPr txBox="1"/>
          <p:nvPr/>
        </p:nvSpPr>
        <p:spPr>
          <a:xfrm>
            <a:off x="27310602" y="7104325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VII. 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Facial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n.</a:t>
            </a:r>
          </a:p>
        </p:txBody>
      </p:sp>
      <p:sp>
        <p:nvSpPr>
          <p:cNvPr id="567" name="nerve - chorda tympani nerve">
            <a:extLst>
              <a:ext uri="{FF2B5EF4-FFF2-40B4-BE49-F238E27FC236}">
                <a16:creationId xmlns:a16="http://schemas.microsoft.com/office/drawing/2014/main" id="{204F57CD-F95F-5FA9-9B6B-3B52842405AC}"/>
              </a:ext>
            </a:extLst>
          </p:cNvPr>
          <p:cNvSpPr txBox="1"/>
          <p:nvPr/>
        </p:nvSpPr>
        <p:spPr>
          <a:xfrm>
            <a:off x="20971622" y="7007909"/>
            <a:ext cx="590138" cy="257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Chorda tympani n.</a:t>
            </a:r>
          </a:p>
        </p:txBody>
      </p:sp>
      <p:sp>
        <p:nvSpPr>
          <p:cNvPr id="711" name="nerve - chorda tympani nerve">
            <a:extLst>
              <a:ext uri="{FF2B5EF4-FFF2-40B4-BE49-F238E27FC236}">
                <a16:creationId xmlns:a16="http://schemas.microsoft.com/office/drawing/2014/main" id="{13486A11-DF86-4512-7D1D-F4DA89586FAE}"/>
              </a:ext>
            </a:extLst>
          </p:cNvPr>
          <p:cNvSpPr txBox="1"/>
          <p:nvPr/>
        </p:nvSpPr>
        <p:spPr>
          <a:xfrm>
            <a:off x="28834192" y="6998040"/>
            <a:ext cx="590138" cy="257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Chorda tympani n.</a:t>
            </a:r>
          </a:p>
        </p:txBody>
      </p:sp>
      <p:sp>
        <p:nvSpPr>
          <p:cNvPr id="712" name="ganglion - geniculate g.">
            <a:extLst>
              <a:ext uri="{FF2B5EF4-FFF2-40B4-BE49-F238E27FC236}">
                <a16:creationId xmlns:a16="http://schemas.microsoft.com/office/drawing/2014/main" id="{0AA6D178-5457-B6B0-F41F-F1DEEFA53C39}"/>
              </a:ext>
            </a:extLst>
          </p:cNvPr>
          <p:cNvSpPr txBox="1"/>
          <p:nvPr/>
        </p:nvSpPr>
        <p:spPr>
          <a:xfrm>
            <a:off x="28083886" y="7053306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Geniculate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3" name="nerve - optic nerve">
            <a:extLst>
              <a:ext uri="{FF2B5EF4-FFF2-40B4-BE49-F238E27FC236}">
                <a16:creationId xmlns:a16="http://schemas.microsoft.com/office/drawing/2014/main" id="{3AB2631C-0760-84D1-8C53-5DC6E6428079}"/>
              </a:ext>
            </a:extLst>
          </p:cNvPr>
          <p:cNvSpPr txBox="1"/>
          <p:nvPr/>
        </p:nvSpPr>
        <p:spPr>
          <a:xfrm>
            <a:off x="27305521" y="6081476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II. Optic n.</a:t>
            </a:r>
          </a:p>
        </p:txBody>
      </p:sp>
      <p:sp>
        <p:nvSpPr>
          <p:cNvPr id="714" name="nerve - cochlear nerve">
            <a:extLst>
              <a:ext uri="{FF2B5EF4-FFF2-40B4-BE49-F238E27FC236}">
                <a16:creationId xmlns:a16="http://schemas.microsoft.com/office/drawing/2014/main" id="{0376DE7C-2F54-77B8-2B73-3BE5BA2D8029}"/>
              </a:ext>
            </a:extLst>
          </p:cNvPr>
          <p:cNvSpPr txBox="1"/>
          <p:nvPr/>
        </p:nvSpPr>
        <p:spPr>
          <a:xfrm>
            <a:off x="27415232" y="6450264"/>
            <a:ext cx="659432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Cochlear n.</a:t>
            </a:r>
          </a:p>
        </p:txBody>
      </p:sp>
      <p:sp>
        <p:nvSpPr>
          <p:cNvPr id="715" name="nerve - vestibular nerve">
            <a:extLst>
              <a:ext uri="{FF2B5EF4-FFF2-40B4-BE49-F238E27FC236}">
                <a16:creationId xmlns:a16="http://schemas.microsoft.com/office/drawing/2014/main" id="{DAD84622-FC31-DF53-97EC-54601A031109}"/>
              </a:ext>
            </a:extLst>
          </p:cNvPr>
          <p:cNvSpPr txBox="1"/>
          <p:nvPr/>
        </p:nvSpPr>
        <p:spPr>
          <a:xfrm>
            <a:off x="27226129" y="6694522"/>
            <a:ext cx="659432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Vestibular n.</a:t>
            </a:r>
          </a:p>
        </p:txBody>
      </p:sp>
      <p:sp>
        <p:nvSpPr>
          <p:cNvPr id="716" name="ganglion - vestibular g.">
            <a:extLst>
              <a:ext uri="{FF2B5EF4-FFF2-40B4-BE49-F238E27FC236}">
                <a16:creationId xmlns:a16="http://schemas.microsoft.com/office/drawing/2014/main" id="{3936FDA3-0225-75E4-897A-2ACF8C99957D}"/>
              </a:ext>
            </a:extLst>
          </p:cNvPr>
          <p:cNvSpPr txBox="1"/>
          <p:nvPr/>
        </p:nvSpPr>
        <p:spPr>
          <a:xfrm>
            <a:off x="28098476" y="6626631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Vestibular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7" name="ganglion - cochlear g.">
            <a:extLst>
              <a:ext uri="{FF2B5EF4-FFF2-40B4-BE49-F238E27FC236}">
                <a16:creationId xmlns:a16="http://schemas.microsoft.com/office/drawing/2014/main" id="{B7E5A62C-29A3-1F9F-7ADF-E7651F2F432C}"/>
              </a:ext>
            </a:extLst>
          </p:cNvPr>
          <p:cNvSpPr txBox="1"/>
          <p:nvPr/>
        </p:nvSpPr>
        <p:spPr>
          <a:xfrm>
            <a:off x="28715478" y="6419702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Cochlear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35" name="nerve - bladder nerve">
            <a:extLst>
              <a:ext uri="{FF2B5EF4-FFF2-40B4-BE49-F238E27FC236}">
                <a16:creationId xmlns:a16="http://schemas.microsoft.com/office/drawing/2014/main" id="{6FF6DEDE-68BD-2706-6A01-6EA956E55024}"/>
              </a:ext>
            </a:extLst>
          </p:cNvPr>
          <p:cNvSpPr txBox="1"/>
          <p:nvPr/>
        </p:nvSpPr>
        <p:spPr>
          <a:xfrm rot="16200000">
            <a:off x="28826377" y="17294474"/>
            <a:ext cx="601295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Bladder n.</a:t>
            </a:r>
          </a:p>
        </p:txBody>
      </p:sp>
      <p:sp>
        <p:nvSpPr>
          <p:cNvPr id="1212" name="nerve - celiac branch of posterior vagal trunk">
            <a:extLst>
              <a:ext uri="{FF2B5EF4-FFF2-40B4-BE49-F238E27FC236}">
                <a16:creationId xmlns:a16="http://schemas.microsoft.com/office/drawing/2014/main" id="{BCF88F1E-FEBE-14F6-AF25-99EC2AA708E2}"/>
              </a:ext>
            </a:extLst>
          </p:cNvPr>
          <p:cNvSpPr txBox="1"/>
          <p:nvPr/>
        </p:nvSpPr>
        <p:spPr>
          <a:xfrm rot="16200000">
            <a:off x="27004006" y="13920648"/>
            <a:ext cx="4212792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posterior vagal trunk  </a:t>
            </a:r>
          </a:p>
        </p:txBody>
      </p:sp>
      <p:sp>
        <p:nvSpPr>
          <p:cNvPr id="1213" name="ganglion - celiac g.">
            <a:extLst>
              <a:ext uri="{FF2B5EF4-FFF2-40B4-BE49-F238E27FC236}">
                <a16:creationId xmlns:a16="http://schemas.microsoft.com/office/drawing/2014/main" id="{BA4257F9-BEF2-3DA4-D740-5C9D97D2F96E}"/>
              </a:ext>
            </a:extLst>
          </p:cNvPr>
          <p:cNvSpPr txBox="1"/>
          <p:nvPr/>
        </p:nvSpPr>
        <p:spPr>
          <a:xfrm rot="16200000">
            <a:off x="27874452" y="13792154"/>
            <a:ext cx="1479934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g. </a:t>
            </a:r>
          </a:p>
        </p:txBody>
      </p:sp>
      <p:sp>
        <p:nvSpPr>
          <p:cNvPr id="1214" name="ganglion - aorticorenal g.">
            <a:extLst>
              <a:ext uri="{FF2B5EF4-FFF2-40B4-BE49-F238E27FC236}">
                <a16:creationId xmlns:a16="http://schemas.microsoft.com/office/drawing/2014/main" id="{DB49D359-AC99-2A26-98C9-23061AE0B9BA}"/>
              </a:ext>
            </a:extLst>
          </p:cNvPr>
          <p:cNvSpPr txBox="1"/>
          <p:nvPr/>
        </p:nvSpPr>
        <p:spPr>
          <a:xfrm rot="16200000">
            <a:off x="27888320" y="15360971"/>
            <a:ext cx="1479934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Aorticorenal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g. </a:t>
            </a:r>
          </a:p>
        </p:txBody>
      </p:sp>
      <p:sp>
        <p:nvSpPr>
          <p:cNvPr id="1218" name="ganglion - inferior mesenteric g.">
            <a:extLst>
              <a:ext uri="{FF2B5EF4-FFF2-40B4-BE49-F238E27FC236}">
                <a16:creationId xmlns:a16="http://schemas.microsoft.com/office/drawing/2014/main" id="{050706F6-AC46-4A25-CA72-28BB6EB72C26}"/>
              </a:ext>
            </a:extLst>
          </p:cNvPr>
          <p:cNvSpPr txBox="1"/>
          <p:nvPr/>
        </p:nvSpPr>
        <p:spPr>
          <a:xfrm>
            <a:off x="27697235" y="15882308"/>
            <a:ext cx="500940" cy="3925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Inf.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20" name="nerve - least splanchnic nerve">
            <a:extLst>
              <a:ext uri="{FF2B5EF4-FFF2-40B4-BE49-F238E27FC236}">
                <a16:creationId xmlns:a16="http://schemas.microsoft.com/office/drawing/2014/main" id="{CD1DAF9F-2160-ED7D-7CB5-880FA66632F9}"/>
              </a:ext>
            </a:extLst>
          </p:cNvPr>
          <p:cNvSpPr txBox="1"/>
          <p:nvPr/>
        </p:nvSpPr>
        <p:spPr>
          <a:xfrm rot="16200000">
            <a:off x="27624818" y="14224375"/>
            <a:ext cx="414698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Least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1223" name="communication - vagus and glossopharyngeal nerves">
            <a:extLst>
              <a:ext uri="{FF2B5EF4-FFF2-40B4-BE49-F238E27FC236}">
                <a16:creationId xmlns:a16="http://schemas.microsoft.com/office/drawing/2014/main" id="{CEDCD63E-8DD8-1D5C-A9EE-99086D2BA7BC}"/>
              </a:ext>
            </a:extLst>
          </p:cNvPr>
          <p:cNvSpPr txBox="1"/>
          <p:nvPr/>
        </p:nvSpPr>
        <p:spPr>
          <a:xfrm>
            <a:off x="21613872" y="7664803"/>
            <a:ext cx="832416" cy="276999"/>
          </a:xfrm>
          <a:prstGeom prst="rect">
            <a:avLst/>
          </a:prstGeom>
          <a:solidFill>
            <a:srgbClr val="C6B7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Communicating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 with glossopharyngeal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5" name="nerve - cervical cardiac branches">
            <a:extLst>
              <a:ext uri="{FF2B5EF4-FFF2-40B4-BE49-F238E27FC236}">
                <a16:creationId xmlns:a16="http://schemas.microsoft.com/office/drawing/2014/main" id="{3AB6DEAC-369A-51C7-EC62-4F1BB8F7BA95}"/>
              </a:ext>
            </a:extLst>
          </p:cNvPr>
          <p:cNvSpPr txBox="1"/>
          <p:nvPr/>
        </p:nvSpPr>
        <p:spPr>
          <a:xfrm>
            <a:off x="20667500" y="8735711"/>
            <a:ext cx="998789" cy="92333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Cervical cardiac branches </a:t>
            </a:r>
          </a:p>
        </p:txBody>
      </p:sp>
      <p:sp>
        <p:nvSpPr>
          <p:cNvPr id="1226" name="nerve - thoracic cardiac branch of vagus nerve">
            <a:extLst>
              <a:ext uri="{FF2B5EF4-FFF2-40B4-BE49-F238E27FC236}">
                <a16:creationId xmlns:a16="http://schemas.microsoft.com/office/drawing/2014/main" id="{32F3783A-2CF9-9C37-C50D-35D9165CF37C}"/>
              </a:ext>
            </a:extLst>
          </p:cNvPr>
          <p:cNvSpPr txBox="1"/>
          <p:nvPr/>
        </p:nvSpPr>
        <p:spPr>
          <a:xfrm>
            <a:off x="20736967" y="8950090"/>
            <a:ext cx="925356" cy="92333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Thoracic cardiac branch </a:t>
            </a:r>
          </a:p>
        </p:txBody>
      </p:sp>
      <p:sp>
        <p:nvSpPr>
          <p:cNvPr id="1227" name="nerve - pharyngeal branch of vagus nerve">
            <a:extLst>
              <a:ext uri="{FF2B5EF4-FFF2-40B4-BE49-F238E27FC236}">
                <a16:creationId xmlns:a16="http://schemas.microsoft.com/office/drawing/2014/main" id="{D43CE9C9-41AD-48ED-BF67-E63CB9DC1A5B}"/>
              </a:ext>
            </a:extLst>
          </p:cNvPr>
          <p:cNvSpPr txBox="1"/>
          <p:nvPr/>
        </p:nvSpPr>
        <p:spPr>
          <a:xfrm>
            <a:off x="21555011" y="9101079"/>
            <a:ext cx="1061789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Pharyngeal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8" name="nerve - lingual branch of vagus nerve">
            <a:extLst>
              <a:ext uri="{FF2B5EF4-FFF2-40B4-BE49-F238E27FC236}">
                <a16:creationId xmlns:a16="http://schemas.microsoft.com/office/drawing/2014/main" id="{E3745F3C-F466-2E7B-55FD-DC2BE0DC611B}"/>
              </a:ext>
            </a:extLst>
          </p:cNvPr>
          <p:cNvSpPr txBox="1"/>
          <p:nvPr/>
        </p:nvSpPr>
        <p:spPr>
          <a:xfrm>
            <a:off x="20359525" y="9147246"/>
            <a:ext cx="1044000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lingual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9" name="nerve - upper branch of internal laryngeal nerve">
            <a:extLst>
              <a:ext uri="{FF2B5EF4-FFF2-40B4-BE49-F238E27FC236}">
                <a16:creationId xmlns:a16="http://schemas.microsoft.com/office/drawing/2014/main" id="{3B171A3F-8C1F-BA29-77C5-E0D74FD49519}"/>
              </a:ext>
            </a:extLst>
          </p:cNvPr>
          <p:cNvSpPr txBox="1"/>
          <p:nvPr/>
        </p:nvSpPr>
        <p:spPr>
          <a:xfrm>
            <a:off x="19011090" y="8113453"/>
            <a:ext cx="1049967" cy="76944"/>
          </a:xfrm>
          <a:prstGeom prst="rect">
            <a:avLst/>
          </a:prstGeom>
          <a:solidFill>
            <a:srgbClr val="93FFFF"/>
          </a:solidFill>
        </p:spPr>
        <p:txBody>
          <a:bodyPr wrap="non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Upper branch of internal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0" name="nerve - lower branch of internal laryngeal nerve">
            <a:extLst>
              <a:ext uri="{FF2B5EF4-FFF2-40B4-BE49-F238E27FC236}">
                <a16:creationId xmlns:a16="http://schemas.microsoft.com/office/drawing/2014/main" id="{ECAA881D-0EF1-E2AC-461D-BA2B026D83EE}"/>
              </a:ext>
            </a:extLst>
          </p:cNvPr>
          <p:cNvSpPr txBox="1"/>
          <p:nvPr/>
        </p:nvSpPr>
        <p:spPr>
          <a:xfrm>
            <a:off x="19007883" y="8211933"/>
            <a:ext cx="1056379" cy="76944"/>
          </a:xfrm>
          <a:prstGeom prst="rect">
            <a:avLst/>
          </a:prstGeom>
          <a:solidFill>
            <a:srgbClr val="93FFFF"/>
          </a:solidFill>
        </p:spPr>
        <p:txBody>
          <a:bodyPr wrap="non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Lower branch of internal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1" name="communication - internal laryngeal and recurrent laryngeal nerves">
            <a:extLst>
              <a:ext uri="{FF2B5EF4-FFF2-40B4-BE49-F238E27FC236}">
                <a16:creationId xmlns:a16="http://schemas.microsoft.com/office/drawing/2014/main" id="{DB4D445D-1350-5E88-D304-B63D524157F8}"/>
              </a:ext>
            </a:extLst>
          </p:cNvPr>
          <p:cNvSpPr txBox="1"/>
          <p:nvPr/>
        </p:nvSpPr>
        <p:spPr>
          <a:xfrm>
            <a:off x="19360506" y="8474423"/>
            <a:ext cx="750159" cy="230832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internal laryngeal nerve with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3" name="nerve - Inferior cervical cardiac branch of vagus nerve ">
            <a:extLst>
              <a:ext uri="{FF2B5EF4-FFF2-40B4-BE49-F238E27FC236}">
                <a16:creationId xmlns:a16="http://schemas.microsoft.com/office/drawing/2014/main" id="{44E7895F-3782-D98B-563F-0D1FF8353E27}"/>
              </a:ext>
            </a:extLst>
          </p:cNvPr>
          <p:cNvSpPr txBox="1"/>
          <p:nvPr/>
        </p:nvSpPr>
        <p:spPr>
          <a:xfrm>
            <a:off x="18868847" y="8719292"/>
            <a:ext cx="1236955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Inferior cervical cardiac branch of 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 </a:t>
            </a:r>
          </a:p>
        </p:txBody>
      </p:sp>
      <p:sp>
        <p:nvSpPr>
          <p:cNvPr id="1234" name="nerve - posterior cervical cardiac branch of vagus nerve ">
            <a:extLst>
              <a:ext uri="{FF2B5EF4-FFF2-40B4-BE49-F238E27FC236}">
                <a16:creationId xmlns:a16="http://schemas.microsoft.com/office/drawing/2014/main" id="{2CBFE82C-51DE-5D36-8601-03B9B9431E7A}"/>
              </a:ext>
            </a:extLst>
          </p:cNvPr>
          <p:cNvSpPr txBox="1"/>
          <p:nvPr/>
        </p:nvSpPr>
        <p:spPr>
          <a:xfrm>
            <a:off x="18868847" y="8839748"/>
            <a:ext cx="1297569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500" dirty="0">
                <a:solidFill>
                  <a:prstClr val="black"/>
                </a:solidFill>
                <a:latin typeface="Calibri" panose="020F0502020204030204"/>
              </a:rPr>
              <a:t>P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osterior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cervical cardiac branch of 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 </a:t>
            </a:r>
          </a:p>
        </p:txBody>
      </p:sp>
      <p:sp>
        <p:nvSpPr>
          <p:cNvPr id="1239" name="nerve - superior laryngeal nerve">
            <a:extLst>
              <a:ext uri="{FF2B5EF4-FFF2-40B4-BE49-F238E27FC236}">
                <a16:creationId xmlns:a16="http://schemas.microsoft.com/office/drawing/2014/main" id="{CE602268-DB06-FDA8-6913-B00E7DD54CA9}"/>
              </a:ext>
            </a:extLst>
          </p:cNvPr>
          <p:cNvSpPr txBox="1"/>
          <p:nvPr/>
        </p:nvSpPr>
        <p:spPr>
          <a:xfrm>
            <a:off x="28634148" y="8973058"/>
            <a:ext cx="95250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laryngeal nerve</a:t>
            </a:r>
          </a:p>
        </p:txBody>
      </p:sp>
      <p:sp>
        <p:nvSpPr>
          <p:cNvPr id="1240" name="nerve - recurrent laryngeal nerve">
            <a:extLst>
              <a:ext uri="{FF2B5EF4-FFF2-40B4-BE49-F238E27FC236}">
                <a16:creationId xmlns:a16="http://schemas.microsoft.com/office/drawing/2014/main" id="{13BA7603-8DA9-1829-DA64-D4D1CF401CBE}"/>
              </a:ext>
            </a:extLst>
          </p:cNvPr>
          <p:cNvSpPr txBox="1"/>
          <p:nvPr/>
        </p:nvSpPr>
        <p:spPr>
          <a:xfrm>
            <a:off x="28630152" y="8411091"/>
            <a:ext cx="1008000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Recurrent laryngeal nerve</a:t>
            </a:r>
          </a:p>
        </p:txBody>
      </p:sp>
      <p:sp>
        <p:nvSpPr>
          <p:cNvPr id="1246" name="nerve - auricular branch of vagus nerve">
            <a:extLst>
              <a:ext uri="{FF2B5EF4-FFF2-40B4-BE49-F238E27FC236}">
                <a16:creationId xmlns:a16="http://schemas.microsoft.com/office/drawing/2014/main" id="{59C1F84E-1DFE-7BFB-49B8-0F2D96E2ACF9}"/>
              </a:ext>
            </a:extLst>
          </p:cNvPr>
          <p:cNvSpPr txBox="1"/>
          <p:nvPr/>
        </p:nvSpPr>
        <p:spPr>
          <a:xfrm>
            <a:off x="28612117" y="8054662"/>
            <a:ext cx="1108873" cy="216000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Auricular branch of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sp>
        <p:nvSpPr>
          <p:cNvPr id="1247" name="nerve - meningeal branch of vagus nerve">
            <a:extLst>
              <a:ext uri="{FF2B5EF4-FFF2-40B4-BE49-F238E27FC236}">
                <a16:creationId xmlns:a16="http://schemas.microsoft.com/office/drawing/2014/main" id="{D47D1855-DB62-42C2-7500-CB64A37235E7}"/>
              </a:ext>
            </a:extLst>
          </p:cNvPr>
          <p:cNvSpPr txBox="1"/>
          <p:nvPr/>
        </p:nvSpPr>
        <p:spPr>
          <a:xfrm>
            <a:off x="28614767" y="7864328"/>
            <a:ext cx="1113853" cy="138499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Meningeal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48" name="communication - auricular of vagus and facial nerves">
            <a:extLst>
              <a:ext uri="{FF2B5EF4-FFF2-40B4-BE49-F238E27FC236}">
                <a16:creationId xmlns:a16="http://schemas.microsoft.com/office/drawing/2014/main" id="{95AEE54B-1364-A4EE-B708-0A0EC71CF494}"/>
              </a:ext>
            </a:extLst>
          </p:cNvPr>
          <p:cNvSpPr txBox="1"/>
          <p:nvPr/>
        </p:nvSpPr>
        <p:spPr>
          <a:xfrm>
            <a:off x="28689672" y="7340713"/>
            <a:ext cx="755464" cy="230832"/>
          </a:xfrm>
          <a:prstGeom prst="rect">
            <a:avLst/>
          </a:prstGeom>
          <a:solidFill>
            <a:srgbClr val="BDF0C2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auricular branch of </a:t>
            </a:r>
            <a:r>
              <a:rPr lang="en-NZ" sz="500" dirty="0" err="1">
                <a:solidFill>
                  <a:prstClr val="black"/>
                </a:solidFill>
              </a:rPr>
              <a:t>vagus</a:t>
            </a:r>
            <a:r>
              <a:rPr lang="en-NZ" sz="500" dirty="0">
                <a:solidFill>
                  <a:prstClr val="black"/>
                </a:solidFill>
              </a:rPr>
              <a:t> nerve with facial nerve</a:t>
            </a:r>
          </a:p>
        </p:txBody>
      </p:sp>
      <p:sp>
        <p:nvSpPr>
          <p:cNvPr id="1249" name="communication - auricular of vagus and posterior auricular nerves">
            <a:extLst>
              <a:ext uri="{FF2B5EF4-FFF2-40B4-BE49-F238E27FC236}">
                <a16:creationId xmlns:a16="http://schemas.microsoft.com/office/drawing/2014/main" id="{5CAF1B7A-BB50-E085-2BAB-29621A20CCEE}"/>
              </a:ext>
            </a:extLst>
          </p:cNvPr>
          <p:cNvSpPr txBox="1"/>
          <p:nvPr/>
        </p:nvSpPr>
        <p:spPr>
          <a:xfrm>
            <a:off x="28609533" y="7610819"/>
            <a:ext cx="842977" cy="230832"/>
          </a:xfrm>
          <a:prstGeom prst="rect">
            <a:avLst/>
          </a:prstGeom>
          <a:solidFill>
            <a:srgbClr val="BDF0C2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auricular branch of </a:t>
            </a:r>
            <a:r>
              <a:rPr lang="en-NZ" sz="500" dirty="0" err="1">
                <a:solidFill>
                  <a:prstClr val="black"/>
                </a:solidFill>
              </a:rPr>
              <a:t>vagus</a:t>
            </a:r>
            <a:r>
              <a:rPr lang="en-NZ" sz="500" dirty="0">
                <a:solidFill>
                  <a:prstClr val="black"/>
                </a:solidFill>
              </a:rPr>
              <a:t> nerve with posterior auricular nerve</a:t>
            </a:r>
          </a:p>
        </p:txBody>
      </p:sp>
      <p:sp>
        <p:nvSpPr>
          <p:cNvPr id="1250" name="nerve - tracheal branch of recurrent laryngeal nerve">
            <a:extLst>
              <a:ext uri="{FF2B5EF4-FFF2-40B4-BE49-F238E27FC236}">
                <a16:creationId xmlns:a16="http://schemas.microsoft.com/office/drawing/2014/main" id="{4B253FE5-61AC-752A-A5C9-17BB2642E7AB}"/>
              </a:ext>
            </a:extLst>
          </p:cNvPr>
          <p:cNvSpPr txBox="1"/>
          <p:nvPr/>
        </p:nvSpPr>
        <p:spPr>
          <a:xfrm>
            <a:off x="18809121" y="9563368"/>
            <a:ext cx="1254017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Tracheal branch of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1" name="nerve - branch of right vagus nerve to pancreas">
            <a:extLst>
              <a:ext uri="{FF2B5EF4-FFF2-40B4-BE49-F238E27FC236}">
                <a16:creationId xmlns:a16="http://schemas.microsoft.com/office/drawing/2014/main" id="{AF43974F-240B-55EB-D323-36E350DDC8B3}"/>
              </a:ext>
            </a:extLst>
          </p:cNvPr>
          <p:cNvSpPr txBox="1"/>
          <p:nvPr/>
        </p:nvSpPr>
        <p:spPr>
          <a:xfrm rot="16200000">
            <a:off x="18766830" y="16453954"/>
            <a:ext cx="1580609" cy="125099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 of right </a:t>
            </a:r>
            <a:r>
              <a:rPr lang="en-NZ" sz="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nerve to pancreas</a:t>
            </a:r>
          </a:p>
        </p:txBody>
      </p:sp>
      <p:sp>
        <p:nvSpPr>
          <p:cNvPr id="1253" name="nerve - left recurrent laryngeal nerve">
            <a:extLst>
              <a:ext uri="{FF2B5EF4-FFF2-40B4-BE49-F238E27FC236}">
                <a16:creationId xmlns:a16="http://schemas.microsoft.com/office/drawing/2014/main" id="{899F2BC7-4E3A-3710-CABA-89F9AC75CFC5}"/>
              </a:ext>
            </a:extLst>
          </p:cNvPr>
          <p:cNvSpPr txBox="1"/>
          <p:nvPr/>
        </p:nvSpPr>
        <p:spPr>
          <a:xfrm>
            <a:off x="21613871" y="7989848"/>
            <a:ext cx="965265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t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Vagal branch to carotid body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4" name="nerve - pulmonary branches of vagus nerve ">
            <a:extLst>
              <a:ext uri="{FF2B5EF4-FFF2-40B4-BE49-F238E27FC236}">
                <a16:creationId xmlns:a16="http://schemas.microsoft.com/office/drawing/2014/main" id="{EF8CA822-43F9-BEE6-C164-ED48BAFBBD5C}"/>
              </a:ext>
            </a:extLst>
          </p:cNvPr>
          <p:cNvSpPr txBox="1"/>
          <p:nvPr/>
        </p:nvSpPr>
        <p:spPr>
          <a:xfrm rot="16200000">
            <a:off x="15385405" y="8005487"/>
            <a:ext cx="2430446" cy="215932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Pulmonary 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branches of </a:t>
            </a:r>
            <a:r>
              <a:rPr lang="en-NZ" sz="6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nerve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55" name="nerve - renal branches of vagus nerve">
            <a:extLst>
              <a:ext uri="{FF2B5EF4-FFF2-40B4-BE49-F238E27FC236}">
                <a16:creationId xmlns:a16="http://schemas.microsoft.com/office/drawing/2014/main" id="{07F8D558-1EE1-F7F8-EC8E-205D632E429B}"/>
              </a:ext>
            </a:extLst>
          </p:cNvPr>
          <p:cNvSpPr txBox="1"/>
          <p:nvPr/>
        </p:nvSpPr>
        <p:spPr>
          <a:xfrm rot="16200000">
            <a:off x="28092122" y="15386678"/>
            <a:ext cx="3663613" cy="153888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NZ" sz="400" dirty="0"/>
              <a:t>Renal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branches of 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grpSp>
        <p:nvGrpSpPr>
          <p:cNvPr id="386" name="organ group - kidney">
            <a:extLst>
              <a:ext uri="{FF2B5EF4-FFF2-40B4-BE49-F238E27FC236}">
                <a16:creationId xmlns:a16="http://schemas.microsoft.com/office/drawing/2014/main" id="{5B486ADD-9802-C97E-2921-B700FD6E41AA}"/>
              </a:ext>
            </a:extLst>
          </p:cNvPr>
          <p:cNvGrpSpPr/>
          <p:nvPr/>
        </p:nvGrpSpPr>
        <p:grpSpPr>
          <a:xfrm>
            <a:off x="30289281" y="13508111"/>
            <a:ext cx="1440944" cy="3843353"/>
            <a:chOff x="29146286" y="13508111"/>
            <a:chExt cx="1440944" cy="3843353"/>
          </a:xfrm>
        </p:grpSpPr>
        <p:sp>
          <p:nvSpPr>
            <p:cNvPr id="31" name="organ - kidney">
              <a:extLst>
                <a:ext uri="{FF2B5EF4-FFF2-40B4-BE49-F238E27FC236}">
                  <a16:creationId xmlns:a16="http://schemas.microsoft.com/office/drawing/2014/main" id="{DB6F0EC0-3004-9E75-EA4D-57C050C0E876}"/>
                </a:ext>
              </a:extLst>
            </p:cNvPr>
            <p:cNvSpPr txBox="1"/>
            <p:nvPr/>
          </p:nvSpPr>
          <p:spPr>
            <a:xfrm>
              <a:off x="29146286" y="13508111"/>
              <a:ext cx="1440000" cy="384335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Kidney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49" name="FTU - visceral bowman capsule">
              <a:extLst>
                <a:ext uri="{FF2B5EF4-FFF2-40B4-BE49-F238E27FC236}">
                  <a16:creationId xmlns:a16="http://schemas.microsoft.com/office/drawing/2014/main" id="{A3336D85-B183-9CC8-A082-72B88C71E1B4}"/>
                </a:ext>
              </a:extLst>
            </p:cNvPr>
            <p:cNvGrpSpPr/>
            <p:nvPr/>
          </p:nvGrpSpPr>
          <p:grpSpPr>
            <a:xfrm>
              <a:off x="29147230" y="13631534"/>
              <a:ext cx="1440000" cy="216000"/>
              <a:chOff x="29147230" y="13631534"/>
              <a:chExt cx="1440000" cy="216000"/>
            </a:xfrm>
          </p:grpSpPr>
          <p:sp>
            <p:nvSpPr>
              <p:cNvPr id="308" name="FTU - visceral bowman capsule">
                <a:extLst>
                  <a:ext uri="{FF2B5EF4-FFF2-40B4-BE49-F238E27FC236}">
                    <a16:creationId xmlns:a16="http://schemas.microsoft.com/office/drawing/2014/main" id="{BD59A066-1D30-F470-FABE-9A61E17428FD}"/>
                  </a:ext>
                </a:extLst>
              </p:cNvPr>
              <p:cNvSpPr txBox="1"/>
              <p:nvPr/>
            </p:nvSpPr>
            <p:spPr>
              <a:xfrm>
                <a:off x="29147230" y="1363153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Visceral Bowman capsule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4" name="dock">
                <a:extLst>
                  <a:ext uri="{FF2B5EF4-FFF2-40B4-BE49-F238E27FC236}">
                    <a16:creationId xmlns:a16="http://schemas.microsoft.com/office/drawing/2014/main" id="{8C3205EF-2E9F-E95D-799B-72F40363FEE9}"/>
                  </a:ext>
                </a:extLst>
              </p:cNvPr>
              <p:cNvGrpSpPr/>
              <p:nvPr/>
            </p:nvGrpSpPr>
            <p:grpSpPr>
              <a:xfrm flipH="1">
                <a:off x="29532683" y="13648118"/>
                <a:ext cx="57600" cy="186737"/>
                <a:chOff x="2890221" y="12245125"/>
                <a:chExt cx="57600" cy="186737"/>
              </a:xfrm>
            </p:grpSpPr>
            <p:sp>
              <p:nvSpPr>
                <p:cNvPr id="346" name="Text Box 3086">
                  <a:extLst>
                    <a:ext uri="{FF2B5EF4-FFF2-40B4-BE49-F238E27FC236}">
                      <a16:creationId xmlns:a16="http://schemas.microsoft.com/office/drawing/2014/main" id="{9AADDA7A-9C59-A33B-0C6C-2754FFE6335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7" name="Text Box 3086">
                  <a:extLst>
                    <a:ext uri="{FF2B5EF4-FFF2-40B4-BE49-F238E27FC236}">
                      <a16:creationId xmlns:a16="http://schemas.microsoft.com/office/drawing/2014/main" id="{4F40FCBB-2F09-F6CA-5B6A-F16EA25105D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8" name="Text Box 3086">
                  <a:extLst>
                    <a:ext uri="{FF2B5EF4-FFF2-40B4-BE49-F238E27FC236}">
                      <a16:creationId xmlns:a16="http://schemas.microsoft.com/office/drawing/2014/main" id="{16C0981F-24AD-A989-A9ED-40C0B900116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0" name="link">
                <a:extLst>
                  <a:ext uri="{FF2B5EF4-FFF2-40B4-BE49-F238E27FC236}">
                    <a16:creationId xmlns:a16="http://schemas.microsoft.com/office/drawing/2014/main" id="{441AE4F2-F397-5508-0695-1072C3DE6080}"/>
                  </a:ext>
                </a:extLst>
              </p:cNvPr>
              <p:cNvGrpSpPr/>
              <p:nvPr/>
            </p:nvGrpSpPr>
            <p:grpSpPr>
              <a:xfrm>
                <a:off x="29691472" y="13754818"/>
                <a:ext cx="271971" cy="72000"/>
                <a:chOff x="3760880" y="4097231"/>
                <a:chExt cx="271971" cy="72000"/>
              </a:xfrm>
            </p:grpSpPr>
            <p:sp>
              <p:nvSpPr>
                <p:cNvPr id="311" name="Star: 5 Points 801">
                  <a:hlinkClick r:id="rId2"/>
                  <a:extLst>
                    <a:ext uri="{FF2B5EF4-FFF2-40B4-BE49-F238E27FC236}">
                      <a16:creationId xmlns:a16="http://schemas.microsoft.com/office/drawing/2014/main" id="{47FE5020-9D9E-6E89-9DEE-9F21C83E21E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2" name="Star: 5 Points 802">
                  <a:hlinkClick r:id="rId3"/>
                  <a:extLst>
                    <a:ext uri="{FF2B5EF4-FFF2-40B4-BE49-F238E27FC236}">
                      <a16:creationId xmlns:a16="http://schemas.microsoft.com/office/drawing/2014/main" id="{5EA72722-9204-D8D2-4F82-9BF7989F5B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3" name="Star: 5 Points 803">
                  <a:hlinkClick r:id="rId4"/>
                  <a:extLst>
                    <a:ext uri="{FF2B5EF4-FFF2-40B4-BE49-F238E27FC236}">
                      <a16:creationId xmlns:a16="http://schemas.microsoft.com/office/drawing/2014/main" id="{4586BCFE-CBE6-C7D3-A5F0-37EBC8D026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50" name="FTU - parietal Bowman capsule">
              <a:extLst>
                <a:ext uri="{FF2B5EF4-FFF2-40B4-BE49-F238E27FC236}">
                  <a16:creationId xmlns:a16="http://schemas.microsoft.com/office/drawing/2014/main" id="{3C2C7C14-6C1C-67A5-63F5-261E9CA907D3}"/>
                </a:ext>
              </a:extLst>
            </p:cNvPr>
            <p:cNvGrpSpPr/>
            <p:nvPr/>
          </p:nvGrpSpPr>
          <p:grpSpPr>
            <a:xfrm>
              <a:off x="29147230" y="13861238"/>
              <a:ext cx="1440000" cy="216000"/>
              <a:chOff x="29147230" y="13861238"/>
              <a:chExt cx="1440000" cy="216000"/>
            </a:xfrm>
          </p:grpSpPr>
          <p:sp>
            <p:nvSpPr>
              <p:cNvPr id="287" name="FTU - parietal Bowman capsule">
                <a:extLst>
                  <a:ext uri="{FF2B5EF4-FFF2-40B4-BE49-F238E27FC236}">
                    <a16:creationId xmlns:a16="http://schemas.microsoft.com/office/drawing/2014/main" id="{7E14AE34-9C0E-88C3-C926-F4A10C56A3CF}"/>
                  </a:ext>
                </a:extLst>
              </p:cNvPr>
              <p:cNvSpPr txBox="1"/>
              <p:nvPr/>
            </p:nvSpPr>
            <p:spPr>
              <a:xfrm>
                <a:off x="29147230" y="1386123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Parietal Bowman capsule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2" name="dock">
                <a:extLst>
                  <a:ext uri="{FF2B5EF4-FFF2-40B4-BE49-F238E27FC236}">
                    <a16:creationId xmlns:a16="http://schemas.microsoft.com/office/drawing/2014/main" id="{FE7223A8-5749-E687-E299-5041864C7066}"/>
                  </a:ext>
                </a:extLst>
              </p:cNvPr>
              <p:cNvGrpSpPr/>
              <p:nvPr/>
            </p:nvGrpSpPr>
            <p:grpSpPr>
              <a:xfrm flipH="1">
                <a:off x="29532683" y="13877822"/>
                <a:ext cx="57600" cy="186737"/>
                <a:chOff x="2890221" y="12245125"/>
                <a:chExt cx="57600" cy="186737"/>
              </a:xfrm>
            </p:grpSpPr>
            <p:sp>
              <p:nvSpPr>
                <p:cNvPr id="305" name="Text Box 3086">
                  <a:extLst>
                    <a:ext uri="{FF2B5EF4-FFF2-40B4-BE49-F238E27FC236}">
                      <a16:creationId xmlns:a16="http://schemas.microsoft.com/office/drawing/2014/main" id="{8DEC07B0-B060-C2B4-DECE-A567A6ABDD5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6" name="Text Box 3086">
                  <a:extLst>
                    <a:ext uri="{FF2B5EF4-FFF2-40B4-BE49-F238E27FC236}">
                      <a16:creationId xmlns:a16="http://schemas.microsoft.com/office/drawing/2014/main" id="{4E88238F-6CB4-9518-A94C-CB3B43478F4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7" name="Text Box 3086">
                  <a:extLst>
                    <a:ext uri="{FF2B5EF4-FFF2-40B4-BE49-F238E27FC236}">
                      <a16:creationId xmlns:a16="http://schemas.microsoft.com/office/drawing/2014/main" id="{E862E792-3536-05C4-A4E2-EC7F5D354DE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89" name="link">
                <a:extLst>
                  <a:ext uri="{FF2B5EF4-FFF2-40B4-BE49-F238E27FC236}">
                    <a16:creationId xmlns:a16="http://schemas.microsoft.com/office/drawing/2014/main" id="{75D89CD2-4012-1F75-2E31-8E7E8C3B149E}"/>
                  </a:ext>
                </a:extLst>
              </p:cNvPr>
              <p:cNvGrpSpPr/>
              <p:nvPr/>
            </p:nvGrpSpPr>
            <p:grpSpPr>
              <a:xfrm>
                <a:off x="29691472" y="13984522"/>
                <a:ext cx="271971" cy="72000"/>
                <a:chOff x="3760880" y="4097231"/>
                <a:chExt cx="271971" cy="72000"/>
              </a:xfrm>
            </p:grpSpPr>
            <p:sp>
              <p:nvSpPr>
                <p:cNvPr id="290" name="Star: 5 Points 789">
                  <a:hlinkClick r:id="rId2"/>
                  <a:extLst>
                    <a:ext uri="{FF2B5EF4-FFF2-40B4-BE49-F238E27FC236}">
                      <a16:creationId xmlns:a16="http://schemas.microsoft.com/office/drawing/2014/main" id="{39DE6006-C5CB-9D9B-22FD-5DA51D035B5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1" name="Star: 5 Points 790">
                  <a:hlinkClick r:id="rId3"/>
                  <a:extLst>
                    <a:ext uri="{FF2B5EF4-FFF2-40B4-BE49-F238E27FC236}">
                      <a16:creationId xmlns:a16="http://schemas.microsoft.com/office/drawing/2014/main" id="{EB8F2415-31D7-56B6-BB2F-B526F5D1A1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2" name="Star: 5 Points 791">
                  <a:hlinkClick r:id="rId4"/>
                  <a:extLst>
                    <a:ext uri="{FF2B5EF4-FFF2-40B4-BE49-F238E27FC236}">
                      <a16:creationId xmlns:a16="http://schemas.microsoft.com/office/drawing/2014/main" id="{928CEB70-1892-9FD5-4B30-760E775AB5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51" name="FTU - proximal convoluted tubule">
              <a:extLst>
                <a:ext uri="{FF2B5EF4-FFF2-40B4-BE49-F238E27FC236}">
                  <a16:creationId xmlns:a16="http://schemas.microsoft.com/office/drawing/2014/main" id="{D3DFD39F-39CD-831F-F920-8E0FA5AD289E}"/>
                </a:ext>
              </a:extLst>
            </p:cNvPr>
            <p:cNvGrpSpPr/>
            <p:nvPr/>
          </p:nvGrpSpPr>
          <p:grpSpPr>
            <a:xfrm>
              <a:off x="29147230" y="14090942"/>
              <a:ext cx="1440000" cy="216000"/>
              <a:chOff x="29147230" y="14090942"/>
              <a:chExt cx="1440000" cy="216000"/>
            </a:xfrm>
          </p:grpSpPr>
          <p:sp>
            <p:nvSpPr>
              <p:cNvPr id="275" name="FTU - proximal convoluted tubule">
                <a:extLst>
                  <a:ext uri="{FF2B5EF4-FFF2-40B4-BE49-F238E27FC236}">
                    <a16:creationId xmlns:a16="http://schemas.microsoft.com/office/drawing/2014/main" id="{8CB4F522-2DAE-CEF4-15FB-BF7B5737E5A6}"/>
                  </a:ext>
                </a:extLst>
              </p:cNvPr>
              <p:cNvSpPr txBox="1"/>
              <p:nvPr/>
            </p:nvSpPr>
            <p:spPr>
              <a:xfrm>
                <a:off x="29147230" y="1409094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57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convoluted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81" name="dock">
                <a:extLst>
                  <a:ext uri="{FF2B5EF4-FFF2-40B4-BE49-F238E27FC236}">
                    <a16:creationId xmlns:a16="http://schemas.microsoft.com/office/drawing/2014/main" id="{ED681C25-98C8-639B-08C5-6CAE6F1AEFF2}"/>
                  </a:ext>
                </a:extLst>
              </p:cNvPr>
              <p:cNvGrpSpPr/>
              <p:nvPr/>
            </p:nvGrpSpPr>
            <p:grpSpPr>
              <a:xfrm flipH="1">
                <a:off x="29532683" y="14107526"/>
                <a:ext cx="57600" cy="186737"/>
                <a:chOff x="2890221" y="12245125"/>
                <a:chExt cx="57600" cy="186737"/>
              </a:xfrm>
            </p:grpSpPr>
            <p:sp>
              <p:nvSpPr>
                <p:cNvPr id="284" name="Text Box 3086">
                  <a:extLst>
                    <a:ext uri="{FF2B5EF4-FFF2-40B4-BE49-F238E27FC236}">
                      <a16:creationId xmlns:a16="http://schemas.microsoft.com/office/drawing/2014/main" id="{56A3FF19-4731-1B89-235E-00FDA4EEB30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5" name="Text Box 3086">
                  <a:extLst>
                    <a:ext uri="{FF2B5EF4-FFF2-40B4-BE49-F238E27FC236}">
                      <a16:creationId xmlns:a16="http://schemas.microsoft.com/office/drawing/2014/main" id="{0656C95A-07BB-75C8-6683-094D6EA9B86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6" name="Text Box 3086">
                  <a:extLst>
                    <a:ext uri="{FF2B5EF4-FFF2-40B4-BE49-F238E27FC236}">
                      <a16:creationId xmlns:a16="http://schemas.microsoft.com/office/drawing/2014/main" id="{C9EC8B71-D7EF-6DB0-9A13-B231011835E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77" name="link">
                <a:extLst>
                  <a:ext uri="{FF2B5EF4-FFF2-40B4-BE49-F238E27FC236}">
                    <a16:creationId xmlns:a16="http://schemas.microsoft.com/office/drawing/2014/main" id="{E02391F1-9226-390D-D305-56BF3F334237}"/>
                  </a:ext>
                </a:extLst>
              </p:cNvPr>
              <p:cNvGrpSpPr/>
              <p:nvPr/>
            </p:nvGrpSpPr>
            <p:grpSpPr>
              <a:xfrm>
                <a:off x="29691472" y="14214226"/>
                <a:ext cx="271971" cy="72000"/>
                <a:chOff x="3760880" y="4097231"/>
                <a:chExt cx="271971" cy="72000"/>
              </a:xfrm>
            </p:grpSpPr>
            <p:sp>
              <p:nvSpPr>
                <p:cNvPr id="278" name="Star: 5 Points 777">
                  <a:hlinkClick r:id="rId2"/>
                  <a:extLst>
                    <a:ext uri="{FF2B5EF4-FFF2-40B4-BE49-F238E27FC236}">
                      <a16:creationId xmlns:a16="http://schemas.microsoft.com/office/drawing/2014/main" id="{F6C5AD32-26AF-844A-5D25-4C42C93C94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9" name="Star: 5 Points 778">
                  <a:hlinkClick r:id="rId3"/>
                  <a:extLst>
                    <a:ext uri="{FF2B5EF4-FFF2-40B4-BE49-F238E27FC236}">
                      <a16:creationId xmlns:a16="http://schemas.microsoft.com/office/drawing/2014/main" id="{04F99E16-CB56-5E78-142B-474E456965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0" name="Star: 5 Points 779">
                  <a:hlinkClick r:id="rId4"/>
                  <a:extLst>
                    <a:ext uri="{FF2B5EF4-FFF2-40B4-BE49-F238E27FC236}">
                      <a16:creationId xmlns:a16="http://schemas.microsoft.com/office/drawing/2014/main" id="{B7A0B5B0-15BE-AD65-E0CB-2848E9F95F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3" name="FTU - proximal straight tubule">
              <a:extLst>
                <a:ext uri="{FF2B5EF4-FFF2-40B4-BE49-F238E27FC236}">
                  <a16:creationId xmlns:a16="http://schemas.microsoft.com/office/drawing/2014/main" id="{46B8BF5F-7C5C-1A2E-73F9-5C0FF3580204}"/>
                </a:ext>
              </a:extLst>
            </p:cNvPr>
            <p:cNvGrpSpPr/>
            <p:nvPr/>
          </p:nvGrpSpPr>
          <p:grpSpPr>
            <a:xfrm>
              <a:off x="29147230" y="14320646"/>
              <a:ext cx="1440000" cy="216000"/>
              <a:chOff x="29147230" y="14320646"/>
              <a:chExt cx="1440000" cy="216000"/>
            </a:xfrm>
          </p:grpSpPr>
          <p:sp>
            <p:nvSpPr>
              <p:cNvPr id="263" name="FTU - proximal straight tubule">
                <a:extLst>
                  <a:ext uri="{FF2B5EF4-FFF2-40B4-BE49-F238E27FC236}">
                    <a16:creationId xmlns:a16="http://schemas.microsoft.com/office/drawing/2014/main" id="{5A27CF63-88B1-A876-EF54-594C996450D1}"/>
                  </a:ext>
                </a:extLst>
              </p:cNvPr>
              <p:cNvSpPr txBox="1"/>
              <p:nvPr/>
            </p:nvSpPr>
            <p:spPr>
              <a:xfrm>
                <a:off x="29147230" y="1432064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roximal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straight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9" name="dock">
                <a:extLst>
                  <a:ext uri="{FF2B5EF4-FFF2-40B4-BE49-F238E27FC236}">
                    <a16:creationId xmlns:a16="http://schemas.microsoft.com/office/drawing/2014/main" id="{F4661D37-91FB-92C9-12C0-80E61C420473}"/>
                  </a:ext>
                </a:extLst>
              </p:cNvPr>
              <p:cNvGrpSpPr/>
              <p:nvPr/>
            </p:nvGrpSpPr>
            <p:grpSpPr>
              <a:xfrm flipH="1">
                <a:off x="29532683" y="14337230"/>
                <a:ext cx="57600" cy="186737"/>
                <a:chOff x="2890221" y="12245125"/>
                <a:chExt cx="57600" cy="186737"/>
              </a:xfrm>
            </p:grpSpPr>
            <p:sp>
              <p:nvSpPr>
                <p:cNvPr id="272" name="Text Box 3086">
                  <a:extLst>
                    <a:ext uri="{FF2B5EF4-FFF2-40B4-BE49-F238E27FC236}">
                      <a16:creationId xmlns:a16="http://schemas.microsoft.com/office/drawing/2014/main" id="{7BE5EE4E-3901-C98F-510B-851EFD7D3A3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3" name="Text Box 3086">
                  <a:extLst>
                    <a:ext uri="{FF2B5EF4-FFF2-40B4-BE49-F238E27FC236}">
                      <a16:creationId xmlns:a16="http://schemas.microsoft.com/office/drawing/2014/main" id="{BED532E7-9AB3-24BC-50D0-F8474A48900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4" name="Text Box 3086">
                  <a:extLst>
                    <a:ext uri="{FF2B5EF4-FFF2-40B4-BE49-F238E27FC236}">
                      <a16:creationId xmlns:a16="http://schemas.microsoft.com/office/drawing/2014/main" id="{352F9996-69CD-B42B-E9D9-E60DC87E34F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5" name="link">
                <a:extLst>
                  <a:ext uri="{FF2B5EF4-FFF2-40B4-BE49-F238E27FC236}">
                    <a16:creationId xmlns:a16="http://schemas.microsoft.com/office/drawing/2014/main" id="{8468ACE6-77C8-7B05-3EB7-E140F17BA834}"/>
                  </a:ext>
                </a:extLst>
              </p:cNvPr>
              <p:cNvGrpSpPr/>
              <p:nvPr/>
            </p:nvGrpSpPr>
            <p:grpSpPr>
              <a:xfrm>
                <a:off x="29691472" y="14443930"/>
                <a:ext cx="271971" cy="72000"/>
                <a:chOff x="3760880" y="4097231"/>
                <a:chExt cx="271971" cy="72000"/>
              </a:xfrm>
            </p:grpSpPr>
            <p:sp>
              <p:nvSpPr>
                <p:cNvPr id="266" name="Star: 5 Points 765">
                  <a:hlinkClick r:id="rId2"/>
                  <a:extLst>
                    <a:ext uri="{FF2B5EF4-FFF2-40B4-BE49-F238E27FC236}">
                      <a16:creationId xmlns:a16="http://schemas.microsoft.com/office/drawing/2014/main" id="{3B5D981D-5E23-19CC-B624-35C4703574C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7" name="Star: 5 Points 766">
                  <a:hlinkClick r:id="rId3"/>
                  <a:extLst>
                    <a:ext uri="{FF2B5EF4-FFF2-40B4-BE49-F238E27FC236}">
                      <a16:creationId xmlns:a16="http://schemas.microsoft.com/office/drawing/2014/main" id="{AC827FEB-86B2-3846-DD18-7E1ACA517D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8" name="Star: 5 Points 767">
                  <a:hlinkClick r:id="rId4"/>
                  <a:extLst>
                    <a:ext uri="{FF2B5EF4-FFF2-40B4-BE49-F238E27FC236}">
                      <a16:creationId xmlns:a16="http://schemas.microsoft.com/office/drawing/2014/main" id="{76CBDEFB-07C4-BCCB-CFBA-2FB93C2749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4" name="FTU - descending thin limb">
              <a:extLst>
                <a:ext uri="{FF2B5EF4-FFF2-40B4-BE49-F238E27FC236}">
                  <a16:creationId xmlns:a16="http://schemas.microsoft.com/office/drawing/2014/main" id="{1956469A-0D3A-24D1-245D-F17AAD7E0A0C}"/>
                </a:ext>
              </a:extLst>
            </p:cNvPr>
            <p:cNvGrpSpPr/>
            <p:nvPr/>
          </p:nvGrpSpPr>
          <p:grpSpPr>
            <a:xfrm>
              <a:off x="29147230" y="14550350"/>
              <a:ext cx="1440000" cy="216000"/>
              <a:chOff x="29147230" y="14550350"/>
              <a:chExt cx="1440000" cy="216000"/>
            </a:xfrm>
          </p:grpSpPr>
          <p:sp>
            <p:nvSpPr>
              <p:cNvPr id="251" name="FTU - descending thin limb">
                <a:extLst>
                  <a:ext uri="{FF2B5EF4-FFF2-40B4-BE49-F238E27FC236}">
                    <a16:creationId xmlns:a16="http://schemas.microsoft.com/office/drawing/2014/main" id="{7B15A171-95BB-E372-F42C-BF60F8FD33EE}"/>
                  </a:ext>
                </a:extLst>
              </p:cNvPr>
              <p:cNvSpPr txBox="1"/>
              <p:nvPr/>
            </p:nvSpPr>
            <p:spPr>
              <a:xfrm>
                <a:off x="29147230" y="1455035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Descending thin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7" name="dock">
                <a:extLst>
                  <a:ext uri="{FF2B5EF4-FFF2-40B4-BE49-F238E27FC236}">
                    <a16:creationId xmlns:a16="http://schemas.microsoft.com/office/drawing/2014/main" id="{9FA9F10E-6B9E-1839-03E1-0A73752D5468}"/>
                  </a:ext>
                </a:extLst>
              </p:cNvPr>
              <p:cNvGrpSpPr/>
              <p:nvPr/>
            </p:nvGrpSpPr>
            <p:grpSpPr>
              <a:xfrm flipH="1">
                <a:off x="29532683" y="14566934"/>
                <a:ext cx="57600" cy="186737"/>
                <a:chOff x="2890221" y="12245125"/>
                <a:chExt cx="57600" cy="186737"/>
              </a:xfrm>
            </p:grpSpPr>
            <p:sp>
              <p:nvSpPr>
                <p:cNvPr id="260" name="Text Box 3086">
                  <a:extLst>
                    <a:ext uri="{FF2B5EF4-FFF2-40B4-BE49-F238E27FC236}">
                      <a16:creationId xmlns:a16="http://schemas.microsoft.com/office/drawing/2014/main" id="{6192BDBE-94C0-C35D-801B-9BD9663D4CC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1" name="Text Box 3086">
                  <a:extLst>
                    <a:ext uri="{FF2B5EF4-FFF2-40B4-BE49-F238E27FC236}">
                      <a16:creationId xmlns:a16="http://schemas.microsoft.com/office/drawing/2014/main" id="{0EE08F15-880B-36BD-D432-7FC2AD8A84C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2" name="Text Box 3086">
                  <a:extLst>
                    <a:ext uri="{FF2B5EF4-FFF2-40B4-BE49-F238E27FC236}">
                      <a16:creationId xmlns:a16="http://schemas.microsoft.com/office/drawing/2014/main" id="{42223139-AA38-948C-F764-E11ACECF28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3" name="link">
                <a:extLst>
                  <a:ext uri="{FF2B5EF4-FFF2-40B4-BE49-F238E27FC236}">
                    <a16:creationId xmlns:a16="http://schemas.microsoft.com/office/drawing/2014/main" id="{1298702F-20FA-6BC7-5192-ED85260B035A}"/>
                  </a:ext>
                </a:extLst>
              </p:cNvPr>
              <p:cNvGrpSpPr/>
              <p:nvPr/>
            </p:nvGrpSpPr>
            <p:grpSpPr>
              <a:xfrm>
                <a:off x="29691472" y="14673634"/>
                <a:ext cx="271971" cy="72000"/>
                <a:chOff x="3760880" y="4097231"/>
                <a:chExt cx="271971" cy="72000"/>
              </a:xfrm>
            </p:grpSpPr>
            <p:sp>
              <p:nvSpPr>
                <p:cNvPr id="254" name="Star: 5 Points 753">
                  <a:hlinkClick r:id="rId2"/>
                  <a:extLst>
                    <a:ext uri="{FF2B5EF4-FFF2-40B4-BE49-F238E27FC236}">
                      <a16:creationId xmlns:a16="http://schemas.microsoft.com/office/drawing/2014/main" id="{7774A899-B4F8-4075-17A4-89923772E2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5" name="Star: 5 Points 754">
                  <a:hlinkClick r:id="rId3"/>
                  <a:extLst>
                    <a:ext uri="{FF2B5EF4-FFF2-40B4-BE49-F238E27FC236}">
                      <a16:creationId xmlns:a16="http://schemas.microsoft.com/office/drawing/2014/main" id="{93320F4C-9716-3EB9-E1F7-0AE1319B5B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6" name="Star: 5 Points 755">
                  <a:hlinkClick r:id="rId4"/>
                  <a:extLst>
                    <a:ext uri="{FF2B5EF4-FFF2-40B4-BE49-F238E27FC236}">
                      <a16:creationId xmlns:a16="http://schemas.microsoft.com/office/drawing/2014/main" id="{679BA973-98C8-F40C-F3E1-728D5AD16C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5" name="FTU - ascending thin limb">
              <a:extLst>
                <a:ext uri="{FF2B5EF4-FFF2-40B4-BE49-F238E27FC236}">
                  <a16:creationId xmlns:a16="http://schemas.microsoft.com/office/drawing/2014/main" id="{A70A0CDC-D39D-3B10-3A03-69479E95B01C}"/>
                </a:ext>
              </a:extLst>
            </p:cNvPr>
            <p:cNvGrpSpPr/>
            <p:nvPr/>
          </p:nvGrpSpPr>
          <p:grpSpPr>
            <a:xfrm>
              <a:off x="29147230" y="14780054"/>
              <a:ext cx="1440000" cy="216000"/>
              <a:chOff x="29147230" y="14780054"/>
              <a:chExt cx="1440000" cy="216000"/>
            </a:xfrm>
          </p:grpSpPr>
          <p:sp>
            <p:nvSpPr>
              <p:cNvPr id="213" name="FTU - ascending thin limb">
                <a:extLst>
                  <a:ext uri="{FF2B5EF4-FFF2-40B4-BE49-F238E27FC236}">
                    <a16:creationId xmlns:a16="http://schemas.microsoft.com/office/drawing/2014/main" id="{4ABEC23B-C1F1-E429-00F3-EE931EC0738A}"/>
                  </a:ext>
                </a:extLst>
              </p:cNvPr>
              <p:cNvSpPr txBox="1"/>
              <p:nvPr/>
            </p:nvSpPr>
            <p:spPr>
              <a:xfrm>
                <a:off x="29147230" y="1478005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Ascending thin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2" name="dock">
                <a:extLst>
                  <a:ext uri="{FF2B5EF4-FFF2-40B4-BE49-F238E27FC236}">
                    <a16:creationId xmlns:a16="http://schemas.microsoft.com/office/drawing/2014/main" id="{66B82776-542D-F912-B214-EE354F2A7D7C}"/>
                  </a:ext>
                </a:extLst>
              </p:cNvPr>
              <p:cNvGrpSpPr/>
              <p:nvPr/>
            </p:nvGrpSpPr>
            <p:grpSpPr>
              <a:xfrm flipH="1">
                <a:off x="29532683" y="14796638"/>
                <a:ext cx="57600" cy="186737"/>
                <a:chOff x="2890221" y="12245125"/>
                <a:chExt cx="57600" cy="186737"/>
              </a:xfrm>
            </p:grpSpPr>
            <p:sp>
              <p:nvSpPr>
                <p:cNvPr id="245" name="Text Box 3086">
                  <a:extLst>
                    <a:ext uri="{FF2B5EF4-FFF2-40B4-BE49-F238E27FC236}">
                      <a16:creationId xmlns:a16="http://schemas.microsoft.com/office/drawing/2014/main" id="{C1D1A0E6-2879-1F71-E8F7-AC2F3EEB85E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" name="Text Box 3086">
                  <a:extLst>
                    <a:ext uri="{FF2B5EF4-FFF2-40B4-BE49-F238E27FC236}">
                      <a16:creationId xmlns:a16="http://schemas.microsoft.com/office/drawing/2014/main" id="{28034FFD-B5B8-CC1C-F94A-C937DEF69D6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" name="Text Box 3086">
                  <a:extLst>
                    <a:ext uri="{FF2B5EF4-FFF2-40B4-BE49-F238E27FC236}">
                      <a16:creationId xmlns:a16="http://schemas.microsoft.com/office/drawing/2014/main" id="{25B7359D-7670-A909-B8B3-6937619BE35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5" name="link">
                <a:extLst>
                  <a:ext uri="{FF2B5EF4-FFF2-40B4-BE49-F238E27FC236}">
                    <a16:creationId xmlns:a16="http://schemas.microsoft.com/office/drawing/2014/main" id="{C992328C-D6B7-6541-429A-571E2BAC28B5}"/>
                  </a:ext>
                </a:extLst>
              </p:cNvPr>
              <p:cNvGrpSpPr/>
              <p:nvPr/>
            </p:nvGrpSpPr>
            <p:grpSpPr>
              <a:xfrm>
                <a:off x="29691472" y="14903338"/>
                <a:ext cx="271971" cy="72000"/>
                <a:chOff x="3760880" y="4097231"/>
                <a:chExt cx="271971" cy="72000"/>
              </a:xfrm>
            </p:grpSpPr>
            <p:sp>
              <p:nvSpPr>
                <p:cNvPr id="216" name="Star: 5 Points 739">
                  <a:hlinkClick r:id="rId2"/>
                  <a:extLst>
                    <a:ext uri="{FF2B5EF4-FFF2-40B4-BE49-F238E27FC236}">
                      <a16:creationId xmlns:a16="http://schemas.microsoft.com/office/drawing/2014/main" id="{57BDDCCE-3AF4-1458-E1CB-38C480C29C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0" name="Star: 5 Points 740">
                  <a:hlinkClick r:id="rId3"/>
                  <a:extLst>
                    <a:ext uri="{FF2B5EF4-FFF2-40B4-BE49-F238E27FC236}">
                      <a16:creationId xmlns:a16="http://schemas.microsoft.com/office/drawing/2014/main" id="{C73A1267-E6C7-2226-DF2C-16ACC400658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1" name="Star: 5 Points 741">
                  <a:hlinkClick r:id="rId4"/>
                  <a:extLst>
                    <a:ext uri="{FF2B5EF4-FFF2-40B4-BE49-F238E27FC236}">
                      <a16:creationId xmlns:a16="http://schemas.microsoft.com/office/drawing/2014/main" id="{01403820-369B-5ACA-CD2B-2D65F624940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6" name="FTU - distal straight tubule">
              <a:extLst>
                <a:ext uri="{FF2B5EF4-FFF2-40B4-BE49-F238E27FC236}">
                  <a16:creationId xmlns:a16="http://schemas.microsoft.com/office/drawing/2014/main" id="{A348AD89-2632-1440-34E8-AE004BBFA50E}"/>
                </a:ext>
              </a:extLst>
            </p:cNvPr>
            <p:cNvGrpSpPr/>
            <p:nvPr/>
          </p:nvGrpSpPr>
          <p:grpSpPr>
            <a:xfrm>
              <a:off x="29147230" y="15009758"/>
              <a:ext cx="1440000" cy="216000"/>
              <a:chOff x="29147230" y="15009758"/>
              <a:chExt cx="1440000" cy="216000"/>
            </a:xfrm>
          </p:grpSpPr>
          <p:sp>
            <p:nvSpPr>
              <p:cNvPr id="201" name="FTU - distal straight tubule">
                <a:extLst>
                  <a:ext uri="{FF2B5EF4-FFF2-40B4-BE49-F238E27FC236}">
                    <a16:creationId xmlns:a16="http://schemas.microsoft.com/office/drawing/2014/main" id="{EEBFA3D6-4948-2C9A-F327-6AA7CC09D716}"/>
                  </a:ext>
                </a:extLst>
              </p:cNvPr>
              <p:cNvSpPr txBox="1"/>
              <p:nvPr/>
            </p:nvSpPr>
            <p:spPr>
              <a:xfrm>
                <a:off x="29147230" y="1500975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straight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7" name="dock">
                <a:extLst>
                  <a:ext uri="{FF2B5EF4-FFF2-40B4-BE49-F238E27FC236}">
                    <a16:creationId xmlns:a16="http://schemas.microsoft.com/office/drawing/2014/main" id="{1AC16B76-F119-D2CA-4E6C-11BB86028B8D}"/>
                  </a:ext>
                </a:extLst>
              </p:cNvPr>
              <p:cNvGrpSpPr/>
              <p:nvPr/>
            </p:nvGrpSpPr>
            <p:grpSpPr>
              <a:xfrm flipH="1">
                <a:off x="29532683" y="15026342"/>
                <a:ext cx="57600" cy="186737"/>
                <a:chOff x="2890221" y="12245125"/>
                <a:chExt cx="57600" cy="186737"/>
              </a:xfrm>
            </p:grpSpPr>
            <p:sp>
              <p:nvSpPr>
                <p:cNvPr id="210" name="Text Box 3086">
                  <a:extLst>
                    <a:ext uri="{FF2B5EF4-FFF2-40B4-BE49-F238E27FC236}">
                      <a16:creationId xmlns:a16="http://schemas.microsoft.com/office/drawing/2014/main" id="{9903E952-2617-5E11-8128-0C7963753C9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" name="Text Box 3086">
                  <a:extLst>
                    <a:ext uri="{FF2B5EF4-FFF2-40B4-BE49-F238E27FC236}">
                      <a16:creationId xmlns:a16="http://schemas.microsoft.com/office/drawing/2014/main" id="{A606F7F8-1870-1FFB-76E8-1CD9E58B232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2" name="Text Box 3086">
                  <a:extLst>
                    <a:ext uri="{FF2B5EF4-FFF2-40B4-BE49-F238E27FC236}">
                      <a16:creationId xmlns:a16="http://schemas.microsoft.com/office/drawing/2014/main" id="{C32512C1-FE3A-DAA0-75AE-1C32E1F4DA5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3" name="link">
                <a:extLst>
                  <a:ext uri="{FF2B5EF4-FFF2-40B4-BE49-F238E27FC236}">
                    <a16:creationId xmlns:a16="http://schemas.microsoft.com/office/drawing/2014/main" id="{793F1E8B-10E6-A439-29DA-8493B83E94CA}"/>
                  </a:ext>
                </a:extLst>
              </p:cNvPr>
              <p:cNvGrpSpPr/>
              <p:nvPr/>
            </p:nvGrpSpPr>
            <p:grpSpPr>
              <a:xfrm>
                <a:off x="29691472" y="15133042"/>
                <a:ext cx="271971" cy="72000"/>
                <a:chOff x="3760880" y="4097231"/>
                <a:chExt cx="271971" cy="72000"/>
              </a:xfrm>
            </p:grpSpPr>
            <p:sp>
              <p:nvSpPr>
                <p:cNvPr id="204" name="Star: 5 Points 727">
                  <a:hlinkClick r:id="rId2"/>
                  <a:extLst>
                    <a:ext uri="{FF2B5EF4-FFF2-40B4-BE49-F238E27FC236}">
                      <a16:creationId xmlns:a16="http://schemas.microsoft.com/office/drawing/2014/main" id="{9D154862-2B4D-43F1-4988-9F469AEA9FD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5" name="Star: 5 Points 728">
                  <a:hlinkClick r:id="rId3"/>
                  <a:extLst>
                    <a:ext uri="{FF2B5EF4-FFF2-40B4-BE49-F238E27FC236}">
                      <a16:creationId xmlns:a16="http://schemas.microsoft.com/office/drawing/2014/main" id="{ECF9EDEA-3E81-229A-B6CE-C190CE7188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6" name="Star: 5 Points 729">
                  <a:hlinkClick r:id="rId4"/>
                  <a:extLst>
                    <a:ext uri="{FF2B5EF4-FFF2-40B4-BE49-F238E27FC236}">
                      <a16:creationId xmlns:a16="http://schemas.microsoft.com/office/drawing/2014/main" id="{4CF7ACC9-E6BC-F1B7-C523-55456F6367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7" name="FTU - final thick ascending limb">
              <a:extLst>
                <a:ext uri="{FF2B5EF4-FFF2-40B4-BE49-F238E27FC236}">
                  <a16:creationId xmlns:a16="http://schemas.microsoft.com/office/drawing/2014/main" id="{15C98507-4EEE-A009-202D-6734ACF7F38A}"/>
                </a:ext>
              </a:extLst>
            </p:cNvPr>
            <p:cNvGrpSpPr/>
            <p:nvPr/>
          </p:nvGrpSpPr>
          <p:grpSpPr>
            <a:xfrm>
              <a:off x="29147230" y="15239462"/>
              <a:ext cx="1440000" cy="216000"/>
              <a:chOff x="29147230" y="15239462"/>
              <a:chExt cx="1440000" cy="216000"/>
            </a:xfrm>
          </p:grpSpPr>
          <p:sp>
            <p:nvSpPr>
              <p:cNvPr id="189" name="FTU - final thick ascending limb">
                <a:extLst>
                  <a:ext uri="{FF2B5EF4-FFF2-40B4-BE49-F238E27FC236}">
                    <a16:creationId xmlns:a16="http://schemas.microsoft.com/office/drawing/2014/main" id="{B0D916C4-A0B9-FE9D-F905-78FDC43B8074}"/>
                  </a:ext>
                </a:extLst>
              </p:cNvPr>
              <p:cNvSpPr txBox="1"/>
              <p:nvPr/>
            </p:nvSpPr>
            <p:spPr>
              <a:xfrm>
                <a:off x="29147230" y="1523946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Final thick ascending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95" name="dock">
                <a:extLst>
                  <a:ext uri="{FF2B5EF4-FFF2-40B4-BE49-F238E27FC236}">
                    <a16:creationId xmlns:a16="http://schemas.microsoft.com/office/drawing/2014/main" id="{D11B02D8-253C-11F9-59AC-E1985D838EF6}"/>
                  </a:ext>
                </a:extLst>
              </p:cNvPr>
              <p:cNvGrpSpPr/>
              <p:nvPr/>
            </p:nvGrpSpPr>
            <p:grpSpPr>
              <a:xfrm flipH="1">
                <a:off x="29532683" y="15256046"/>
                <a:ext cx="57600" cy="186737"/>
                <a:chOff x="2890221" y="12245125"/>
                <a:chExt cx="57600" cy="186737"/>
              </a:xfrm>
            </p:grpSpPr>
            <p:sp>
              <p:nvSpPr>
                <p:cNvPr id="198" name="Text Box 3086">
                  <a:extLst>
                    <a:ext uri="{FF2B5EF4-FFF2-40B4-BE49-F238E27FC236}">
                      <a16:creationId xmlns:a16="http://schemas.microsoft.com/office/drawing/2014/main" id="{98513BFE-BDEF-C2A9-8284-0D7E8C00958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9" name="Text Box 3086">
                  <a:extLst>
                    <a:ext uri="{FF2B5EF4-FFF2-40B4-BE49-F238E27FC236}">
                      <a16:creationId xmlns:a16="http://schemas.microsoft.com/office/drawing/2014/main" id="{446BB11B-5D08-AF09-7BCB-7AFA4A496FA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0" name="Text Box 3086">
                  <a:extLst>
                    <a:ext uri="{FF2B5EF4-FFF2-40B4-BE49-F238E27FC236}">
                      <a16:creationId xmlns:a16="http://schemas.microsoft.com/office/drawing/2014/main" id="{2283FC68-DEBE-721D-0875-8AE9BE1DD78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91" name="link">
                <a:extLst>
                  <a:ext uri="{FF2B5EF4-FFF2-40B4-BE49-F238E27FC236}">
                    <a16:creationId xmlns:a16="http://schemas.microsoft.com/office/drawing/2014/main" id="{61DB4450-1A23-8041-99AE-23F5E9699215}"/>
                  </a:ext>
                </a:extLst>
              </p:cNvPr>
              <p:cNvGrpSpPr/>
              <p:nvPr/>
            </p:nvGrpSpPr>
            <p:grpSpPr>
              <a:xfrm>
                <a:off x="29691472" y="15362746"/>
                <a:ext cx="271971" cy="72000"/>
                <a:chOff x="3760880" y="4097231"/>
                <a:chExt cx="271971" cy="72000"/>
              </a:xfrm>
            </p:grpSpPr>
            <p:sp>
              <p:nvSpPr>
                <p:cNvPr id="192" name="Star: 5 Points 715">
                  <a:hlinkClick r:id="rId2"/>
                  <a:extLst>
                    <a:ext uri="{FF2B5EF4-FFF2-40B4-BE49-F238E27FC236}">
                      <a16:creationId xmlns:a16="http://schemas.microsoft.com/office/drawing/2014/main" id="{E61BC8E5-220F-F9B5-118F-F0F840FC77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3" name="Star: 5 Points 716">
                  <a:hlinkClick r:id="rId3"/>
                  <a:extLst>
                    <a:ext uri="{FF2B5EF4-FFF2-40B4-BE49-F238E27FC236}">
                      <a16:creationId xmlns:a16="http://schemas.microsoft.com/office/drawing/2014/main" id="{D545B31C-2764-2949-53DE-628B83F1D0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4" name="Star: 5 Points 717">
                  <a:hlinkClick r:id="rId4"/>
                  <a:extLst>
                    <a:ext uri="{FF2B5EF4-FFF2-40B4-BE49-F238E27FC236}">
                      <a16:creationId xmlns:a16="http://schemas.microsoft.com/office/drawing/2014/main" id="{3D0EA344-7812-10D7-4D5D-437B6058AC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8" name="FTU - distal convoluted tubule">
              <a:extLst>
                <a:ext uri="{FF2B5EF4-FFF2-40B4-BE49-F238E27FC236}">
                  <a16:creationId xmlns:a16="http://schemas.microsoft.com/office/drawing/2014/main" id="{CBF6AA22-51A9-52C9-A30D-EAA448AA175E}"/>
                </a:ext>
              </a:extLst>
            </p:cNvPr>
            <p:cNvGrpSpPr/>
            <p:nvPr/>
          </p:nvGrpSpPr>
          <p:grpSpPr>
            <a:xfrm>
              <a:off x="29147230" y="15469166"/>
              <a:ext cx="1440000" cy="216000"/>
              <a:chOff x="29147230" y="15469166"/>
              <a:chExt cx="1440000" cy="216000"/>
            </a:xfrm>
          </p:grpSpPr>
          <p:sp>
            <p:nvSpPr>
              <p:cNvPr id="177" name="FTU - distal convoluted tubule">
                <a:extLst>
                  <a:ext uri="{FF2B5EF4-FFF2-40B4-BE49-F238E27FC236}">
                    <a16:creationId xmlns:a16="http://schemas.microsoft.com/office/drawing/2014/main" id="{C8B4D111-AA13-8067-D2AB-6315E16D754F}"/>
                  </a:ext>
                </a:extLst>
              </p:cNvPr>
              <p:cNvSpPr txBox="1"/>
              <p:nvPr/>
            </p:nvSpPr>
            <p:spPr>
              <a:xfrm>
                <a:off x="29147230" y="1546916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convoluted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83" name="dock">
                <a:extLst>
                  <a:ext uri="{FF2B5EF4-FFF2-40B4-BE49-F238E27FC236}">
                    <a16:creationId xmlns:a16="http://schemas.microsoft.com/office/drawing/2014/main" id="{E4FFD4B5-409D-606F-1563-CBE4FE200A40}"/>
                  </a:ext>
                </a:extLst>
              </p:cNvPr>
              <p:cNvGrpSpPr/>
              <p:nvPr/>
            </p:nvGrpSpPr>
            <p:grpSpPr>
              <a:xfrm flipH="1">
                <a:off x="29532683" y="15485750"/>
                <a:ext cx="57600" cy="186737"/>
                <a:chOff x="2890221" y="12245125"/>
                <a:chExt cx="57600" cy="186737"/>
              </a:xfrm>
            </p:grpSpPr>
            <p:sp>
              <p:nvSpPr>
                <p:cNvPr id="186" name="Text Box 3086">
                  <a:extLst>
                    <a:ext uri="{FF2B5EF4-FFF2-40B4-BE49-F238E27FC236}">
                      <a16:creationId xmlns:a16="http://schemas.microsoft.com/office/drawing/2014/main" id="{6113B389-545E-4E7A-65DE-98A2A5374CF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7" name="Text Box 3086">
                  <a:extLst>
                    <a:ext uri="{FF2B5EF4-FFF2-40B4-BE49-F238E27FC236}">
                      <a16:creationId xmlns:a16="http://schemas.microsoft.com/office/drawing/2014/main" id="{F31911DD-737B-79DF-5864-D6889D4BFE7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8" name="Text Box 3086">
                  <a:extLst>
                    <a:ext uri="{FF2B5EF4-FFF2-40B4-BE49-F238E27FC236}">
                      <a16:creationId xmlns:a16="http://schemas.microsoft.com/office/drawing/2014/main" id="{E2E5AC38-F3E8-8C6E-E64B-E9B906B8DA9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79" name="link">
                <a:extLst>
                  <a:ext uri="{FF2B5EF4-FFF2-40B4-BE49-F238E27FC236}">
                    <a16:creationId xmlns:a16="http://schemas.microsoft.com/office/drawing/2014/main" id="{6984AE4D-145F-80A4-CCD8-89867E01441C}"/>
                  </a:ext>
                </a:extLst>
              </p:cNvPr>
              <p:cNvGrpSpPr/>
              <p:nvPr/>
            </p:nvGrpSpPr>
            <p:grpSpPr>
              <a:xfrm>
                <a:off x="29691472" y="15592450"/>
                <a:ext cx="271971" cy="72000"/>
                <a:chOff x="3760880" y="4097231"/>
                <a:chExt cx="271971" cy="72000"/>
              </a:xfrm>
            </p:grpSpPr>
            <p:sp>
              <p:nvSpPr>
                <p:cNvPr id="180" name="Star: 5 Points 703">
                  <a:hlinkClick r:id="rId2"/>
                  <a:extLst>
                    <a:ext uri="{FF2B5EF4-FFF2-40B4-BE49-F238E27FC236}">
                      <a16:creationId xmlns:a16="http://schemas.microsoft.com/office/drawing/2014/main" id="{0F06AF1D-10F4-1A63-24C2-D12CC7C31BF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1" name="Star: 5 Points 704">
                  <a:hlinkClick r:id="rId3"/>
                  <a:extLst>
                    <a:ext uri="{FF2B5EF4-FFF2-40B4-BE49-F238E27FC236}">
                      <a16:creationId xmlns:a16="http://schemas.microsoft.com/office/drawing/2014/main" id="{6B1C2C0F-2708-E1F1-48A5-42E39F64E1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2" name="Star: 5 Points 705">
                  <a:hlinkClick r:id="rId4"/>
                  <a:extLst>
                    <a:ext uri="{FF2B5EF4-FFF2-40B4-BE49-F238E27FC236}">
                      <a16:creationId xmlns:a16="http://schemas.microsoft.com/office/drawing/2014/main" id="{139538EB-CA6E-5D4A-2B70-4050E9F1084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9" name="FTU - connecting tubule">
              <a:extLst>
                <a:ext uri="{FF2B5EF4-FFF2-40B4-BE49-F238E27FC236}">
                  <a16:creationId xmlns:a16="http://schemas.microsoft.com/office/drawing/2014/main" id="{D9C8B0B4-806A-20AC-0486-6E4B697DEF32}"/>
                </a:ext>
              </a:extLst>
            </p:cNvPr>
            <p:cNvGrpSpPr/>
            <p:nvPr/>
          </p:nvGrpSpPr>
          <p:grpSpPr>
            <a:xfrm>
              <a:off x="29147230" y="15698870"/>
              <a:ext cx="1440000" cy="216000"/>
              <a:chOff x="29147230" y="15698870"/>
              <a:chExt cx="1440000" cy="216000"/>
            </a:xfrm>
          </p:grpSpPr>
          <p:sp>
            <p:nvSpPr>
              <p:cNvPr id="165" name="FTU - connecting tubule">
                <a:extLst>
                  <a:ext uri="{FF2B5EF4-FFF2-40B4-BE49-F238E27FC236}">
                    <a16:creationId xmlns:a16="http://schemas.microsoft.com/office/drawing/2014/main" id="{B9A294F8-C1C6-C281-BEC0-891E678E4D63}"/>
                  </a:ext>
                </a:extLst>
              </p:cNvPr>
              <p:cNvSpPr txBox="1"/>
              <p:nvPr/>
            </p:nvSpPr>
            <p:spPr>
              <a:xfrm>
                <a:off x="29147230" y="1569887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Connecting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71" name="dock">
                <a:extLst>
                  <a:ext uri="{FF2B5EF4-FFF2-40B4-BE49-F238E27FC236}">
                    <a16:creationId xmlns:a16="http://schemas.microsoft.com/office/drawing/2014/main" id="{1B843E8C-E4E5-E824-8805-B87C8D56800E}"/>
                  </a:ext>
                </a:extLst>
              </p:cNvPr>
              <p:cNvGrpSpPr/>
              <p:nvPr/>
            </p:nvGrpSpPr>
            <p:grpSpPr>
              <a:xfrm flipH="1">
                <a:off x="29532683" y="15715454"/>
                <a:ext cx="57600" cy="186737"/>
                <a:chOff x="2890221" y="12245125"/>
                <a:chExt cx="57600" cy="186737"/>
              </a:xfrm>
            </p:grpSpPr>
            <p:sp>
              <p:nvSpPr>
                <p:cNvPr id="174" name="Text Box 3086">
                  <a:extLst>
                    <a:ext uri="{FF2B5EF4-FFF2-40B4-BE49-F238E27FC236}">
                      <a16:creationId xmlns:a16="http://schemas.microsoft.com/office/drawing/2014/main" id="{3762941E-AEF4-5457-F6A5-AE5756D11A0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5" name="Text Box 3086">
                  <a:extLst>
                    <a:ext uri="{FF2B5EF4-FFF2-40B4-BE49-F238E27FC236}">
                      <a16:creationId xmlns:a16="http://schemas.microsoft.com/office/drawing/2014/main" id="{79F4AAB9-96D8-6069-9336-B5853402F4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6" name="Text Box 3086">
                  <a:extLst>
                    <a:ext uri="{FF2B5EF4-FFF2-40B4-BE49-F238E27FC236}">
                      <a16:creationId xmlns:a16="http://schemas.microsoft.com/office/drawing/2014/main" id="{AE0276DD-0775-90E3-734C-2EA625B7D38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67" name="link">
                <a:extLst>
                  <a:ext uri="{FF2B5EF4-FFF2-40B4-BE49-F238E27FC236}">
                    <a16:creationId xmlns:a16="http://schemas.microsoft.com/office/drawing/2014/main" id="{BC4EBCFA-0EA1-5D51-9D6E-A3DED78E54D1}"/>
                  </a:ext>
                </a:extLst>
              </p:cNvPr>
              <p:cNvGrpSpPr/>
              <p:nvPr/>
            </p:nvGrpSpPr>
            <p:grpSpPr>
              <a:xfrm>
                <a:off x="29691472" y="15822154"/>
                <a:ext cx="271971" cy="72000"/>
                <a:chOff x="3760880" y="4097231"/>
                <a:chExt cx="271971" cy="72000"/>
              </a:xfrm>
            </p:grpSpPr>
            <p:sp>
              <p:nvSpPr>
                <p:cNvPr id="168" name="Star: 5 Points 691">
                  <a:hlinkClick r:id="rId2"/>
                  <a:extLst>
                    <a:ext uri="{FF2B5EF4-FFF2-40B4-BE49-F238E27FC236}">
                      <a16:creationId xmlns:a16="http://schemas.microsoft.com/office/drawing/2014/main" id="{EF18965D-3DB5-7E04-D881-5F9A3658947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9" name="Star: 5 Points 692">
                  <a:hlinkClick r:id="rId3"/>
                  <a:extLst>
                    <a:ext uri="{FF2B5EF4-FFF2-40B4-BE49-F238E27FC236}">
                      <a16:creationId xmlns:a16="http://schemas.microsoft.com/office/drawing/2014/main" id="{BDA3D96C-C778-E2CF-231D-7E0AB16D2C1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0" name="Star: 5 Points 693">
                  <a:hlinkClick r:id="rId4"/>
                  <a:extLst>
                    <a:ext uri="{FF2B5EF4-FFF2-40B4-BE49-F238E27FC236}">
                      <a16:creationId xmlns:a16="http://schemas.microsoft.com/office/drawing/2014/main" id="{A7241159-6A0D-8E16-8C41-FAEE5C3D37C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0" name="FTU - cortical connecting tubule">
              <a:extLst>
                <a:ext uri="{FF2B5EF4-FFF2-40B4-BE49-F238E27FC236}">
                  <a16:creationId xmlns:a16="http://schemas.microsoft.com/office/drawing/2014/main" id="{1E62D89B-8B3D-1679-6CB5-CBCBF3750880}"/>
                </a:ext>
              </a:extLst>
            </p:cNvPr>
            <p:cNvGrpSpPr/>
            <p:nvPr/>
          </p:nvGrpSpPr>
          <p:grpSpPr>
            <a:xfrm>
              <a:off x="29147230" y="15928574"/>
              <a:ext cx="1440000" cy="216000"/>
              <a:chOff x="29147230" y="15928574"/>
              <a:chExt cx="1440000" cy="216000"/>
            </a:xfrm>
          </p:grpSpPr>
          <p:sp>
            <p:nvSpPr>
              <p:cNvPr id="152" name="FTU - cortical connecting tubule">
                <a:extLst>
                  <a:ext uri="{FF2B5EF4-FFF2-40B4-BE49-F238E27FC236}">
                    <a16:creationId xmlns:a16="http://schemas.microsoft.com/office/drawing/2014/main" id="{6AC12B82-2886-8B0A-D918-49B2F1F437BE}"/>
                  </a:ext>
                </a:extLst>
              </p:cNvPr>
              <p:cNvSpPr txBox="1"/>
              <p:nvPr/>
            </p:nvSpPr>
            <p:spPr>
              <a:xfrm>
                <a:off x="29147230" y="1592857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8938" marR="0" lvl="0" indent="-3175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Cortical connecting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8" name="dock">
                <a:extLst>
                  <a:ext uri="{FF2B5EF4-FFF2-40B4-BE49-F238E27FC236}">
                    <a16:creationId xmlns:a16="http://schemas.microsoft.com/office/drawing/2014/main" id="{EA903EB6-388B-CCB8-A649-2D9DCA97358A}"/>
                  </a:ext>
                </a:extLst>
              </p:cNvPr>
              <p:cNvGrpSpPr/>
              <p:nvPr/>
            </p:nvGrpSpPr>
            <p:grpSpPr>
              <a:xfrm flipH="1">
                <a:off x="29532683" y="15945158"/>
                <a:ext cx="57600" cy="186737"/>
                <a:chOff x="2890221" y="12245125"/>
                <a:chExt cx="57600" cy="186737"/>
              </a:xfrm>
            </p:grpSpPr>
            <p:sp>
              <p:nvSpPr>
                <p:cNvPr id="162" name="Text Box 3086">
                  <a:extLst>
                    <a:ext uri="{FF2B5EF4-FFF2-40B4-BE49-F238E27FC236}">
                      <a16:creationId xmlns:a16="http://schemas.microsoft.com/office/drawing/2014/main" id="{DA4A4BD0-1442-2B1D-DFF5-FA4FF528F6A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3" name="Text Box 3086">
                  <a:extLst>
                    <a:ext uri="{FF2B5EF4-FFF2-40B4-BE49-F238E27FC236}">
                      <a16:creationId xmlns:a16="http://schemas.microsoft.com/office/drawing/2014/main" id="{F81539F2-CECD-23A1-0E0F-615ED900CD5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4" name="Text Box 3086">
                  <a:extLst>
                    <a:ext uri="{FF2B5EF4-FFF2-40B4-BE49-F238E27FC236}">
                      <a16:creationId xmlns:a16="http://schemas.microsoft.com/office/drawing/2014/main" id="{2503BF14-B091-B263-FF01-831FD35CAFF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4" name="link">
                <a:extLst>
                  <a:ext uri="{FF2B5EF4-FFF2-40B4-BE49-F238E27FC236}">
                    <a16:creationId xmlns:a16="http://schemas.microsoft.com/office/drawing/2014/main" id="{0CF10898-5BE9-B209-8D88-34B857EBA4FB}"/>
                  </a:ext>
                </a:extLst>
              </p:cNvPr>
              <p:cNvGrpSpPr/>
              <p:nvPr/>
            </p:nvGrpSpPr>
            <p:grpSpPr>
              <a:xfrm>
                <a:off x="29691472" y="16051858"/>
                <a:ext cx="271971" cy="72000"/>
                <a:chOff x="3760880" y="4097231"/>
                <a:chExt cx="271971" cy="72000"/>
              </a:xfrm>
            </p:grpSpPr>
            <p:sp>
              <p:nvSpPr>
                <p:cNvPr id="155" name="Star: 5 Points 679">
                  <a:hlinkClick r:id="rId2"/>
                  <a:extLst>
                    <a:ext uri="{FF2B5EF4-FFF2-40B4-BE49-F238E27FC236}">
                      <a16:creationId xmlns:a16="http://schemas.microsoft.com/office/drawing/2014/main" id="{C26A55E4-5044-661C-BC40-1AC4052950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" name="Star: 5 Points 680">
                  <a:hlinkClick r:id="rId3"/>
                  <a:extLst>
                    <a:ext uri="{FF2B5EF4-FFF2-40B4-BE49-F238E27FC236}">
                      <a16:creationId xmlns:a16="http://schemas.microsoft.com/office/drawing/2014/main" id="{E04A82F0-D84E-C37D-8E78-7305F1FBC7A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7" name="Star: 5 Points 681">
                  <a:hlinkClick r:id="rId4"/>
                  <a:extLst>
                    <a:ext uri="{FF2B5EF4-FFF2-40B4-BE49-F238E27FC236}">
                      <a16:creationId xmlns:a16="http://schemas.microsoft.com/office/drawing/2014/main" id="{08A5291A-FB34-C728-AB09-DF191FEC73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1" name="FTU - outer medullary col. duct">
              <a:extLst>
                <a:ext uri="{FF2B5EF4-FFF2-40B4-BE49-F238E27FC236}">
                  <a16:creationId xmlns:a16="http://schemas.microsoft.com/office/drawing/2014/main" id="{BF11E821-6849-591C-CCF4-A803E3A394E8}"/>
                </a:ext>
              </a:extLst>
            </p:cNvPr>
            <p:cNvGrpSpPr/>
            <p:nvPr/>
          </p:nvGrpSpPr>
          <p:grpSpPr>
            <a:xfrm>
              <a:off x="29147230" y="16158278"/>
              <a:ext cx="1440000" cy="216000"/>
              <a:chOff x="29147230" y="16158278"/>
              <a:chExt cx="1440000" cy="216000"/>
            </a:xfrm>
          </p:grpSpPr>
          <p:sp>
            <p:nvSpPr>
              <p:cNvPr id="140" name="FTU - outer medullary col. duct">
                <a:extLst>
                  <a:ext uri="{FF2B5EF4-FFF2-40B4-BE49-F238E27FC236}">
                    <a16:creationId xmlns:a16="http://schemas.microsoft.com/office/drawing/2014/main" id="{1D9CC244-D8F7-A973-CC70-58108BA94205}"/>
                  </a:ext>
                </a:extLst>
              </p:cNvPr>
              <p:cNvSpPr txBox="1"/>
              <p:nvPr/>
            </p:nvSpPr>
            <p:spPr>
              <a:xfrm>
                <a:off x="29147230" y="1615827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Outer medullary col.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6" name="dock">
                <a:extLst>
                  <a:ext uri="{FF2B5EF4-FFF2-40B4-BE49-F238E27FC236}">
                    <a16:creationId xmlns:a16="http://schemas.microsoft.com/office/drawing/2014/main" id="{BFA725BF-A919-F749-60C9-E0058F6C9479}"/>
                  </a:ext>
                </a:extLst>
              </p:cNvPr>
              <p:cNvGrpSpPr/>
              <p:nvPr/>
            </p:nvGrpSpPr>
            <p:grpSpPr>
              <a:xfrm flipH="1">
                <a:off x="29532683" y="16174862"/>
                <a:ext cx="57600" cy="186737"/>
                <a:chOff x="2890221" y="12245125"/>
                <a:chExt cx="57600" cy="186737"/>
              </a:xfrm>
            </p:grpSpPr>
            <p:sp>
              <p:nvSpPr>
                <p:cNvPr id="149" name="Text Box 3086">
                  <a:extLst>
                    <a:ext uri="{FF2B5EF4-FFF2-40B4-BE49-F238E27FC236}">
                      <a16:creationId xmlns:a16="http://schemas.microsoft.com/office/drawing/2014/main" id="{0247437E-2136-7074-0938-BA46A5E8436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0" name="Text Box 3086">
                  <a:extLst>
                    <a:ext uri="{FF2B5EF4-FFF2-40B4-BE49-F238E27FC236}">
                      <a16:creationId xmlns:a16="http://schemas.microsoft.com/office/drawing/2014/main" id="{F5F56958-7400-3DD4-0634-2EDB4572F62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1" name="Text Box 3086">
                  <a:extLst>
                    <a:ext uri="{FF2B5EF4-FFF2-40B4-BE49-F238E27FC236}">
                      <a16:creationId xmlns:a16="http://schemas.microsoft.com/office/drawing/2014/main" id="{4C330FBF-B2EA-2B41-745C-501D8B53391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2" name="link">
                <a:extLst>
                  <a:ext uri="{FF2B5EF4-FFF2-40B4-BE49-F238E27FC236}">
                    <a16:creationId xmlns:a16="http://schemas.microsoft.com/office/drawing/2014/main" id="{84E287DE-7644-90FB-4D05-873176819B89}"/>
                  </a:ext>
                </a:extLst>
              </p:cNvPr>
              <p:cNvGrpSpPr/>
              <p:nvPr/>
            </p:nvGrpSpPr>
            <p:grpSpPr>
              <a:xfrm>
                <a:off x="29691472" y="16281562"/>
                <a:ext cx="271971" cy="72000"/>
                <a:chOff x="3760880" y="4097231"/>
                <a:chExt cx="271971" cy="72000"/>
              </a:xfrm>
            </p:grpSpPr>
            <p:sp>
              <p:nvSpPr>
                <p:cNvPr id="143" name="Star: 5 Points 667">
                  <a:hlinkClick r:id="rId2"/>
                  <a:extLst>
                    <a:ext uri="{FF2B5EF4-FFF2-40B4-BE49-F238E27FC236}">
                      <a16:creationId xmlns:a16="http://schemas.microsoft.com/office/drawing/2014/main" id="{7CC06E99-654D-72A8-F91C-DD8674221A3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4" name="Star: 5 Points 668">
                  <a:hlinkClick r:id="rId3"/>
                  <a:extLst>
                    <a:ext uri="{FF2B5EF4-FFF2-40B4-BE49-F238E27FC236}">
                      <a16:creationId xmlns:a16="http://schemas.microsoft.com/office/drawing/2014/main" id="{3C403ADB-4861-6C99-C5E2-35F87ED270F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" name="Star: 5 Points 669">
                  <a:hlinkClick r:id="rId4"/>
                  <a:extLst>
                    <a:ext uri="{FF2B5EF4-FFF2-40B4-BE49-F238E27FC236}">
                      <a16:creationId xmlns:a16="http://schemas.microsoft.com/office/drawing/2014/main" id="{682C8BD6-C3C2-5DF7-A8CF-24E35D29EE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2" name="FTU - inner medullary col. duct">
              <a:extLst>
                <a:ext uri="{FF2B5EF4-FFF2-40B4-BE49-F238E27FC236}">
                  <a16:creationId xmlns:a16="http://schemas.microsoft.com/office/drawing/2014/main" id="{29F091E3-5D9E-EA32-8380-7BF59C998657}"/>
                </a:ext>
              </a:extLst>
            </p:cNvPr>
            <p:cNvGrpSpPr/>
            <p:nvPr/>
          </p:nvGrpSpPr>
          <p:grpSpPr>
            <a:xfrm>
              <a:off x="29147230" y="16387982"/>
              <a:ext cx="1440000" cy="216000"/>
              <a:chOff x="29147230" y="16387982"/>
              <a:chExt cx="1440000" cy="216000"/>
            </a:xfrm>
          </p:grpSpPr>
          <p:sp>
            <p:nvSpPr>
              <p:cNvPr id="122" name="FTU - inner medullary col. duct">
                <a:extLst>
                  <a:ext uri="{FF2B5EF4-FFF2-40B4-BE49-F238E27FC236}">
                    <a16:creationId xmlns:a16="http://schemas.microsoft.com/office/drawing/2014/main" id="{2980D09E-2BBD-23AF-ECD7-AB2869D4B9AA}"/>
                  </a:ext>
                </a:extLst>
              </p:cNvPr>
              <p:cNvSpPr txBox="1"/>
              <p:nvPr/>
            </p:nvSpPr>
            <p:spPr>
              <a:xfrm>
                <a:off x="29147230" y="1638798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Inner medullary col.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4" name="dock">
                <a:extLst>
                  <a:ext uri="{FF2B5EF4-FFF2-40B4-BE49-F238E27FC236}">
                    <a16:creationId xmlns:a16="http://schemas.microsoft.com/office/drawing/2014/main" id="{59FA06EB-8BF9-6E11-383D-1309244CB9EF}"/>
                  </a:ext>
                </a:extLst>
              </p:cNvPr>
              <p:cNvGrpSpPr/>
              <p:nvPr/>
            </p:nvGrpSpPr>
            <p:grpSpPr>
              <a:xfrm flipH="1">
                <a:off x="29532683" y="16404566"/>
                <a:ext cx="57600" cy="186737"/>
                <a:chOff x="2890221" y="12245125"/>
                <a:chExt cx="57600" cy="186737"/>
              </a:xfrm>
            </p:grpSpPr>
            <p:sp>
              <p:nvSpPr>
                <p:cNvPr id="137" name="Text Box 3086">
                  <a:extLst>
                    <a:ext uri="{FF2B5EF4-FFF2-40B4-BE49-F238E27FC236}">
                      <a16:creationId xmlns:a16="http://schemas.microsoft.com/office/drawing/2014/main" id="{32D9FD98-08E0-F67B-4711-A3F7C31C89E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8" name="Text Box 3086">
                  <a:extLst>
                    <a:ext uri="{FF2B5EF4-FFF2-40B4-BE49-F238E27FC236}">
                      <a16:creationId xmlns:a16="http://schemas.microsoft.com/office/drawing/2014/main" id="{1DBEE7A3-1965-E64D-C5C0-25B4657980B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9" name="Text Box 3086">
                  <a:extLst>
                    <a:ext uri="{FF2B5EF4-FFF2-40B4-BE49-F238E27FC236}">
                      <a16:creationId xmlns:a16="http://schemas.microsoft.com/office/drawing/2014/main" id="{5A896DD9-E3EE-6F90-9566-F0EA3606D9D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9" name="link">
                <a:extLst>
                  <a:ext uri="{FF2B5EF4-FFF2-40B4-BE49-F238E27FC236}">
                    <a16:creationId xmlns:a16="http://schemas.microsoft.com/office/drawing/2014/main" id="{AA995385-753B-E87C-531B-3549D5215175}"/>
                  </a:ext>
                </a:extLst>
              </p:cNvPr>
              <p:cNvGrpSpPr/>
              <p:nvPr/>
            </p:nvGrpSpPr>
            <p:grpSpPr>
              <a:xfrm>
                <a:off x="29691472" y="16511266"/>
                <a:ext cx="271971" cy="72000"/>
                <a:chOff x="3760880" y="4097231"/>
                <a:chExt cx="271971" cy="72000"/>
              </a:xfrm>
            </p:grpSpPr>
            <p:sp>
              <p:nvSpPr>
                <p:cNvPr id="130" name="Star: 5 Points 655">
                  <a:hlinkClick r:id="rId2"/>
                  <a:extLst>
                    <a:ext uri="{FF2B5EF4-FFF2-40B4-BE49-F238E27FC236}">
                      <a16:creationId xmlns:a16="http://schemas.microsoft.com/office/drawing/2014/main" id="{064A9283-FF46-7C86-58FA-4E75960B855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" name="Star: 5 Points 656">
                  <a:hlinkClick r:id="rId3"/>
                  <a:extLst>
                    <a:ext uri="{FF2B5EF4-FFF2-40B4-BE49-F238E27FC236}">
                      <a16:creationId xmlns:a16="http://schemas.microsoft.com/office/drawing/2014/main" id="{7579481C-E697-3C58-04BF-823223C50E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3" name="Star: 5 Points 657">
                  <a:hlinkClick r:id="rId4"/>
                  <a:extLst>
                    <a:ext uri="{FF2B5EF4-FFF2-40B4-BE49-F238E27FC236}">
                      <a16:creationId xmlns:a16="http://schemas.microsoft.com/office/drawing/2014/main" id="{387A60B5-9399-ECC0-3B24-CA3EC46D533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3" name="FTU - minor calyx">
              <a:extLst>
                <a:ext uri="{FF2B5EF4-FFF2-40B4-BE49-F238E27FC236}">
                  <a16:creationId xmlns:a16="http://schemas.microsoft.com/office/drawing/2014/main" id="{02888C18-0524-ABB0-7B13-4BA9567A6C06}"/>
                </a:ext>
              </a:extLst>
            </p:cNvPr>
            <p:cNvGrpSpPr/>
            <p:nvPr/>
          </p:nvGrpSpPr>
          <p:grpSpPr>
            <a:xfrm>
              <a:off x="29147230" y="16617686"/>
              <a:ext cx="1440000" cy="216000"/>
              <a:chOff x="29147230" y="16617686"/>
              <a:chExt cx="1440000" cy="216000"/>
            </a:xfrm>
          </p:grpSpPr>
          <p:sp>
            <p:nvSpPr>
              <p:cNvPr id="110" name="FTU - minor calyx">
                <a:extLst>
                  <a:ext uri="{FF2B5EF4-FFF2-40B4-BE49-F238E27FC236}">
                    <a16:creationId xmlns:a16="http://schemas.microsoft.com/office/drawing/2014/main" id="{6C472890-32AC-3211-0BEF-03D5683EC693}"/>
                  </a:ext>
                </a:extLst>
              </p:cNvPr>
              <p:cNvSpPr txBox="1"/>
              <p:nvPr/>
            </p:nvSpPr>
            <p:spPr>
              <a:xfrm>
                <a:off x="29147230" y="1661768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Minor calyx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6" name="dock">
                <a:extLst>
                  <a:ext uri="{FF2B5EF4-FFF2-40B4-BE49-F238E27FC236}">
                    <a16:creationId xmlns:a16="http://schemas.microsoft.com/office/drawing/2014/main" id="{8DED8432-09F9-2A42-D660-B59284134A4C}"/>
                  </a:ext>
                </a:extLst>
              </p:cNvPr>
              <p:cNvGrpSpPr/>
              <p:nvPr/>
            </p:nvGrpSpPr>
            <p:grpSpPr>
              <a:xfrm flipH="1">
                <a:off x="29532683" y="16634270"/>
                <a:ext cx="57600" cy="186737"/>
                <a:chOff x="2890221" y="12245125"/>
                <a:chExt cx="57600" cy="186737"/>
              </a:xfrm>
            </p:grpSpPr>
            <p:sp>
              <p:nvSpPr>
                <p:cNvPr id="119" name="Text Box 3086">
                  <a:extLst>
                    <a:ext uri="{FF2B5EF4-FFF2-40B4-BE49-F238E27FC236}">
                      <a16:creationId xmlns:a16="http://schemas.microsoft.com/office/drawing/2014/main" id="{3B8838C3-A90B-D4ED-1A3A-AE7C6B0BA55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0" name="Text Box 3086">
                  <a:extLst>
                    <a:ext uri="{FF2B5EF4-FFF2-40B4-BE49-F238E27FC236}">
                      <a16:creationId xmlns:a16="http://schemas.microsoft.com/office/drawing/2014/main" id="{20DAAFFC-BDF8-0412-2665-05DFF43702D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1" name="Text Box 3086">
                  <a:extLst>
                    <a:ext uri="{FF2B5EF4-FFF2-40B4-BE49-F238E27FC236}">
                      <a16:creationId xmlns:a16="http://schemas.microsoft.com/office/drawing/2014/main" id="{28A76130-C490-FABA-3601-8B7757AA24A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2" name="link">
                <a:extLst>
                  <a:ext uri="{FF2B5EF4-FFF2-40B4-BE49-F238E27FC236}">
                    <a16:creationId xmlns:a16="http://schemas.microsoft.com/office/drawing/2014/main" id="{2B37D655-BD68-8A3E-BF83-2AAA780EE87C}"/>
                  </a:ext>
                </a:extLst>
              </p:cNvPr>
              <p:cNvGrpSpPr/>
              <p:nvPr/>
            </p:nvGrpSpPr>
            <p:grpSpPr>
              <a:xfrm>
                <a:off x="29691472" y="16740970"/>
                <a:ext cx="271971" cy="72000"/>
                <a:chOff x="3760880" y="4097231"/>
                <a:chExt cx="271971" cy="72000"/>
              </a:xfrm>
            </p:grpSpPr>
            <p:sp>
              <p:nvSpPr>
                <p:cNvPr id="113" name="Star: 5 Points 643">
                  <a:hlinkClick r:id="rId2"/>
                  <a:extLst>
                    <a:ext uri="{FF2B5EF4-FFF2-40B4-BE49-F238E27FC236}">
                      <a16:creationId xmlns:a16="http://schemas.microsoft.com/office/drawing/2014/main" id="{B89AE98C-928C-B228-5116-320F10CD31A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4" name="Star: 5 Points 644">
                  <a:hlinkClick r:id="rId3"/>
                  <a:extLst>
                    <a:ext uri="{FF2B5EF4-FFF2-40B4-BE49-F238E27FC236}">
                      <a16:creationId xmlns:a16="http://schemas.microsoft.com/office/drawing/2014/main" id="{6B3EC990-2CCF-4003-3874-90C6407D5C7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5" name="Star: 5 Points 645">
                  <a:hlinkClick r:id="rId4"/>
                  <a:extLst>
                    <a:ext uri="{FF2B5EF4-FFF2-40B4-BE49-F238E27FC236}">
                      <a16:creationId xmlns:a16="http://schemas.microsoft.com/office/drawing/2014/main" id="{F6B18BA6-7B33-A748-AC7C-49CD3440CB2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4" name="FTU - major calyx">
              <a:extLst>
                <a:ext uri="{FF2B5EF4-FFF2-40B4-BE49-F238E27FC236}">
                  <a16:creationId xmlns:a16="http://schemas.microsoft.com/office/drawing/2014/main" id="{9988D847-F6F1-AD25-DAC2-C9D58E862586}"/>
                </a:ext>
              </a:extLst>
            </p:cNvPr>
            <p:cNvGrpSpPr/>
            <p:nvPr/>
          </p:nvGrpSpPr>
          <p:grpSpPr>
            <a:xfrm>
              <a:off x="29147230" y="16847390"/>
              <a:ext cx="1440000" cy="216000"/>
              <a:chOff x="29147230" y="16847390"/>
              <a:chExt cx="1440000" cy="216000"/>
            </a:xfrm>
          </p:grpSpPr>
          <p:sp>
            <p:nvSpPr>
              <p:cNvPr id="92" name="FTU - major calyx">
                <a:extLst>
                  <a:ext uri="{FF2B5EF4-FFF2-40B4-BE49-F238E27FC236}">
                    <a16:creationId xmlns:a16="http://schemas.microsoft.com/office/drawing/2014/main" id="{E1AAFC14-5C81-6272-58C9-88DC62B96B44}"/>
                  </a:ext>
                </a:extLst>
              </p:cNvPr>
              <p:cNvSpPr txBox="1"/>
              <p:nvPr/>
            </p:nvSpPr>
            <p:spPr>
              <a:xfrm>
                <a:off x="29147230" y="1684739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Major calyx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04" name="dock">
                <a:extLst>
                  <a:ext uri="{FF2B5EF4-FFF2-40B4-BE49-F238E27FC236}">
                    <a16:creationId xmlns:a16="http://schemas.microsoft.com/office/drawing/2014/main" id="{8EBB58E2-0A3F-B7B6-F9E1-0DBA6A9F36CB}"/>
                  </a:ext>
                </a:extLst>
              </p:cNvPr>
              <p:cNvGrpSpPr/>
              <p:nvPr/>
            </p:nvGrpSpPr>
            <p:grpSpPr>
              <a:xfrm flipH="1">
                <a:off x="29532683" y="16863974"/>
                <a:ext cx="57600" cy="186737"/>
                <a:chOff x="2890221" y="12245125"/>
                <a:chExt cx="57600" cy="186737"/>
              </a:xfrm>
            </p:grpSpPr>
            <p:sp>
              <p:nvSpPr>
                <p:cNvPr id="107" name="Text Box 3086">
                  <a:extLst>
                    <a:ext uri="{FF2B5EF4-FFF2-40B4-BE49-F238E27FC236}">
                      <a16:creationId xmlns:a16="http://schemas.microsoft.com/office/drawing/2014/main" id="{9DDEF00D-057F-F2FE-3736-914CA923B49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8" name="Text Box 3086">
                  <a:extLst>
                    <a:ext uri="{FF2B5EF4-FFF2-40B4-BE49-F238E27FC236}">
                      <a16:creationId xmlns:a16="http://schemas.microsoft.com/office/drawing/2014/main" id="{C49F26E6-6627-828B-8DEE-8281A1469B5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9" name="Text Box 3086">
                  <a:extLst>
                    <a:ext uri="{FF2B5EF4-FFF2-40B4-BE49-F238E27FC236}">
                      <a16:creationId xmlns:a16="http://schemas.microsoft.com/office/drawing/2014/main" id="{44A89354-2471-F689-6E6D-6CB7B35695F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9" name="link">
                <a:extLst>
                  <a:ext uri="{FF2B5EF4-FFF2-40B4-BE49-F238E27FC236}">
                    <a16:creationId xmlns:a16="http://schemas.microsoft.com/office/drawing/2014/main" id="{17D85575-7125-197E-F822-3D31EFDC4CDE}"/>
                  </a:ext>
                </a:extLst>
              </p:cNvPr>
              <p:cNvGrpSpPr/>
              <p:nvPr/>
            </p:nvGrpSpPr>
            <p:grpSpPr>
              <a:xfrm>
                <a:off x="29691472" y="16970674"/>
                <a:ext cx="271971" cy="72000"/>
                <a:chOff x="3760880" y="4097231"/>
                <a:chExt cx="271971" cy="72000"/>
              </a:xfrm>
            </p:grpSpPr>
            <p:sp>
              <p:nvSpPr>
                <p:cNvPr id="100" name="Star: 5 Points 631">
                  <a:hlinkClick r:id="rId2"/>
                  <a:extLst>
                    <a:ext uri="{FF2B5EF4-FFF2-40B4-BE49-F238E27FC236}">
                      <a16:creationId xmlns:a16="http://schemas.microsoft.com/office/drawing/2014/main" id="{AA3BCE37-AE11-F75E-C0E8-9B8785A8ADD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2" name="Star: 5 Points 632">
                  <a:hlinkClick r:id="rId3"/>
                  <a:extLst>
                    <a:ext uri="{FF2B5EF4-FFF2-40B4-BE49-F238E27FC236}">
                      <a16:creationId xmlns:a16="http://schemas.microsoft.com/office/drawing/2014/main" id="{6DDF1A42-AA16-6612-DDBE-E322941B8E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3" name="Star: 5 Points 633">
                  <a:hlinkClick r:id="rId4"/>
                  <a:extLst>
                    <a:ext uri="{FF2B5EF4-FFF2-40B4-BE49-F238E27FC236}">
                      <a16:creationId xmlns:a16="http://schemas.microsoft.com/office/drawing/2014/main" id="{5D5F3D46-44FD-3ADF-30B8-FA659C1BF1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5" name="FTU - renal pelvis">
              <a:extLst>
                <a:ext uri="{FF2B5EF4-FFF2-40B4-BE49-F238E27FC236}">
                  <a16:creationId xmlns:a16="http://schemas.microsoft.com/office/drawing/2014/main" id="{895BAD34-F800-0553-1BF4-BDF9F90C71C2}"/>
                </a:ext>
              </a:extLst>
            </p:cNvPr>
            <p:cNvGrpSpPr/>
            <p:nvPr/>
          </p:nvGrpSpPr>
          <p:grpSpPr>
            <a:xfrm>
              <a:off x="29147230" y="17077100"/>
              <a:ext cx="1440000" cy="216000"/>
              <a:chOff x="29147230" y="17077100"/>
              <a:chExt cx="1440000" cy="216000"/>
            </a:xfrm>
          </p:grpSpPr>
          <p:sp>
            <p:nvSpPr>
              <p:cNvPr id="74" name="FTU - renal pelvis">
                <a:extLst>
                  <a:ext uri="{FF2B5EF4-FFF2-40B4-BE49-F238E27FC236}">
                    <a16:creationId xmlns:a16="http://schemas.microsoft.com/office/drawing/2014/main" id="{63775EA5-3D8D-B022-592A-F2C816F9CF34}"/>
                  </a:ext>
                </a:extLst>
              </p:cNvPr>
              <p:cNvSpPr txBox="1"/>
              <p:nvPr/>
            </p:nvSpPr>
            <p:spPr>
              <a:xfrm>
                <a:off x="29147230" y="1707710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Renal pelvis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4" name="dock">
                <a:extLst>
                  <a:ext uri="{FF2B5EF4-FFF2-40B4-BE49-F238E27FC236}">
                    <a16:creationId xmlns:a16="http://schemas.microsoft.com/office/drawing/2014/main" id="{36A147AB-3E66-429A-68A4-D28B9F53DA91}"/>
                  </a:ext>
                </a:extLst>
              </p:cNvPr>
              <p:cNvGrpSpPr/>
              <p:nvPr/>
            </p:nvGrpSpPr>
            <p:grpSpPr>
              <a:xfrm flipH="1">
                <a:off x="29532683" y="17093684"/>
                <a:ext cx="57600" cy="186737"/>
                <a:chOff x="2890221" y="12245125"/>
                <a:chExt cx="57600" cy="186737"/>
              </a:xfrm>
            </p:grpSpPr>
            <p:sp>
              <p:nvSpPr>
                <p:cNvPr id="87" name="Text Box 3086">
                  <a:extLst>
                    <a:ext uri="{FF2B5EF4-FFF2-40B4-BE49-F238E27FC236}">
                      <a16:creationId xmlns:a16="http://schemas.microsoft.com/office/drawing/2014/main" id="{B320AA05-55D8-DEEF-3144-70E9D6550E1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8" name="Text Box 3086">
                  <a:extLst>
                    <a:ext uri="{FF2B5EF4-FFF2-40B4-BE49-F238E27FC236}">
                      <a16:creationId xmlns:a16="http://schemas.microsoft.com/office/drawing/2014/main" id="{67122519-4C26-EE31-170B-FD521A544B2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" name="Text Box 3086">
                  <a:extLst>
                    <a:ext uri="{FF2B5EF4-FFF2-40B4-BE49-F238E27FC236}">
                      <a16:creationId xmlns:a16="http://schemas.microsoft.com/office/drawing/2014/main" id="{D710B4C2-4056-1989-EC12-EA6376856F3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6" name="link">
                <a:extLst>
                  <a:ext uri="{FF2B5EF4-FFF2-40B4-BE49-F238E27FC236}">
                    <a16:creationId xmlns:a16="http://schemas.microsoft.com/office/drawing/2014/main" id="{775A6C27-B563-6F81-DE1D-55FE98D9E2C4}"/>
                  </a:ext>
                </a:extLst>
              </p:cNvPr>
              <p:cNvGrpSpPr/>
              <p:nvPr/>
            </p:nvGrpSpPr>
            <p:grpSpPr>
              <a:xfrm>
                <a:off x="29691472" y="17200384"/>
                <a:ext cx="271971" cy="72000"/>
                <a:chOff x="3760880" y="4097231"/>
                <a:chExt cx="271971" cy="72000"/>
              </a:xfrm>
            </p:grpSpPr>
            <p:sp>
              <p:nvSpPr>
                <p:cNvPr id="79" name="Star: 5 Points 619">
                  <a:hlinkClick r:id="rId2"/>
                  <a:extLst>
                    <a:ext uri="{FF2B5EF4-FFF2-40B4-BE49-F238E27FC236}">
                      <a16:creationId xmlns:a16="http://schemas.microsoft.com/office/drawing/2014/main" id="{7342B724-BB6C-F018-D851-6F9876CA2F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2" name="Star: 5 Points 620">
                  <a:hlinkClick r:id="rId3"/>
                  <a:extLst>
                    <a:ext uri="{FF2B5EF4-FFF2-40B4-BE49-F238E27FC236}">
                      <a16:creationId xmlns:a16="http://schemas.microsoft.com/office/drawing/2014/main" id="{F4968BB8-D601-F66A-6A4F-733F08FB59C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3" name="Star: 5 Points 621">
                  <a:hlinkClick r:id="rId4"/>
                  <a:extLst>
                    <a:ext uri="{FF2B5EF4-FFF2-40B4-BE49-F238E27FC236}">
                      <a16:creationId xmlns:a16="http://schemas.microsoft.com/office/drawing/2014/main" id="{2B1039A3-73B2-EF76-A435-EF4B13DEBD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758" name="organ group - smell">
            <a:extLst>
              <a:ext uri="{FF2B5EF4-FFF2-40B4-BE49-F238E27FC236}">
                <a16:creationId xmlns:a16="http://schemas.microsoft.com/office/drawing/2014/main" id="{5F32D2DA-A8D4-50A9-4F53-DF8A11BBBE2C}"/>
              </a:ext>
            </a:extLst>
          </p:cNvPr>
          <p:cNvGrpSpPr/>
          <p:nvPr/>
        </p:nvGrpSpPr>
        <p:grpSpPr>
          <a:xfrm>
            <a:off x="30290483" y="10195239"/>
            <a:ext cx="1440000" cy="751281"/>
            <a:chOff x="29147488" y="10195239"/>
            <a:chExt cx="1440000" cy="751281"/>
          </a:xfrm>
        </p:grpSpPr>
        <p:sp>
          <p:nvSpPr>
            <p:cNvPr id="637" name="organ - smell">
              <a:extLst>
                <a:ext uri="{FF2B5EF4-FFF2-40B4-BE49-F238E27FC236}">
                  <a16:creationId xmlns:a16="http://schemas.microsoft.com/office/drawing/2014/main" id="{0A36D4AB-9039-FA59-F905-3403202111C7}"/>
                </a:ext>
              </a:extLst>
            </p:cNvPr>
            <p:cNvSpPr txBox="1"/>
            <p:nvPr/>
          </p:nvSpPr>
          <p:spPr>
            <a:xfrm>
              <a:off x="29147488" y="10195239"/>
              <a:ext cx="1440000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Smell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56" name="FTU - olfactory bulb">
              <a:extLst>
                <a:ext uri="{FF2B5EF4-FFF2-40B4-BE49-F238E27FC236}">
                  <a16:creationId xmlns:a16="http://schemas.microsoft.com/office/drawing/2014/main" id="{798598F1-F065-DD58-6CA1-91C425417647}"/>
                </a:ext>
              </a:extLst>
            </p:cNvPr>
            <p:cNvGrpSpPr/>
            <p:nvPr/>
          </p:nvGrpSpPr>
          <p:grpSpPr>
            <a:xfrm>
              <a:off x="29206169" y="10409514"/>
              <a:ext cx="1334385" cy="216000"/>
              <a:chOff x="29206169" y="10409514"/>
              <a:chExt cx="1334385" cy="216000"/>
            </a:xfrm>
          </p:grpSpPr>
          <p:sp>
            <p:nvSpPr>
              <p:cNvPr id="649" name="FTU - olfactory bulb">
                <a:extLst>
                  <a:ext uri="{FF2B5EF4-FFF2-40B4-BE49-F238E27FC236}">
                    <a16:creationId xmlns:a16="http://schemas.microsoft.com/office/drawing/2014/main" id="{3F3CBD33-A0F9-9F8B-B83B-E92241FA2179}"/>
                  </a:ext>
                </a:extLst>
              </p:cNvPr>
              <p:cNvSpPr txBox="1"/>
              <p:nvPr/>
            </p:nvSpPr>
            <p:spPr>
              <a:xfrm>
                <a:off x="29206169" y="10409514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Olfactory bulb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0" name="link">
                <a:extLst>
                  <a:ext uri="{FF2B5EF4-FFF2-40B4-BE49-F238E27FC236}">
                    <a16:creationId xmlns:a16="http://schemas.microsoft.com/office/drawing/2014/main" id="{C17B4FEA-DB00-6CCB-C016-BF52DF1000FA}"/>
                  </a:ext>
                </a:extLst>
              </p:cNvPr>
              <p:cNvGrpSpPr/>
              <p:nvPr/>
            </p:nvGrpSpPr>
            <p:grpSpPr>
              <a:xfrm>
                <a:off x="29385559" y="10528304"/>
                <a:ext cx="271971" cy="72000"/>
                <a:chOff x="1089323" y="4107466"/>
                <a:chExt cx="271971" cy="72000"/>
              </a:xfrm>
            </p:grpSpPr>
            <p:sp>
              <p:nvSpPr>
                <p:cNvPr id="684" name="Star: 5 Points 2730">
                  <a:hlinkClick r:id="rId5"/>
                  <a:extLst>
                    <a:ext uri="{FF2B5EF4-FFF2-40B4-BE49-F238E27FC236}">
                      <a16:creationId xmlns:a16="http://schemas.microsoft.com/office/drawing/2014/main" id="{B01F751B-9E3F-5B8D-55CF-9FE7F6968E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5" name="Star: 5 Points 2731">
                  <a:hlinkClick r:id="rId6"/>
                  <a:extLst>
                    <a:ext uri="{FF2B5EF4-FFF2-40B4-BE49-F238E27FC236}">
                      <a16:creationId xmlns:a16="http://schemas.microsoft.com/office/drawing/2014/main" id="{D80EE53C-9714-4AC9-81F8-7A078789473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6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26F05445-7344-F736-D8E3-3605DB699FC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51" name="dock">
                <a:extLst>
                  <a:ext uri="{FF2B5EF4-FFF2-40B4-BE49-F238E27FC236}">
                    <a16:creationId xmlns:a16="http://schemas.microsoft.com/office/drawing/2014/main" id="{B9A37912-C2F4-9387-2DF3-64AE4396C1B9}"/>
                  </a:ext>
                </a:extLst>
              </p:cNvPr>
              <p:cNvSpPr txBox="1"/>
              <p:nvPr/>
            </p:nvSpPr>
            <p:spPr>
              <a:xfrm>
                <a:off x="29274469" y="1048495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7" name="FTU - accessory olfactory bulb">
              <a:extLst>
                <a:ext uri="{FF2B5EF4-FFF2-40B4-BE49-F238E27FC236}">
                  <a16:creationId xmlns:a16="http://schemas.microsoft.com/office/drawing/2014/main" id="{E5457CD1-4275-4671-DADF-E8D7587A89BB}"/>
                </a:ext>
              </a:extLst>
            </p:cNvPr>
            <p:cNvGrpSpPr/>
            <p:nvPr/>
          </p:nvGrpSpPr>
          <p:grpSpPr>
            <a:xfrm>
              <a:off x="29203823" y="10648935"/>
              <a:ext cx="1334385" cy="216000"/>
              <a:chOff x="29203823" y="10648935"/>
              <a:chExt cx="1334385" cy="216000"/>
            </a:xfrm>
          </p:grpSpPr>
          <p:sp>
            <p:nvSpPr>
              <p:cNvPr id="652" name="FTU - accessory olfactory bulb">
                <a:extLst>
                  <a:ext uri="{FF2B5EF4-FFF2-40B4-BE49-F238E27FC236}">
                    <a16:creationId xmlns:a16="http://schemas.microsoft.com/office/drawing/2014/main" id="{F861B8D0-001F-18BD-E2D5-07EE435B99C5}"/>
                  </a:ext>
                </a:extLst>
              </p:cNvPr>
              <p:cNvSpPr txBox="1"/>
              <p:nvPr/>
            </p:nvSpPr>
            <p:spPr>
              <a:xfrm>
                <a:off x="29203823" y="10648935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Accessory olfactory bulb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3" name="link">
                <a:extLst>
                  <a:ext uri="{FF2B5EF4-FFF2-40B4-BE49-F238E27FC236}">
                    <a16:creationId xmlns:a16="http://schemas.microsoft.com/office/drawing/2014/main" id="{931BDD5F-19B6-36EE-0236-931A3E19F7C6}"/>
                  </a:ext>
                </a:extLst>
              </p:cNvPr>
              <p:cNvGrpSpPr/>
              <p:nvPr/>
            </p:nvGrpSpPr>
            <p:grpSpPr>
              <a:xfrm>
                <a:off x="29383213" y="10767725"/>
                <a:ext cx="271971" cy="72000"/>
                <a:chOff x="1089323" y="4107466"/>
                <a:chExt cx="271971" cy="72000"/>
              </a:xfrm>
            </p:grpSpPr>
            <p:sp>
              <p:nvSpPr>
                <p:cNvPr id="681" name="Star: 5 Points 2730">
                  <a:hlinkClick r:id="rId5"/>
                  <a:extLst>
                    <a:ext uri="{FF2B5EF4-FFF2-40B4-BE49-F238E27FC236}">
                      <a16:creationId xmlns:a16="http://schemas.microsoft.com/office/drawing/2014/main" id="{93EBB209-FA1B-CF5A-8970-0D16151F6C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2" name="Star: 5 Points 2731">
                  <a:hlinkClick r:id="rId6"/>
                  <a:extLst>
                    <a:ext uri="{FF2B5EF4-FFF2-40B4-BE49-F238E27FC236}">
                      <a16:creationId xmlns:a16="http://schemas.microsoft.com/office/drawing/2014/main" id="{EB32B7D6-3248-8C11-4439-61BE0443B74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3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49123B20-E238-36A2-0746-6AE2E31C760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54" name="dock">
                <a:extLst>
                  <a:ext uri="{FF2B5EF4-FFF2-40B4-BE49-F238E27FC236}">
                    <a16:creationId xmlns:a16="http://schemas.microsoft.com/office/drawing/2014/main" id="{2C2B8C37-5D00-F019-7DE6-BB790E2309B9}"/>
                  </a:ext>
                </a:extLst>
              </p:cNvPr>
              <p:cNvSpPr txBox="1"/>
              <p:nvPr/>
            </p:nvSpPr>
            <p:spPr>
              <a:xfrm>
                <a:off x="29295976" y="1072437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51" name="organ group - hearing">
            <a:extLst>
              <a:ext uri="{FF2B5EF4-FFF2-40B4-BE49-F238E27FC236}">
                <a16:creationId xmlns:a16="http://schemas.microsoft.com/office/drawing/2014/main" id="{959DD12E-A185-4445-2257-55748F52BC0A}"/>
              </a:ext>
            </a:extLst>
          </p:cNvPr>
          <p:cNvGrpSpPr/>
          <p:nvPr/>
        </p:nvGrpSpPr>
        <p:grpSpPr>
          <a:xfrm>
            <a:off x="30290483" y="7883082"/>
            <a:ext cx="1440000" cy="1281565"/>
            <a:chOff x="29147488" y="7883082"/>
            <a:chExt cx="1440000" cy="1281565"/>
          </a:xfrm>
        </p:grpSpPr>
        <p:sp>
          <p:nvSpPr>
            <p:cNvPr id="722" name="organ - hearing">
              <a:extLst>
                <a:ext uri="{FF2B5EF4-FFF2-40B4-BE49-F238E27FC236}">
                  <a16:creationId xmlns:a16="http://schemas.microsoft.com/office/drawing/2014/main" id="{7588B5CB-9FC8-4CD0-C9CA-9A27B2A3D59A}"/>
                </a:ext>
              </a:extLst>
            </p:cNvPr>
            <p:cNvSpPr txBox="1"/>
            <p:nvPr/>
          </p:nvSpPr>
          <p:spPr>
            <a:xfrm>
              <a:off x="29147488" y="7883082"/>
              <a:ext cx="1440000" cy="128156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Hearing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48" name="FTU - floor of external acoustic meatus">
              <a:extLst>
                <a:ext uri="{FF2B5EF4-FFF2-40B4-BE49-F238E27FC236}">
                  <a16:creationId xmlns:a16="http://schemas.microsoft.com/office/drawing/2014/main" id="{8D820DCF-5887-1487-24BB-8AF7E73E22D5}"/>
                </a:ext>
              </a:extLst>
            </p:cNvPr>
            <p:cNvGrpSpPr/>
            <p:nvPr/>
          </p:nvGrpSpPr>
          <p:grpSpPr>
            <a:xfrm>
              <a:off x="29206169" y="8017206"/>
              <a:ext cx="1334386" cy="216000"/>
              <a:chOff x="29206169" y="8017206"/>
              <a:chExt cx="1334386" cy="216000"/>
            </a:xfrm>
          </p:grpSpPr>
          <p:sp>
            <p:nvSpPr>
              <p:cNvPr id="729" name="FTU - floor of external acoustic meatus">
                <a:extLst>
                  <a:ext uri="{FF2B5EF4-FFF2-40B4-BE49-F238E27FC236}">
                    <a16:creationId xmlns:a16="http://schemas.microsoft.com/office/drawing/2014/main" id="{4928D282-AFD1-5A31-41E1-7A381114EAAE}"/>
                  </a:ext>
                </a:extLst>
              </p:cNvPr>
              <p:cNvSpPr txBox="1"/>
              <p:nvPr/>
            </p:nvSpPr>
            <p:spPr>
              <a:xfrm>
                <a:off x="29206169" y="8017206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Floor of external acoustic meatus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" name="dock">
                <a:extLst>
                  <a:ext uri="{FF2B5EF4-FFF2-40B4-BE49-F238E27FC236}">
                    <a16:creationId xmlns:a16="http://schemas.microsoft.com/office/drawing/2014/main" id="{5CCCDB23-1A73-3CDE-3EB1-9160D5E5B5F0}"/>
                  </a:ext>
                </a:extLst>
              </p:cNvPr>
              <p:cNvSpPr txBox="1"/>
              <p:nvPr/>
            </p:nvSpPr>
            <p:spPr>
              <a:xfrm>
                <a:off x="29256212" y="806108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7" name="link">
                <a:extLst>
                  <a:ext uri="{FF2B5EF4-FFF2-40B4-BE49-F238E27FC236}">
                    <a16:creationId xmlns:a16="http://schemas.microsoft.com/office/drawing/2014/main" id="{412FC058-EF45-1712-68B5-770BBDA61245}"/>
                  </a:ext>
                </a:extLst>
              </p:cNvPr>
              <p:cNvGrpSpPr/>
              <p:nvPr/>
            </p:nvGrpSpPr>
            <p:grpSpPr>
              <a:xfrm>
                <a:off x="29381021" y="8145240"/>
                <a:ext cx="271971" cy="72000"/>
                <a:chOff x="1089323" y="4107466"/>
                <a:chExt cx="271971" cy="72000"/>
              </a:xfrm>
            </p:grpSpPr>
            <p:sp>
              <p:nvSpPr>
                <p:cNvPr id="678" name="Star: 5 Points 2730">
                  <a:hlinkClick r:id="rId8"/>
                  <a:extLst>
                    <a:ext uri="{FF2B5EF4-FFF2-40B4-BE49-F238E27FC236}">
                      <a16:creationId xmlns:a16="http://schemas.microsoft.com/office/drawing/2014/main" id="{7FE42089-75A3-12C3-123E-27F2DEB13C4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9" name="Star: 5 Points 2731">
                  <a:hlinkClick r:id="rId6"/>
                  <a:extLst>
                    <a:ext uri="{FF2B5EF4-FFF2-40B4-BE49-F238E27FC236}">
                      <a16:creationId xmlns:a16="http://schemas.microsoft.com/office/drawing/2014/main" id="{312417C3-00C1-1BA6-5C31-F5C53C4C38E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0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AF6244E6-43C5-1BD1-595E-412415278A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49" name="FTU - wall of external acoustic meatus">
              <a:extLst>
                <a:ext uri="{FF2B5EF4-FFF2-40B4-BE49-F238E27FC236}">
                  <a16:creationId xmlns:a16="http://schemas.microsoft.com/office/drawing/2014/main" id="{4B95F176-CD0F-86EF-8D9C-03AD1E82F029}"/>
                </a:ext>
              </a:extLst>
            </p:cNvPr>
            <p:cNvGrpSpPr/>
            <p:nvPr/>
          </p:nvGrpSpPr>
          <p:grpSpPr>
            <a:xfrm>
              <a:off x="29206168" y="8251071"/>
              <a:ext cx="1334386" cy="216000"/>
              <a:chOff x="29206168" y="8251071"/>
              <a:chExt cx="1334386" cy="216000"/>
            </a:xfrm>
          </p:grpSpPr>
          <p:sp>
            <p:nvSpPr>
              <p:cNvPr id="727" name="FTU - wall of external acoustic meatus">
                <a:extLst>
                  <a:ext uri="{FF2B5EF4-FFF2-40B4-BE49-F238E27FC236}">
                    <a16:creationId xmlns:a16="http://schemas.microsoft.com/office/drawing/2014/main" id="{1CAB632B-F636-048C-CBA3-31600A0B628F}"/>
                  </a:ext>
                </a:extLst>
              </p:cNvPr>
              <p:cNvSpPr txBox="1"/>
              <p:nvPr/>
            </p:nvSpPr>
            <p:spPr>
              <a:xfrm>
                <a:off x="29206168" y="8251071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Wall of external acoustic meatus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" name="dock">
                <a:extLst>
                  <a:ext uri="{FF2B5EF4-FFF2-40B4-BE49-F238E27FC236}">
                    <a16:creationId xmlns:a16="http://schemas.microsoft.com/office/drawing/2014/main" id="{F6266412-B065-6022-EEFF-674B097CA228}"/>
                  </a:ext>
                </a:extLst>
              </p:cNvPr>
              <p:cNvSpPr txBox="1"/>
              <p:nvPr/>
            </p:nvSpPr>
            <p:spPr>
              <a:xfrm>
                <a:off x="29255255" y="832399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8" name="link">
                <a:extLst>
                  <a:ext uri="{FF2B5EF4-FFF2-40B4-BE49-F238E27FC236}">
                    <a16:creationId xmlns:a16="http://schemas.microsoft.com/office/drawing/2014/main" id="{4E0B523B-3BDE-3D14-2BB5-D57AEFAAF76D}"/>
                  </a:ext>
                </a:extLst>
              </p:cNvPr>
              <p:cNvGrpSpPr/>
              <p:nvPr/>
            </p:nvGrpSpPr>
            <p:grpSpPr>
              <a:xfrm>
                <a:off x="29385559" y="8375633"/>
                <a:ext cx="271971" cy="72000"/>
                <a:chOff x="1089323" y="4107466"/>
                <a:chExt cx="271971" cy="72000"/>
              </a:xfrm>
            </p:grpSpPr>
            <p:sp>
              <p:nvSpPr>
                <p:cNvPr id="675" name="Star: 5 Points 2730">
                  <a:hlinkClick r:id="rId8"/>
                  <a:extLst>
                    <a:ext uri="{FF2B5EF4-FFF2-40B4-BE49-F238E27FC236}">
                      <a16:creationId xmlns:a16="http://schemas.microsoft.com/office/drawing/2014/main" id="{ADB70164-DFE0-0733-0526-29F7ACC2455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6" name="Star: 5 Points 2731">
                  <a:hlinkClick r:id="rId6"/>
                  <a:extLst>
                    <a:ext uri="{FF2B5EF4-FFF2-40B4-BE49-F238E27FC236}">
                      <a16:creationId xmlns:a16="http://schemas.microsoft.com/office/drawing/2014/main" id="{1417766C-60DE-7EB6-5EF0-39DF538530C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7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94E76C3C-F04E-858B-DE56-66FF2633A3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50" name="FTU - tympanic membrane ">
              <a:extLst>
                <a:ext uri="{FF2B5EF4-FFF2-40B4-BE49-F238E27FC236}">
                  <a16:creationId xmlns:a16="http://schemas.microsoft.com/office/drawing/2014/main" id="{CD32D58C-C0AC-CC2B-5C4D-B453AB0A1F9D}"/>
                </a:ext>
              </a:extLst>
            </p:cNvPr>
            <p:cNvGrpSpPr/>
            <p:nvPr/>
          </p:nvGrpSpPr>
          <p:grpSpPr>
            <a:xfrm>
              <a:off x="29206169" y="8483786"/>
              <a:ext cx="1334385" cy="216000"/>
              <a:chOff x="29206169" y="8483786"/>
              <a:chExt cx="1334385" cy="216000"/>
            </a:xfrm>
          </p:grpSpPr>
          <p:sp>
            <p:nvSpPr>
              <p:cNvPr id="731" name="FTU - tympanic membrane ">
                <a:extLst>
                  <a:ext uri="{FF2B5EF4-FFF2-40B4-BE49-F238E27FC236}">
                    <a16:creationId xmlns:a16="http://schemas.microsoft.com/office/drawing/2014/main" id="{463C4FB7-A19D-085A-24FB-8BDD20E0E026}"/>
                  </a:ext>
                </a:extLst>
              </p:cNvPr>
              <p:cNvSpPr txBox="1"/>
              <p:nvPr/>
            </p:nvSpPr>
            <p:spPr>
              <a:xfrm>
                <a:off x="29206169" y="8483786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Tympanic membrane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732" name="dock">
                <a:extLst>
                  <a:ext uri="{FF2B5EF4-FFF2-40B4-BE49-F238E27FC236}">
                    <a16:creationId xmlns:a16="http://schemas.microsoft.com/office/drawing/2014/main" id="{76E5AC71-5CD8-5EC8-48D2-AC91203E5868}"/>
                  </a:ext>
                </a:extLst>
              </p:cNvPr>
              <p:cNvSpPr txBox="1"/>
              <p:nvPr/>
            </p:nvSpPr>
            <p:spPr>
              <a:xfrm>
                <a:off x="29253115" y="856401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9" name="link">
                <a:extLst>
                  <a:ext uri="{FF2B5EF4-FFF2-40B4-BE49-F238E27FC236}">
                    <a16:creationId xmlns:a16="http://schemas.microsoft.com/office/drawing/2014/main" id="{B149D3C9-01DB-9897-65EF-20A016B8267A}"/>
                  </a:ext>
                </a:extLst>
              </p:cNvPr>
              <p:cNvGrpSpPr/>
              <p:nvPr/>
            </p:nvGrpSpPr>
            <p:grpSpPr>
              <a:xfrm>
                <a:off x="29395616" y="8608186"/>
                <a:ext cx="271971" cy="72000"/>
                <a:chOff x="1089323" y="4107466"/>
                <a:chExt cx="271971" cy="72000"/>
              </a:xfrm>
            </p:grpSpPr>
            <p:sp>
              <p:nvSpPr>
                <p:cNvPr id="672" name="Star: 5 Points 2730">
                  <a:hlinkClick r:id="rId9"/>
                  <a:extLst>
                    <a:ext uri="{FF2B5EF4-FFF2-40B4-BE49-F238E27FC236}">
                      <a16:creationId xmlns:a16="http://schemas.microsoft.com/office/drawing/2014/main" id="{13633777-4097-569D-B46B-E04172E481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3" name="Star: 5 Points 2731">
                  <a:hlinkClick r:id="rId6"/>
                  <a:extLst>
                    <a:ext uri="{FF2B5EF4-FFF2-40B4-BE49-F238E27FC236}">
                      <a16:creationId xmlns:a16="http://schemas.microsoft.com/office/drawing/2014/main" id="{B78CA678-05A9-92A7-11FC-62BE37BE7A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4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A9A1C8D1-0852-BEC5-34C6-000FC35CD1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747" name="organ group - vision">
            <a:extLst>
              <a:ext uri="{FF2B5EF4-FFF2-40B4-BE49-F238E27FC236}">
                <a16:creationId xmlns:a16="http://schemas.microsoft.com/office/drawing/2014/main" id="{2AD44435-4D0D-C5B3-12BA-8172566C00B7}"/>
              </a:ext>
            </a:extLst>
          </p:cNvPr>
          <p:cNvGrpSpPr/>
          <p:nvPr/>
        </p:nvGrpSpPr>
        <p:grpSpPr>
          <a:xfrm>
            <a:off x="30288685" y="6898244"/>
            <a:ext cx="1440000" cy="751281"/>
            <a:chOff x="29145690" y="6898244"/>
            <a:chExt cx="1440000" cy="751281"/>
          </a:xfrm>
        </p:grpSpPr>
        <p:sp>
          <p:nvSpPr>
            <p:cNvPr id="636" name="organ - vision">
              <a:extLst>
                <a:ext uri="{FF2B5EF4-FFF2-40B4-BE49-F238E27FC236}">
                  <a16:creationId xmlns:a16="http://schemas.microsoft.com/office/drawing/2014/main" id="{EC673D39-6A54-DA15-5B44-E202336992FC}"/>
                </a:ext>
              </a:extLst>
            </p:cNvPr>
            <p:cNvSpPr txBox="1"/>
            <p:nvPr/>
          </p:nvSpPr>
          <p:spPr>
            <a:xfrm>
              <a:off x="29145690" y="6898244"/>
              <a:ext cx="1440000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schemeClr val="tx1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Vision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46" name="FTU - eyes">
              <a:extLst>
                <a:ext uri="{FF2B5EF4-FFF2-40B4-BE49-F238E27FC236}">
                  <a16:creationId xmlns:a16="http://schemas.microsoft.com/office/drawing/2014/main" id="{223A39A8-5EBF-F010-5095-C583B7A6D414}"/>
                </a:ext>
              </a:extLst>
            </p:cNvPr>
            <p:cNvGrpSpPr/>
            <p:nvPr/>
          </p:nvGrpSpPr>
          <p:grpSpPr>
            <a:xfrm>
              <a:off x="29188873" y="7055100"/>
              <a:ext cx="1334386" cy="216000"/>
              <a:chOff x="29188873" y="7055100"/>
              <a:chExt cx="1334386" cy="216000"/>
            </a:xfrm>
          </p:grpSpPr>
          <p:sp>
            <p:nvSpPr>
              <p:cNvPr id="660" name="FTU - eyes">
                <a:extLst>
                  <a:ext uri="{FF2B5EF4-FFF2-40B4-BE49-F238E27FC236}">
                    <a16:creationId xmlns:a16="http://schemas.microsoft.com/office/drawing/2014/main" id="{76C2609C-2A85-E9D2-DA6D-EC0754CFA803}"/>
                  </a:ext>
                </a:extLst>
              </p:cNvPr>
              <p:cNvSpPr txBox="1"/>
              <p:nvPr/>
            </p:nvSpPr>
            <p:spPr>
              <a:xfrm>
                <a:off x="29188873" y="7055100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Eyes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1" name="link">
                <a:extLst>
                  <a:ext uri="{FF2B5EF4-FFF2-40B4-BE49-F238E27FC236}">
                    <a16:creationId xmlns:a16="http://schemas.microsoft.com/office/drawing/2014/main" id="{F8077ED3-63C5-7FA2-CA16-8EBF75774566}"/>
                  </a:ext>
                </a:extLst>
              </p:cNvPr>
              <p:cNvGrpSpPr/>
              <p:nvPr/>
            </p:nvGrpSpPr>
            <p:grpSpPr>
              <a:xfrm>
                <a:off x="29359616" y="7177296"/>
                <a:ext cx="271971" cy="72000"/>
                <a:chOff x="1089323" y="4107466"/>
                <a:chExt cx="271971" cy="72000"/>
              </a:xfrm>
            </p:grpSpPr>
            <p:sp>
              <p:nvSpPr>
                <p:cNvPr id="669" name="Star: 5 Points 2730">
                  <a:hlinkClick r:id="rId10"/>
                  <a:extLst>
                    <a:ext uri="{FF2B5EF4-FFF2-40B4-BE49-F238E27FC236}">
                      <a16:creationId xmlns:a16="http://schemas.microsoft.com/office/drawing/2014/main" id="{768B3CE0-4E7B-301F-9918-CD482ACC1D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0" name="Star: 5 Points 2731">
                  <a:hlinkClick r:id="rId11"/>
                  <a:extLst>
                    <a:ext uri="{FF2B5EF4-FFF2-40B4-BE49-F238E27FC236}">
                      <a16:creationId xmlns:a16="http://schemas.microsoft.com/office/drawing/2014/main" id="{DDF2F881-C0F5-8C4A-1206-0F4612E4B42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1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6CC23A00-1D26-84AD-2106-1754B48DD1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62" name="dock">
                <a:extLst>
                  <a:ext uri="{FF2B5EF4-FFF2-40B4-BE49-F238E27FC236}">
                    <a16:creationId xmlns:a16="http://schemas.microsoft.com/office/drawing/2014/main" id="{4581A8BE-8ACB-539F-5FA4-AEC7DFC7100C}"/>
                  </a:ext>
                </a:extLst>
              </p:cNvPr>
              <p:cNvSpPr txBox="1"/>
              <p:nvPr/>
            </p:nvSpPr>
            <p:spPr>
              <a:xfrm>
                <a:off x="29252972" y="712937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55" name="organ group - balance">
            <a:extLst>
              <a:ext uri="{FF2B5EF4-FFF2-40B4-BE49-F238E27FC236}">
                <a16:creationId xmlns:a16="http://schemas.microsoft.com/office/drawing/2014/main" id="{D1186EA3-4E09-8EFC-6B18-4B958BD20A6F}"/>
              </a:ext>
            </a:extLst>
          </p:cNvPr>
          <p:cNvGrpSpPr/>
          <p:nvPr/>
        </p:nvGrpSpPr>
        <p:grpSpPr>
          <a:xfrm>
            <a:off x="30290483" y="9214880"/>
            <a:ext cx="1440000" cy="892240"/>
            <a:chOff x="29147488" y="9214880"/>
            <a:chExt cx="1440000" cy="892240"/>
          </a:xfrm>
        </p:grpSpPr>
        <p:sp>
          <p:nvSpPr>
            <p:cNvPr id="639" name="organ - balance">
              <a:extLst>
                <a:ext uri="{FF2B5EF4-FFF2-40B4-BE49-F238E27FC236}">
                  <a16:creationId xmlns:a16="http://schemas.microsoft.com/office/drawing/2014/main" id="{B99A7DB5-C4DB-D3AF-BE66-16D9B16A0D81}"/>
                </a:ext>
              </a:extLst>
            </p:cNvPr>
            <p:cNvSpPr txBox="1"/>
            <p:nvPr/>
          </p:nvSpPr>
          <p:spPr>
            <a:xfrm>
              <a:off x="29147488" y="9214880"/>
              <a:ext cx="1440000" cy="89224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Balance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52" name="FTU - semicircular canals">
              <a:extLst>
                <a:ext uri="{FF2B5EF4-FFF2-40B4-BE49-F238E27FC236}">
                  <a16:creationId xmlns:a16="http://schemas.microsoft.com/office/drawing/2014/main" id="{9A1B654C-391E-7656-3342-DB80A227DE4F}"/>
                </a:ext>
              </a:extLst>
            </p:cNvPr>
            <p:cNvGrpSpPr/>
            <p:nvPr/>
          </p:nvGrpSpPr>
          <p:grpSpPr>
            <a:xfrm>
              <a:off x="29206168" y="9367902"/>
              <a:ext cx="1334385" cy="216000"/>
              <a:chOff x="29206168" y="9367902"/>
              <a:chExt cx="1334385" cy="216000"/>
            </a:xfrm>
          </p:grpSpPr>
          <p:sp>
            <p:nvSpPr>
              <p:cNvPr id="664" name="FTU - semicircular canals">
                <a:extLst>
                  <a:ext uri="{FF2B5EF4-FFF2-40B4-BE49-F238E27FC236}">
                    <a16:creationId xmlns:a16="http://schemas.microsoft.com/office/drawing/2014/main" id="{DF3AE830-4B12-AF09-8F0E-FB348B5D55FB}"/>
                  </a:ext>
                </a:extLst>
              </p:cNvPr>
              <p:cNvSpPr txBox="1"/>
              <p:nvPr/>
            </p:nvSpPr>
            <p:spPr>
              <a:xfrm>
                <a:off x="29206168" y="936790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lvl="0">
                  <a:lnSpc>
                    <a:spcPct val="107000"/>
                  </a:lnSpc>
                  <a:spcAft>
                    <a:spcPts val="800"/>
                  </a:spcAft>
                  <a:defRPr/>
                </a:pPr>
                <a:r>
                  <a:rPr lang="en-NZ" sz="600" b="1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Semicircular</a:t>
                </a: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canals</a:t>
                </a:r>
                <a:endPara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7" name="dock">
                <a:extLst>
                  <a:ext uri="{FF2B5EF4-FFF2-40B4-BE49-F238E27FC236}">
                    <a16:creationId xmlns:a16="http://schemas.microsoft.com/office/drawing/2014/main" id="{F07DE3DE-1817-F286-3084-127F6E829EC3}"/>
                  </a:ext>
                </a:extLst>
              </p:cNvPr>
              <p:cNvSpPr txBox="1"/>
              <p:nvPr/>
            </p:nvSpPr>
            <p:spPr>
              <a:xfrm>
                <a:off x="29269819" y="9446292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33" name="link">
                <a:extLst>
                  <a:ext uri="{FF2B5EF4-FFF2-40B4-BE49-F238E27FC236}">
                    <a16:creationId xmlns:a16="http://schemas.microsoft.com/office/drawing/2014/main" id="{6DA18217-6310-8760-E714-77FB822C7B78}"/>
                  </a:ext>
                </a:extLst>
              </p:cNvPr>
              <p:cNvGrpSpPr/>
              <p:nvPr/>
            </p:nvGrpSpPr>
            <p:grpSpPr>
              <a:xfrm>
                <a:off x="29375520" y="9490643"/>
                <a:ext cx="271971" cy="72000"/>
                <a:chOff x="1089323" y="4107466"/>
                <a:chExt cx="271971" cy="72000"/>
              </a:xfrm>
            </p:grpSpPr>
            <p:sp>
              <p:nvSpPr>
                <p:cNvPr id="734" name="Star: 5 Points 2730">
                  <a:hlinkClick r:id="rId12"/>
                  <a:extLst>
                    <a:ext uri="{FF2B5EF4-FFF2-40B4-BE49-F238E27FC236}">
                      <a16:creationId xmlns:a16="http://schemas.microsoft.com/office/drawing/2014/main" id="{17FA0BAD-4AF4-D68D-36CC-B8175EDFA2E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6" name="Star: 5 Points 2731">
                  <a:hlinkClick r:id="rId13"/>
                  <a:extLst>
                    <a:ext uri="{FF2B5EF4-FFF2-40B4-BE49-F238E27FC236}">
                      <a16:creationId xmlns:a16="http://schemas.microsoft.com/office/drawing/2014/main" id="{9E2FC228-3465-56A2-B214-6BEADDF2593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7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D47B2D86-675F-7743-0717-D7732DAA76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53" name="FTU - utricle">
              <a:extLst>
                <a:ext uri="{FF2B5EF4-FFF2-40B4-BE49-F238E27FC236}">
                  <a16:creationId xmlns:a16="http://schemas.microsoft.com/office/drawing/2014/main" id="{0C5EC91E-4AB8-DB39-677A-0189B38396E1}"/>
                </a:ext>
              </a:extLst>
            </p:cNvPr>
            <p:cNvGrpSpPr/>
            <p:nvPr/>
          </p:nvGrpSpPr>
          <p:grpSpPr>
            <a:xfrm>
              <a:off x="29204235" y="9604650"/>
              <a:ext cx="1334385" cy="216000"/>
              <a:chOff x="29204235" y="9604650"/>
              <a:chExt cx="1334385" cy="216000"/>
            </a:xfrm>
          </p:grpSpPr>
          <p:sp>
            <p:nvSpPr>
              <p:cNvPr id="663" name="FTU - utricle">
                <a:extLst>
                  <a:ext uri="{FF2B5EF4-FFF2-40B4-BE49-F238E27FC236}">
                    <a16:creationId xmlns:a16="http://schemas.microsoft.com/office/drawing/2014/main" id="{D4EB6D3C-CAE8-4382-B52D-F82AAB2917BE}"/>
                  </a:ext>
                </a:extLst>
              </p:cNvPr>
              <p:cNvSpPr txBox="1"/>
              <p:nvPr/>
            </p:nvSpPr>
            <p:spPr>
              <a:xfrm>
                <a:off x="29204235" y="9604650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Utricle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8" name="dock">
                <a:extLst>
                  <a:ext uri="{FF2B5EF4-FFF2-40B4-BE49-F238E27FC236}">
                    <a16:creationId xmlns:a16="http://schemas.microsoft.com/office/drawing/2014/main" id="{909849C5-999B-106D-0CAF-0C2A360E35EE}"/>
                  </a:ext>
                </a:extLst>
              </p:cNvPr>
              <p:cNvSpPr txBox="1"/>
              <p:nvPr/>
            </p:nvSpPr>
            <p:spPr>
              <a:xfrm>
                <a:off x="29268862" y="9709200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38" name="link">
                <a:extLst>
                  <a:ext uri="{FF2B5EF4-FFF2-40B4-BE49-F238E27FC236}">
                    <a16:creationId xmlns:a16="http://schemas.microsoft.com/office/drawing/2014/main" id="{C2BAA651-4636-FCCE-8605-EC0B6120B324}"/>
                  </a:ext>
                </a:extLst>
              </p:cNvPr>
              <p:cNvGrpSpPr/>
              <p:nvPr/>
            </p:nvGrpSpPr>
            <p:grpSpPr>
              <a:xfrm>
                <a:off x="29383209" y="9722310"/>
                <a:ext cx="271971" cy="72000"/>
                <a:chOff x="1089323" y="4107466"/>
                <a:chExt cx="271971" cy="72000"/>
              </a:xfrm>
            </p:grpSpPr>
            <p:sp>
              <p:nvSpPr>
                <p:cNvPr id="739" name="Star: 5 Points 2730">
                  <a:hlinkClick r:id="rId12"/>
                  <a:extLst>
                    <a:ext uri="{FF2B5EF4-FFF2-40B4-BE49-F238E27FC236}">
                      <a16:creationId xmlns:a16="http://schemas.microsoft.com/office/drawing/2014/main" id="{B2195E83-9C1A-3174-8FDB-157790CA34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0" name="Star: 5 Points 2731">
                  <a:hlinkClick r:id="rId13"/>
                  <a:extLst>
                    <a:ext uri="{FF2B5EF4-FFF2-40B4-BE49-F238E27FC236}">
                      <a16:creationId xmlns:a16="http://schemas.microsoft.com/office/drawing/2014/main" id="{643086D0-DB92-C95D-537D-E58DCE3053C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1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D625D0D7-09FE-2196-4606-4B2A707363E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54" name="FTU - saccule">
              <a:extLst>
                <a:ext uri="{FF2B5EF4-FFF2-40B4-BE49-F238E27FC236}">
                  <a16:creationId xmlns:a16="http://schemas.microsoft.com/office/drawing/2014/main" id="{3D73619A-B2C0-271F-2650-68F4E91DA5E6}"/>
                </a:ext>
              </a:extLst>
            </p:cNvPr>
            <p:cNvGrpSpPr/>
            <p:nvPr/>
          </p:nvGrpSpPr>
          <p:grpSpPr>
            <a:xfrm>
              <a:off x="29202182" y="9849042"/>
              <a:ext cx="1334385" cy="216000"/>
              <a:chOff x="29202182" y="9849042"/>
              <a:chExt cx="1334385" cy="216000"/>
            </a:xfrm>
          </p:grpSpPr>
          <p:sp>
            <p:nvSpPr>
              <p:cNvPr id="665" name="FTU - saccule">
                <a:extLst>
                  <a:ext uri="{FF2B5EF4-FFF2-40B4-BE49-F238E27FC236}">
                    <a16:creationId xmlns:a16="http://schemas.microsoft.com/office/drawing/2014/main" id="{25ED539D-0E20-BA58-7CC3-69E0831DE995}"/>
                  </a:ext>
                </a:extLst>
              </p:cNvPr>
              <p:cNvSpPr txBox="1"/>
              <p:nvPr/>
            </p:nvSpPr>
            <p:spPr>
              <a:xfrm>
                <a:off x="29202182" y="984904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Saccule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6" name="dock">
                <a:extLst>
                  <a:ext uri="{FF2B5EF4-FFF2-40B4-BE49-F238E27FC236}">
                    <a16:creationId xmlns:a16="http://schemas.microsoft.com/office/drawing/2014/main" id="{E1F4C71B-3F00-E238-369D-FB7EADF49DB0}"/>
                  </a:ext>
                </a:extLst>
              </p:cNvPr>
              <p:cNvSpPr txBox="1"/>
              <p:nvPr/>
            </p:nvSpPr>
            <p:spPr>
              <a:xfrm>
                <a:off x="29266722" y="994922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42" name="link">
                <a:extLst>
                  <a:ext uri="{FF2B5EF4-FFF2-40B4-BE49-F238E27FC236}">
                    <a16:creationId xmlns:a16="http://schemas.microsoft.com/office/drawing/2014/main" id="{EA082C04-9577-8583-2712-4CFF2B56FC9C}"/>
                  </a:ext>
                </a:extLst>
              </p:cNvPr>
              <p:cNvGrpSpPr/>
              <p:nvPr/>
            </p:nvGrpSpPr>
            <p:grpSpPr>
              <a:xfrm>
                <a:off x="29383209" y="9960027"/>
                <a:ext cx="271971" cy="72000"/>
                <a:chOff x="1089323" y="4107466"/>
                <a:chExt cx="271971" cy="72000"/>
              </a:xfrm>
            </p:grpSpPr>
            <p:sp>
              <p:nvSpPr>
                <p:cNvPr id="743" name="Star: 5 Points 2730">
                  <a:hlinkClick r:id="rId12"/>
                  <a:extLst>
                    <a:ext uri="{FF2B5EF4-FFF2-40B4-BE49-F238E27FC236}">
                      <a16:creationId xmlns:a16="http://schemas.microsoft.com/office/drawing/2014/main" id="{793EED83-24C8-DAF6-C7A2-A92DC85FF9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4" name="Star: 5 Points 2731">
                  <a:hlinkClick r:id="rId13"/>
                  <a:extLst>
                    <a:ext uri="{FF2B5EF4-FFF2-40B4-BE49-F238E27FC236}">
                      <a16:creationId xmlns:a16="http://schemas.microsoft.com/office/drawing/2014/main" id="{3DD3AA4C-A204-0396-BD7F-792F99A9D90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5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4346E423-5DE8-B6BB-0EEC-09B7C63CEB1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766" name="organ group - taste">
            <a:extLst>
              <a:ext uri="{FF2B5EF4-FFF2-40B4-BE49-F238E27FC236}">
                <a16:creationId xmlns:a16="http://schemas.microsoft.com/office/drawing/2014/main" id="{87B56DA6-0538-E0E0-D37A-E30B204CDEDC}"/>
              </a:ext>
            </a:extLst>
          </p:cNvPr>
          <p:cNvGrpSpPr/>
          <p:nvPr/>
        </p:nvGrpSpPr>
        <p:grpSpPr>
          <a:xfrm>
            <a:off x="30290483" y="11032890"/>
            <a:ext cx="1440000" cy="795026"/>
            <a:chOff x="29147488" y="11032890"/>
            <a:chExt cx="1440000" cy="795026"/>
          </a:xfrm>
        </p:grpSpPr>
        <p:sp>
          <p:nvSpPr>
            <p:cNvPr id="638" name="organ - taste">
              <a:extLst>
                <a:ext uri="{FF2B5EF4-FFF2-40B4-BE49-F238E27FC236}">
                  <a16:creationId xmlns:a16="http://schemas.microsoft.com/office/drawing/2014/main" id="{0833A11D-DAA2-8215-BF22-1EF3C9826FFB}"/>
                </a:ext>
              </a:extLst>
            </p:cNvPr>
            <p:cNvSpPr txBox="1"/>
            <p:nvPr/>
          </p:nvSpPr>
          <p:spPr>
            <a:xfrm>
              <a:off x="29147488" y="11032890"/>
              <a:ext cx="1440000" cy="7950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Taste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65" name="FTU - tongue back">
              <a:extLst>
                <a:ext uri="{FF2B5EF4-FFF2-40B4-BE49-F238E27FC236}">
                  <a16:creationId xmlns:a16="http://schemas.microsoft.com/office/drawing/2014/main" id="{7F39DAA6-57AF-CA60-B9B5-EBD8A9422F51}"/>
                </a:ext>
              </a:extLst>
            </p:cNvPr>
            <p:cNvGrpSpPr/>
            <p:nvPr/>
          </p:nvGrpSpPr>
          <p:grpSpPr>
            <a:xfrm>
              <a:off x="29218005" y="11597476"/>
              <a:ext cx="1334385" cy="216000"/>
              <a:chOff x="29218005" y="11597476"/>
              <a:chExt cx="1334385" cy="216000"/>
            </a:xfrm>
          </p:grpSpPr>
          <p:sp>
            <p:nvSpPr>
              <p:cNvPr id="642" name="FTU - tongue back">
                <a:extLst>
                  <a:ext uri="{FF2B5EF4-FFF2-40B4-BE49-F238E27FC236}">
                    <a16:creationId xmlns:a16="http://schemas.microsoft.com/office/drawing/2014/main" id="{0778486E-9D5A-382C-02D4-B8E6225CC2E3}"/>
                  </a:ext>
                </a:extLst>
              </p:cNvPr>
              <p:cNvSpPr txBox="1"/>
              <p:nvPr/>
            </p:nvSpPr>
            <p:spPr>
              <a:xfrm>
                <a:off x="29218005" y="11597476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Tongue back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3" name="dock">
                <a:extLst>
                  <a:ext uri="{FF2B5EF4-FFF2-40B4-BE49-F238E27FC236}">
                    <a16:creationId xmlns:a16="http://schemas.microsoft.com/office/drawing/2014/main" id="{7D06E262-D1C9-1855-AFA9-F1D86DD9D247}"/>
                  </a:ext>
                </a:extLst>
              </p:cNvPr>
              <p:cNvSpPr txBox="1"/>
              <p:nvPr/>
            </p:nvSpPr>
            <p:spPr>
              <a:xfrm>
                <a:off x="29278580" y="1166811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4" name="link">
                <a:extLst>
                  <a:ext uri="{FF2B5EF4-FFF2-40B4-BE49-F238E27FC236}">
                    <a16:creationId xmlns:a16="http://schemas.microsoft.com/office/drawing/2014/main" id="{26B4C5E3-EAEC-747E-8686-E90DD0F25DDB}"/>
                  </a:ext>
                </a:extLst>
              </p:cNvPr>
              <p:cNvGrpSpPr/>
              <p:nvPr/>
            </p:nvGrpSpPr>
            <p:grpSpPr>
              <a:xfrm>
                <a:off x="29397395" y="11716266"/>
                <a:ext cx="271971" cy="72000"/>
                <a:chOff x="1089323" y="4107466"/>
                <a:chExt cx="271971" cy="72000"/>
              </a:xfrm>
            </p:grpSpPr>
            <p:sp>
              <p:nvSpPr>
                <p:cNvPr id="719" name="Star: 5 Points 2730">
                  <a:hlinkClick r:id="rId14"/>
                  <a:extLst>
                    <a:ext uri="{FF2B5EF4-FFF2-40B4-BE49-F238E27FC236}">
                      <a16:creationId xmlns:a16="http://schemas.microsoft.com/office/drawing/2014/main" id="{35C0D4BD-9AF7-5C2B-F8D7-F89A8F4712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20" name="Star: 5 Points 2731">
                  <a:hlinkClick r:id="rId15"/>
                  <a:extLst>
                    <a:ext uri="{FF2B5EF4-FFF2-40B4-BE49-F238E27FC236}">
                      <a16:creationId xmlns:a16="http://schemas.microsoft.com/office/drawing/2014/main" id="{4292AB68-63E0-5B53-1694-1D2EA58BDD2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21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F13AE1D7-A608-BEA4-AB81-EE4A4FBBD6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64" name="FTU - posterior 1/3 of tongue ">
              <a:extLst>
                <a:ext uri="{FF2B5EF4-FFF2-40B4-BE49-F238E27FC236}">
                  <a16:creationId xmlns:a16="http://schemas.microsoft.com/office/drawing/2014/main" id="{995EDBDC-63EE-4976-F663-B81EA508F883}"/>
                </a:ext>
              </a:extLst>
            </p:cNvPr>
            <p:cNvGrpSpPr/>
            <p:nvPr/>
          </p:nvGrpSpPr>
          <p:grpSpPr>
            <a:xfrm>
              <a:off x="29218005" y="11366845"/>
              <a:ext cx="1334385" cy="216000"/>
              <a:chOff x="29218005" y="11366845"/>
              <a:chExt cx="1334385" cy="216000"/>
            </a:xfrm>
          </p:grpSpPr>
          <p:sp>
            <p:nvSpPr>
              <p:cNvPr id="641" name="FTU - posterior 1/3 of tongue ">
                <a:extLst>
                  <a:ext uri="{FF2B5EF4-FFF2-40B4-BE49-F238E27FC236}">
                    <a16:creationId xmlns:a16="http://schemas.microsoft.com/office/drawing/2014/main" id="{7DF1D855-2C44-7BB1-8458-2AC09E7AEE53}"/>
                  </a:ext>
                </a:extLst>
              </p:cNvPr>
              <p:cNvSpPr txBox="1"/>
              <p:nvPr/>
            </p:nvSpPr>
            <p:spPr>
              <a:xfrm>
                <a:off x="29218005" y="11366845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lvl="0">
                  <a:lnSpc>
                    <a:spcPct val="107000"/>
                  </a:lnSpc>
                  <a:spcAft>
                    <a:spcPts val="800"/>
                  </a:spcAft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Posterior 1/3 of tongue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645" name="link">
                <a:extLst>
                  <a:ext uri="{FF2B5EF4-FFF2-40B4-BE49-F238E27FC236}">
                    <a16:creationId xmlns:a16="http://schemas.microsoft.com/office/drawing/2014/main" id="{43808938-261D-8257-44AB-BCD835DA9AB3}"/>
                  </a:ext>
                </a:extLst>
              </p:cNvPr>
              <p:cNvGrpSpPr/>
              <p:nvPr/>
            </p:nvGrpSpPr>
            <p:grpSpPr>
              <a:xfrm>
                <a:off x="29404783" y="11486595"/>
                <a:ext cx="271971" cy="72000"/>
                <a:chOff x="1089323" y="4107466"/>
                <a:chExt cx="271971" cy="72000"/>
              </a:xfrm>
            </p:grpSpPr>
            <p:sp>
              <p:nvSpPr>
                <p:cNvPr id="692" name="Star: 5 Points 2730">
                  <a:hlinkClick r:id="rId14"/>
                  <a:extLst>
                    <a:ext uri="{FF2B5EF4-FFF2-40B4-BE49-F238E27FC236}">
                      <a16:creationId xmlns:a16="http://schemas.microsoft.com/office/drawing/2014/main" id="{DFE4902A-7503-6400-A78C-A8576F3BA6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07" name="Star: 5 Points 2731">
                  <a:hlinkClick r:id="rId15"/>
                  <a:extLst>
                    <a:ext uri="{FF2B5EF4-FFF2-40B4-BE49-F238E27FC236}">
                      <a16:creationId xmlns:a16="http://schemas.microsoft.com/office/drawing/2014/main" id="{72A32C3A-664D-4F6F-15B4-574B0CC96A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18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96294BE1-F708-B3D4-719B-CD928E1C04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47" name="dock">
                <a:extLst>
                  <a:ext uri="{FF2B5EF4-FFF2-40B4-BE49-F238E27FC236}">
                    <a16:creationId xmlns:a16="http://schemas.microsoft.com/office/drawing/2014/main" id="{4B674720-06F7-D134-45B2-0A69569C8133}"/>
                  </a:ext>
                </a:extLst>
              </p:cNvPr>
              <p:cNvSpPr txBox="1"/>
              <p:nvPr/>
            </p:nvSpPr>
            <p:spPr>
              <a:xfrm>
                <a:off x="29278580" y="11442072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3" name="FTU - anterior 2/3 of tongue">
              <a:extLst>
                <a:ext uri="{FF2B5EF4-FFF2-40B4-BE49-F238E27FC236}">
                  <a16:creationId xmlns:a16="http://schemas.microsoft.com/office/drawing/2014/main" id="{4C08CF19-F814-CCA6-4526-DCB43CA2E833}"/>
                </a:ext>
              </a:extLst>
            </p:cNvPr>
            <p:cNvGrpSpPr/>
            <p:nvPr/>
          </p:nvGrpSpPr>
          <p:grpSpPr>
            <a:xfrm>
              <a:off x="29218004" y="11136912"/>
              <a:ext cx="1334385" cy="216000"/>
              <a:chOff x="29218004" y="11136912"/>
              <a:chExt cx="1334385" cy="216000"/>
            </a:xfrm>
          </p:grpSpPr>
          <p:sp>
            <p:nvSpPr>
              <p:cNvPr id="646" name="FTU - anterior 2/3 of tongue">
                <a:extLst>
                  <a:ext uri="{FF2B5EF4-FFF2-40B4-BE49-F238E27FC236}">
                    <a16:creationId xmlns:a16="http://schemas.microsoft.com/office/drawing/2014/main" id="{9735FEFB-4031-FC1E-7FF6-AA7696628B88}"/>
                  </a:ext>
                </a:extLst>
              </p:cNvPr>
              <p:cNvSpPr txBox="1"/>
              <p:nvPr/>
            </p:nvSpPr>
            <p:spPr>
              <a:xfrm>
                <a:off x="29218004" y="1113691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Anterior 2/3 of tongue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8" name="dock">
                <a:extLst>
                  <a:ext uri="{FF2B5EF4-FFF2-40B4-BE49-F238E27FC236}">
                    <a16:creationId xmlns:a16="http://schemas.microsoft.com/office/drawing/2014/main" id="{33C19C43-344C-A7CC-3999-837931012B8A}"/>
                  </a:ext>
                </a:extLst>
              </p:cNvPr>
              <p:cNvSpPr txBox="1"/>
              <p:nvPr/>
            </p:nvSpPr>
            <p:spPr>
              <a:xfrm>
                <a:off x="29278580" y="1121293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59" name="link">
                <a:extLst>
                  <a:ext uri="{FF2B5EF4-FFF2-40B4-BE49-F238E27FC236}">
                    <a16:creationId xmlns:a16="http://schemas.microsoft.com/office/drawing/2014/main" id="{75D86766-5FAE-96FD-04C4-C127F6703224}"/>
                  </a:ext>
                </a:extLst>
              </p:cNvPr>
              <p:cNvGrpSpPr/>
              <p:nvPr/>
            </p:nvGrpSpPr>
            <p:grpSpPr>
              <a:xfrm>
                <a:off x="29395616" y="11261767"/>
                <a:ext cx="271971" cy="72000"/>
                <a:chOff x="1089323" y="4107466"/>
                <a:chExt cx="271971" cy="72000"/>
              </a:xfrm>
            </p:grpSpPr>
            <p:sp>
              <p:nvSpPr>
                <p:cNvPr id="760" name="Star: 5 Points 2730">
                  <a:hlinkClick r:id="rId14"/>
                  <a:extLst>
                    <a:ext uri="{FF2B5EF4-FFF2-40B4-BE49-F238E27FC236}">
                      <a16:creationId xmlns:a16="http://schemas.microsoft.com/office/drawing/2014/main" id="{293D5E48-EEA7-4E94-46C7-D7A8A730E5C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61" name="Star: 5 Points 2731">
                  <a:hlinkClick r:id="rId15"/>
                  <a:extLst>
                    <a:ext uri="{FF2B5EF4-FFF2-40B4-BE49-F238E27FC236}">
                      <a16:creationId xmlns:a16="http://schemas.microsoft.com/office/drawing/2014/main" id="{5F0FE667-FAA8-89A2-62B4-ABFAF698C9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62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0D2198A3-3305-3358-281E-7A016A0568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86" name="organ group - testes">
            <a:extLst>
              <a:ext uri="{FF2B5EF4-FFF2-40B4-BE49-F238E27FC236}">
                <a16:creationId xmlns:a16="http://schemas.microsoft.com/office/drawing/2014/main" id="{8744692D-7C08-A91C-6177-BCC745E3906A}"/>
              </a:ext>
            </a:extLst>
          </p:cNvPr>
          <p:cNvGrpSpPr/>
          <p:nvPr/>
        </p:nvGrpSpPr>
        <p:grpSpPr>
          <a:xfrm>
            <a:off x="38263246" y="19512028"/>
            <a:ext cx="1440000" cy="813126"/>
            <a:chOff x="37120251" y="19512028"/>
            <a:chExt cx="1440000" cy="813126"/>
          </a:xfrm>
        </p:grpSpPr>
        <p:sp>
          <p:nvSpPr>
            <p:cNvPr id="1285" name="organ - testes">
              <a:extLst>
                <a:ext uri="{FF2B5EF4-FFF2-40B4-BE49-F238E27FC236}">
                  <a16:creationId xmlns:a16="http://schemas.microsoft.com/office/drawing/2014/main" id="{D9F78EF1-E802-FE90-4B73-5A4DA4941246}"/>
                </a:ext>
              </a:extLst>
            </p:cNvPr>
            <p:cNvSpPr txBox="1"/>
            <p:nvPr/>
          </p:nvSpPr>
          <p:spPr>
            <a:xfrm>
              <a:off x="37120251" y="19512028"/>
              <a:ext cx="1440000" cy="8131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Testes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83" name="FTU - seminiferous tubule">
              <a:extLst>
                <a:ext uri="{FF2B5EF4-FFF2-40B4-BE49-F238E27FC236}">
                  <a16:creationId xmlns:a16="http://schemas.microsoft.com/office/drawing/2014/main" id="{415427E4-0252-5C7A-6AB2-51D5ACC74989}"/>
                </a:ext>
              </a:extLst>
            </p:cNvPr>
            <p:cNvGrpSpPr/>
            <p:nvPr/>
          </p:nvGrpSpPr>
          <p:grpSpPr>
            <a:xfrm>
              <a:off x="37120251" y="19606865"/>
              <a:ext cx="1440000" cy="216000"/>
              <a:chOff x="37120251" y="19606865"/>
              <a:chExt cx="1440000" cy="216000"/>
            </a:xfrm>
          </p:grpSpPr>
          <p:sp>
            <p:nvSpPr>
              <p:cNvPr id="1308" name="FTU - seminiferous tubule">
                <a:extLst>
                  <a:ext uri="{FF2B5EF4-FFF2-40B4-BE49-F238E27FC236}">
                    <a16:creationId xmlns:a16="http://schemas.microsoft.com/office/drawing/2014/main" id="{54A4202F-88B6-FC4D-6860-EA840A172353}"/>
                  </a:ext>
                </a:extLst>
              </p:cNvPr>
              <p:cNvSpPr txBox="1"/>
              <p:nvPr/>
            </p:nvSpPr>
            <p:spPr>
              <a:xfrm>
                <a:off x="37120251" y="1960686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Seminiferous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09" name="dock">
                <a:extLst>
                  <a:ext uri="{FF2B5EF4-FFF2-40B4-BE49-F238E27FC236}">
                    <a16:creationId xmlns:a16="http://schemas.microsoft.com/office/drawing/2014/main" id="{485B6FF4-ED53-BF74-9817-F095EA48EE26}"/>
                  </a:ext>
                </a:extLst>
              </p:cNvPr>
              <p:cNvGrpSpPr/>
              <p:nvPr/>
            </p:nvGrpSpPr>
            <p:grpSpPr>
              <a:xfrm flipH="1">
                <a:off x="37505704" y="19623449"/>
                <a:ext cx="57600" cy="186737"/>
                <a:chOff x="2890221" y="12245125"/>
                <a:chExt cx="57600" cy="186737"/>
              </a:xfrm>
            </p:grpSpPr>
            <p:sp>
              <p:nvSpPr>
                <p:cNvPr id="1314" name="Text Box 3086">
                  <a:extLst>
                    <a:ext uri="{FF2B5EF4-FFF2-40B4-BE49-F238E27FC236}">
                      <a16:creationId xmlns:a16="http://schemas.microsoft.com/office/drawing/2014/main" id="{258A6F7F-C76A-9501-7BE1-50F87C052B93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5" name="Text Box 3086">
                  <a:extLst>
                    <a:ext uri="{FF2B5EF4-FFF2-40B4-BE49-F238E27FC236}">
                      <a16:creationId xmlns:a16="http://schemas.microsoft.com/office/drawing/2014/main" id="{F5DDC7AC-5328-68B3-52E6-3D842683ED4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6" name="Text Box 3086">
                  <a:extLst>
                    <a:ext uri="{FF2B5EF4-FFF2-40B4-BE49-F238E27FC236}">
                      <a16:creationId xmlns:a16="http://schemas.microsoft.com/office/drawing/2014/main" id="{192B6C35-4965-F7C6-5848-2C1D6913CC0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10" name="link">
                <a:extLst>
                  <a:ext uri="{FF2B5EF4-FFF2-40B4-BE49-F238E27FC236}">
                    <a16:creationId xmlns:a16="http://schemas.microsoft.com/office/drawing/2014/main" id="{33E9B998-C79B-215D-E459-40A665963D88}"/>
                  </a:ext>
                </a:extLst>
              </p:cNvPr>
              <p:cNvGrpSpPr/>
              <p:nvPr/>
            </p:nvGrpSpPr>
            <p:grpSpPr>
              <a:xfrm>
                <a:off x="37653426" y="19731482"/>
                <a:ext cx="271971" cy="72000"/>
                <a:chOff x="3749813" y="4098564"/>
                <a:chExt cx="271971" cy="72000"/>
              </a:xfrm>
            </p:grpSpPr>
            <p:sp>
              <p:nvSpPr>
                <p:cNvPr id="1311" name="Star: 5 Points 3972">
                  <a:hlinkClick r:id="rId16"/>
                  <a:extLst>
                    <a:ext uri="{FF2B5EF4-FFF2-40B4-BE49-F238E27FC236}">
                      <a16:creationId xmlns:a16="http://schemas.microsoft.com/office/drawing/2014/main" id="{2741F561-6340-5C98-33B2-010C33CA4A6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49813" y="409856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2" name="Star: 5 Points 3973">
                  <a:hlinkClick r:id="rId17"/>
                  <a:extLst>
                    <a:ext uri="{FF2B5EF4-FFF2-40B4-BE49-F238E27FC236}">
                      <a16:creationId xmlns:a16="http://schemas.microsoft.com/office/drawing/2014/main" id="{8F21B2BD-98E8-C2CC-59BA-E838AAF1F4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49799" y="409856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3" name="Star: 5 Points 3974">
                  <a:hlinkClick r:id="rId18"/>
                  <a:extLst>
                    <a:ext uri="{FF2B5EF4-FFF2-40B4-BE49-F238E27FC236}">
                      <a16:creationId xmlns:a16="http://schemas.microsoft.com/office/drawing/2014/main" id="{23E11215-E3A0-247B-6760-E20BC2B1B9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49784" y="409856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4" name="FTU - rete testis">
              <a:extLst>
                <a:ext uri="{FF2B5EF4-FFF2-40B4-BE49-F238E27FC236}">
                  <a16:creationId xmlns:a16="http://schemas.microsoft.com/office/drawing/2014/main" id="{91BDCEAA-623C-D7F1-C97C-754B25473B56}"/>
                </a:ext>
              </a:extLst>
            </p:cNvPr>
            <p:cNvGrpSpPr/>
            <p:nvPr/>
          </p:nvGrpSpPr>
          <p:grpSpPr>
            <a:xfrm>
              <a:off x="37120251" y="19836719"/>
              <a:ext cx="1440000" cy="216000"/>
              <a:chOff x="37120251" y="19836719"/>
              <a:chExt cx="1440000" cy="216000"/>
            </a:xfrm>
          </p:grpSpPr>
          <p:sp>
            <p:nvSpPr>
              <p:cNvPr id="1299" name="FTU - rete testis">
                <a:extLst>
                  <a:ext uri="{FF2B5EF4-FFF2-40B4-BE49-F238E27FC236}">
                    <a16:creationId xmlns:a16="http://schemas.microsoft.com/office/drawing/2014/main" id="{2B4402CC-C18D-6215-0202-9D54D5C969B6}"/>
                  </a:ext>
                </a:extLst>
              </p:cNvPr>
              <p:cNvSpPr txBox="1"/>
              <p:nvPr/>
            </p:nvSpPr>
            <p:spPr>
              <a:xfrm>
                <a:off x="37120251" y="1983671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Rete testis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00" name="dock">
                <a:extLst>
                  <a:ext uri="{FF2B5EF4-FFF2-40B4-BE49-F238E27FC236}">
                    <a16:creationId xmlns:a16="http://schemas.microsoft.com/office/drawing/2014/main" id="{57B81BEE-6670-E343-C14C-C1BBC78836C4}"/>
                  </a:ext>
                </a:extLst>
              </p:cNvPr>
              <p:cNvGrpSpPr/>
              <p:nvPr/>
            </p:nvGrpSpPr>
            <p:grpSpPr>
              <a:xfrm flipH="1">
                <a:off x="37505704" y="19853303"/>
                <a:ext cx="57600" cy="186737"/>
                <a:chOff x="2890221" y="12245125"/>
                <a:chExt cx="57600" cy="186737"/>
              </a:xfrm>
            </p:grpSpPr>
            <p:sp>
              <p:nvSpPr>
                <p:cNvPr id="1305" name="Text Box 3086">
                  <a:extLst>
                    <a:ext uri="{FF2B5EF4-FFF2-40B4-BE49-F238E27FC236}">
                      <a16:creationId xmlns:a16="http://schemas.microsoft.com/office/drawing/2014/main" id="{E1A4E85E-D0B2-46AC-3959-7C5E18EDC45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06" name="Text Box 3086">
                  <a:extLst>
                    <a:ext uri="{FF2B5EF4-FFF2-40B4-BE49-F238E27FC236}">
                      <a16:creationId xmlns:a16="http://schemas.microsoft.com/office/drawing/2014/main" id="{AED63225-8106-16DF-E5E8-1E258D0DCAB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07" name="Text Box 3086">
                  <a:extLst>
                    <a:ext uri="{FF2B5EF4-FFF2-40B4-BE49-F238E27FC236}">
                      <a16:creationId xmlns:a16="http://schemas.microsoft.com/office/drawing/2014/main" id="{1A34087E-2917-DDDA-9E9D-0C2412D97E5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01" name="link">
                <a:extLst>
                  <a:ext uri="{FF2B5EF4-FFF2-40B4-BE49-F238E27FC236}">
                    <a16:creationId xmlns:a16="http://schemas.microsoft.com/office/drawing/2014/main" id="{4F3BC9EE-2AF8-1721-CE0F-1913F5853762}"/>
                  </a:ext>
                </a:extLst>
              </p:cNvPr>
              <p:cNvGrpSpPr/>
              <p:nvPr/>
            </p:nvGrpSpPr>
            <p:grpSpPr>
              <a:xfrm>
                <a:off x="37664493" y="19960003"/>
                <a:ext cx="271971" cy="72000"/>
                <a:chOff x="3760880" y="4097231"/>
                <a:chExt cx="271971" cy="72000"/>
              </a:xfrm>
            </p:grpSpPr>
            <p:sp>
              <p:nvSpPr>
                <p:cNvPr id="1302" name="Star: 5 Points 3956">
                  <a:hlinkClick r:id="rId16"/>
                  <a:extLst>
                    <a:ext uri="{FF2B5EF4-FFF2-40B4-BE49-F238E27FC236}">
                      <a16:creationId xmlns:a16="http://schemas.microsoft.com/office/drawing/2014/main" id="{71BF1CA2-D24F-789C-371B-C7960C92426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03" name="Star: 5 Points 3957">
                  <a:hlinkClick r:id="rId17"/>
                  <a:extLst>
                    <a:ext uri="{FF2B5EF4-FFF2-40B4-BE49-F238E27FC236}">
                      <a16:creationId xmlns:a16="http://schemas.microsoft.com/office/drawing/2014/main" id="{E8FE7FDB-76B4-411B-2453-EE45A425DB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04" name="Star: 5 Points 3958">
                  <a:hlinkClick r:id="rId18"/>
                  <a:extLst>
                    <a:ext uri="{FF2B5EF4-FFF2-40B4-BE49-F238E27FC236}">
                      <a16:creationId xmlns:a16="http://schemas.microsoft.com/office/drawing/2014/main" id="{95DFA306-48E0-74E0-A330-EE9DD29DCA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5" name="FTU - efferent ductules of testicle">
              <a:extLst>
                <a:ext uri="{FF2B5EF4-FFF2-40B4-BE49-F238E27FC236}">
                  <a16:creationId xmlns:a16="http://schemas.microsoft.com/office/drawing/2014/main" id="{DDB9BF82-F101-563F-E5A6-337877EA0252}"/>
                </a:ext>
              </a:extLst>
            </p:cNvPr>
            <p:cNvGrpSpPr/>
            <p:nvPr/>
          </p:nvGrpSpPr>
          <p:grpSpPr>
            <a:xfrm>
              <a:off x="37120251" y="20066573"/>
              <a:ext cx="1440000" cy="216000"/>
              <a:chOff x="37120251" y="20066573"/>
              <a:chExt cx="1440000" cy="216000"/>
            </a:xfrm>
          </p:grpSpPr>
          <p:sp>
            <p:nvSpPr>
              <p:cNvPr id="1290" name="FTU - efferent ductules of testicle">
                <a:extLst>
                  <a:ext uri="{FF2B5EF4-FFF2-40B4-BE49-F238E27FC236}">
                    <a16:creationId xmlns:a16="http://schemas.microsoft.com/office/drawing/2014/main" id="{D582AED9-DA79-4FC1-C922-67B70E5AA80D}"/>
                  </a:ext>
                </a:extLst>
              </p:cNvPr>
              <p:cNvSpPr txBox="1"/>
              <p:nvPr/>
            </p:nvSpPr>
            <p:spPr>
              <a:xfrm>
                <a:off x="37120251" y="2006657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57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Efferent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ductules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of testicle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91" name="dock">
                <a:extLst>
                  <a:ext uri="{FF2B5EF4-FFF2-40B4-BE49-F238E27FC236}">
                    <a16:creationId xmlns:a16="http://schemas.microsoft.com/office/drawing/2014/main" id="{37E4C5C1-9CD8-3324-6D91-BDE8631B0F7B}"/>
                  </a:ext>
                </a:extLst>
              </p:cNvPr>
              <p:cNvGrpSpPr/>
              <p:nvPr/>
            </p:nvGrpSpPr>
            <p:grpSpPr>
              <a:xfrm flipH="1">
                <a:off x="37505704" y="20083157"/>
                <a:ext cx="57600" cy="186737"/>
                <a:chOff x="2890221" y="12245125"/>
                <a:chExt cx="57600" cy="186737"/>
              </a:xfrm>
            </p:grpSpPr>
            <p:sp>
              <p:nvSpPr>
                <p:cNvPr id="1296" name="Text Box 3086">
                  <a:extLst>
                    <a:ext uri="{FF2B5EF4-FFF2-40B4-BE49-F238E27FC236}">
                      <a16:creationId xmlns:a16="http://schemas.microsoft.com/office/drawing/2014/main" id="{B9D998AF-A34B-C822-3C1B-A109434B419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97" name="Text Box 3086">
                  <a:extLst>
                    <a:ext uri="{FF2B5EF4-FFF2-40B4-BE49-F238E27FC236}">
                      <a16:creationId xmlns:a16="http://schemas.microsoft.com/office/drawing/2014/main" id="{3B57FCE6-83C9-FFB6-700A-51149D5955D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98" name="Text Box 3086">
                  <a:extLst>
                    <a:ext uri="{FF2B5EF4-FFF2-40B4-BE49-F238E27FC236}">
                      <a16:creationId xmlns:a16="http://schemas.microsoft.com/office/drawing/2014/main" id="{AD6BA9A5-3844-C21B-A571-867A2F95423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92" name="link">
                <a:extLst>
                  <a:ext uri="{FF2B5EF4-FFF2-40B4-BE49-F238E27FC236}">
                    <a16:creationId xmlns:a16="http://schemas.microsoft.com/office/drawing/2014/main" id="{77F5A8EC-984E-734A-BBBF-CF6DCC7DC250}"/>
                  </a:ext>
                </a:extLst>
              </p:cNvPr>
              <p:cNvGrpSpPr/>
              <p:nvPr/>
            </p:nvGrpSpPr>
            <p:grpSpPr>
              <a:xfrm>
                <a:off x="37664493" y="20189857"/>
                <a:ext cx="271971" cy="72000"/>
                <a:chOff x="3760880" y="4097231"/>
                <a:chExt cx="271971" cy="72000"/>
              </a:xfrm>
            </p:grpSpPr>
            <p:sp>
              <p:nvSpPr>
                <p:cNvPr id="1293" name="Star: 5 Points 3940">
                  <a:hlinkClick r:id="rId16"/>
                  <a:extLst>
                    <a:ext uri="{FF2B5EF4-FFF2-40B4-BE49-F238E27FC236}">
                      <a16:creationId xmlns:a16="http://schemas.microsoft.com/office/drawing/2014/main" id="{4E6A2636-862B-9858-A512-1AAE609A20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94" name="Star: 5 Points 3941">
                  <a:hlinkClick r:id="rId17"/>
                  <a:extLst>
                    <a:ext uri="{FF2B5EF4-FFF2-40B4-BE49-F238E27FC236}">
                      <a16:creationId xmlns:a16="http://schemas.microsoft.com/office/drawing/2014/main" id="{F16EB87A-746E-B504-83FD-F6AA45EA05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95" name="Star: 5 Points 3942">
                  <a:hlinkClick r:id="rId18"/>
                  <a:extLst>
                    <a:ext uri="{FF2B5EF4-FFF2-40B4-BE49-F238E27FC236}">
                      <a16:creationId xmlns:a16="http://schemas.microsoft.com/office/drawing/2014/main" id="{710F6AF9-C282-C5A5-DFE8-A12F15494C9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82" name="organ group - penis">
            <a:extLst>
              <a:ext uri="{FF2B5EF4-FFF2-40B4-BE49-F238E27FC236}">
                <a16:creationId xmlns:a16="http://schemas.microsoft.com/office/drawing/2014/main" id="{4BD01FB9-2B67-DBF9-40A4-A5D4EC10EF4B}"/>
              </a:ext>
            </a:extLst>
          </p:cNvPr>
          <p:cNvGrpSpPr/>
          <p:nvPr/>
        </p:nvGrpSpPr>
        <p:grpSpPr>
          <a:xfrm>
            <a:off x="38263246" y="20395084"/>
            <a:ext cx="1440000" cy="813126"/>
            <a:chOff x="37120251" y="20395084"/>
            <a:chExt cx="1440000" cy="813126"/>
          </a:xfrm>
        </p:grpSpPr>
        <p:sp>
          <p:nvSpPr>
            <p:cNvPr id="1241" name="organ - penis">
              <a:extLst>
                <a:ext uri="{FF2B5EF4-FFF2-40B4-BE49-F238E27FC236}">
                  <a16:creationId xmlns:a16="http://schemas.microsoft.com/office/drawing/2014/main" id="{7A68DDC4-5E2C-3CDF-B43F-87649E40432B}"/>
                </a:ext>
              </a:extLst>
            </p:cNvPr>
            <p:cNvSpPr txBox="1"/>
            <p:nvPr/>
          </p:nvSpPr>
          <p:spPr>
            <a:xfrm>
              <a:off x="37120251" y="20395084"/>
              <a:ext cx="1440000" cy="8131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Penis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79" name="FTU - vas deferens">
              <a:extLst>
                <a:ext uri="{FF2B5EF4-FFF2-40B4-BE49-F238E27FC236}">
                  <a16:creationId xmlns:a16="http://schemas.microsoft.com/office/drawing/2014/main" id="{710A5F93-F972-428E-A088-E79D1F26EB2B}"/>
                </a:ext>
              </a:extLst>
            </p:cNvPr>
            <p:cNvGrpSpPr/>
            <p:nvPr/>
          </p:nvGrpSpPr>
          <p:grpSpPr>
            <a:xfrm>
              <a:off x="37120251" y="20492186"/>
              <a:ext cx="1440000" cy="216000"/>
              <a:chOff x="37120251" y="20492186"/>
              <a:chExt cx="1440000" cy="216000"/>
            </a:xfrm>
          </p:grpSpPr>
          <p:sp>
            <p:nvSpPr>
              <p:cNvPr id="1276" name="FTU - vas deferens">
                <a:extLst>
                  <a:ext uri="{FF2B5EF4-FFF2-40B4-BE49-F238E27FC236}">
                    <a16:creationId xmlns:a16="http://schemas.microsoft.com/office/drawing/2014/main" id="{7E0A53FB-E8B2-5523-0053-B6DA41EF9C75}"/>
                  </a:ext>
                </a:extLst>
              </p:cNvPr>
              <p:cNvSpPr txBox="1"/>
              <p:nvPr/>
            </p:nvSpPr>
            <p:spPr>
              <a:xfrm>
                <a:off x="37120251" y="2049218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Vas deferens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77" name="dock">
                <a:extLst>
                  <a:ext uri="{FF2B5EF4-FFF2-40B4-BE49-F238E27FC236}">
                    <a16:creationId xmlns:a16="http://schemas.microsoft.com/office/drawing/2014/main" id="{C2378796-AA7A-17B6-901D-2759E495CADE}"/>
                  </a:ext>
                </a:extLst>
              </p:cNvPr>
              <p:cNvGrpSpPr/>
              <p:nvPr/>
            </p:nvGrpSpPr>
            <p:grpSpPr>
              <a:xfrm flipH="1">
                <a:off x="37505704" y="20508770"/>
                <a:ext cx="57600" cy="186737"/>
                <a:chOff x="2890221" y="12245125"/>
                <a:chExt cx="57600" cy="186737"/>
              </a:xfrm>
            </p:grpSpPr>
            <p:sp>
              <p:nvSpPr>
                <p:cNvPr id="1282" name="Text Box 3086">
                  <a:extLst>
                    <a:ext uri="{FF2B5EF4-FFF2-40B4-BE49-F238E27FC236}">
                      <a16:creationId xmlns:a16="http://schemas.microsoft.com/office/drawing/2014/main" id="{CCD16F3D-3FBB-8BC4-0B88-EAB0CEB1348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3" name="Text Box 3086">
                  <a:extLst>
                    <a:ext uri="{FF2B5EF4-FFF2-40B4-BE49-F238E27FC236}">
                      <a16:creationId xmlns:a16="http://schemas.microsoft.com/office/drawing/2014/main" id="{BBBF93A1-CDB0-B684-0844-CA096F44B1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4" name="Text Box 3086">
                  <a:extLst>
                    <a:ext uri="{FF2B5EF4-FFF2-40B4-BE49-F238E27FC236}">
                      <a16:creationId xmlns:a16="http://schemas.microsoft.com/office/drawing/2014/main" id="{D2869577-9E35-80CD-B606-E36B27573B9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78" name="link">
                <a:extLst>
                  <a:ext uri="{FF2B5EF4-FFF2-40B4-BE49-F238E27FC236}">
                    <a16:creationId xmlns:a16="http://schemas.microsoft.com/office/drawing/2014/main" id="{79E6D167-63B5-98D2-7F79-FCC14C758F86}"/>
                  </a:ext>
                </a:extLst>
              </p:cNvPr>
              <p:cNvGrpSpPr/>
              <p:nvPr/>
            </p:nvGrpSpPr>
            <p:grpSpPr>
              <a:xfrm>
                <a:off x="37664493" y="20615470"/>
                <a:ext cx="271971" cy="72000"/>
                <a:chOff x="3760880" y="4097231"/>
                <a:chExt cx="271971" cy="72000"/>
              </a:xfrm>
            </p:grpSpPr>
            <p:sp>
              <p:nvSpPr>
                <p:cNvPr id="1279" name="Star: 5 Points 3924">
                  <a:hlinkClick r:id="rId19"/>
                  <a:extLst>
                    <a:ext uri="{FF2B5EF4-FFF2-40B4-BE49-F238E27FC236}">
                      <a16:creationId xmlns:a16="http://schemas.microsoft.com/office/drawing/2014/main" id="{F9DC4365-36B9-45B8-92EA-7E3F9D29395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80" name="Star: 5 Points 3925">
                  <a:hlinkClick r:id="rId20"/>
                  <a:extLst>
                    <a:ext uri="{FF2B5EF4-FFF2-40B4-BE49-F238E27FC236}">
                      <a16:creationId xmlns:a16="http://schemas.microsoft.com/office/drawing/2014/main" id="{09EE0985-3027-1462-FDE0-FB22D833CB5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81" name="Star: 5 Points 3926">
                  <a:hlinkClick r:id="rId18"/>
                  <a:extLst>
                    <a:ext uri="{FF2B5EF4-FFF2-40B4-BE49-F238E27FC236}">
                      <a16:creationId xmlns:a16="http://schemas.microsoft.com/office/drawing/2014/main" id="{55AB2250-D901-8755-6464-FE987E1E44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0" name="FTU - ampulla of vas deferens">
              <a:extLst>
                <a:ext uri="{FF2B5EF4-FFF2-40B4-BE49-F238E27FC236}">
                  <a16:creationId xmlns:a16="http://schemas.microsoft.com/office/drawing/2014/main" id="{11D3343A-3A84-9898-BE9D-6160885844B9}"/>
                </a:ext>
              </a:extLst>
            </p:cNvPr>
            <p:cNvGrpSpPr/>
            <p:nvPr/>
          </p:nvGrpSpPr>
          <p:grpSpPr>
            <a:xfrm>
              <a:off x="37120251" y="20721890"/>
              <a:ext cx="1440000" cy="216000"/>
              <a:chOff x="37120251" y="20721890"/>
              <a:chExt cx="1440000" cy="216000"/>
            </a:xfrm>
          </p:grpSpPr>
          <p:sp>
            <p:nvSpPr>
              <p:cNvPr id="1267" name="FTU - ampulla of vas deferens">
                <a:extLst>
                  <a:ext uri="{FF2B5EF4-FFF2-40B4-BE49-F238E27FC236}">
                    <a16:creationId xmlns:a16="http://schemas.microsoft.com/office/drawing/2014/main" id="{B0D32507-301E-E66A-2A3E-ACA582E08E87}"/>
                  </a:ext>
                </a:extLst>
              </p:cNvPr>
              <p:cNvSpPr txBox="1"/>
              <p:nvPr/>
            </p:nvSpPr>
            <p:spPr>
              <a:xfrm>
                <a:off x="37120251" y="2072189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Ampulla of vas deferens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68" name="dock">
                <a:extLst>
                  <a:ext uri="{FF2B5EF4-FFF2-40B4-BE49-F238E27FC236}">
                    <a16:creationId xmlns:a16="http://schemas.microsoft.com/office/drawing/2014/main" id="{305290D1-9EBB-DA87-80F2-28054B86665D}"/>
                  </a:ext>
                </a:extLst>
              </p:cNvPr>
              <p:cNvGrpSpPr/>
              <p:nvPr/>
            </p:nvGrpSpPr>
            <p:grpSpPr>
              <a:xfrm flipH="1">
                <a:off x="37505704" y="20738474"/>
                <a:ext cx="57600" cy="186737"/>
                <a:chOff x="2890221" y="12245125"/>
                <a:chExt cx="57600" cy="186737"/>
              </a:xfrm>
            </p:grpSpPr>
            <p:sp>
              <p:nvSpPr>
                <p:cNvPr id="1273" name="Text Box 3086">
                  <a:extLst>
                    <a:ext uri="{FF2B5EF4-FFF2-40B4-BE49-F238E27FC236}">
                      <a16:creationId xmlns:a16="http://schemas.microsoft.com/office/drawing/2014/main" id="{9FC67316-1901-3969-3AA8-7444A046594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74" name="Text Box 3086">
                  <a:extLst>
                    <a:ext uri="{FF2B5EF4-FFF2-40B4-BE49-F238E27FC236}">
                      <a16:creationId xmlns:a16="http://schemas.microsoft.com/office/drawing/2014/main" id="{B2E9AEF8-4000-D904-2EF7-082E9E2C5D3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75" name="Text Box 3086">
                  <a:extLst>
                    <a:ext uri="{FF2B5EF4-FFF2-40B4-BE49-F238E27FC236}">
                      <a16:creationId xmlns:a16="http://schemas.microsoft.com/office/drawing/2014/main" id="{EDF02D18-DC47-4B28-2D4B-D6E9F01A71B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69" name="link">
                <a:extLst>
                  <a:ext uri="{FF2B5EF4-FFF2-40B4-BE49-F238E27FC236}">
                    <a16:creationId xmlns:a16="http://schemas.microsoft.com/office/drawing/2014/main" id="{79DFCE3E-392A-A570-C104-D02D092C7FC4}"/>
                  </a:ext>
                </a:extLst>
              </p:cNvPr>
              <p:cNvGrpSpPr/>
              <p:nvPr/>
            </p:nvGrpSpPr>
            <p:grpSpPr>
              <a:xfrm>
                <a:off x="37664493" y="20845174"/>
                <a:ext cx="271971" cy="72000"/>
                <a:chOff x="3760880" y="4097231"/>
                <a:chExt cx="271971" cy="72000"/>
              </a:xfrm>
            </p:grpSpPr>
            <p:sp>
              <p:nvSpPr>
                <p:cNvPr id="1270" name="Star: 5 Points 3908">
                  <a:hlinkClick r:id="rId19"/>
                  <a:extLst>
                    <a:ext uri="{FF2B5EF4-FFF2-40B4-BE49-F238E27FC236}">
                      <a16:creationId xmlns:a16="http://schemas.microsoft.com/office/drawing/2014/main" id="{B56AC898-1411-697B-033C-658FDCE1AE9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71" name="Star: 5 Points 3909">
                  <a:hlinkClick r:id="rId20"/>
                  <a:extLst>
                    <a:ext uri="{FF2B5EF4-FFF2-40B4-BE49-F238E27FC236}">
                      <a16:creationId xmlns:a16="http://schemas.microsoft.com/office/drawing/2014/main" id="{E2334AA5-81BC-65F9-72CA-1BE1FDE733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72" name="Star: 5 Points 3910">
                  <a:hlinkClick r:id="rId18"/>
                  <a:extLst>
                    <a:ext uri="{FF2B5EF4-FFF2-40B4-BE49-F238E27FC236}">
                      <a16:creationId xmlns:a16="http://schemas.microsoft.com/office/drawing/2014/main" id="{10C827CF-C1C3-736E-7FB1-DE70D0990F0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1" name="FTU - penile urethra">
              <a:extLst>
                <a:ext uri="{FF2B5EF4-FFF2-40B4-BE49-F238E27FC236}">
                  <a16:creationId xmlns:a16="http://schemas.microsoft.com/office/drawing/2014/main" id="{052B34F5-FCA9-7D08-EEEA-B15C220DBA8D}"/>
                </a:ext>
              </a:extLst>
            </p:cNvPr>
            <p:cNvGrpSpPr/>
            <p:nvPr/>
          </p:nvGrpSpPr>
          <p:grpSpPr>
            <a:xfrm>
              <a:off x="37120251" y="20951594"/>
              <a:ext cx="1440000" cy="216000"/>
              <a:chOff x="37120251" y="20951594"/>
              <a:chExt cx="1440000" cy="216000"/>
            </a:xfrm>
          </p:grpSpPr>
          <p:sp>
            <p:nvSpPr>
              <p:cNvPr id="1252" name="FTU - penile urethra">
                <a:extLst>
                  <a:ext uri="{FF2B5EF4-FFF2-40B4-BE49-F238E27FC236}">
                    <a16:creationId xmlns:a16="http://schemas.microsoft.com/office/drawing/2014/main" id="{F5BE6ED4-75FC-A547-8680-CEE6E57CAE00}"/>
                  </a:ext>
                </a:extLst>
              </p:cNvPr>
              <p:cNvSpPr txBox="1"/>
              <p:nvPr/>
            </p:nvSpPr>
            <p:spPr>
              <a:xfrm>
                <a:off x="37120251" y="2095159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Penile urethra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61" name="dock">
                <a:extLst>
                  <a:ext uri="{FF2B5EF4-FFF2-40B4-BE49-F238E27FC236}">
                    <a16:creationId xmlns:a16="http://schemas.microsoft.com/office/drawing/2014/main" id="{7D96BA94-F275-8285-C354-BC82C66F2435}"/>
                  </a:ext>
                </a:extLst>
              </p:cNvPr>
              <p:cNvGrpSpPr/>
              <p:nvPr/>
            </p:nvGrpSpPr>
            <p:grpSpPr>
              <a:xfrm flipH="1">
                <a:off x="37505704" y="20968178"/>
                <a:ext cx="57600" cy="186737"/>
                <a:chOff x="2890221" y="12245125"/>
                <a:chExt cx="57600" cy="186737"/>
              </a:xfrm>
            </p:grpSpPr>
            <p:sp>
              <p:nvSpPr>
                <p:cNvPr id="1264" name="Text Box 3086">
                  <a:extLst>
                    <a:ext uri="{FF2B5EF4-FFF2-40B4-BE49-F238E27FC236}">
                      <a16:creationId xmlns:a16="http://schemas.microsoft.com/office/drawing/2014/main" id="{3ADC539A-0A7B-F56E-CBD4-F33D32AD9CB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5" name="Text Box 3086">
                  <a:extLst>
                    <a:ext uri="{FF2B5EF4-FFF2-40B4-BE49-F238E27FC236}">
                      <a16:creationId xmlns:a16="http://schemas.microsoft.com/office/drawing/2014/main" id="{CEE37EC9-BE90-C763-6BE9-CF33FC7FF44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6" name="Text Box 3086">
                  <a:extLst>
                    <a:ext uri="{FF2B5EF4-FFF2-40B4-BE49-F238E27FC236}">
                      <a16:creationId xmlns:a16="http://schemas.microsoft.com/office/drawing/2014/main" id="{1C504DF9-3351-8B04-0E77-B0BE1791E6B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57" name="link">
                <a:extLst>
                  <a:ext uri="{FF2B5EF4-FFF2-40B4-BE49-F238E27FC236}">
                    <a16:creationId xmlns:a16="http://schemas.microsoft.com/office/drawing/2014/main" id="{3CC16692-F808-0BE8-4D77-BA3DE68618BD}"/>
                  </a:ext>
                </a:extLst>
              </p:cNvPr>
              <p:cNvGrpSpPr/>
              <p:nvPr/>
            </p:nvGrpSpPr>
            <p:grpSpPr>
              <a:xfrm>
                <a:off x="37664493" y="21074878"/>
                <a:ext cx="271971" cy="72000"/>
                <a:chOff x="3760880" y="4097231"/>
                <a:chExt cx="271971" cy="72000"/>
              </a:xfrm>
            </p:grpSpPr>
            <p:sp>
              <p:nvSpPr>
                <p:cNvPr id="1258" name="Star: 5 Points 3892">
                  <a:hlinkClick r:id="rId19"/>
                  <a:extLst>
                    <a:ext uri="{FF2B5EF4-FFF2-40B4-BE49-F238E27FC236}">
                      <a16:creationId xmlns:a16="http://schemas.microsoft.com/office/drawing/2014/main" id="{CDDBE442-BD3B-C600-5A91-3BD391A8FB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59" name="Star: 5 Points 3893">
                  <a:hlinkClick r:id="rId20"/>
                  <a:extLst>
                    <a:ext uri="{FF2B5EF4-FFF2-40B4-BE49-F238E27FC236}">
                      <a16:creationId xmlns:a16="http://schemas.microsoft.com/office/drawing/2014/main" id="{C9CD0B42-AD69-28F6-1E63-63B35B0172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60" name="Star: 5 Points 3894">
                  <a:hlinkClick r:id="rId18"/>
                  <a:extLst>
                    <a:ext uri="{FF2B5EF4-FFF2-40B4-BE49-F238E27FC236}">
                      <a16:creationId xmlns:a16="http://schemas.microsoft.com/office/drawing/2014/main" id="{DE515E2B-8D9D-D929-B349-2ACB2DCC0D8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6" name="organ group - fallopian tube">
            <a:extLst>
              <a:ext uri="{FF2B5EF4-FFF2-40B4-BE49-F238E27FC236}">
                <a16:creationId xmlns:a16="http://schemas.microsoft.com/office/drawing/2014/main" id="{C644C624-071A-EA73-8897-89F20952E5CC}"/>
              </a:ext>
            </a:extLst>
          </p:cNvPr>
          <p:cNvGrpSpPr/>
          <p:nvPr/>
        </p:nvGrpSpPr>
        <p:grpSpPr>
          <a:xfrm>
            <a:off x="40244752" y="19551228"/>
            <a:ext cx="1440000" cy="359367"/>
            <a:chOff x="39101757" y="19551228"/>
            <a:chExt cx="1440000" cy="359367"/>
          </a:xfrm>
        </p:grpSpPr>
        <p:sp>
          <p:nvSpPr>
            <p:cNvPr id="1446" name="organ - fallopian tube">
              <a:extLst>
                <a:ext uri="{FF2B5EF4-FFF2-40B4-BE49-F238E27FC236}">
                  <a16:creationId xmlns:a16="http://schemas.microsoft.com/office/drawing/2014/main" id="{F7D9834E-7CB2-E353-D249-94C055DE718F}"/>
                </a:ext>
              </a:extLst>
            </p:cNvPr>
            <p:cNvSpPr txBox="1"/>
            <p:nvPr/>
          </p:nvSpPr>
          <p:spPr>
            <a:xfrm>
              <a:off x="39101757" y="19551228"/>
              <a:ext cx="1440000" cy="3593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Fallopian tube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95" name="FTU - fallopian tube">
              <a:extLst>
                <a:ext uri="{FF2B5EF4-FFF2-40B4-BE49-F238E27FC236}">
                  <a16:creationId xmlns:a16="http://schemas.microsoft.com/office/drawing/2014/main" id="{F2E31D13-2DEB-871E-408E-F3815EBFACF4}"/>
                </a:ext>
              </a:extLst>
            </p:cNvPr>
            <p:cNvGrpSpPr/>
            <p:nvPr/>
          </p:nvGrpSpPr>
          <p:grpSpPr>
            <a:xfrm>
              <a:off x="39101757" y="19660087"/>
              <a:ext cx="1440000" cy="216000"/>
              <a:chOff x="39101757" y="19660087"/>
              <a:chExt cx="1440000" cy="216000"/>
            </a:xfrm>
          </p:grpSpPr>
          <p:sp>
            <p:nvSpPr>
              <p:cNvPr id="1448" name="FTU - fallopian tube">
                <a:extLst>
                  <a:ext uri="{FF2B5EF4-FFF2-40B4-BE49-F238E27FC236}">
                    <a16:creationId xmlns:a16="http://schemas.microsoft.com/office/drawing/2014/main" id="{1A54E214-471A-6345-7C8A-91F253B26858}"/>
                  </a:ext>
                </a:extLst>
              </p:cNvPr>
              <p:cNvSpPr txBox="1"/>
              <p:nvPr/>
            </p:nvSpPr>
            <p:spPr>
              <a:xfrm>
                <a:off x="39101757" y="196600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Fallopian tube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49" name="dock">
                <a:extLst>
                  <a:ext uri="{FF2B5EF4-FFF2-40B4-BE49-F238E27FC236}">
                    <a16:creationId xmlns:a16="http://schemas.microsoft.com/office/drawing/2014/main" id="{0AB0B300-1998-4A23-9012-E991AFB5661A}"/>
                  </a:ext>
                </a:extLst>
              </p:cNvPr>
              <p:cNvGrpSpPr/>
              <p:nvPr/>
            </p:nvGrpSpPr>
            <p:grpSpPr>
              <a:xfrm flipH="1">
                <a:off x="39487210" y="19676671"/>
                <a:ext cx="57600" cy="186737"/>
                <a:chOff x="2890221" y="12245125"/>
                <a:chExt cx="57600" cy="186737"/>
              </a:xfrm>
            </p:grpSpPr>
            <p:sp>
              <p:nvSpPr>
                <p:cNvPr id="1454" name="Text Box 3086">
                  <a:extLst>
                    <a:ext uri="{FF2B5EF4-FFF2-40B4-BE49-F238E27FC236}">
                      <a16:creationId xmlns:a16="http://schemas.microsoft.com/office/drawing/2014/main" id="{7DF9C12F-5399-13E4-58D2-D0561D476F4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55" name="Text Box 3086">
                  <a:extLst>
                    <a:ext uri="{FF2B5EF4-FFF2-40B4-BE49-F238E27FC236}">
                      <a16:creationId xmlns:a16="http://schemas.microsoft.com/office/drawing/2014/main" id="{455879E0-F67B-69EE-BC11-8808FCD38A3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56" name="Text Box 3086">
                  <a:extLst>
                    <a:ext uri="{FF2B5EF4-FFF2-40B4-BE49-F238E27FC236}">
                      <a16:creationId xmlns:a16="http://schemas.microsoft.com/office/drawing/2014/main" id="{B8C86C3A-B48C-B974-C64A-F6342C7F3A4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50" name="link">
                <a:extLst>
                  <a:ext uri="{FF2B5EF4-FFF2-40B4-BE49-F238E27FC236}">
                    <a16:creationId xmlns:a16="http://schemas.microsoft.com/office/drawing/2014/main" id="{AC938279-D829-3959-372A-008D364F6650}"/>
                  </a:ext>
                </a:extLst>
              </p:cNvPr>
              <p:cNvGrpSpPr/>
              <p:nvPr/>
            </p:nvGrpSpPr>
            <p:grpSpPr>
              <a:xfrm>
                <a:off x="39645999" y="19783371"/>
                <a:ext cx="271971" cy="72000"/>
                <a:chOff x="3760880" y="4097231"/>
                <a:chExt cx="271971" cy="72000"/>
              </a:xfrm>
            </p:grpSpPr>
            <p:sp>
              <p:nvSpPr>
                <p:cNvPr id="1451" name="Star: 5 Points 4077">
                  <a:hlinkClick r:id="rId21"/>
                  <a:extLst>
                    <a:ext uri="{FF2B5EF4-FFF2-40B4-BE49-F238E27FC236}">
                      <a16:creationId xmlns:a16="http://schemas.microsoft.com/office/drawing/2014/main" id="{4DDB4F3B-F121-B337-2F30-AFA88C1654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2" name="Star: 5 Points 4078">
                  <a:hlinkClick r:id="rId22"/>
                  <a:extLst>
                    <a:ext uri="{FF2B5EF4-FFF2-40B4-BE49-F238E27FC236}">
                      <a16:creationId xmlns:a16="http://schemas.microsoft.com/office/drawing/2014/main" id="{CCEF482F-4884-2AC8-FD3C-8A7A546EFA7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3" name="Star: 5 Points 4079">
                  <a:hlinkClick r:id="rId18"/>
                  <a:extLst>
                    <a:ext uri="{FF2B5EF4-FFF2-40B4-BE49-F238E27FC236}">
                      <a16:creationId xmlns:a16="http://schemas.microsoft.com/office/drawing/2014/main" id="{E17EDC6F-64DB-0DB8-93DD-05A4635999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4" name="organ group - uterus">
            <a:extLst>
              <a:ext uri="{FF2B5EF4-FFF2-40B4-BE49-F238E27FC236}">
                <a16:creationId xmlns:a16="http://schemas.microsoft.com/office/drawing/2014/main" id="{F8F9631F-5825-E52F-2E0E-9B2B1DFA6D12}"/>
              </a:ext>
            </a:extLst>
          </p:cNvPr>
          <p:cNvGrpSpPr/>
          <p:nvPr/>
        </p:nvGrpSpPr>
        <p:grpSpPr>
          <a:xfrm>
            <a:off x="40244752" y="19981359"/>
            <a:ext cx="1440000" cy="580722"/>
            <a:chOff x="39101757" y="19981359"/>
            <a:chExt cx="1440000" cy="580722"/>
          </a:xfrm>
        </p:grpSpPr>
        <p:sp>
          <p:nvSpPr>
            <p:cNvPr id="1418" name="organ - uterus">
              <a:extLst>
                <a:ext uri="{FF2B5EF4-FFF2-40B4-BE49-F238E27FC236}">
                  <a16:creationId xmlns:a16="http://schemas.microsoft.com/office/drawing/2014/main" id="{4627A6FC-3064-22F7-8D94-CEE10793D94C}"/>
                </a:ext>
              </a:extLst>
            </p:cNvPr>
            <p:cNvSpPr txBox="1"/>
            <p:nvPr/>
          </p:nvSpPr>
          <p:spPr>
            <a:xfrm>
              <a:off x="39101757" y="19981359"/>
              <a:ext cx="1440000" cy="5807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Uterus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92" name="FTU - body of uterus">
              <a:extLst>
                <a:ext uri="{FF2B5EF4-FFF2-40B4-BE49-F238E27FC236}">
                  <a16:creationId xmlns:a16="http://schemas.microsoft.com/office/drawing/2014/main" id="{9885EA81-8A20-2527-928A-2AE5C9A342FD}"/>
                </a:ext>
              </a:extLst>
            </p:cNvPr>
            <p:cNvGrpSpPr/>
            <p:nvPr/>
          </p:nvGrpSpPr>
          <p:grpSpPr>
            <a:xfrm>
              <a:off x="39101757" y="20078587"/>
              <a:ext cx="1440000" cy="216000"/>
              <a:chOff x="39101757" y="20078587"/>
              <a:chExt cx="1440000" cy="216000"/>
            </a:xfrm>
          </p:grpSpPr>
          <p:sp>
            <p:nvSpPr>
              <p:cNvPr id="1434" name="FTU - body of uterus">
                <a:extLst>
                  <a:ext uri="{FF2B5EF4-FFF2-40B4-BE49-F238E27FC236}">
                    <a16:creationId xmlns:a16="http://schemas.microsoft.com/office/drawing/2014/main" id="{99F1A8ED-BEDB-01EB-E462-B8144E62272A}"/>
                  </a:ext>
                </a:extLst>
              </p:cNvPr>
              <p:cNvSpPr txBox="1"/>
              <p:nvPr/>
            </p:nvSpPr>
            <p:spPr>
              <a:xfrm>
                <a:off x="39101757" y="200785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Body of uterus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40" name="dock">
                <a:extLst>
                  <a:ext uri="{FF2B5EF4-FFF2-40B4-BE49-F238E27FC236}">
                    <a16:creationId xmlns:a16="http://schemas.microsoft.com/office/drawing/2014/main" id="{C65E1E8D-51D8-99E2-E29F-98DC1163E2D6}"/>
                  </a:ext>
                </a:extLst>
              </p:cNvPr>
              <p:cNvGrpSpPr/>
              <p:nvPr/>
            </p:nvGrpSpPr>
            <p:grpSpPr>
              <a:xfrm flipH="1">
                <a:off x="39487210" y="20095171"/>
                <a:ext cx="57600" cy="186737"/>
                <a:chOff x="2890221" y="12245125"/>
                <a:chExt cx="57600" cy="186737"/>
              </a:xfrm>
            </p:grpSpPr>
            <p:sp>
              <p:nvSpPr>
                <p:cNvPr id="1443" name="Text Box 3086">
                  <a:extLst>
                    <a:ext uri="{FF2B5EF4-FFF2-40B4-BE49-F238E27FC236}">
                      <a16:creationId xmlns:a16="http://schemas.microsoft.com/office/drawing/2014/main" id="{62407EC9-7F5B-653D-2348-F6A001A3E15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44" name="Text Box 3086">
                  <a:extLst>
                    <a:ext uri="{FF2B5EF4-FFF2-40B4-BE49-F238E27FC236}">
                      <a16:creationId xmlns:a16="http://schemas.microsoft.com/office/drawing/2014/main" id="{3C4944A7-84D1-CD63-F801-75ACCDE8217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45" name="Text Box 3086">
                  <a:extLst>
                    <a:ext uri="{FF2B5EF4-FFF2-40B4-BE49-F238E27FC236}">
                      <a16:creationId xmlns:a16="http://schemas.microsoft.com/office/drawing/2014/main" id="{9A2C361E-54EB-63AC-C6B0-85C9C0FE6E1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36" name="link">
                <a:extLst>
                  <a:ext uri="{FF2B5EF4-FFF2-40B4-BE49-F238E27FC236}">
                    <a16:creationId xmlns:a16="http://schemas.microsoft.com/office/drawing/2014/main" id="{69DDFF5A-F1CD-B9E2-7A87-3C90302CD4CF}"/>
                  </a:ext>
                </a:extLst>
              </p:cNvPr>
              <p:cNvGrpSpPr/>
              <p:nvPr/>
            </p:nvGrpSpPr>
            <p:grpSpPr>
              <a:xfrm>
                <a:off x="39645999" y="20201871"/>
                <a:ext cx="271971" cy="72000"/>
                <a:chOff x="3760880" y="4097231"/>
                <a:chExt cx="271971" cy="72000"/>
              </a:xfrm>
            </p:grpSpPr>
            <p:sp>
              <p:nvSpPr>
                <p:cNvPr id="1437" name="Star: 5 Points 4061">
                  <a:hlinkClick r:id="rId23"/>
                  <a:extLst>
                    <a:ext uri="{FF2B5EF4-FFF2-40B4-BE49-F238E27FC236}">
                      <a16:creationId xmlns:a16="http://schemas.microsoft.com/office/drawing/2014/main" id="{E75BE532-201A-0291-002E-23F791955C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8" name="Star: 5 Points 4062">
                  <a:hlinkClick r:id="rId24"/>
                  <a:extLst>
                    <a:ext uri="{FF2B5EF4-FFF2-40B4-BE49-F238E27FC236}">
                      <a16:creationId xmlns:a16="http://schemas.microsoft.com/office/drawing/2014/main" id="{58FD7437-1AAB-E370-DF26-958848BACB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9" name="Star: 5 Points 4063">
                  <a:hlinkClick r:id="rId18"/>
                  <a:extLst>
                    <a:ext uri="{FF2B5EF4-FFF2-40B4-BE49-F238E27FC236}">
                      <a16:creationId xmlns:a16="http://schemas.microsoft.com/office/drawing/2014/main" id="{C1EEB7F5-1096-3B78-2309-D4FB19C2EB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93" name="FTU - uterine cervix">
              <a:extLst>
                <a:ext uri="{FF2B5EF4-FFF2-40B4-BE49-F238E27FC236}">
                  <a16:creationId xmlns:a16="http://schemas.microsoft.com/office/drawing/2014/main" id="{F85AE390-0BEA-B6D1-975A-54FE72402BB0}"/>
                </a:ext>
              </a:extLst>
            </p:cNvPr>
            <p:cNvGrpSpPr/>
            <p:nvPr/>
          </p:nvGrpSpPr>
          <p:grpSpPr>
            <a:xfrm>
              <a:off x="39101757" y="20308291"/>
              <a:ext cx="1440000" cy="216000"/>
              <a:chOff x="39101757" y="20308291"/>
              <a:chExt cx="1440000" cy="216000"/>
            </a:xfrm>
          </p:grpSpPr>
          <p:sp>
            <p:nvSpPr>
              <p:cNvPr id="1422" name="FTU - uterine cervix">
                <a:extLst>
                  <a:ext uri="{FF2B5EF4-FFF2-40B4-BE49-F238E27FC236}">
                    <a16:creationId xmlns:a16="http://schemas.microsoft.com/office/drawing/2014/main" id="{E3F1035B-0A6C-0FFF-DFA4-24DB93001CDB}"/>
                  </a:ext>
                </a:extLst>
              </p:cNvPr>
              <p:cNvSpPr txBox="1"/>
              <p:nvPr/>
            </p:nvSpPr>
            <p:spPr>
              <a:xfrm>
                <a:off x="39101757" y="2030829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6088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Uterine cervix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28" name="dock">
                <a:extLst>
                  <a:ext uri="{FF2B5EF4-FFF2-40B4-BE49-F238E27FC236}">
                    <a16:creationId xmlns:a16="http://schemas.microsoft.com/office/drawing/2014/main" id="{09EDD0E3-CFA4-6F87-8980-04FF2713CED0}"/>
                  </a:ext>
                </a:extLst>
              </p:cNvPr>
              <p:cNvGrpSpPr/>
              <p:nvPr/>
            </p:nvGrpSpPr>
            <p:grpSpPr>
              <a:xfrm flipH="1">
                <a:off x="39487210" y="20324875"/>
                <a:ext cx="57600" cy="186737"/>
                <a:chOff x="2890221" y="12245125"/>
                <a:chExt cx="57600" cy="186737"/>
              </a:xfrm>
            </p:grpSpPr>
            <p:sp>
              <p:nvSpPr>
                <p:cNvPr id="1431" name="Text Box 3086">
                  <a:extLst>
                    <a:ext uri="{FF2B5EF4-FFF2-40B4-BE49-F238E27FC236}">
                      <a16:creationId xmlns:a16="http://schemas.microsoft.com/office/drawing/2014/main" id="{5B6B785E-F3B5-1618-C0FB-E32B6B07171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2" name="Text Box 3086">
                  <a:extLst>
                    <a:ext uri="{FF2B5EF4-FFF2-40B4-BE49-F238E27FC236}">
                      <a16:creationId xmlns:a16="http://schemas.microsoft.com/office/drawing/2014/main" id="{5A6F1319-CC0D-9520-37C4-D19FF601F62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3" name="Text Box 3086">
                  <a:extLst>
                    <a:ext uri="{FF2B5EF4-FFF2-40B4-BE49-F238E27FC236}">
                      <a16:creationId xmlns:a16="http://schemas.microsoft.com/office/drawing/2014/main" id="{6ABF9026-B5CD-EA87-6B2D-2D4B6E7C33B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24" name="link">
                <a:extLst>
                  <a:ext uri="{FF2B5EF4-FFF2-40B4-BE49-F238E27FC236}">
                    <a16:creationId xmlns:a16="http://schemas.microsoft.com/office/drawing/2014/main" id="{77C1181B-D87B-DA1E-D83B-071606C482F1}"/>
                  </a:ext>
                </a:extLst>
              </p:cNvPr>
              <p:cNvGrpSpPr/>
              <p:nvPr/>
            </p:nvGrpSpPr>
            <p:grpSpPr>
              <a:xfrm>
                <a:off x="39645999" y="20431575"/>
                <a:ext cx="271971" cy="72000"/>
                <a:chOff x="3760880" y="4097231"/>
                <a:chExt cx="271971" cy="72000"/>
              </a:xfrm>
            </p:grpSpPr>
            <p:sp>
              <p:nvSpPr>
                <p:cNvPr id="1425" name="Star: 5 Points 4045">
                  <a:hlinkClick r:id="rId23"/>
                  <a:extLst>
                    <a:ext uri="{FF2B5EF4-FFF2-40B4-BE49-F238E27FC236}">
                      <a16:creationId xmlns:a16="http://schemas.microsoft.com/office/drawing/2014/main" id="{EC922A71-E9ED-8412-00E3-2F1A922741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26" name="Star: 5 Points 4046">
                  <a:hlinkClick r:id="rId24"/>
                  <a:extLst>
                    <a:ext uri="{FF2B5EF4-FFF2-40B4-BE49-F238E27FC236}">
                      <a16:creationId xmlns:a16="http://schemas.microsoft.com/office/drawing/2014/main" id="{B876D5BA-71DF-7EA6-2D83-1BA06DAF67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27" name="Star: 5 Points 4047">
                  <a:hlinkClick r:id="rId18"/>
                  <a:extLst>
                    <a:ext uri="{FF2B5EF4-FFF2-40B4-BE49-F238E27FC236}">
                      <a16:creationId xmlns:a16="http://schemas.microsoft.com/office/drawing/2014/main" id="{0F4F8B7E-DE1E-140B-D86A-AF57077C6F4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89" name="organ group - vagina">
            <a:extLst>
              <a:ext uri="{FF2B5EF4-FFF2-40B4-BE49-F238E27FC236}">
                <a16:creationId xmlns:a16="http://schemas.microsoft.com/office/drawing/2014/main" id="{FEEAA9AD-3771-48BE-3B30-40A03936F86D}"/>
              </a:ext>
            </a:extLst>
          </p:cNvPr>
          <p:cNvGrpSpPr/>
          <p:nvPr/>
        </p:nvGrpSpPr>
        <p:grpSpPr>
          <a:xfrm>
            <a:off x="40244752" y="20629565"/>
            <a:ext cx="1440000" cy="593824"/>
            <a:chOff x="39101757" y="20629565"/>
            <a:chExt cx="1440000" cy="593824"/>
          </a:xfrm>
        </p:grpSpPr>
        <p:sp>
          <p:nvSpPr>
            <p:cNvPr id="1391" name="organ - vagina">
              <a:extLst>
                <a:ext uri="{FF2B5EF4-FFF2-40B4-BE49-F238E27FC236}">
                  <a16:creationId xmlns:a16="http://schemas.microsoft.com/office/drawing/2014/main" id="{0BEC040C-73A6-EF7E-4E5E-0A02D6924F30}"/>
                </a:ext>
              </a:extLst>
            </p:cNvPr>
            <p:cNvSpPr txBox="1"/>
            <p:nvPr/>
          </p:nvSpPr>
          <p:spPr>
            <a:xfrm>
              <a:off x="39101757" y="20629565"/>
              <a:ext cx="1440000" cy="5938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Vagina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87" name="FTU - upper 2/3 of vagina">
              <a:extLst>
                <a:ext uri="{FF2B5EF4-FFF2-40B4-BE49-F238E27FC236}">
                  <a16:creationId xmlns:a16="http://schemas.microsoft.com/office/drawing/2014/main" id="{1A9EB83D-3F47-E0FD-50AD-20C6CBCD58EB}"/>
                </a:ext>
              </a:extLst>
            </p:cNvPr>
            <p:cNvGrpSpPr/>
            <p:nvPr/>
          </p:nvGrpSpPr>
          <p:grpSpPr>
            <a:xfrm>
              <a:off x="39101757" y="20734655"/>
              <a:ext cx="1440000" cy="216000"/>
              <a:chOff x="39101757" y="20734655"/>
              <a:chExt cx="1440000" cy="216000"/>
            </a:xfrm>
          </p:grpSpPr>
          <p:sp>
            <p:nvSpPr>
              <p:cNvPr id="1406" name="FTU - upper 2/3 of vagina">
                <a:extLst>
                  <a:ext uri="{FF2B5EF4-FFF2-40B4-BE49-F238E27FC236}">
                    <a16:creationId xmlns:a16="http://schemas.microsoft.com/office/drawing/2014/main" id="{F6DD11D1-E92F-9C10-1628-1A0D52C4CE1A}"/>
                  </a:ext>
                </a:extLst>
              </p:cNvPr>
              <p:cNvSpPr txBox="1"/>
              <p:nvPr/>
            </p:nvSpPr>
            <p:spPr>
              <a:xfrm>
                <a:off x="39101757" y="2073465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2/3 of vagina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12" name="dock">
                <a:extLst>
                  <a:ext uri="{FF2B5EF4-FFF2-40B4-BE49-F238E27FC236}">
                    <a16:creationId xmlns:a16="http://schemas.microsoft.com/office/drawing/2014/main" id="{945D07A8-A8C9-C004-52BA-255313275313}"/>
                  </a:ext>
                </a:extLst>
              </p:cNvPr>
              <p:cNvGrpSpPr/>
              <p:nvPr/>
            </p:nvGrpSpPr>
            <p:grpSpPr>
              <a:xfrm flipH="1">
                <a:off x="39487210" y="20751239"/>
                <a:ext cx="57600" cy="186737"/>
                <a:chOff x="2890221" y="12245125"/>
                <a:chExt cx="57600" cy="186737"/>
              </a:xfrm>
            </p:grpSpPr>
            <p:sp>
              <p:nvSpPr>
                <p:cNvPr id="1415" name="Text Box 3086">
                  <a:extLst>
                    <a:ext uri="{FF2B5EF4-FFF2-40B4-BE49-F238E27FC236}">
                      <a16:creationId xmlns:a16="http://schemas.microsoft.com/office/drawing/2014/main" id="{DCF8326F-5FBE-F3ED-B9F5-52EB1994326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6" name="Text Box 3086">
                  <a:extLst>
                    <a:ext uri="{FF2B5EF4-FFF2-40B4-BE49-F238E27FC236}">
                      <a16:creationId xmlns:a16="http://schemas.microsoft.com/office/drawing/2014/main" id="{6E674832-D39F-B379-CA1F-C6246A942AB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7" name="Text Box 3086">
                  <a:extLst>
                    <a:ext uri="{FF2B5EF4-FFF2-40B4-BE49-F238E27FC236}">
                      <a16:creationId xmlns:a16="http://schemas.microsoft.com/office/drawing/2014/main" id="{BB6717AB-DDCB-2C0F-AC20-FF4A11435D7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08" name="link">
                <a:extLst>
                  <a:ext uri="{FF2B5EF4-FFF2-40B4-BE49-F238E27FC236}">
                    <a16:creationId xmlns:a16="http://schemas.microsoft.com/office/drawing/2014/main" id="{F74D0E12-99FE-727D-0823-5EAE7B9057B7}"/>
                  </a:ext>
                </a:extLst>
              </p:cNvPr>
              <p:cNvGrpSpPr/>
              <p:nvPr/>
            </p:nvGrpSpPr>
            <p:grpSpPr>
              <a:xfrm>
                <a:off x="39645999" y="20857939"/>
                <a:ext cx="271971" cy="72000"/>
                <a:chOff x="3760880" y="4097231"/>
                <a:chExt cx="271971" cy="72000"/>
              </a:xfrm>
            </p:grpSpPr>
            <p:sp>
              <p:nvSpPr>
                <p:cNvPr id="1409" name="Star: 5 Points 4029">
                  <a:hlinkClick r:id="rId25"/>
                  <a:extLst>
                    <a:ext uri="{FF2B5EF4-FFF2-40B4-BE49-F238E27FC236}">
                      <a16:creationId xmlns:a16="http://schemas.microsoft.com/office/drawing/2014/main" id="{4372BE72-94FC-72A9-419B-B2B11A35CA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0" name="Star: 5 Points 4030">
                  <a:hlinkClick r:id="rId26"/>
                  <a:extLst>
                    <a:ext uri="{FF2B5EF4-FFF2-40B4-BE49-F238E27FC236}">
                      <a16:creationId xmlns:a16="http://schemas.microsoft.com/office/drawing/2014/main" id="{B9B20B5D-26E4-576A-5047-F4B72BD9A2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1" name="Star: 5 Points 4031">
                  <a:hlinkClick r:id="rId18"/>
                  <a:extLst>
                    <a:ext uri="{FF2B5EF4-FFF2-40B4-BE49-F238E27FC236}">
                      <a16:creationId xmlns:a16="http://schemas.microsoft.com/office/drawing/2014/main" id="{D646C9BB-20A6-814B-0498-402B41E9E2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8" name="FTU - lower 1/3 of vagina">
              <a:extLst>
                <a:ext uri="{FF2B5EF4-FFF2-40B4-BE49-F238E27FC236}">
                  <a16:creationId xmlns:a16="http://schemas.microsoft.com/office/drawing/2014/main" id="{958A03A0-593D-6AB1-5C94-0FE53E82A923}"/>
                </a:ext>
              </a:extLst>
            </p:cNvPr>
            <p:cNvGrpSpPr/>
            <p:nvPr/>
          </p:nvGrpSpPr>
          <p:grpSpPr>
            <a:xfrm>
              <a:off x="39101757" y="20964359"/>
              <a:ext cx="1440000" cy="216000"/>
              <a:chOff x="39101757" y="20964359"/>
              <a:chExt cx="1440000" cy="216000"/>
            </a:xfrm>
          </p:grpSpPr>
          <p:sp>
            <p:nvSpPr>
              <p:cNvPr id="1394" name="FTU - lower 1/3 of vagina">
                <a:extLst>
                  <a:ext uri="{FF2B5EF4-FFF2-40B4-BE49-F238E27FC236}">
                    <a16:creationId xmlns:a16="http://schemas.microsoft.com/office/drawing/2014/main" id="{2A083C60-35B5-D547-7A31-9B13983AC2D1}"/>
                  </a:ext>
                </a:extLst>
              </p:cNvPr>
              <p:cNvSpPr txBox="1"/>
              <p:nvPr/>
            </p:nvSpPr>
            <p:spPr>
              <a:xfrm>
                <a:off x="39101757" y="2096435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1/3 of vagina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00" name="dock">
                <a:extLst>
                  <a:ext uri="{FF2B5EF4-FFF2-40B4-BE49-F238E27FC236}">
                    <a16:creationId xmlns:a16="http://schemas.microsoft.com/office/drawing/2014/main" id="{EA31839E-D201-2811-5975-3C788117C284}"/>
                  </a:ext>
                </a:extLst>
              </p:cNvPr>
              <p:cNvGrpSpPr/>
              <p:nvPr/>
            </p:nvGrpSpPr>
            <p:grpSpPr>
              <a:xfrm flipH="1">
                <a:off x="39487210" y="20980943"/>
                <a:ext cx="57600" cy="186737"/>
                <a:chOff x="2890221" y="12245125"/>
                <a:chExt cx="57600" cy="186737"/>
              </a:xfrm>
            </p:grpSpPr>
            <p:sp>
              <p:nvSpPr>
                <p:cNvPr id="1403" name="Text Box 3086">
                  <a:extLst>
                    <a:ext uri="{FF2B5EF4-FFF2-40B4-BE49-F238E27FC236}">
                      <a16:creationId xmlns:a16="http://schemas.microsoft.com/office/drawing/2014/main" id="{CC2FCD58-90B6-DE25-2A25-9FF8757F452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4" name="Text Box 3086">
                  <a:extLst>
                    <a:ext uri="{FF2B5EF4-FFF2-40B4-BE49-F238E27FC236}">
                      <a16:creationId xmlns:a16="http://schemas.microsoft.com/office/drawing/2014/main" id="{B9A4D188-595A-1037-7CD5-6DAD230D984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5" name="Text Box 3086">
                  <a:extLst>
                    <a:ext uri="{FF2B5EF4-FFF2-40B4-BE49-F238E27FC236}">
                      <a16:creationId xmlns:a16="http://schemas.microsoft.com/office/drawing/2014/main" id="{4565F2FC-E407-EA26-D546-257D4193554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96" name="link">
                <a:extLst>
                  <a:ext uri="{FF2B5EF4-FFF2-40B4-BE49-F238E27FC236}">
                    <a16:creationId xmlns:a16="http://schemas.microsoft.com/office/drawing/2014/main" id="{6CBF53A6-373F-33AD-19BA-6DFB152BB10C}"/>
                  </a:ext>
                </a:extLst>
              </p:cNvPr>
              <p:cNvGrpSpPr/>
              <p:nvPr/>
            </p:nvGrpSpPr>
            <p:grpSpPr>
              <a:xfrm>
                <a:off x="39645999" y="21087643"/>
                <a:ext cx="271971" cy="72000"/>
                <a:chOff x="3760880" y="4097231"/>
                <a:chExt cx="271971" cy="72000"/>
              </a:xfrm>
            </p:grpSpPr>
            <p:sp>
              <p:nvSpPr>
                <p:cNvPr id="1397" name="Star: 5 Points 4013">
                  <a:hlinkClick r:id="rId25"/>
                  <a:extLst>
                    <a:ext uri="{FF2B5EF4-FFF2-40B4-BE49-F238E27FC236}">
                      <a16:creationId xmlns:a16="http://schemas.microsoft.com/office/drawing/2014/main" id="{DCE2ECF2-B907-95B3-E29C-90F99251F7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8" name="Star: 5 Points 4014">
                  <a:hlinkClick r:id="rId26"/>
                  <a:extLst>
                    <a:ext uri="{FF2B5EF4-FFF2-40B4-BE49-F238E27FC236}">
                      <a16:creationId xmlns:a16="http://schemas.microsoft.com/office/drawing/2014/main" id="{78602F1F-F8A9-1E18-57FA-33792A472A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9" name="Star: 5 Points 4015">
                  <a:hlinkClick r:id="rId18"/>
                  <a:extLst>
                    <a:ext uri="{FF2B5EF4-FFF2-40B4-BE49-F238E27FC236}">
                      <a16:creationId xmlns:a16="http://schemas.microsoft.com/office/drawing/2014/main" id="{5691498A-4B36-DC54-F8F5-C0A6AD7402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9" name="organ group - breasts">
            <a:extLst>
              <a:ext uri="{FF2B5EF4-FFF2-40B4-BE49-F238E27FC236}">
                <a16:creationId xmlns:a16="http://schemas.microsoft.com/office/drawing/2014/main" id="{B4FBBE4F-B4C8-2199-A116-04A7303B3B8C}"/>
              </a:ext>
            </a:extLst>
          </p:cNvPr>
          <p:cNvGrpSpPr/>
          <p:nvPr/>
        </p:nvGrpSpPr>
        <p:grpSpPr>
          <a:xfrm>
            <a:off x="38263597" y="11816181"/>
            <a:ext cx="3420000" cy="700527"/>
            <a:chOff x="37120602" y="11816181"/>
            <a:chExt cx="3420000" cy="700527"/>
          </a:xfrm>
        </p:grpSpPr>
        <p:sp>
          <p:nvSpPr>
            <p:cNvPr id="1458" name="organ - breasts">
              <a:extLst>
                <a:ext uri="{FF2B5EF4-FFF2-40B4-BE49-F238E27FC236}">
                  <a16:creationId xmlns:a16="http://schemas.microsoft.com/office/drawing/2014/main" id="{F08C6C74-F391-4A64-706E-EAA2508FFAAB}"/>
                </a:ext>
              </a:extLst>
            </p:cNvPr>
            <p:cNvSpPr txBox="1"/>
            <p:nvPr/>
          </p:nvSpPr>
          <p:spPr>
            <a:xfrm>
              <a:off x="37120602" y="11816181"/>
              <a:ext cx="3420000" cy="70052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Breasts</a:t>
              </a:r>
            </a:p>
          </p:txBody>
        </p:sp>
        <p:grpSp>
          <p:nvGrpSpPr>
            <p:cNvPr id="1497" name="FTU - female breasts">
              <a:extLst>
                <a:ext uri="{FF2B5EF4-FFF2-40B4-BE49-F238E27FC236}">
                  <a16:creationId xmlns:a16="http://schemas.microsoft.com/office/drawing/2014/main" id="{53C32927-0ED8-6CD6-6C4A-6A1519E02959}"/>
                </a:ext>
              </a:extLst>
            </p:cNvPr>
            <p:cNvGrpSpPr/>
            <p:nvPr/>
          </p:nvGrpSpPr>
          <p:grpSpPr>
            <a:xfrm>
              <a:off x="39096426" y="12008599"/>
              <a:ext cx="1440000" cy="216000"/>
              <a:chOff x="39096426" y="12008599"/>
              <a:chExt cx="1440000" cy="216000"/>
            </a:xfrm>
          </p:grpSpPr>
          <p:sp>
            <p:nvSpPr>
              <p:cNvPr id="1470" name="FTU - female breasts">
                <a:extLst>
                  <a:ext uri="{FF2B5EF4-FFF2-40B4-BE49-F238E27FC236}">
                    <a16:creationId xmlns:a16="http://schemas.microsoft.com/office/drawing/2014/main" id="{8C5D71B0-932A-509A-BE2B-BE2FE1AE3BDA}"/>
                  </a:ext>
                </a:extLst>
              </p:cNvPr>
              <p:cNvSpPr txBox="1"/>
              <p:nvPr/>
            </p:nvSpPr>
            <p:spPr>
              <a:xfrm>
                <a:off x="39096426" y="1200859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71" name="link">
                <a:extLst>
                  <a:ext uri="{FF2B5EF4-FFF2-40B4-BE49-F238E27FC236}">
                    <a16:creationId xmlns:a16="http://schemas.microsoft.com/office/drawing/2014/main" id="{2DB97036-BB0A-6D45-D525-A5D0C5E309A4}"/>
                  </a:ext>
                </a:extLst>
              </p:cNvPr>
              <p:cNvGrpSpPr/>
              <p:nvPr/>
            </p:nvGrpSpPr>
            <p:grpSpPr>
              <a:xfrm>
                <a:off x="39638359" y="12132181"/>
                <a:ext cx="271971" cy="72000"/>
                <a:chOff x="22477132" y="17722980"/>
                <a:chExt cx="271971" cy="72000"/>
              </a:xfrm>
            </p:grpSpPr>
            <p:sp>
              <p:nvSpPr>
                <p:cNvPr id="1476" name="Star: 5 Points 3446">
                  <a:hlinkClick r:id="rId27"/>
                  <a:extLst>
                    <a:ext uri="{FF2B5EF4-FFF2-40B4-BE49-F238E27FC236}">
                      <a16:creationId xmlns:a16="http://schemas.microsoft.com/office/drawing/2014/main" id="{544227E1-AB50-12B3-76B1-D1B87F1B68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477132" y="1772298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7" name="Star: 5 Points 3447">
                  <a:hlinkClick r:id="rId28"/>
                  <a:extLst>
                    <a:ext uri="{FF2B5EF4-FFF2-40B4-BE49-F238E27FC236}">
                      <a16:creationId xmlns:a16="http://schemas.microsoft.com/office/drawing/2014/main" id="{36F922F4-FC28-5EC2-46A1-8D47F02AE23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577118" y="1772298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8" name="Star: 5 Points 3448">
                  <a:hlinkClick r:id="rId18"/>
                  <a:extLst>
                    <a:ext uri="{FF2B5EF4-FFF2-40B4-BE49-F238E27FC236}">
                      <a16:creationId xmlns:a16="http://schemas.microsoft.com/office/drawing/2014/main" id="{3417CE0A-029F-3A64-8DB9-A7FB86B62A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677103" y="1772298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72" name="dock">
                <a:extLst>
                  <a:ext uri="{FF2B5EF4-FFF2-40B4-BE49-F238E27FC236}">
                    <a16:creationId xmlns:a16="http://schemas.microsoft.com/office/drawing/2014/main" id="{B282B773-25E8-8F40-D20D-B5397F51DF8F}"/>
                  </a:ext>
                </a:extLst>
              </p:cNvPr>
              <p:cNvGrpSpPr/>
              <p:nvPr/>
            </p:nvGrpSpPr>
            <p:grpSpPr>
              <a:xfrm>
                <a:off x="39481810" y="12026650"/>
                <a:ext cx="57600" cy="186737"/>
                <a:chOff x="22318343" y="17616280"/>
                <a:chExt cx="57600" cy="186737"/>
              </a:xfrm>
            </p:grpSpPr>
            <p:sp>
              <p:nvSpPr>
                <p:cNvPr id="1473" name="Text Box 3086">
                  <a:extLst>
                    <a:ext uri="{FF2B5EF4-FFF2-40B4-BE49-F238E27FC236}">
                      <a16:creationId xmlns:a16="http://schemas.microsoft.com/office/drawing/2014/main" id="{5FC74ACE-F9FF-9EA6-B22D-7B9FAE8744EE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1628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4" name="Text Box 3086">
                  <a:extLst>
                    <a:ext uri="{FF2B5EF4-FFF2-40B4-BE49-F238E27FC236}">
                      <a16:creationId xmlns:a16="http://schemas.microsoft.com/office/drawing/2014/main" id="{42EB35FB-8FD5-4653-23FE-D1A84A906BF8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80849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5" name="Text Box 3086">
                  <a:extLst>
                    <a:ext uri="{FF2B5EF4-FFF2-40B4-BE49-F238E27FC236}">
                      <a16:creationId xmlns:a16="http://schemas.microsoft.com/office/drawing/2014/main" id="{25FB521F-A6AD-C294-5497-E210438D02F0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745417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498" name="FTU - male breasts">
              <a:extLst>
                <a:ext uri="{FF2B5EF4-FFF2-40B4-BE49-F238E27FC236}">
                  <a16:creationId xmlns:a16="http://schemas.microsoft.com/office/drawing/2014/main" id="{EB9D6DAD-0C6A-718F-DD4F-04A164FACD12}"/>
                </a:ext>
              </a:extLst>
            </p:cNvPr>
            <p:cNvGrpSpPr/>
            <p:nvPr/>
          </p:nvGrpSpPr>
          <p:grpSpPr>
            <a:xfrm>
              <a:off x="37122340" y="12008599"/>
              <a:ext cx="1440000" cy="216000"/>
              <a:chOff x="37122340" y="12008599"/>
              <a:chExt cx="1440000" cy="216000"/>
            </a:xfrm>
          </p:grpSpPr>
          <p:sp>
            <p:nvSpPr>
              <p:cNvPr id="1461" name="FTU - male breasts">
                <a:extLst>
                  <a:ext uri="{FF2B5EF4-FFF2-40B4-BE49-F238E27FC236}">
                    <a16:creationId xmlns:a16="http://schemas.microsoft.com/office/drawing/2014/main" id="{422C65E8-8C00-DCE7-3F14-5C32DD3E0A86}"/>
                  </a:ext>
                </a:extLst>
              </p:cNvPr>
              <p:cNvSpPr txBox="1"/>
              <p:nvPr/>
            </p:nvSpPr>
            <p:spPr>
              <a:xfrm>
                <a:off x="37122340" y="1200859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62" name="dock">
                <a:extLst>
                  <a:ext uri="{FF2B5EF4-FFF2-40B4-BE49-F238E27FC236}">
                    <a16:creationId xmlns:a16="http://schemas.microsoft.com/office/drawing/2014/main" id="{A6E173DF-090D-536C-22DA-4943DF5431D3}"/>
                  </a:ext>
                </a:extLst>
              </p:cNvPr>
              <p:cNvGrpSpPr/>
              <p:nvPr/>
            </p:nvGrpSpPr>
            <p:grpSpPr>
              <a:xfrm>
                <a:off x="37511921" y="12025509"/>
                <a:ext cx="57600" cy="186737"/>
                <a:chOff x="22318343" y="17616280"/>
                <a:chExt cx="57600" cy="186737"/>
              </a:xfrm>
            </p:grpSpPr>
            <p:sp>
              <p:nvSpPr>
                <p:cNvPr id="1467" name="Text Box 3086">
                  <a:extLst>
                    <a:ext uri="{FF2B5EF4-FFF2-40B4-BE49-F238E27FC236}">
                      <a16:creationId xmlns:a16="http://schemas.microsoft.com/office/drawing/2014/main" id="{A7264DDE-2614-3DA0-1F30-FFE3234B0715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1628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8" name="Text Box 3086">
                  <a:extLst>
                    <a:ext uri="{FF2B5EF4-FFF2-40B4-BE49-F238E27FC236}">
                      <a16:creationId xmlns:a16="http://schemas.microsoft.com/office/drawing/2014/main" id="{5FEC605A-0AE9-3E72-BA13-9C0F5AE2B922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80849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9" name="Text Box 3086">
                  <a:extLst>
                    <a:ext uri="{FF2B5EF4-FFF2-40B4-BE49-F238E27FC236}">
                      <a16:creationId xmlns:a16="http://schemas.microsoft.com/office/drawing/2014/main" id="{738EB835-B15E-10A1-EFCF-A527A693F9B5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745417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63" name="link">
                <a:extLst>
                  <a:ext uri="{FF2B5EF4-FFF2-40B4-BE49-F238E27FC236}">
                    <a16:creationId xmlns:a16="http://schemas.microsoft.com/office/drawing/2014/main" id="{74A4A4F9-7643-E60C-8DCD-2674BE982615}"/>
                  </a:ext>
                </a:extLst>
              </p:cNvPr>
              <p:cNvGrpSpPr/>
              <p:nvPr/>
            </p:nvGrpSpPr>
            <p:grpSpPr>
              <a:xfrm>
                <a:off x="37661038" y="12127618"/>
                <a:ext cx="271971" cy="72000"/>
                <a:chOff x="22477132" y="17722980"/>
                <a:chExt cx="271971" cy="72000"/>
              </a:xfrm>
            </p:grpSpPr>
            <p:sp>
              <p:nvSpPr>
                <p:cNvPr id="1464" name="Star: 5 Points 3468">
                  <a:hlinkClick r:id="rId27"/>
                  <a:extLst>
                    <a:ext uri="{FF2B5EF4-FFF2-40B4-BE49-F238E27FC236}">
                      <a16:creationId xmlns:a16="http://schemas.microsoft.com/office/drawing/2014/main" id="{2FB9B0E6-2B01-A207-3DA3-A4A88345496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477132" y="1772298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5" name="Star: 5 Points 3469">
                  <a:hlinkClick r:id="rId28"/>
                  <a:extLst>
                    <a:ext uri="{FF2B5EF4-FFF2-40B4-BE49-F238E27FC236}">
                      <a16:creationId xmlns:a16="http://schemas.microsoft.com/office/drawing/2014/main" id="{4C9C0DD4-05FB-2AE8-F902-7864EA083C7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577118" y="1772298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6" name="Star: 5 Points 3470">
                  <a:hlinkClick r:id="rId18"/>
                  <a:extLst>
                    <a:ext uri="{FF2B5EF4-FFF2-40B4-BE49-F238E27FC236}">
                      <a16:creationId xmlns:a16="http://schemas.microsoft.com/office/drawing/2014/main" id="{C4E6795A-0D24-BDB3-97A1-C949125B5A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677103" y="1772298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573" name="organ group - mouth &amp; throat">
            <a:extLst>
              <a:ext uri="{FF2B5EF4-FFF2-40B4-BE49-F238E27FC236}">
                <a16:creationId xmlns:a16="http://schemas.microsoft.com/office/drawing/2014/main" id="{61997568-7EA8-251E-8BED-C6989A8C3861}"/>
              </a:ext>
            </a:extLst>
          </p:cNvPr>
          <p:cNvGrpSpPr/>
          <p:nvPr/>
        </p:nvGrpSpPr>
        <p:grpSpPr>
          <a:xfrm>
            <a:off x="17974811" y="4794717"/>
            <a:ext cx="1445293" cy="1292982"/>
            <a:chOff x="16831816" y="4794717"/>
            <a:chExt cx="1445293" cy="1292982"/>
          </a:xfrm>
        </p:grpSpPr>
        <p:sp>
          <p:nvSpPr>
            <p:cNvPr id="1514" name="organ - mouth &amp; throat">
              <a:extLst>
                <a:ext uri="{FF2B5EF4-FFF2-40B4-BE49-F238E27FC236}">
                  <a16:creationId xmlns:a16="http://schemas.microsoft.com/office/drawing/2014/main" id="{BF746238-8C1C-9309-51D3-82D0D46C2C98}"/>
                </a:ext>
              </a:extLst>
            </p:cNvPr>
            <p:cNvSpPr txBox="1"/>
            <p:nvPr/>
          </p:nvSpPr>
          <p:spPr>
            <a:xfrm>
              <a:off x="16831816" y="4794717"/>
              <a:ext cx="1443600" cy="12929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Mouth &amp; throat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568" name="FTU - tongue">
              <a:extLst>
                <a:ext uri="{FF2B5EF4-FFF2-40B4-BE49-F238E27FC236}">
                  <a16:creationId xmlns:a16="http://schemas.microsoft.com/office/drawing/2014/main" id="{0DEF742F-304B-4A74-3472-23FFF62F5B0A}"/>
                </a:ext>
              </a:extLst>
            </p:cNvPr>
            <p:cNvGrpSpPr/>
            <p:nvPr/>
          </p:nvGrpSpPr>
          <p:grpSpPr>
            <a:xfrm>
              <a:off x="16834697" y="4929963"/>
              <a:ext cx="1440000" cy="216000"/>
              <a:chOff x="16834697" y="4929963"/>
              <a:chExt cx="1440000" cy="216000"/>
            </a:xfrm>
          </p:grpSpPr>
          <p:sp>
            <p:nvSpPr>
              <p:cNvPr id="1516" name="FTU - tongue">
                <a:extLst>
                  <a:ext uri="{FF2B5EF4-FFF2-40B4-BE49-F238E27FC236}">
                    <a16:creationId xmlns:a16="http://schemas.microsoft.com/office/drawing/2014/main" id="{98A5684B-081E-56DE-E662-E485C965EBF5}"/>
                  </a:ext>
                </a:extLst>
              </p:cNvPr>
              <p:cNvSpPr txBox="1"/>
              <p:nvPr/>
            </p:nvSpPr>
            <p:spPr>
              <a:xfrm>
                <a:off x="16834697" y="492996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Tongue</a:t>
                </a:r>
              </a:p>
            </p:txBody>
          </p:sp>
          <p:grpSp>
            <p:nvGrpSpPr>
              <p:cNvPr id="1517" name="dock">
                <a:extLst>
                  <a:ext uri="{FF2B5EF4-FFF2-40B4-BE49-F238E27FC236}">
                    <a16:creationId xmlns:a16="http://schemas.microsoft.com/office/drawing/2014/main" id="{11DED88C-8D56-3087-52C4-F25044002DF2}"/>
                  </a:ext>
                </a:extLst>
              </p:cNvPr>
              <p:cNvGrpSpPr/>
              <p:nvPr/>
            </p:nvGrpSpPr>
            <p:grpSpPr>
              <a:xfrm>
                <a:off x="17832076" y="4946544"/>
                <a:ext cx="57600" cy="186737"/>
                <a:chOff x="2970743" y="12247074"/>
                <a:chExt cx="57600" cy="186737"/>
              </a:xfrm>
            </p:grpSpPr>
            <p:sp>
              <p:nvSpPr>
                <p:cNvPr id="1518" name="Text Box 3086">
                  <a:extLst>
                    <a:ext uri="{FF2B5EF4-FFF2-40B4-BE49-F238E27FC236}">
                      <a16:creationId xmlns:a16="http://schemas.microsoft.com/office/drawing/2014/main" id="{CE683914-EBF3-40BC-20BB-137BFE2DCBE2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19" name="Text Box 3086">
                  <a:extLst>
                    <a:ext uri="{FF2B5EF4-FFF2-40B4-BE49-F238E27FC236}">
                      <a16:creationId xmlns:a16="http://schemas.microsoft.com/office/drawing/2014/main" id="{6F9A1ABE-FBAE-8762-13A2-A5E788A09084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20" name="Text Box 3086">
                  <a:extLst>
                    <a:ext uri="{FF2B5EF4-FFF2-40B4-BE49-F238E27FC236}">
                      <a16:creationId xmlns:a16="http://schemas.microsoft.com/office/drawing/2014/main" id="{3A1D4FBB-265A-4C9C-160F-9067BF96D94C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48" name="link">
                <a:extLst>
                  <a:ext uri="{FF2B5EF4-FFF2-40B4-BE49-F238E27FC236}">
                    <a16:creationId xmlns:a16="http://schemas.microsoft.com/office/drawing/2014/main" id="{57F92366-D691-FD70-30FA-8641104382EE}"/>
                  </a:ext>
                </a:extLst>
              </p:cNvPr>
              <p:cNvGrpSpPr/>
              <p:nvPr/>
            </p:nvGrpSpPr>
            <p:grpSpPr>
              <a:xfrm>
                <a:off x="16925740" y="5037009"/>
                <a:ext cx="271971" cy="72000"/>
                <a:chOff x="1089323" y="4107466"/>
                <a:chExt cx="271971" cy="72000"/>
              </a:xfrm>
            </p:grpSpPr>
            <p:sp>
              <p:nvSpPr>
                <p:cNvPr id="1549" name="Star: 5 Points 2730">
                  <a:hlinkClick r:id="rId29"/>
                  <a:extLst>
                    <a:ext uri="{FF2B5EF4-FFF2-40B4-BE49-F238E27FC236}">
                      <a16:creationId xmlns:a16="http://schemas.microsoft.com/office/drawing/2014/main" id="{62F789A8-B131-3EFA-492D-45B4831422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0" name="Star: 5 Points 2731">
                  <a:hlinkClick r:id="rId30"/>
                  <a:extLst>
                    <a:ext uri="{FF2B5EF4-FFF2-40B4-BE49-F238E27FC236}">
                      <a16:creationId xmlns:a16="http://schemas.microsoft.com/office/drawing/2014/main" id="{39EB7ECB-A9B4-B174-383B-773B72B8C3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1" name="Star: 5 Points 2732">
                  <a:hlinkClick r:id="rId31"/>
                  <a:extLst>
                    <a:ext uri="{FF2B5EF4-FFF2-40B4-BE49-F238E27FC236}">
                      <a16:creationId xmlns:a16="http://schemas.microsoft.com/office/drawing/2014/main" id="{5C13914E-B888-5640-0E7A-3431EF58E31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69" name="FTU - epiglottis">
              <a:extLst>
                <a:ext uri="{FF2B5EF4-FFF2-40B4-BE49-F238E27FC236}">
                  <a16:creationId xmlns:a16="http://schemas.microsoft.com/office/drawing/2014/main" id="{C9574898-6931-BBA1-400B-C5FA92D49F83}"/>
                </a:ext>
              </a:extLst>
            </p:cNvPr>
            <p:cNvGrpSpPr/>
            <p:nvPr/>
          </p:nvGrpSpPr>
          <p:grpSpPr>
            <a:xfrm>
              <a:off x="16834697" y="5159627"/>
              <a:ext cx="1440000" cy="216000"/>
              <a:chOff x="16834697" y="5159627"/>
              <a:chExt cx="1440000" cy="216000"/>
            </a:xfrm>
          </p:grpSpPr>
          <p:sp>
            <p:nvSpPr>
              <p:cNvPr id="1522" name="FTU - epiglottis">
                <a:extLst>
                  <a:ext uri="{FF2B5EF4-FFF2-40B4-BE49-F238E27FC236}">
                    <a16:creationId xmlns:a16="http://schemas.microsoft.com/office/drawing/2014/main" id="{761310A1-7738-0639-ECC8-E66F998388A3}"/>
                  </a:ext>
                </a:extLst>
              </p:cNvPr>
              <p:cNvSpPr txBox="1"/>
              <p:nvPr/>
            </p:nvSpPr>
            <p:spPr>
              <a:xfrm>
                <a:off x="16834697" y="515962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3600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Epiglottis</a:t>
                </a:r>
              </a:p>
            </p:txBody>
          </p:sp>
          <p:grpSp>
            <p:nvGrpSpPr>
              <p:cNvPr id="1524" name="dock">
                <a:extLst>
                  <a:ext uri="{FF2B5EF4-FFF2-40B4-BE49-F238E27FC236}">
                    <a16:creationId xmlns:a16="http://schemas.microsoft.com/office/drawing/2014/main" id="{3CC8B7F7-D520-A37F-5DCE-9896F239A807}"/>
                  </a:ext>
                </a:extLst>
              </p:cNvPr>
              <p:cNvGrpSpPr/>
              <p:nvPr/>
            </p:nvGrpSpPr>
            <p:grpSpPr>
              <a:xfrm>
                <a:off x="17832260" y="5175735"/>
                <a:ext cx="57600" cy="186737"/>
                <a:chOff x="2970927" y="12246601"/>
                <a:chExt cx="57600" cy="186737"/>
              </a:xfrm>
            </p:grpSpPr>
            <p:sp>
              <p:nvSpPr>
                <p:cNvPr id="1527" name="Text Box 3086">
                  <a:extLst>
                    <a:ext uri="{FF2B5EF4-FFF2-40B4-BE49-F238E27FC236}">
                      <a16:creationId xmlns:a16="http://schemas.microsoft.com/office/drawing/2014/main" id="{0714F2B5-0FF8-E276-E4BA-9A7EC113F49D}"/>
                    </a:ext>
                  </a:extLst>
                </p:cNvPr>
                <p:cNvSpPr txBox="1"/>
                <p:nvPr/>
              </p:nvSpPr>
              <p:spPr>
                <a:xfrm>
                  <a:off x="2970927" y="1224660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28" name="Text Box 3086">
                  <a:extLst>
                    <a:ext uri="{FF2B5EF4-FFF2-40B4-BE49-F238E27FC236}">
                      <a16:creationId xmlns:a16="http://schemas.microsoft.com/office/drawing/2014/main" id="{A4EA347C-3E71-B47B-909C-B40B58940EEE}"/>
                    </a:ext>
                  </a:extLst>
                </p:cNvPr>
                <p:cNvSpPr txBox="1"/>
                <p:nvPr/>
              </p:nvSpPr>
              <p:spPr>
                <a:xfrm>
                  <a:off x="2970927" y="1231117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29" name="Text Box 3086">
                  <a:extLst>
                    <a:ext uri="{FF2B5EF4-FFF2-40B4-BE49-F238E27FC236}">
                      <a16:creationId xmlns:a16="http://schemas.microsoft.com/office/drawing/2014/main" id="{234882EB-6FD1-C5CC-6EB4-FC641E4483D0}"/>
                    </a:ext>
                  </a:extLst>
                </p:cNvPr>
                <p:cNvSpPr txBox="1"/>
                <p:nvPr/>
              </p:nvSpPr>
              <p:spPr>
                <a:xfrm>
                  <a:off x="2970927" y="1237573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52" name="link">
                <a:extLst>
                  <a:ext uri="{FF2B5EF4-FFF2-40B4-BE49-F238E27FC236}">
                    <a16:creationId xmlns:a16="http://schemas.microsoft.com/office/drawing/2014/main" id="{958BE45E-85A1-67A3-A418-B07C606346DE}"/>
                  </a:ext>
                </a:extLst>
              </p:cNvPr>
              <p:cNvGrpSpPr/>
              <p:nvPr/>
            </p:nvGrpSpPr>
            <p:grpSpPr>
              <a:xfrm>
                <a:off x="16923757" y="5277476"/>
                <a:ext cx="271971" cy="72000"/>
                <a:chOff x="1089323" y="4107466"/>
                <a:chExt cx="271971" cy="72000"/>
              </a:xfrm>
            </p:grpSpPr>
            <p:sp>
              <p:nvSpPr>
                <p:cNvPr id="1553" name="Star: 5 Points 2730">
                  <a:hlinkClick r:id="rId32"/>
                  <a:extLst>
                    <a:ext uri="{FF2B5EF4-FFF2-40B4-BE49-F238E27FC236}">
                      <a16:creationId xmlns:a16="http://schemas.microsoft.com/office/drawing/2014/main" id="{8A15F0E6-EFD1-0FB3-46C0-43B5B4ED340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4" name="Star: 5 Points 2731">
                  <a:hlinkClick r:id="rId33"/>
                  <a:extLst>
                    <a:ext uri="{FF2B5EF4-FFF2-40B4-BE49-F238E27FC236}">
                      <a16:creationId xmlns:a16="http://schemas.microsoft.com/office/drawing/2014/main" id="{9BD4BD2F-4AFE-9F4E-30E1-ED62990F07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5" name="Star: 5 Points 2732">
                  <a:hlinkClick r:id="rId31"/>
                  <a:extLst>
                    <a:ext uri="{FF2B5EF4-FFF2-40B4-BE49-F238E27FC236}">
                      <a16:creationId xmlns:a16="http://schemas.microsoft.com/office/drawing/2014/main" id="{387B53D9-D197-7F76-F98A-4D510CBBE3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70" name="FTU - parotid glands">
              <a:extLst>
                <a:ext uri="{FF2B5EF4-FFF2-40B4-BE49-F238E27FC236}">
                  <a16:creationId xmlns:a16="http://schemas.microsoft.com/office/drawing/2014/main" id="{D16F5505-F76E-0075-15FC-002EA7DEC10A}"/>
                </a:ext>
              </a:extLst>
            </p:cNvPr>
            <p:cNvGrpSpPr/>
            <p:nvPr/>
          </p:nvGrpSpPr>
          <p:grpSpPr>
            <a:xfrm>
              <a:off x="16834697" y="5388818"/>
              <a:ext cx="1440000" cy="216000"/>
              <a:chOff x="16834697" y="5388818"/>
              <a:chExt cx="1440000" cy="216000"/>
            </a:xfrm>
          </p:grpSpPr>
          <p:sp>
            <p:nvSpPr>
              <p:cNvPr id="1531" name="FTU - parotid glands">
                <a:extLst>
                  <a:ext uri="{FF2B5EF4-FFF2-40B4-BE49-F238E27FC236}">
                    <a16:creationId xmlns:a16="http://schemas.microsoft.com/office/drawing/2014/main" id="{2E726B8B-A059-54C5-88C5-26B63D8BF71C}"/>
                  </a:ext>
                </a:extLst>
              </p:cNvPr>
              <p:cNvSpPr txBox="1"/>
              <p:nvPr/>
            </p:nvSpPr>
            <p:spPr>
              <a:xfrm>
                <a:off x="16834697" y="538881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Parotid glands</a:t>
                </a:r>
              </a:p>
            </p:txBody>
          </p:sp>
          <p:grpSp>
            <p:nvGrpSpPr>
              <p:cNvPr id="1532" name="dock">
                <a:extLst>
                  <a:ext uri="{FF2B5EF4-FFF2-40B4-BE49-F238E27FC236}">
                    <a16:creationId xmlns:a16="http://schemas.microsoft.com/office/drawing/2014/main" id="{15DA024E-BB2E-09C5-6775-6736098DCA59}"/>
                  </a:ext>
                </a:extLst>
              </p:cNvPr>
              <p:cNvGrpSpPr/>
              <p:nvPr/>
            </p:nvGrpSpPr>
            <p:grpSpPr>
              <a:xfrm>
                <a:off x="17832076" y="5405399"/>
                <a:ext cx="57600" cy="186737"/>
                <a:chOff x="2970743" y="12247074"/>
                <a:chExt cx="57600" cy="186737"/>
              </a:xfrm>
            </p:grpSpPr>
            <p:sp>
              <p:nvSpPr>
                <p:cNvPr id="1533" name="Text Box 3086">
                  <a:extLst>
                    <a:ext uri="{FF2B5EF4-FFF2-40B4-BE49-F238E27FC236}">
                      <a16:creationId xmlns:a16="http://schemas.microsoft.com/office/drawing/2014/main" id="{A120521D-2129-C6E6-6EA9-3A8809FA8E52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34" name="Text Box 3086">
                  <a:extLst>
                    <a:ext uri="{FF2B5EF4-FFF2-40B4-BE49-F238E27FC236}">
                      <a16:creationId xmlns:a16="http://schemas.microsoft.com/office/drawing/2014/main" id="{9E803817-2B76-2AD0-0D64-D67331BAFAD0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35" name="Text Box 3086">
                  <a:extLst>
                    <a:ext uri="{FF2B5EF4-FFF2-40B4-BE49-F238E27FC236}">
                      <a16:creationId xmlns:a16="http://schemas.microsoft.com/office/drawing/2014/main" id="{FAC606F3-E0E7-3CAF-C4DC-7CD763039B0B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56" name="link">
                <a:extLst>
                  <a:ext uri="{FF2B5EF4-FFF2-40B4-BE49-F238E27FC236}">
                    <a16:creationId xmlns:a16="http://schemas.microsoft.com/office/drawing/2014/main" id="{B37404DE-9448-80D6-CAEE-63A050ADEE38}"/>
                  </a:ext>
                </a:extLst>
              </p:cNvPr>
              <p:cNvGrpSpPr/>
              <p:nvPr/>
            </p:nvGrpSpPr>
            <p:grpSpPr>
              <a:xfrm>
                <a:off x="16924922" y="5493149"/>
                <a:ext cx="271971" cy="72000"/>
                <a:chOff x="1089323" y="4107466"/>
                <a:chExt cx="271971" cy="72000"/>
              </a:xfrm>
            </p:grpSpPr>
            <p:sp>
              <p:nvSpPr>
                <p:cNvPr id="1557" name="Star: 5 Points 2730">
                  <a:hlinkClick r:id="rId34"/>
                  <a:extLst>
                    <a:ext uri="{FF2B5EF4-FFF2-40B4-BE49-F238E27FC236}">
                      <a16:creationId xmlns:a16="http://schemas.microsoft.com/office/drawing/2014/main" id="{886A9C01-150F-8DA0-5D65-08366B273B9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8" name="Star: 5 Points 2731">
                  <a:hlinkClick r:id="rId35"/>
                  <a:extLst>
                    <a:ext uri="{FF2B5EF4-FFF2-40B4-BE49-F238E27FC236}">
                      <a16:creationId xmlns:a16="http://schemas.microsoft.com/office/drawing/2014/main" id="{B95A9060-5699-613B-F960-C437CAAD215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9" name="Star: 5 Points 2732">
                  <a:hlinkClick r:id="rId31"/>
                  <a:extLst>
                    <a:ext uri="{FF2B5EF4-FFF2-40B4-BE49-F238E27FC236}">
                      <a16:creationId xmlns:a16="http://schemas.microsoft.com/office/drawing/2014/main" id="{C9225FC6-6A11-ECB7-853F-FDAF3412999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71" name="FTU - submaxilliary glands">
              <a:extLst>
                <a:ext uri="{FF2B5EF4-FFF2-40B4-BE49-F238E27FC236}">
                  <a16:creationId xmlns:a16="http://schemas.microsoft.com/office/drawing/2014/main" id="{96A3F708-8773-CAEC-C8AF-049BB19D58FD}"/>
                </a:ext>
              </a:extLst>
            </p:cNvPr>
            <p:cNvGrpSpPr/>
            <p:nvPr/>
          </p:nvGrpSpPr>
          <p:grpSpPr>
            <a:xfrm>
              <a:off x="16832957" y="5618482"/>
              <a:ext cx="1440000" cy="216000"/>
              <a:chOff x="16832957" y="5618482"/>
              <a:chExt cx="1440000" cy="216000"/>
            </a:xfrm>
          </p:grpSpPr>
          <p:sp>
            <p:nvSpPr>
              <p:cNvPr id="1537" name="FTU - submaxilliary glands">
                <a:extLst>
                  <a:ext uri="{FF2B5EF4-FFF2-40B4-BE49-F238E27FC236}">
                    <a16:creationId xmlns:a16="http://schemas.microsoft.com/office/drawing/2014/main" id="{573F3049-CFD0-4DD4-4160-817657E0C390}"/>
                  </a:ext>
                </a:extLst>
              </p:cNvPr>
              <p:cNvSpPr txBox="1"/>
              <p:nvPr/>
            </p:nvSpPr>
            <p:spPr>
              <a:xfrm>
                <a:off x="16832957" y="561848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Submaxilliary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glands</a:t>
                </a:r>
              </a:p>
            </p:txBody>
          </p:sp>
          <p:grpSp>
            <p:nvGrpSpPr>
              <p:cNvPr id="1538" name="dock">
                <a:extLst>
                  <a:ext uri="{FF2B5EF4-FFF2-40B4-BE49-F238E27FC236}">
                    <a16:creationId xmlns:a16="http://schemas.microsoft.com/office/drawing/2014/main" id="{308C22BB-D27A-D6C8-7CA8-162025A5E776}"/>
                  </a:ext>
                </a:extLst>
              </p:cNvPr>
              <p:cNvGrpSpPr/>
              <p:nvPr/>
            </p:nvGrpSpPr>
            <p:grpSpPr>
              <a:xfrm>
                <a:off x="17836642" y="5635063"/>
                <a:ext cx="57600" cy="186737"/>
                <a:chOff x="2970743" y="12247074"/>
                <a:chExt cx="57600" cy="186737"/>
              </a:xfrm>
            </p:grpSpPr>
            <p:sp>
              <p:nvSpPr>
                <p:cNvPr id="1539" name="Text Box 3086">
                  <a:extLst>
                    <a:ext uri="{FF2B5EF4-FFF2-40B4-BE49-F238E27FC236}">
                      <a16:creationId xmlns:a16="http://schemas.microsoft.com/office/drawing/2014/main" id="{4DD1B41A-3FDE-0F3C-BBAE-82E21A4148D9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0" name="Text Box 3086">
                  <a:extLst>
                    <a:ext uri="{FF2B5EF4-FFF2-40B4-BE49-F238E27FC236}">
                      <a16:creationId xmlns:a16="http://schemas.microsoft.com/office/drawing/2014/main" id="{87D61A95-229D-F0ED-3636-8EBC53922734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1" name="Text Box 3086">
                  <a:extLst>
                    <a:ext uri="{FF2B5EF4-FFF2-40B4-BE49-F238E27FC236}">
                      <a16:creationId xmlns:a16="http://schemas.microsoft.com/office/drawing/2014/main" id="{451D1B17-E8D1-13F4-957C-3E448D492809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60" name="link">
                <a:extLst>
                  <a:ext uri="{FF2B5EF4-FFF2-40B4-BE49-F238E27FC236}">
                    <a16:creationId xmlns:a16="http://schemas.microsoft.com/office/drawing/2014/main" id="{7767088E-430B-E161-3EF2-A33F48354504}"/>
                  </a:ext>
                </a:extLst>
              </p:cNvPr>
              <p:cNvGrpSpPr/>
              <p:nvPr/>
            </p:nvGrpSpPr>
            <p:grpSpPr>
              <a:xfrm>
                <a:off x="16934957" y="5728856"/>
                <a:ext cx="271971" cy="72000"/>
                <a:chOff x="1089323" y="4107466"/>
                <a:chExt cx="271971" cy="72000"/>
              </a:xfrm>
            </p:grpSpPr>
            <p:sp>
              <p:nvSpPr>
                <p:cNvPr id="1561" name="Star: 5 Points 2730">
                  <a:hlinkClick r:id="rId36"/>
                  <a:extLst>
                    <a:ext uri="{FF2B5EF4-FFF2-40B4-BE49-F238E27FC236}">
                      <a16:creationId xmlns:a16="http://schemas.microsoft.com/office/drawing/2014/main" id="{5E711F4F-6FD1-5BB5-CADD-1E24EA57DD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2" name="Star: 5 Points 2731">
                  <a:hlinkClick r:id="rId15"/>
                  <a:extLst>
                    <a:ext uri="{FF2B5EF4-FFF2-40B4-BE49-F238E27FC236}">
                      <a16:creationId xmlns:a16="http://schemas.microsoft.com/office/drawing/2014/main" id="{D02D243D-438E-E823-C764-792C9242319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3" name="Star: 5 Points 2732">
                  <a:hlinkClick r:id="rId31"/>
                  <a:extLst>
                    <a:ext uri="{FF2B5EF4-FFF2-40B4-BE49-F238E27FC236}">
                      <a16:creationId xmlns:a16="http://schemas.microsoft.com/office/drawing/2014/main" id="{0E3221CF-346E-5163-0EB6-272CF889619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72" name="FTU - sublingual glands">
              <a:extLst>
                <a:ext uri="{FF2B5EF4-FFF2-40B4-BE49-F238E27FC236}">
                  <a16:creationId xmlns:a16="http://schemas.microsoft.com/office/drawing/2014/main" id="{A3273891-6DAF-E850-6B02-1ADDC70BD63D}"/>
                </a:ext>
              </a:extLst>
            </p:cNvPr>
            <p:cNvGrpSpPr/>
            <p:nvPr/>
          </p:nvGrpSpPr>
          <p:grpSpPr>
            <a:xfrm>
              <a:off x="16837109" y="5848144"/>
              <a:ext cx="1440000" cy="216000"/>
              <a:chOff x="16837109" y="5848144"/>
              <a:chExt cx="1440000" cy="216000"/>
            </a:xfrm>
          </p:grpSpPr>
          <p:sp>
            <p:nvSpPr>
              <p:cNvPr id="1543" name="FTU - sublingual glands">
                <a:extLst>
                  <a:ext uri="{FF2B5EF4-FFF2-40B4-BE49-F238E27FC236}">
                    <a16:creationId xmlns:a16="http://schemas.microsoft.com/office/drawing/2014/main" id="{FB23346D-3925-DED0-81EF-EBA244C7CF03}"/>
                  </a:ext>
                </a:extLst>
              </p:cNvPr>
              <p:cNvSpPr txBox="1"/>
              <p:nvPr/>
            </p:nvSpPr>
            <p:spPr>
              <a:xfrm>
                <a:off x="16837109" y="584814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Sublingual glands</a:t>
                </a:r>
              </a:p>
            </p:txBody>
          </p:sp>
          <p:grpSp>
            <p:nvGrpSpPr>
              <p:cNvPr id="1544" name="dock">
                <a:extLst>
                  <a:ext uri="{FF2B5EF4-FFF2-40B4-BE49-F238E27FC236}">
                    <a16:creationId xmlns:a16="http://schemas.microsoft.com/office/drawing/2014/main" id="{09AC07B9-F9B4-224B-B775-CBEE86A10146}"/>
                  </a:ext>
                </a:extLst>
              </p:cNvPr>
              <p:cNvGrpSpPr/>
              <p:nvPr/>
            </p:nvGrpSpPr>
            <p:grpSpPr>
              <a:xfrm>
                <a:off x="17834738" y="5864725"/>
                <a:ext cx="57600" cy="183562"/>
                <a:chOff x="2970743" y="12247074"/>
                <a:chExt cx="57600" cy="183562"/>
              </a:xfrm>
            </p:grpSpPr>
            <p:sp>
              <p:nvSpPr>
                <p:cNvPr id="1545" name="Text Box 3086">
                  <a:extLst>
                    <a:ext uri="{FF2B5EF4-FFF2-40B4-BE49-F238E27FC236}">
                      <a16:creationId xmlns:a16="http://schemas.microsoft.com/office/drawing/2014/main" id="{9CD7D0DE-8A15-BC92-1169-6EBD2B850003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6" name="Text Box 3086">
                  <a:extLst>
                    <a:ext uri="{FF2B5EF4-FFF2-40B4-BE49-F238E27FC236}">
                      <a16:creationId xmlns:a16="http://schemas.microsoft.com/office/drawing/2014/main" id="{E9052317-3742-62F1-2570-10AFCFC4995A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7" name="Text Box 3086">
                  <a:extLst>
                    <a:ext uri="{FF2B5EF4-FFF2-40B4-BE49-F238E27FC236}">
                      <a16:creationId xmlns:a16="http://schemas.microsoft.com/office/drawing/2014/main" id="{C0AF038B-350B-9EA9-F147-4434FDDEADB9}"/>
                    </a:ext>
                  </a:extLst>
                </p:cNvPr>
                <p:cNvSpPr txBox="1"/>
                <p:nvPr/>
              </p:nvSpPr>
              <p:spPr>
                <a:xfrm>
                  <a:off x="2970743" y="12373036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64" name="link">
                <a:extLst>
                  <a:ext uri="{FF2B5EF4-FFF2-40B4-BE49-F238E27FC236}">
                    <a16:creationId xmlns:a16="http://schemas.microsoft.com/office/drawing/2014/main" id="{86406703-EF38-46C1-4887-3C963EB6AA7E}"/>
                  </a:ext>
                </a:extLst>
              </p:cNvPr>
              <p:cNvGrpSpPr/>
              <p:nvPr/>
            </p:nvGrpSpPr>
            <p:grpSpPr>
              <a:xfrm>
                <a:off x="16923442" y="5954658"/>
                <a:ext cx="271971" cy="72000"/>
                <a:chOff x="1089323" y="4107466"/>
                <a:chExt cx="271971" cy="72000"/>
              </a:xfrm>
            </p:grpSpPr>
            <p:sp>
              <p:nvSpPr>
                <p:cNvPr id="1565" name="Star: 5 Points 2730">
                  <a:hlinkClick r:id="rId37"/>
                  <a:extLst>
                    <a:ext uri="{FF2B5EF4-FFF2-40B4-BE49-F238E27FC236}">
                      <a16:creationId xmlns:a16="http://schemas.microsoft.com/office/drawing/2014/main" id="{5ED475D2-5A6D-FCDC-63C3-E9A643E94F5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6" name="Star: 5 Points 2731">
                  <a:hlinkClick r:id="rId15"/>
                  <a:extLst>
                    <a:ext uri="{FF2B5EF4-FFF2-40B4-BE49-F238E27FC236}">
                      <a16:creationId xmlns:a16="http://schemas.microsoft.com/office/drawing/2014/main" id="{D9CE9B48-4806-DF2D-9C5D-5C3B9301116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7" name="Star: 5 Points 2732">
                  <a:hlinkClick r:id="rId31"/>
                  <a:extLst>
                    <a:ext uri="{FF2B5EF4-FFF2-40B4-BE49-F238E27FC236}">
                      <a16:creationId xmlns:a16="http://schemas.microsoft.com/office/drawing/2014/main" id="{46977F3C-F9A4-C31C-7E37-057F23243D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2580" name="organ group - pancreaticobiliary sphincter">
            <a:extLst>
              <a:ext uri="{FF2B5EF4-FFF2-40B4-BE49-F238E27FC236}">
                <a16:creationId xmlns:a16="http://schemas.microsoft.com/office/drawing/2014/main" id="{A83BA8F7-3496-2AB6-3FC9-51D3797CF4D1}"/>
              </a:ext>
            </a:extLst>
          </p:cNvPr>
          <p:cNvGrpSpPr/>
          <p:nvPr/>
        </p:nvGrpSpPr>
        <p:grpSpPr>
          <a:xfrm>
            <a:off x="15321543" y="13590022"/>
            <a:ext cx="4104000" cy="809921"/>
            <a:chOff x="14178548" y="13590022"/>
            <a:chExt cx="4104000" cy="809921"/>
          </a:xfrm>
        </p:grpSpPr>
        <p:sp>
          <p:nvSpPr>
            <p:cNvPr id="2074" name="organ - pancreaticobiliary duct">
              <a:extLst>
                <a:ext uri="{FF2B5EF4-FFF2-40B4-BE49-F238E27FC236}">
                  <a16:creationId xmlns:a16="http://schemas.microsoft.com/office/drawing/2014/main" id="{E0506744-6024-208A-54A9-53A4A62D7846}"/>
                </a:ext>
              </a:extLst>
            </p:cNvPr>
            <p:cNvSpPr txBox="1"/>
            <p:nvPr/>
          </p:nvSpPr>
          <p:spPr>
            <a:xfrm>
              <a:off x="14178548" y="13590022"/>
              <a:ext cx="4104000" cy="8099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Pancreaticobiliary duct</a:t>
              </a:r>
            </a:p>
          </p:txBody>
        </p:sp>
        <p:grpSp>
          <p:nvGrpSpPr>
            <p:cNvPr id="2573" name="FTU - major duodenal papi">
              <a:extLst>
                <a:ext uri="{FF2B5EF4-FFF2-40B4-BE49-F238E27FC236}">
                  <a16:creationId xmlns:a16="http://schemas.microsoft.com/office/drawing/2014/main" id="{7FDC05B3-3241-C224-3210-A83EA030EF49}"/>
                </a:ext>
              </a:extLst>
            </p:cNvPr>
            <p:cNvGrpSpPr/>
            <p:nvPr/>
          </p:nvGrpSpPr>
          <p:grpSpPr>
            <a:xfrm>
              <a:off x="14391513" y="13690451"/>
              <a:ext cx="3888000" cy="216000"/>
              <a:chOff x="14391513" y="13690451"/>
              <a:chExt cx="3888000" cy="216000"/>
            </a:xfrm>
          </p:grpSpPr>
          <p:sp>
            <p:nvSpPr>
              <p:cNvPr id="2075" name="FTU - major duodenal papi">
                <a:extLst>
                  <a:ext uri="{FF2B5EF4-FFF2-40B4-BE49-F238E27FC236}">
                    <a16:creationId xmlns:a16="http://schemas.microsoft.com/office/drawing/2014/main" id="{60C8ADAE-DFE2-CE7B-2740-13C3C2C78661}"/>
                  </a:ext>
                </a:extLst>
              </p:cNvPr>
              <p:cNvSpPr txBox="1"/>
              <p:nvPr/>
            </p:nvSpPr>
            <p:spPr>
              <a:xfrm>
                <a:off x="14391513" y="1369045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Major duodenal papilla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77" name="block">
                <a:extLst>
                  <a:ext uri="{FF2B5EF4-FFF2-40B4-BE49-F238E27FC236}">
                    <a16:creationId xmlns:a16="http://schemas.microsoft.com/office/drawing/2014/main" id="{6E1BDE31-225C-B1C6-1483-AA8424FB995D}"/>
                  </a:ext>
                </a:extLst>
              </p:cNvPr>
              <p:cNvGrpSpPr/>
              <p:nvPr/>
            </p:nvGrpSpPr>
            <p:grpSpPr>
              <a:xfrm>
                <a:off x="17841683" y="13705083"/>
                <a:ext cx="57600" cy="186737"/>
                <a:chOff x="2890221" y="12245125"/>
                <a:chExt cx="57600" cy="186737"/>
              </a:xfrm>
            </p:grpSpPr>
            <p:sp>
              <p:nvSpPr>
                <p:cNvPr id="2080" name="Text Box 3086">
                  <a:extLst>
                    <a:ext uri="{FF2B5EF4-FFF2-40B4-BE49-F238E27FC236}">
                      <a16:creationId xmlns:a16="http://schemas.microsoft.com/office/drawing/2014/main" id="{2F6035BA-8372-EE64-6E86-CC0CC2999F9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1" name="Text Box 3086">
                  <a:extLst>
                    <a:ext uri="{FF2B5EF4-FFF2-40B4-BE49-F238E27FC236}">
                      <a16:creationId xmlns:a16="http://schemas.microsoft.com/office/drawing/2014/main" id="{EA469342-402A-1525-561D-3303145C6D7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2" name="Text Box 3086">
                  <a:extLst>
                    <a:ext uri="{FF2B5EF4-FFF2-40B4-BE49-F238E27FC236}">
                      <a16:creationId xmlns:a16="http://schemas.microsoft.com/office/drawing/2014/main" id="{94BB941E-B6B7-E40D-8592-C6AB8C76047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83" name="link">
                <a:extLst>
                  <a:ext uri="{FF2B5EF4-FFF2-40B4-BE49-F238E27FC236}">
                    <a16:creationId xmlns:a16="http://schemas.microsoft.com/office/drawing/2014/main" id="{A4391493-A68C-7CA7-2CC1-844B020BA012}"/>
                  </a:ext>
                </a:extLst>
              </p:cNvPr>
              <p:cNvGrpSpPr/>
              <p:nvPr/>
            </p:nvGrpSpPr>
            <p:grpSpPr>
              <a:xfrm>
                <a:off x="14492791" y="13812509"/>
                <a:ext cx="271971" cy="72000"/>
                <a:chOff x="1096485" y="4108603"/>
                <a:chExt cx="271971" cy="72000"/>
              </a:xfrm>
            </p:grpSpPr>
            <p:sp>
              <p:nvSpPr>
                <p:cNvPr id="2084" name="Star: 5 Points 1768">
                  <a:hlinkClick r:id="rId38"/>
                  <a:extLst>
                    <a:ext uri="{FF2B5EF4-FFF2-40B4-BE49-F238E27FC236}">
                      <a16:creationId xmlns:a16="http://schemas.microsoft.com/office/drawing/2014/main" id="{D2218F6E-AF43-8560-E6EF-258FA90A14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6485" y="410860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5" name="Star: 5 Points 1769">
                  <a:hlinkClick r:id="rId22"/>
                  <a:extLst>
                    <a:ext uri="{FF2B5EF4-FFF2-40B4-BE49-F238E27FC236}">
                      <a16:creationId xmlns:a16="http://schemas.microsoft.com/office/drawing/2014/main" id="{FE267EC2-A314-B668-3C63-D9FC60E9BF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6471" y="410860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6" name="Star: 5 Points 1770">
                  <a:hlinkClick r:id="rId39"/>
                  <a:extLst>
                    <a:ext uri="{FF2B5EF4-FFF2-40B4-BE49-F238E27FC236}">
                      <a16:creationId xmlns:a16="http://schemas.microsoft.com/office/drawing/2014/main" id="{86BD7557-774D-6183-72CF-769232FC70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456" y="410860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76" name="FTU - ampulla of Vater">
              <a:extLst>
                <a:ext uri="{FF2B5EF4-FFF2-40B4-BE49-F238E27FC236}">
                  <a16:creationId xmlns:a16="http://schemas.microsoft.com/office/drawing/2014/main" id="{304D6195-67A5-672C-8FFA-9BAD6F2818A2}"/>
                </a:ext>
              </a:extLst>
            </p:cNvPr>
            <p:cNvGrpSpPr/>
            <p:nvPr/>
          </p:nvGrpSpPr>
          <p:grpSpPr>
            <a:xfrm>
              <a:off x="14389538" y="13919212"/>
              <a:ext cx="3888000" cy="216000"/>
              <a:chOff x="14389538" y="13919212"/>
              <a:chExt cx="3888000" cy="216000"/>
            </a:xfrm>
          </p:grpSpPr>
          <p:sp>
            <p:nvSpPr>
              <p:cNvPr id="2087" name="FTU - ampulla of Vater">
                <a:extLst>
                  <a:ext uri="{FF2B5EF4-FFF2-40B4-BE49-F238E27FC236}">
                    <a16:creationId xmlns:a16="http://schemas.microsoft.com/office/drawing/2014/main" id="{E9736CFD-8897-FD41-9602-693E290F1431}"/>
                  </a:ext>
                </a:extLst>
              </p:cNvPr>
              <p:cNvSpPr txBox="1"/>
              <p:nvPr/>
            </p:nvSpPr>
            <p:spPr>
              <a:xfrm>
                <a:off x="14389538" y="1391921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Ampulla of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Vater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89" name="dock">
                <a:extLst>
                  <a:ext uri="{FF2B5EF4-FFF2-40B4-BE49-F238E27FC236}">
                    <a16:creationId xmlns:a16="http://schemas.microsoft.com/office/drawing/2014/main" id="{F4597247-ABEC-3EE0-8351-C96961409FD7}"/>
                  </a:ext>
                </a:extLst>
              </p:cNvPr>
              <p:cNvGrpSpPr/>
              <p:nvPr/>
            </p:nvGrpSpPr>
            <p:grpSpPr>
              <a:xfrm>
                <a:off x="17839708" y="13933844"/>
                <a:ext cx="57600" cy="186737"/>
                <a:chOff x="2890221" y="12245125"/>
                <a:chExt cx="57600" cy="186737"/>
              </a:xfrm>
            </p:grpSpPr>
            <p:sp>
              <p:nvSpPr>
                <p:cNvPr id="2092" name="Text Box 3086">
                  <a:extLst>
                    <a:ext uri="{FF2B5EF4-FFF2-40B4-BE49-F238E27FC236}">
                      <a16:creationId xmlns:a16="http://schemas.microsoft.com/office/drawing/2014/main" id="{441D9630-8188-67FA-1993-108504168F4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3" name="Text Box 3086">
                  <a:extLst>
                    <a:ext uri="{FF2B5EF4-FFF2-40B4-BE49-F238E27FC236}">
                      <a16:creationId xmlns:a16="http://schemas.microsoft.com/office/drawing/2014/main" id="{4C054624-E019-DE9B-48B1-F133FEC699B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4" name="Text Box 3086">
                  <a:extLst>
                    <a:ext uri="{FF2B5EF4-FFF2-40B4-BE49-F238E27FC236}">
                      <a16:creationId xmlns:a16="http://schemas.microsoft.com/office/drawing/2014/main" id="{0BFC3E51-E9F5-4307-345F-552B29321ED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95" name="link">
                <a:extLst>
                  <a:ext uri="{FF2B5EF4-FFF2-40B4-BE49-F238E27FC236}">
                    <a16:creationId xmlns:a16="http://schemas.microsoft.com/office/drawing/2014/main" id="{FF7EF6A2-97BF-3D2B-A4AE-190BA8CBE365}"/>
                  </a:ext>
                </a:extLst>
              </p:cNvPr>
              <p:cNvGrpSpPr/>
              <p:nvPr/>
            </p:nvGrpSpPr>
            <p:grpSpPr>
              <a:xfrm>
                <a:off x="14480349" y="14034268"/>
                <a:ext cx="271971" cy="72000"/>
                <a:chOff x="1086018" y="4101601"/>
                <a:chExt cx="271971" cy="72000"/>
              </a:xfrm>
            </p:grpSpPr>
            <p:sp>
              <p:nvSpPr>
                <p:cNvPr id="2096" name="Star: 5 Points 1781">
                  <a:hlinkClick r:id="rId40"/>
                  <a:extLst>
                    <a:ext uri="{FF2B5EF4-FFF2-40B4-BE49-F238E27FC236}">
                      <a16:creationId xmlns:a16="http://schemas.microsoft.com/office/drawing/2014/main" id="{0C025EDA-7D92-1322-A363-0B3FF17161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6018" y="410160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7" name="Star: 5 Points 1782">
                  <a:hlinkClick r:id="rId41"/>
                  <a:extLst>
                    <a:ext uri="{FF2B5EF4-FFF2-40B4-BE49-F238E27FC236}">
                      <a16:creationId xmlns:a16="http://schemas.microsoft.com/office/drawing/2014/main" id="{2701DB50-DA07-CE51-07F6-79E7DF9B6B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6004" y="410160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8" name="Star: 5 Points 1783">
                  <a:hlinkClick r:id="rId39"/>
                  <a:extLst>
                    <a:ext uri="{FF2B5EF4-FFF2-40B4-BE49-F238E27FC236}">
                      <a16:creationId xmlns:a16="http://schemas.microsoft.com/office/drawing/2014/main" id="{A54C6D54-2C1D-FC3B-ACD1-7CF4FF0F68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5989" y="410160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79" name="FTU - pancreaticobiliary sphincter">
              <a:extLst>
                <a:ext uri="{FF2B5EF4-FFF2-40B4-BE49-F238E27FC236}">
                  <a16:creationId xmlns:a16="http://schemas.microsoft.com/office/drawing/2014/main" id="{6843C642-85D5-171B-34F8-54D5A20D7E26}"/>
                </a:ext>
              </a:extLst>
            </p:cNvPr>
            <p:cNvGrpSpPr/>
            <p:nvPr/>
          </p:nvGrpSpPr>
          <p:grpSpPr>
            <a:xfrm>
              <a:off x="14391513" y="14147973"/>
              <a:ext cx="3888000" cy="216000"/>
              <a:chOff x="14391513" y="14147973"/>
              <a:chExt cx="3888000" cy="216000"/>
            </a:xfrm>
          </p:grpSpPr>
          <p:sp>
            <p:nvSpPr>
              <p:cNvPr id="2099" name="FTU - pancreaticobiliary sphincter">
                <a:extLst>
                  <a:ext uri="{FF2B5EF4-FFF2-40B4-BE49-F238E27FC236}">
                    <a16:creationId xmlns:a16="http://schemas.microsoft.com/office/drawing/2014/main" id="{AD7776DB-3108-528C-5E78-0212C44856CA}"/>
                  </a:ext>
                </a:extLst>
              </p:cNvPr>
              <p:cNvSpPr txBox="1"/>
              <p:nvPr/>
            </p:nvSpPr>
            <p:spPr>
              <a:xfrm>
                <a:off x="14391513" y="1414797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Pancreaticobiliary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01" name="dock">
                <a:extLst>
                  <a:ext uri="{FF2B5EF4-FFF2-40B4-BE49-F238E27FC236}">
                    <a16:creationId xmlns:a16="http://schemas.microsoft.com/office/drawing/2014/main" id="{50F9B47E-F908-B3DC-547E-30DD83786F6A}"/>
                  </a:ext>
                </a:extLst>
              </p:cNvPr>
              <p:cNvGrpSpPr/>
              <p:nvPr/>
            </p:nvGrpSpPr>
            <p:grpSpPr>
              <a:xfrm>
                <a:off x="17841683" y="14162605"/>
                <a:ext cx="57600" cy="186737"/>
                <a:chOff x="2890221" y="12245125"/>
                <a:chExt cx="57600" cy="186737"/>
              </a:xfrm>
            </p:grpSpPr>
            <p:sp>
              <p:nvSpPr>
                <p:cNvPr id="2104" name="Text Box 3086">
                  <a:extLst>
                    <a:ext uri="{FF2B5EF4-FFF2-40B4-BE49-F238E27FC236}">
                      <a16:creationId xmlns:a16="http://schemas.microsoft.com/office/drawing/2014/main" id="{C1E4CA31-0AC0-C4BD-0D80-F37EB219EEA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5" name="Text Box 3086">
                  <a:extLst>
                    <a:ext uri="{FF2B5EF4-FFF2-40B4-BE49-F238E27FC236}">
                      <a16:creationId xmlns:a16="http://schemas.microsoft.com/office/drawing/2014/main" id="{96C310E7-5E10-D5EA-9897-6497CEF2692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6" name="Text Box 3086">
                  <a:extLst>
                    <a:ext uri="{FF2B5EF4-FFF2-40B4-BE49-F238E27FC236}">
                      <a16:creationId xmlns:a16="http://schemas.microsoft.com/office/drawing/2014/main" id="{5A01B331-7063-316C-4562-1F01AF24457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07" name="link">
                <a:extLst>
                  <a:ext uri="{FF2B5EF4-FFF2-40B4-BE49-F238E27FC236}">
                    <a16:creationId xmlns:a16="http://schemas.microsoft.com/office/drawing/2014/main" id="{9F374D4D-6DC6-D955-8E66-0476E82AE6E1}"/>
                  </a:ext>
                </a:extLst>
              </p:cNvPr>
              <p:cNvGrpSpPr/>
              <p:nvPr/>
            </p:nvGrpSpPr>
            <p:grpSpPr>
              <a:xfrm>
                <a:off x="14481719" y="14262787"/>
                <a:ext cx="271971" cy="72000"/>
                <a:chOff x="1085413" y="4101359"/>
                <a:chExt cx="271971" cy="72000"/>
              </a:xfrm>
            </p:grpSpPr>
            <p:sp>
              <p:nvSpPr>
                <p:cNvPr id="2108" name="Star: 5 Points 1794">
                  <a:extLst>
                    <a:ext uri="{FF2B5EF4-FFF2-40B4-BE49-F238E27FC236}">
                      <a16:creationId xmlns:a16="http://schemas.microsoft.com/office/drawing/2014/main" id="{52FA7FA5-1BD7-1CCD-3845-5AF0BEA2F0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5413" y="410135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09" name="Star: 5 Points 1795">
                  <a:extLst>
                    <a:ext uri="{FF2B5EF4-FFF2-40B4-BE49-F238E27FC236}">
                      <a16:creationId xmlns:a16="http://schemas.microsoft.com/office/drawing/2014/main" id="{18A9EA20-8439-A89B-51D2-B5A69ABF4E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5399" y="410135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10" name="Star: 5 Points 1796">
                  <a:hlinkClick r:id="rId39"/>
                  <a:extLst>
                    <a:ext uri="{FF2B5EF4-FFF2-40B4-BE49-F238E27FC236}">
                      <a16:creationId xmlns:a16="http://schemas.microsoft.com/office/drawing/2014/main" id="{90541B02-FBC8-8F49-2CE7-BE3B706E64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5384" y="410135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3" name="dock - vascular">
              <a:extLst>
                <a:ext uri="{FF2B5EF4-FFF2-40B4-BE49-F238E27FC236}">
                  <a16:creationId xmlns:a16="http://schemas.microsoft.com/office/drawing/2014/main" id="{095A1395-4CFB-AE37-42A3-CF1D6E08651E}"/>
                </a:ext>
              </a:extLst>
            </p:cNvPr>
            <p:cNvGrpSpPr/>
            <p:nvPr/>
          </p:nvGrpSpPr>
          <p:grpSpPr>
            <a:xfrm>
              <a:off x="14192179" y="13690451"/>
              <a:ext cx="180000" cy="673522"/>
              <a:chOff x="14195310" y="13693138"/>
              <a:chExt cx="180000" cy="673522"/>
            </a:xfrm>
          </p:grpSpPr>
          <p:sp>
            <p:nvSpPr>
              <p:cNvPr id="2544" name="Text Box 3070">
                <a:extLst>
                  <a:ext uri="{FF2B5EF4-FFF2-40B4-BE49-F238E27FC236}">
                    <a16:creationId xmlns:a16="http://schemas.microsoft.com/office/drawing/2014/main" id="{F3F27190-9CF9-E4D4-F9D0-EAF096FDC6E4}"/>
                  </a:ext>
                </a:extLst>
              </p:cNvPr>
              <p:cNvSpPr txBox="1"/>
              <p:nvPr/>
            </p:nvSpPr>
            <p:spPr>
              <a:xfrm>
                <a:off x="14195310" y="13693138"/>
                <a:ext cx="180000" cy="673522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45" name="Text Box 3036">
                <a:extLst>
                  <a:ext uri="{FF2B5EF4-FFF2-40B4-BE49-F238E27FC236}">
                    <a16:creationId xmlns:a16="http://schemas.microsoft.com/office/drawing/2014/main" id="{32398085-D197-177E-5C6C-086CD24D09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9310" y="13993899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04" name="organ group - stomach">
            <a:extLst>
              <a:ext uri="{FF2B5EF4-FFF2-40B4-BE49-F238E27FC236}">
                <a16:creationId xmlns:a16="http://schemas.microsoft.com/office/drawing/2014/main" id="{41CA888B-88C1-33B5-5763-DF8E9C993AC1}"/>
              </a:ext>
            </a:extLst>
          </p:cNvPr>
          <p:cNvGrpSpPr/>
          <p:nvPr/>
        </p:nvGrpSpPr>
        <p:grpSpPr>
          <a:xfrm>
            <a:off x="15319246" y="11880896"/>
            <a:ext cx="4104000" cy="1259796"/>
            <a:chOff x="14176251" y="11880896"/>
            <a:chExt cx="4104000" cy="1259796"/>
          </a:xfrm>
        </p:grpSpPr>
        <p:sp>
          <p:nvSpPr>
            <p:cNvPr id="2111" name="organ - stomach">
              <a:extLst>
                <a:ext uri="{FF2B5EF4-FFF2-40B4-BE49-F238E27FC236}">
                  <a16:creationId xmlns:a16="http://schemas.microsoft.com/office/drawing/2014/main" id="{0EC41D4F-9209-A39B-DD03-DB651E48BE2A}"/>
                </a:ext>
              </a:extLst>
            </p:cNvPr>
            <p:cNvSpPr txBox="1"/>
            <p:nvPr/>
          </p:nvSpPr>
          <p:spPr>
            <a:xfrm>
              <a:off x="14176251" y="11880896"/>
              <a:ext cx="4104000" cy="125979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Stomach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593" name="FTU - gastric fundus">
              <a:extLst>
                <a:ext uri="{FF2B5EF4-FFF2-40B4-BE49-F238E27FC236}">
                  <a16:creationId xmlns:a16="http://schemas.microsoft.com/office/drawing/2014/main" id="{D0E8660E-2F50-71C1-578C-4E966F52D8E0}"/>
                </a:ext>
              </a:extLst>
            </p:cNvPr>
            <p:cNvGrpSpPr/>
            <p:nvPr/>
          </p:nvGrpSpPr>
          <p:grpSpPr>
            <a:xfrm>
              <a:off x="14389276" y="12206609"/>
              <a:ext cx="3888000" cy="216000"/>
              <a:chOff x="14389276" y="12206609"/>
              <a:chExt cx="3888000" cy="216000"/>
            </a:xfrm>
          </p:grpSpPr>
          <p:sp>
            <p:nvSpPr>
              <p:cNvPr id="2112" name="FTU - gastric fundus">
                <a:extLst>
                  <a:ext uri="{FF2B5EF4-FFF2-40B4-BE49-F238E27FC236}">
                    <a16:creationId xmlns:a16="http://schemas.microsoft.com/office/drawing/2014/main" id="{4E65DDDB-17B6-6849-E1E1-5AD29D6BBA4E}"/>
                  </a:ext>
                </a:extLst>
              </p:cNvPr>
              <p:cNvSpPr txBox="1"/>
              <p:nvPr/>
            </p:nvSpPr>
            <p:spPr>
              <a:xfrm>
                <a:off x="14389276" y="1220660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fundus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14" name="dock">
                <a:extLst>
                  <a:ext uri="{FF2B5EF4-FFF2-40B4-BE49-F238E27FC236}">
                    <a16:creationId xmlns:a16="http://schemas.microsoft.com/office/drawing/2014/main" id="{24D7C895-2AD1-A7AB-1804-7A3F701221F5}"/>
                  </a:ext>
                </a:extLst>
              </p:cNvPr>
              <p:cNvGrpSpPr/>
              <p:nvPr/>
            </p:nvGrpSpPr>
            <p:grpSpPr>
              <a:xfrm>
                <a:off x="17844932" y="12221241"/>
                <a:ext cx="57600" cy="186737"/>
                <a:chOff x="2937683" y="12245125"/>
                <a:chExt cx="57600" cy="186737"/>
              </a:xfrm>
            </p:grpSpPr>
            <p:sp>
              <p:nvSpPr>
                <p:cNvPr id="2117" name="Text Box 3086">
                  <a:extLst>
                    <a:ext uri="{FF2B5EF4-FFF2-40B4-BE49-F238E27FC236}">
                      <a16:creationId xmlns:a16="http://schemas.microsoft.com/office/drawing/2014/main" id="{7548EF7A-57A7-BD33-6607-E4D357BB6DEC}"/>
                    </a:ext>
                  </a:extLst>
                </p:cNvPr>
                <p:cNvSpPr txBox="1"/>
                <p:nvPr/>
              </p:nvSpPr>
              <p:spPr>
                <a:xfrm>
                  <a:off x="2937683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8" name="Text Box 3086">
                  <a:extLst>
                    <a:ext uri="{FF2B5EF4-FFF2-40B4-BE49-F238E27FC236}">
                      <a16:creationId xmlns:a16="http://schemas.microsoft.com/office/drawing/2014/main" id="{18B41D57-C666-1858-E480-B18AFAD8699F}"/>
                    </a:ext>
                  </a:extLst>
                </p:cNvPr>
                <p:cNvSpPr txBox="1"/>
                <p:nvPr/>
              </p:nvSpPr>
              <p:spPr>
                <a:xfrm>
                  <a:off x="2937683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9" name="Text Box 3086">
                  <a:extLst>
                    <a:ext uri="{FF2B5EF4-FFF2-40B4-BE49-F238E27FC236}">
                      <a16:creationId xmlns:a16="http://schemas.microsoft.com/office/drawing/2014/main" id="{A1EFEAC9-4502-CC62-3DD3-6A003E95554E}"/>
                    </a:ext>
                  </a:extLst>
                </p:cNvPr>
                <p:cNvSpPr txBox="1"/>
                <p:nvPr/>
              </p:nvSpPr>
              <p:spPr>
                <a:xfrm>
                  <a:off x="2937683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20" name="link">
                <a:extLst>
                  <a:ext uri="{FF2B5EF4-FFF2-40B4-BE49-F238E27FC236}">
                    <a16:creationId xmlns:a16="http://schemas.microsoft.com/office/drawing/2014/main" id="{BE31AD7C-FAC3-92C8-C3B1-03D88E9215B5}"/>
                  </a:ext>
                </a:extLst>
              </p:cNvPr>
              <p:cNvGrpSpPr/>
              <p:nvPr/>
            </p:nvGrpSpPr>
            <p:grpSpPr>
              <a:xfrm>
                <a:off x="14476541" y="12325688"/>
                <a:ext cx="271971" cy="72000"/>
                <a:chOff x="1126307" y="4104387"/>
                <a:chExt cx="271971" cy="72000"/>
              </a:xfrm>
            </p:grpSpPr>
            <p:sp>
              <p:nvSpPr>
                <p:cNvPr id="2121" name="Star: 5 Points 1808">
                  <a:hlinkClick r:id="rId21"/>
                  <a:extLst>
                    <a:ext uri="{FF2B5EF4-FFF2-40B4-BE49-F238E27FC236}">
                      <a16:creationId xmlns:a16="http://schemas.microsoft.com/office/drawing/2014/main" id="{1ED3B77C-BE96-354D-EA42-71FA115775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6307" y="4104387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22" name="Star: 5 Points 1809">
                  <a:hlinkClick r:id="rId22"/>
                  <a:extLst>
                    <a:ext uri="{FF2B5EF4-FFF2-40B4-BE49-F238E27FC236}">
                      <a16:creationId xmlns:a16="http://schemas.microsoft.com/office/drawing/2014/main" id="{1F20D196-1F36-47FF-AF0C-87BECC77C7A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6293" y="4104387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23" name="Star: 5 Points 1810">
                  <a:hlinkClick r:id="rId39"/>
                  <a:extLst>
                    <a:ext uri="{FF2B5EF4-FFF2-40B4-BE49-F238E27FC236}">
                      <a16:creationId xmlns:a16="http://schemas.microsoft.com/office/drawing/2014/main" id="{B7C81C0E-413A-FDE3-C5F8-39BC1EEF72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6278" y="4104387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98" name="FTU - gastric cardia">
              <a:extLst>
                <a:ext uri="{FF2B5EF4-FFF2-40B4-BE49-F238E27FC236}">
                  <a16:creationId xmlns:a16="http://schemas.microsoft.com/office/drawing/2014/main" id="{2E577BC6-4027-A8A4-A004-296FB825A4F5}"/>
                </a:ext>
              </a:extLst>
            </p:cNvPr>
            <p:cNvGrpSpPr/>
            <p:nvPr/>
          </p:nvGrpSpPr>
          <p:grpSpPr>
            <a:xfrm>
              <a:off x="14389276" y="11977848"/>
              <a:ext cx="3888000" cy="216000"/>
              <a:chOff x="14389276" y="11977848"/>
              <a:chExt cx="3888000" cy="216000"/>
            </a:xfrm>
          </p:grpSpPr>
          <p:sp>
            <p:nvSpPr>
              <p:cNvPr id="2124" name="FTU - gastric cardia">
                <a:extLst>
                  <a:ext uri="{FF2B5EF4-FFF2-40B4-BE49-F238E27FC236}">
                    <a16:creationId xmlns:a16="http://schemas.microsoft.com/office/drawing/2014/main" id="{5C1F7D5D-D0CA-00EE-965C-80B59C4C05C9}"/>
                  </a:ext>
                </a:extLst>
              </p:cNvPr>
              <p:cNvSpPr txBox="1"/>
              <p:nvPr/>
            </p:nvSpPr>
            <p:spPr>
              <a:xfrm>
                <a:off x="14389276" y="1197784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cardia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26" name="dock">
                <a:extLst>
                  <a:ext uri="{FF2B5EF4-FFF2-40B4-BE49-F238E27FC236}">
                    <a16:creationId xmlns:a16="http://schemas.microsoft.com/office/drawing/2014/main" id="{99CD0B19-60BF-A0E7-066C-F631E57880F1}"/>
                  </a:ext>
                </a:extLst>
              </p:cNvPr>
              <p:cNvGrpSpPr/>
              <p:nvPr/>
            </p:nvGrpSpPr>
            <p:grpSpPr>
              <a:xfrm>
                <a:off x="17847346" y="11993464"/>
                <a:ext cx="57600" cy="186737"/>
                <a:chOff x="2940097" y="12245125"/>
                <a:chExt cx="57600" cy="186737"/>
              </a:xfrm>
            </p:grpSpPr>
            <p:sp>
              <p:nvSpPr>
                <p:cNvPr id="2129" name="Text Box 3086">
                  <a:extLst>
                    <a:ext uri="{FF2B5EF4-FFF2-40B4-BE49-F238E27FC236}">
                      <a16:creationId xmlns:a16="http://schemas.microsoft.com/office/drawing/2014/main" id="{04A2E97E-B545-DADC-BCD5-3B1F08D7206E}"/>
                    </a:ext>
                  </a:extLst>
                </p:cNvPr>
                <p:cNvSpPr txBox="1"/>
                <p:nvPr/>
              </p:nvSpPr>
              <p:spPr>
                <a:xfrm>
                  <a:off x="2940097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30" name="Text Box 3086">
                  <a:extLst>
                    <a:ext uri="{FF2B5EF4-FFF2-40B4-BE49-F238E27FC236}">
                      <a16:creationId xmlns:a16="http://schemas.microsoft.com/office/drawing/2014/main" id="{58BC2BA1-D91D-B0E8-C241-098FAE34F04B}"/>
                    </a:ext>
                  </a:extLst>
                </p:cNvPr>
                <p:cNvSpPr txBox="1"/>
                <p:nvPr/>
              </p:nvSpPr>
              <p:spPr>
                <a:xfrm>
                  <a:off x="2940097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31" name="Text Box 3086">
                  <a:extLst>
                    <a:ext uri="{FF2B5EF4-FFF2-40B4-BE49-F238E27FC236}">
                      <a16:creationId xmlns:a16="http://schemas.microsoft.com/office/drawing/2014/main" id="{A478B264-1D4F-A948-8CFA-262C6D9D6308}"/>
                    </a:ext>
                  </a:extLst>
                </p:cNvPr>
                <p:cNvSpPr txBox="1"/>
                <p:nvPr/>
              </p:nvSpPr>
              <p:spPr>
                <a:xfrm>
                  <a:off x="2940097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32" name="link">
                <a:extLst>
                  <a:ext uri="{FF2B5EF4-FFF2-40B4-BE49-F238E27FC236}">
                    <a16:creationId xmlns:a16="http://schemas.microsoft.com/office/drawing/2014/main" id="{AF7BE7B7-A10F-78DC-82A6-915E6D164FDC}"/>
                  </a:ext>
                </a:extLst>
              </p:cNvPr>
              <p:cNvGrpSpPr/>
              <p:nvPr/>
            </p:nvGrpSpPr>
            <p:grpSpPr>
              <a:xfrm>
                <a:off x="14482146" y="12101202"/>
                <a:ext cx="271971" cy="72000"/>
                <a:chOff x="1131912" y="4108662"/>
                <a:chExt cx="271971" cy="72000"/>
              </a:xfrm>
            </p:grpSpPr>
            <p:sp>
              <p:nvSpPr>
                <p:cNvPr id="2133" name="Star: 5 Points 1821">
                  <a:hlinkClick r:id="rId21"/>
                  <a:extLst>
                    <a:ext uri="{FF2B5EF4-FFF2-40B4-BE49-F238E27FC236}">
                      <a16:creationId xmlns:a16="http://schemas.microsoft.com/office/drawing/2014/main" id="{2DADD41B-2EF2-395D-463D-D0CCD358D9C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1912" y="410866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34" name="Star: 5 Points 1822">
                  <a:hlinkClick r:id="rId22"/>
                  <a:extLst>
                    <a:ext uri="{FF2B5EF4-FFF2-40B4-BE49-F238E27FC236}">
                      <a16:creationId xmlns:a16="http://schemas.microsoft.com/office/drawing/2014/main" id="{0F7CC59B-FE8E-B0AC-5C76-DCDEE22F077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31898" y="410866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35" name="Star: 5 Points 1823">
                  <a:hlinkClick r:id="rId39"/>
                  <a:extLst>
                    <a:ext uri="{FF2B5EF4-FFF2-40B4-BE49-F238E27FC236}">
                      <a16:creationId xmlns:a16="http://schemas.microsoft.com/office/drawing/2014/main" id="{8ECE688A-3965-62F6-EEB4-6022984890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31883" y="410866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99" name="FTU - gastric body">
              <a:extLst>
                <a:ext uri="{FF2B5EF4-FFF2-40B4-BE49-F238E27FC236}">
                  <a16:creationId xmlns:a16="http://schemas.microsoft.com/office/drawing/2014/main" id="{28FA6397-CEBA-F92F-6EC0-59E197834B2E}"/>
                </a:ext>
              </a:extLst>
            </p:cNvPr>
            <p:cNvGrpSpPr/>
            <p:nvPr/>
          </p:nvGrpSpPr>
          <p:grpSpPr>
            <a:xfrm>
              <a:off x="14389276" y="12435370"/>
              <a:ext cx="3888000" cy="216000"/>
              <a:chOff x="14389276" y="12435370"/>
              <a:chExt cx="3888000" cy="216000"/>
            </a:xfrm>
          </p:grpSpPr>
          <p:sp>
            <p:nvSpPr>
              <p:cNvPr id="2136" name="FTU - gastric body">
                <a:extLst>
                  <a:ext uri="{FF2B5EF4-FFF2-40B4-BE49-F238E27FC236}">
                    <a16:creationId xmlns:a16="http://schemas.microsoft.com/office/drawing/2014/main" id="{90A47893-0AF6-8077-5DC2-D3F48DBF075E}"/>
                  </a:ext>
                </a:extLst>
              </p:cNvPr>
              <p:cNvSpPr txBox="1"/>
              <p:nvPr/>
            </p:nvSpPr>
            <p:spPr>
              <a:xfrm>
                <a:off x="14389276" y="1243537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body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38" name="dock">
                <a:extLst>
                  <a:ext uri="{FF2B5EF4-FFF2-40B4-BE49-F238E27FC236}">
                    <a16:creationId xmlns:a16="http://schemas.microsoft.com/office/drawing/2014/main" id="{CF251B1A-3EEB-5B8C-83E1-F79D2F968972}"/>
                  </a:ext>
                </a:extLst>
              </p:cNvPr>
              <p:cNvGrpSpPr/>
              <p:nvPr/>
            </p:nvGrpSpPr>
            <p:grpSpPr>
              <a:xfrm>
                <a:off x="17846384" y="12450002"/>
                <a:ext cx="57600" cy="186737"/>
                <a:chOff x="2935185" y="12245125"/>
                <a:chExt cx="57600" cy="186737"/>
              </a:xfrm>
            </p:grpSpPr>
            <p:sp>
              <p:nvSpPr>
                <p:cNvPr id="2141" name="Text Box 3086">
                  <a:extLst>
                    <a:ext uri="{FF2B5EF4-FFF2-40B4-BE49-F238E27FC236}">
                      <a16:creationId xmlns:a16="http://schemas.microsoft.com/office/drawing/2014/main" id="{009EBBCA-4CD7-4FF7-0FBC-7EBD3C5F8199}"/>
                    </a:ext>
                  </a:extLst>
                </p:cNvPr>
                <p:cNvSpPr txBox="1"/>
                <p:nvPr/>
              </p:nvSpPr>
              <p:spPr>
                <a:xfrm>
                  <a:off x="2935185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42" name="Text Box 3086">
                  <a:extLst>
                    <a:ext uri="{FF2B5EF4-FFF2-40B4-BE49-F238E27FC236}">
                      <a16:creationId xmlns:a16="http://schemas.microsoft.com/office/drawing/2014/main" id="{FF0E3027-2E3B-5F45-B011-B64C3961CA99}"/>
                    </a:ext>
                  </a:extLst>
                </p:cNvPr>
                <p:cNvSpPr txBox="1"/>
                <p:nvPr/>
              </p:nvSpPr>
              <p:spPr>
                <a:xfrm>
                  <a:off x="2935185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43" name="Text Box 3086">
                  <a:extLst>
                    <a:ext uri="{FF2B5EF4-FFF2-40B4-BE49-F238E27FC236}">
                      <a16:creationId xmlns:a16="http://schemas.microsoft.com/office/drawing/2014/main" id="{9C20E5C0-2CF0-6B1E-F7E6-AB8B59694045}"/>
                    </a:ext>
                  </a:extLst>
                </p:cNvPr>
                <p:cNvSpPr txBox="1"/>
                <p:nvPr/>
              </p:nvSpPr>
              <p:spPr>
                <a:xfrm>
                  <a:off x="2935185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44" name="link">
                <a:extLst>
                  <a:ext uri="{FF2B5EF4-FFF2-40B4-BE49-F238E27FC236}">
                    <a16:creationId xmlns:a16="http://schemas.microsoft.com/office/drawing/2014/main" id="{B7A70206-E0C7-E6C6-BD1D-EF0ED4FCFB85}"/>
                  </a:ext>
                </a:extLst>
              </p:cNvPr>
              <p:cNvGrpSpPr/>
              <p:nvPr/>
            </p:nvGrpSpPr>
            <p:grpSpPr>
              <a:xfrm>
                <a:off x="14476541" y="12558397"/>
                <a:ext cx="271971" cy="72000"/>
                <a:chOff x="1126307" y="4108335"/>
                <a:chExt cx="271971" cy="72000"/>
              </a:xfrm>
            </p:grpSpPr>
            <p:sp>
              <p:nvSpPr>
                <p:cNvPr id="2145" name="Star: 5 Points 1834">
                  <a:hlinkClick r:id="rId21"/>
                  <a:extLst>
                    <a:ext uri="{FF2B5EF4-FFF2-40B4-BE49-F238E27FC236}">
                      <a16:creationId xmlns:a16="http://schemas.microsoft.com/office/drawing/2014/main" id="{4024C06B-2591-7D98-9F8A-9E0436D2452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6307" y="4108335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6" name="Star: 5 Points 1835">
                  <a:hlinkClick r:id="rId22"/>
                  <a:extLst>
                    <a:ext uri="{FF2B5EF4-FFF2-40B4-BE49-F238E27FC236}">
                      <a16:creationId xmlns:a16="http://schemas.microsoft.com/office/drawing/2014/main" id="{83CFD324-6016-BEFB-D891-85BB591751F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6293" y="4108335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7" name="Star: 5 Points 1836">
                  <a:hlinkClick r:id="rId39"/>
                  <a:extLst>
                    <a:ext uri="{FF2B5EF4-FFF2-40B4-BE49-F238E27FC236}">
                      <a16:creationId xmlns:a16="http://schemas.microsoft.com/office/drawing/2014/main" id="{E80836D2-7EA0-C366-5E00-46E8F57F02E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6278" y="4108335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0" name="FTU - pyloric antrum">
              <a:extLst>
                <a:ext uri="{FF2B5EF4-FFF2-40B4-BE49-F238E27FC236}">
                  <a16:creationId xmlns:a16="http://schemas.microsoft.com/office/drawing/2014/main" id="{FA04E170-23BC-3D54-E3BC-104354754F2D}"/>
                </a:ext>
              </a:extLst>
            </p:cNvPr>
            <p:cNvGrpSpPr/>
            <p:nvPr/>
          </p:nvGrpSpPr>
          <p:grpSpPr>
            <a:xfrm>
              <a:off x="14389276" y="12664131"/>
              <a:ext cx="3888000" cy="216000"/>
              <a:chOff x="14389276" y="12664131"/>
              <a:chExt cx="3888000" cy="216000"/>
            </a:xfrm>
          </p:grpSpPr>
          <p:sp>
            <p:nvSpPr>
              <p:cNvPr id="2148" name="FTU - pyloric antrum">
                <a:extLst>
                  <a:ext uri="{FF2B5EF4-FFF2-40B4-BE49-F238E27FC236}">
                    <a16:creationId xmlns:a16="http://schemas.microsoft.com/office/drawing/2014/main" id="{87CD19D9-0B3F-CBA3-4C4F-E849D1A47A64}"/>
                  </a:ext>
                </a:extLst>
              </p:cNvPr>
              <p:cNvSpPr txBox="1"/>
              <p:nvPr/>
            </p:nvSpPr>
            <p:spPr>
              <a:xfrm>
                <a:off x="14389276" y="1266413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Pyloric antrum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50" name="dock">
                <a:extLst>
                  <a:ext uri="{FF2B5EF4-FFF2-40B4-BE49-F238E27FC236}">
                    <a16:creationId xmlns:a16="http://schemas.microsoft.com/office/drawing/2014/main" id="{171BAF5B-6C6B-4213-FC77-8D35CC5C9356}"/>
                  </a:ext>
                </a:extLst>
              </p:cNvPr>
              <p:cNvGrpSpPr/>
              <p:nvPr/>
            </p:nvGrpSpPr>
            <p:grpSpPr>
              <a:xfrm>
                <a:off x="17846384" y="12678763"/>
                <a:ext cx="57600" cy="186737"/>
                <a:chOff x="2935185" y="12245125"/>
                <a:chExt cx="57600" cy="186737"/>
              </a:xfrm>
            </p:grpSpPr>
            <p:sp>
              <p:nvSpPr>
                <p:cNvPr id="2153" name="Text Box 3086">
                  <a:extLst>
                    <a:ext uri="{FF2B5EF4-FFF2-40B4-BE49-F238E27FC236}">
                      <a16:creationId xmlns:a16="http://schemas.microsoft.com/office/drawing/2014/main" id="{90D0AFD9-4AD8-BB6F-46CC-B1B3B5A9C05B}"/>
                    </a:ext>
                  </a:extLst>
                </p:cNvPr>
                <p:cNvSpPr txBox="1"/>
                <p:nvPr/>
              </p:nvSpPr>
              <p:spPr>
                <a:xfrm>
                  <a:off x="2935185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54" name="Text Box 3086">
                  <a:extLst>
                    <a:ext uri="{FF2B5EF4-FFF2-40B4-BE49-F238E27FC236}">
                      <a16:creationId xmlns:a16="http://schemas.microsoft.com/office/drawing/2014/main" id="{F964C5ED-CBE0-73FC-3E29-D716A8A654F1}"/>
                    </a:ext>
                  </a:extLst>
                </p:cNvPr>
                <p:cNvSpPr txBox="1"/>
                <p:nvPr/>
              </p:nvSpPr>
              <p:spPr>
                <a:xfrm>
                  <a:off x="2935185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55" name="Text Box 3086">
                  <a:extLst>
                    <a:ext uri="{FF2B5EF4-FFF2-40B4-BE49-F238E27FC236}">
                      <a16:creationId xmlns:a16="http://schemas.microsoft.com/office/drawing/2014/main" id="{D21E8631-0FE4-D2DA-5D82-2CDDEE703222}"/>
                    </a:ext>
                  </a:extLst>
                </p:cNvPr>
                <p:cNvSpPr txBox="1"/>
                <p:nvPr/>
              </p:nvSpPr>
              <p:spPr>
                <a:xfrm>
                  <a:off x="2935185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56" name="link">
                <a:extLst>
                  <a:ext uri="{FF2B5EF4-FFF2-40B4-BE49-F238E27FC236}">
                    <a16:creationId xmlns:a16="http://schemas.microsoft.com/office/drawing/2014/main" id="{EDCC32B5-2849-65CF-AAF6-165745A7F49A}"/>
                  </a:ext>
                </a:extLst>
              </p:cNvPr>
              <p:cNvGrpSpPr/>
              <p:nvPr/>
            </p:nvGrpSpPr>
            <p:grpSpPr>
              <a:xfrm>
                <a:off x="14478390" y="12788383"/>
                <a:ext cx="271971" cy="72000"/>
                <a:chOff x="1128156" y="4109560"/>
                <a:chExt cx="271971" cy="72000"/>
              </a:xfrm>
            </p:grpSpPr>
            <p:sp>
              <p:nvSpPr>
                <p:cNvPr id="2157" name="Star: 5 Points 1847">
                  <a:hlinkClick r:id="rId21"/>
                  <a:extLst>
                    <a:ext uri="{FF2B5EF4-FFF2-40B4-BE49-F238E27FC236}">
                      <a16:creationId xmlns:a16="http://schemas.microsoft.com/office/drawing/2014/main" id="{A3D4D140-2F09-5FE7-B95B-BED01F160C3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8156" y="410956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58" name="Star: 5 Points 1848">
                  <a:hlinkClick r:id="rId22"/>
                  <a:extLst>
                    <a:ext uri="{FF2B5EF4-FFF2-40B4-BE49-F238E27FC236}">
                      <a16:creationId xmlns:a16="http://schemas.microsoft.com/office/drawing/2014/main" id="{06045C93-D562-E2EB-4316-5AA0D47DD9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8142" y="410956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59" name="Star: 5 Points 1849">
                  <a:hlinkClick r:id="rId39"/>
                  <a:extLst>
                    <a:ext uri="{FF2B5EF4-FFF2-40B4-BE49-F238E27FC236}">
                      <a16:creationId xmlns:a16="http://schemas.microsoft.com/office/drawing/2014/main" id="{A549AE4C-7589-401D-0E6C-26AA00E708A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8127" y="410956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1" name="FTU - pyloric canal">
              <a:extLst>
                <a:ext uri="{FF2B5EF4-FFF2-40B4-BE49-F238E27FC236}">
                  <a16:creationId xmlns:a16="http://schemas.microsoft.com/office/drawing/2014/main" id="{CBCA6EBE-0361-1728-2E8D-0E01B3356F20}"/>
                </a:ext>
              </a:extLst>
            </p:cNvPr>
            <p:cNvGrpSpPr/>
            <p:nvPr/>
          </p:nvGrpSpPr>
          <p:grpSpPr>
            <a:xfrm>
              <a:off x="14389276" y="12892882"/>
              <a:ext cx="3888000" cy="216000"/>
              <a:chOff x="14389276" y="12892882"/>
              <a:chExt cx="3888000" cy="216000"/>
            </a:xfrm>
          </p:grpSpPr>
          <p:sp>
            <p:nvSpPr>
              <p:cNvPr id="2160" name="FTU - pyloric canal">
                <a:extLst>
                  <a:ext uri="{FF2B5EF4-FFF2-40B4-BE49-F238E27FC236}">
                    <a16:creationId xmlns:a16="http://schemas.microsoft.com/office/drawing/2014/main" id="{618A64EA-F4B3-0796-710F-113FCF3C22DD}"/>
                  </a:ext>
                </a:extLst>
              </p:cNvPr>
              <p:cNvSpPr txBox="1"/>
              <p:nvPr/>
            </p:nvSpPr>
            <p:spPr>
              <a:xfrm>
                <a:off x="14389276" y="1289288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Pyloric canal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62" name="dock">
                <a:extLst>
                  <a:ext uri="{FF2B5EF4-FFF2-40B4-BE49-F238E27FC236}">
                    <a16:creationId xmlns:a16="http://schemas.microsoft.com/office/drawing/2014/main" id="{C240B0F5-2A26-F687-0C86-583A1AD48618}"/>
                  </a:ext>
                </a:extLst>
              </p:cNvPr>
              <p:cNvGrpSpPr/>
              <p:nvPr/>
            </p:nvGrpSpPr>
            <p:grpSpPr>
              <a:xfrm>
                <a:off x="17844108" y="12907514"/>
                <a:ext cx="57600" cy="186737"/>
                <a:chOff x="2940488" y="12245125"/>
                <a:chExt cx="57600" cy="186737"/>
              </a:xfrm>
            </p:grpSpPr>
            <p:sp>
              <p:nvSpPr>
                <p:cNvPr id="2165" name="Text Box 3086">
                  <a:extLst>
                    <a:ext uri="{FF2B5EF4-FFF2-40B4-BE49-F238E27FC236}">
                      <a16:creationId xmlns:a16="http://schemas.microsoft.com/office/drawing/2014/main" id="{495BEA3B-BA2D-5A37-0C02-DC96E4C7BE25}"/>
                    </a:ext>
                  </a:extLst>
                </p:cNvPr>
                <p:cNvSpPr txBox="1"/>
                <p:nvPr/>
              </p:nvSpPr>
              <p:spPr>
                <a:xfrm>
                  <a:off x="2940488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66" name="Text Box 3086">
                  <a:extLst>
                    <a:ext uri="{FF2B5EF4-FFF2-40B4-BE49-F238E27FC236}">
                      <a16:creationId xmlns:a16="http://schemas.microsoft.com/office/drawing/2014/main" id="{63F7780A-C64E-F532-F5F5-D06AD2DE74A8}"/>
                    </a:ext>
                  </a:extLst>
                </p:cNvPr>
                <p:cNvSpPr txBox="1"/>
                <p:nvPr/>
              </p:nvSpPr>
              <p:spPr>
                <a:xfrm>
                  <a:off x="2940488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67" name="Text Box 3086">
                  <a:extLst>
                    <a:ext uri="{FF2B5EF4-FFF2-40B4-BE49-F238E27FC236}">
                      <a16:creationId xmlns:a16="http://schemas.microsoft.com/office/drawing/2014/main" id="{87056A75-F479-58C6-F255-970864C8177F}"/>
                    </a:ext>
                  </a:extLst>
                </p:cNvPr>
                <p:cNvSpPr txBox="1"/>
                <p:nvPr/>
              </p:nvSpPr>
              <p:spPr>
                <a:xfrm>
                  <a:off x="2940488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68" name="link">
                <a:extLst>
                  <a:ext uri="{FF2B5EF4-FFF2-40B4-BE49-F238E27FC236}">
                    <a16:creationId xmlns:a16="http://schemas.microsoft.com/office/drawing/2014/main" id="{A295606F-8BB1-3748-A853-DB89B7447432}"/>
                  </a:ext>
                </a:extLst>
              </p:cNvPr>
              <p:cNvGrpSpPr/>
              <p:nvPr/>
            </p:nvGrpSpPr>
            <p:grpSpPr>
              <a:xfrm>
                <a:off x="14483662" y="13010112"/>
                <a:ext cx="271971" cy="72000"/>
                <a:chOff x="1139032" y="4102528"/>
                <a:chExt cx="271971" cy="72000"/>
              </a:xfrm>
            </p:grpSpPr>
            <p:sp>
              <p:nvSpPr>
                <p:cNvPr id="2169" name="Star: 5 Points 1860">
                  <a:hlinkClick r:id="rId21"/>
                  <a:extLst>
                    <a:ext uri="{FF2B5EF4-FFF2-40B4-BE49-F238E27FC236}">
                      <a16:creationId xmlns:a16="http://schemas.microsoft.com/office/drawing/2014/main" id="{EC881A1E-B8C7-79F0-9BE3-F3D6C8EBEB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9032" y="410252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70" name="Star: 5 Points 1861">
                  <a:hlinkClick r:id="rId22"/>
                  <a:extLst>
                    <a:ext uri="{FF2B5EF4-FFF2-40B4-BE49-F238E27FC236}">
                      <a16:creationId xmlns:a16="http://schemas.microsoft.com/office/drawing/2014/main" id="{06C5BD12-D91C-5AFF-8EAC-66C6D801264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39018" y="410252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71" name="Star: 5 Points 1862">
                  <a:hlinkClick r:id="rId39"/>
                  <a:extLst>
                    <a:ext uri="{FF2B5EF4-FFF2-40B4-BE49-F238E27FC236}">
                      <a16:creationId xmlns:a16="http://schemas.microsoft.com/office/drawing/2014/main" id="{6A78C3D9-6417-D3BD-9C7E-D98C3A6D17D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39003" y="410252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6" name="dock - vascular">
              <a:extLst>
                <a:ext uri="{FF2B5EF4-FFF2-40B4-BE49-F238E27FC236}">
                  <a16:creationId xmlns:a16="http://schemas.microsoft.com/office/drawing/2014/main" id="{70949B3A-CCAE-D16F-D0E6-75CC96AA2E7E}"/>
                </a:ext>
              </a:extLst>
            </p:cNvPr>
            <p:cNvGrpSpPr/>
            <p:nvPr/>
          </p:nvGrpSpPr>
          <p:grpSpPr>
            <a:xfrm>
              <a:off x="14192179" y="11983068"/>
              <a:ext cx="180000" cy="1129908"/>
              <a:chOff x="14192636" y="11994180"/>
              <a:chExt cx="180000" cy="1129908"/>
            </a:xfrm>
          </p:grpSpPr>
          <p:sp>
            <p:nvSpPr>
              <p:cNvPr id="2547" name="Text Box 3070">
                <a:extLst>
                  <a:ext uri="{FF2B5EF4-FFF2-40B4-BE49-F238E27FC236}">
                    <a16:creationId xmlns:a16="http://schemas.microsoft.com/office/drawing/2014/main" id="{765837F6-F266-0840-79E6-CE2506E1C80C}"/>
                  </a:ext>
                </a:extLst>
              </p:cNvPr>
              <p:cNvSpPr txBox="1"/>
              <p:nvPr/>
            </p:nvSpPr>
            <p:spPr>
              <a:xfrm>
                <a:off x="14192636" y="11994180"/>
                <a:ext cx="180000" cy="1129908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48" name="Text Box 3036">
                <a:extLst>
                  <a:ext uri="{FF2B5EF4-FFF2-40B4-BE49-F238E27FC236}">
                    <a16:creationId xmlns:a16="http://schemas.microsoft.com/office/drawing/2014/main" id="{BA64FAAB-B40F-3F73-F3DB-A1E807AEE5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6636" y="1252313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582" name="organ group - gallbladder">
            <a:extLst>
              <a:ext uri="{FF2B5EF4-FFF2-40B4-BE49-F238E27FC236}">
                <a16:creationId xmlns:a16="http://schemas.microsoft.com/office/drawing/2014/main" id="{70D746BC-5D92-84C5-64FB-C5E11C95608D}"/>
              </a:ext>
            </a:extLst>
          </p:cNvPr>
          <p:cNvGrpSpPr/>
          <p:nvPr/>
        </p:nvGrpSpPr>
        <p:grpSpPr>
          <a:xfrm>
            <a:off x="15320497" y="16211182"/>
            <a:ext cx="4104000" cy="433159"/>
            <a:chOff x="14177502" y="16211182"/>
            <a:chExt cx="4104000" cy="433159"/>
          </a:xfrm>
        </p:grpSpPr>
        <p:sp>
          <p:nvSpPr>
            <p:cNvPr id="2412" name="organ - gallbladder">
              <a:extLst>
                <a:ext uri="{FF2B5EF4-FFF2-40B4-BE49-F238E27FC236}">
                  <a16:creationId xmlns:a16="http://schemas.microsoft.com/office/drawing/2014/main" id="{9573369D-5341-9961-AB39-0B5461D13EB8}"/>
                </a:ext>
              </a:extLst>
            </p:cNvPr>
            <p:cNvSpPr txBox="1"/>
            <p:nvPr/>
          </p:nvSpPr>
          <p:spPr>
            <a:xfrm>
              <a:off x="14177502" y="16211182"/>
              <a:ext cx="4104000" cy="43315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Gallbladder</a:t>
              </a:r>
            </a:p>
          </p:txBody>
        </p:sp>
        <p:grpSp>
          <p:nvGrpSpPr>
            <p:cNvPr id="2581" name="FTU - gallbladder">
              <a:extLst>
                <a:ext uri="{FF2B5EF4-FFF2-40B4-BE49-F238E27FC236}">
                  <a16:creationId xmlns:a16="http://schemas.microsoft.com/office/drawing/2014/main" id="{DAFAA388-CF58-F696-9C42-BC2CA0086B69}"/>
                </a:ext>
              </a:extLst>
            </p:cNvPr>
            <p:cNvGrpSpPr/>
            <p:nvPr/>
          </p:nvGrpSpPr>
          <p:grpSpPr>
            <a:xfrm>
              <a:off x="14387810" y="16317706"/>
              <a:ext cx="3888000" cy="216000"/>
              <a:chOff x="14387810" y="16317706"/>
              <a:chExt cx="3888000" cy="216000"/>
            </a:xfrm>
          </p:grpSpPr>
          <p:sp>
            <p:nvSpPr>
              <p:cNvPr id="2438" name="FTU - gallbladder">
                <a:extLst>
                  <a:ext uri="{FF2B5EF4-FFF2-40B4-BE49-F238E27FC236}">
                    <a16:creationId xmlns:a16="http://schemas.microsoft.com/office/drawing/2014/main" id="{D3A6D7D4-3D6B-679D-4EF0-A75CBD2D3E52}"/>
                  </a:ext>
                </a:extLst>
              </p:cNvPr>
              <p:cNvSpPr txBox="1"/>
              <p:nvPr/>
            </p:nvSpPr>
            <p:spPr>
              <a:xfrm>
                <a:off x="14387810" y="1631770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33" name="dock">
                <a:extLst>
                  <a:ext uri="{FF2B5EF4-FFF2-40B4-BE49-F238E27FC236}">
                    <a16:creationId xmlns:a16="http://schemas.microsoft.com/office/drawing/2014/main" id="{5C24F767-ADAF-DB4D-BCCB-3BDAFCD26AAD}"/>
                  </a:ext>
                </a:extLst>
              </p:cNvPr>
              <p:cNvGrpSpPr/>
              <p:nvPr/>
            </p:nvGrpSpPr>
            <p:grpSpPr>
              <a:xfrm>
                <a:off x="17845779" y="16333322"/>
                <a:ext cx="57600" cy="186737"/>
                <a:chOff x="2890221" y="12245125"/>
                <a:chExt cx="57600" cy="186737"/>
              </a:xfrm>
            </p:grpSpPr>
            <p:sp>
              <p:nvSpPr>
                <p:cNvPr id="2536" name="Text Box 3086">
                  <a:extLst>
                    <a:ext uri="{FF2B5EF4-FFF2-40B4-BE49-F238E27FC236}">
                      <a16:creationId xmlns:a16="http://schemas.microsoft.com/office/drawing/2014/main" id="{FAA1F78F-A282-DE34-DD8E-DE231C29227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7" name="Text Box 3086">
                  <a:extLst>
                    <a:ext uri="{FF2B5EF4-FFF2-40B4-BE49-F238E27FC236}">
                      <a16:creationId xmlns:a16="http://schemas.microsoft.com/office/drawing/2014/main" id="{0F2921F5-3A92-B025-74BD-E93F3532E2B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8" name="Text Box 3086">
                  <a:extLst>
                    <a:ext uri="{FF2B5EF4-FFF2-40B4-BE49-F238E27FC236}">
                      <a16:creationId xmlns:a16="http://schemas.microsoft.com/office/drawing/2014/main" id="{06FC60A1-A801-302C-AC28-EAA9C88205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39" name="link">
                <a:extLst>
                  <a:ext uri="{FF2B5EF4-FFF2-40B4-BE49-F238E27FC236}">
                    <a16:creationId xmlns:a16="http://schemas.microsoft.com/office/drawing/2014/main" id="{1421DAE3-D339-7234-69AF-4A003CFBE12F}"/>
                  </a:ext>
                </a:extLst>
              </p:cNvPr>
              <p:cNvGrpSpPr/>
              <p:nvPr/>
            </p:nvGrpSpPr>
            <p:grpSpPr>
              <a:xfrm>
                <a:off x="14432313" y="16439864"/>
                <a:ext cx="271971" cy="72000"/>
                <a:chOff x="1089323" y="4107466"/>
                <a:chExt cx="271971" cy="72000"/>
              </a:xfrm>
            </p:grpSpPr>
            <p:sp>
              <p:nvSpPr>
                <p:cNvPr id="2540" name="Star: 5 Points 2730">
                  <a:hlinkClick r:id="rId42"/>
                  <a:extLst>
                    <a:ext uri="{FF2B5EF4-FFF2-40B4-BE49-F238E27FC236}">
                      <a16:creationId xmlns:a16="http://schemas.microsoft.com/office/drawing/2014/main" id="{2C4FC667-62A0-5EE6-FD1B-D815FD1375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1" name="Star: 5 Points 2731">
                  <a:hlinkClick r:id="rId43"/>
                  <a:extLst>
                    <a:ext uri="{FF2B5EF4-FFF2-40B4-BE49-F238E27FC236}">
                      <a16:creationId xmlns:a16="http://schemas.microsoft.com/office/drawing/2014/main" id="{00080855-97F7-8175-9039-E05D385ED2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2" name="Star: 5 Points 2732">
                  <a:hlinkClick r:id="rId39"/>
                  <a:extLst>
                    <a:ext uri="{FF2B5EF4-FFF2-40B4-BE49-F238E27FC236}">
                      <a16:creationId xmlns:a16="http://schemas.microsoft.com/office/drawing/2014/main" id="{62D79914-D0C0-673F-1EE5-5FF07312FF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9" name="dock - vascular">
              <a:extLst>
                <a:ext uri="{FF2B5EF4-FFF2-40B4-BE49-F238E27FC236}">
                  <a16:creationId xmlns:a16="http://schemas.microsoft.com/office/drawing/2014/main" id="{68D19D56-75D0-6814-1A32-501F62279444}"/>
                </a:ext>
              </a:extLst>
            </p:cNvPr>
            <p:cNvGrpSpPr/>
            <p:nvPr/>
          </p:nvGrpSpPr>
          <p:grpSpPr>
            <a:xfrm>
              <a:off x="14192179" y="16297052"/>
              <a:ext cx="180000" cy="324000"/>
              <a:chOff x="10027816" y="15053246"/>
              <a:chExt cx="180000" cy="324000"/>
            </a:xfrm>
          </p:grpSpPr>
          <p:sp>
            <p:nvSpPr>
              <p:cNvPr id="2550" name="Text Box 3070">
                <a:extLst>
                  <a:ext uri="{FF2B5EF4-FFF2-40B4-BE49-F238E27FC236}">
                    <a16:creationId xmlns:a16="http://schemas.microsoft.com/office/drawing/2014/main" id="{8D60FC74-B02A-0007-F90E-2737C5B8A649}"/>
                  </a:ext>
                </a:extLst>
              </p:cNvPr>
              <p:cNvSpPr txBox="1"/>
              <p:nvPr/>
            </p:nvSpPr>
            <p:spPr>
              <a:xfrm>
                <a:off x="10027816" y="15053246"/>
                <a:ext cx="180000" cy="324000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1" name="Text Box 3036">
                <a:extLst>
                  <a:ext uri="{FF2B5EF4-FFF2-40B4-BE49-F238E27FC236}">
                    <a16:creationId xmlns:a16="http://schemas.microsoft.com/office/drawing/2014/main" id="{7F5C3932-4290-10F3-4B1F-B6E5C1FCFC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069820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2" name="Text Box 3036">
                <a:extLst>
                  <a:ext uri="{FF2B5EF4-FFF2-40B4-BE49-F238E27FC236}">
                    <a16:creationId xmlns:a16="http://schemas.microsoft.com/office/drawing/2014/main" id="{05B4BD9D-E1C7-D3A6-8A60-56AF1B0B97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176971"/>
                <a:ext cx="72000" cy="72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3" name="Text Box 3036">
                <a:extLst>
                  <a:ext uri="{FF2B5EF4-FFF2-40B4-BE49-F238E27FC236}">
                    <a16:creationId xmlns:a16="http://schemas.microsoft.com/office/drawing/2014/main" id="{B11D307B-AF8A-3ECC-545F-22B29316F4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287879"/>
                <a:ext cx="72000" cy="720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9" name="duodenum">
            <a:extLst>
              <a:ext uri="{FF2B5EF4-FFF2-40B4-BE49-F238E27FC236}">
                <a16:creationId xmlns:a16="http://schemas.microsoft.com/office/drawing/2014/main" id="{311C4DE2-F7A7-482E-5610-974B7E4A3590}"/>
              </a:ext>
            </a:extLst>
          </p:cNvPr>
          <p:cNvGrpSpPr/>
          <p:nvPr/>
        </p:nvGrpSpPr>
        <p:grpSpPr>
          <a:xfrm>
            <a:off x="15322157" y="13189917"/>
            <a:ext cx="4104000" cy="354747"/>
            <a:chOff x="14179162" y="13189917"/>
            <a:chExt cx="4104000" cy="354747"/>
          </a:xfrm>
        </p:grpSpPr>
        <p:sp>
          <p:nvSpPr>
            <p:cNvPr id="2425" name="organ - duodenum">
              <a:extLst>
                <a:ext uri="{FF2B5EF4-FFF2-40B4-BE49-F238E27FC236}">
                  <a16:creationId xmlns:a16="http://schemas.microsoft.com/office/drawing/2014/main" id="{819CA494-573E-1807-BA4C-F24D843DF7F2}"/>
                </a:ext>
              </a:extLst>
            </p:cNvPr>
            <p:cNvSpPr txBox="1"/>
            <p:nvPr/>
          </p:nvSpPr>
          <p:spPr>
            <a:xfrm>
              <a:off x="14179162" y="13189917"/>
              <a:ext cx="4104000" cy="35474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Duodenum</a:t>
              </a:r>
            </a:p>
          </p:txBody>
        </p:sp>
        <p:grpSp>
          <p:nvGrpSpPr>
            <p:cNvPr id="2638" name="FTU - pre-ampullary duodenum">
              <a:extLst>
                <a:ext uri="{FF2B5EF4-FFF2-40B4-BE49-F238E27FC236}">
                  <a16:creationId xmlns:a16="http://schemas.microsoft.com/office/drawing/2014/main" id="{0F888C5C-3226-1C82-5D1D-C2ACC087BC40}"/>
                </a:ext>
              </a:extLst>
            </p:cNvPr>
            <p:cNvGrpSpPr/>
            <p:nvPr/>
          </p:nvGrpSpPr>
          <p:grpSpPr>
            <a:xfrm>
              <a:off x="14389372" y="13290987"/>
              <a:ext cx="3888000" cy="216000"/>
              <a:chOff x="14389372" y="13290987"/>
              <a:chExt cx="3888000" cy="216000"/>
            </a:xfrm>
          </p:grpSpPr>
          <p:sp>
            <p:nvSpPr>
              <p:cNvPr id="2426" name="FTU - pre-ampullary duodenum">
                <a:extLst>
                  <a:ext uri="{FF2B5EF4-FFF2-40B4-BE49-F238E27FC236}">
                    <a16:creationId xmlns:a16="http://schemas.microsoft.com/office/drawing/2014/main" id="{5E59BF60-7CDD-A07B-51AB-13E326F87525}"/>
                  </a:ext>
                </a:extLst>
              </p:cNvPr>
              <p:cNvSpPr txBox="1"/>
              <p:nvPr/>
            </p:nvSpPr>
            <p:spPr>
              <a:xfrm>
                <a:off x="14389372" y="1329098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Pre-ampullary duodenum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28" name="dock">
                <a:extLst>
                  <a:ext uri="{FF2B5EF4-FFF2-40B4-BE49-F238E27FC236}">
                    <a16:creationId xmlns:a16="http://schemas.microsoft.com/office/drawing/2014/main" id="{898A5658-8D24-B711-B018-CC215C914116}"/>
                  </a:ext>
                </a:extLst>
              </p:cNvPr>
              <p:cNvGrpSpPr/>
              <p:nvPr/>
            </p:nvGrpSpPr>
            <p:grpSpPr>
              <a:xfrm>
                <a:off x="17844088" y="13307621"/>
                <a:ext cx="57600" cy="186737"/>
                <a:chOff x="2899599" y="12245125"/>
                <a:chExt cx="57600" cy="186737"/>
              </a:xfrm>
            </p:grpSpPr>
            <p:sp>
              <p:nvSpPr>
                <p:cNvPr id="2431" name="Text Box 3086">
                  <a:extLst>
                    <a:ext uri="{FF2B5EF4-FFF2-40B4-BE49-F238E27FC236}">
                      <a16:creationId xmlns:a16="http://schemas.microsoft.com/office/drawing/2014/main" id="{71547F36-7467-143D-CAE5-F3E81D985388}"/>
                    </a:ext>
                  </a:extLst>
                </p:cNvPr>
                <p:cNvSpPr txBox="1"/>
                <p:nvPr/>
              </p:nvSpPr>
              <p:spPr>
                <a:xfrm>
                  <a:off x="2899599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2" name="Text Box 3086">
                  <a:extLst>
                    <a:ext uri="{FF2B5EF4-FFF2-40B4-BE49-F238E27FC236}">
                      <a16:creationId xmlns:a16="http://schemas.microsoft.com/office/drawing/2014/main" id="{FCA5441C-ED53-BB2A-BE28-09B4DFE47B65}"/>
                    </a:ext>
                  </a:extLst>
                </p:cNvPr>
                <p:cNvSpPr txBox="1"/>
                <p:nvPr/>
              </p:nvSpPr>
              <p:spPr>
                <a:xfrm>
                  <a:off x="2899599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3" name="Text Box 3086">
                  <a:extLst>
                    <a:ext uri="{FF2B5EF4-FFF2-40B4-BE49-F238E27FC236}">
                      <a16:creationId xmlns:a16="http://schemas.microsoft.com/office/drawing/2014/main" id="{6CBDC969-E44D-BAF1-94CC-C43F5017625D}"/>
                    </a:ext>
                  </a:extLst>
                </p:cNvPr>
                <p:cNvSpPr txBox="1"/>
                <p:nvPr/>
              </p:nvSpPr>
              <p:spPr>
                <a:xfrm>
                  <a:off x="2899599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34" name="link">
                <a:extLst>
                  <a:ext uri="{FF2B5EF4-FFF2-40B4-BE49-F238E27FC236}">
                    <a16:creationId xmlns:a16="http://schemas.microsoft.com/office/drawing/2014/main" id="{00115F38-A1CA-F429-B9B1-B1DB7B9EDA7A}"/>
                  </a:ext>
                </a:extLst>
              </p:cNvPr>
              <p:cNvGrpSpPr/>
              <p:nvPr/>
            </p:nvGrpSpPr>
            <p:grpSpPr>
              <a:xfrm>
                <a:off x="14471925" y="13400090"/>
                <a:ext cx="271971" cy="72000"/>
                <a:chOff x="1089566" y="4100851"/>
                <a:chExt cx="271971" cy="72000"/>
              </a:xfrm>
            </p:grpSpPr>
            <p:sp>
              <p:nvSpPr>
                <p:cNvPr id="2435" name="Star: 5 Points 2160">
                  <a:hlinkClick r:id="rId44"/>
                  <a:extLst>
                    <a:ext uri="{FF2B5EF4-FFF2-40B4-BE49-F238E27FC236}">
                      <a16:creationId xmlns:a16="http://schemas.microsoft.com/office/drawing/2014/main" id="{40C77E83-C577-8829-724F-CD1EA28342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566" y="410085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6" name="Star: 5 Points 2161">
                  <a:hlinkClick r:id="rId45"/>
                  <a:extLst>
                    <a:ext uri="{FF2B5EF4-FFF2-40B4-BE49-F238E27FC236}">
                      <a16:creationId xmlns:a16="http://schemas.microsoft.com/office/drawing/2014/main" id="{3FC0F7C9-AEDA-3A74-56ED-3DC6264CE2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552" y="410085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7" name="Star: 5 Points 2162">
                  <a:hlinkClick r:id="rId39"/>
                  <a:extLst>
                    <a:ext uri="{FF2B5EF4-FFF2-40B4-BE49-F238E27FC236}">
                      <a16:creationId xmlns:a16="http://schemas.microsoft.com/office/drawing/2014/main" id="{7D05E214-7F05-0B91-C56E-BE9DF1E985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537" y="410085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54" name="dock - vascular">
              <a:extLst>
                <a:ext uri="{FF2B5EF4-FFF2-40B4-BE49-F238E27FC236}">
                  <a16:creationId xmlns:a16="http://schemas.microsoft.com/office/drawing/2014/main" id="{28B7991E-C6A2-1A58-2861-F43AD171F610}"/>
                </a:ext>
              </a:extLst>
            </p:cNvPr>
            <p:cNvGrpSpPr/>
            <p:nvPr/>
          </p:nvGrpSpPr>
          <p:grpSpPr>
            <a:xfrm>
              <a:off x="14192179" y="13289894"/>
              <a:ext cx="180000" cy="215380"/>
              <a:chOff x="14192636" y="12443974"/>
              <a:chExt cx="180000" cy="215380"/>
            </a:xfrm>
          </p:grpSpPr>
          <p:sp>
            <p:nvSpPr>
              <p:cNvPr id="2555" name="Text Box 3070">
                <a:extLst>
                  <a:ext uri="{FF2B5EF4-FFF2-40B4-BE49-F238E27FC236}">
                    <a16:creationId xmlns:a16="http://schemas.microsoft.com/office/drawing/2014/main" id="{3690677F-21A5-0649-048B-60D37745BF85}"/>
                  </a:ext>
                </a:extLst>
              </p:cNvPr>
              <p:cNvSpPr txBox="1"/>
              <p:nvPr/>
            </p:nvSpPr>
            <p:spPr>
              <a:xfrm>
                <a:off x="14192636" y="12443974"/>
                <a:ext cx="180000" cy="215380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6" name="Text Box 3036">
                <a:extLst>
                  <a:ext uri="{FF2B5EF4-FFF2-40B4-BE49-F238E27FC236}">
                    <a16:creationId xmlns:a16="http://schemas.microsoft.com/office/drawing/2014/main" id="{BB797801-81D0-B7B7-6E4B-4DDA2FD63C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6636" y="1252313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592" name="organ group - pancreas">
            <a:extLst>
              <a:ext uri="{FF2B5EF4-FFF2-40B4-BE49-F238E27FC236}">
                <a16:creationId xmlns:a16="http://schemas.microsoft.com/office/drawing/2014/main" id="{B0CAA530-FF59-535C-B7A9-D74B8AB88365}"/>
              </a:ext>
            </a:extLst>
          </p:cNvPr>
          <p:cNvGrpSpPr/>
          <p:nvPr/>
        </p:nvGrpSpPr>
        <p:grpSpPr>
          <a:xfrm>
            <a:off x="15320009" y="14445004"/>
            <a:ext cx="4102884" cy="1714040"/>
            <a:chOff x="14177014" y="14445004"/>
            <a:chExt cx="4102884" cy="1714040"/>
          </a:xfrm>
        </p:grpSpPr>
        <p:sp>
          <p:nvSpPr>
            <p:cNvPr id="2439" name="organ - pancreas">
              <a:extLst>
                <a:ext uri="{FF2B5EF4-FFF2-40B4-BE49-F238E27FC236}">
                  <a16:creationId xmlns:a16="http://schemas.microsoft.com/office/drawing/2014/main" id="{358008C0-C2D7-1672-D62B-A32E8C543AD8}"/>
                </a:ext>
              </a:extLst>
            </p:cNvPr>
            <p:cNvSpPr txBox="1"/>
            <p:nvPr/>
          </p:nvSpPr>
          <p:spPr>
            <a:xfrm>
              <a:off x="14177014" y="14445004"/>
              <a:ext cx="4102884" cy="171404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Pancreas</a:t>
              </a:r>
            </a:p>
          </p:txBody>
        </p:sp>
        <p:grpSp>
          <p:nvGrpSpPr>
            <p:cNvPr id="2591" name="FTU - lobar pancreatic duct">
              <a:extLst>
                <a:ext uri="{FF2B5EF4-FFF2-40B4-BE49-F238E27FC236}">
                  <a16:creationId xmlns:a16="http://schemas.microsoft.com/office/drawing/2014/main" id="{E7AD70B7-0C9B-88A7-1223-3D9A4A75CADE}"/>
                </a:ext>
              </a:extLst>
            </p:cNvPr>
            <p:cNvGrpSpPr/>
            <p:nvPr/>
          </p:nvGrpSpPr>
          <p:grpSpPr>
            <a:xfrm>
              <a:off x="14387147" y="14774471"/>
              <a:ext cx="3888000" cy="216000"/>
              <a:chOff x="14387147" y="14774471"/>
              <a:chExt cx="3888000" cy="216000"/>
            </a:xfrm>
          </p:grpSpPr>
          <p:sp>
            <p:nvSpPr>
              <p:cNvPr id="2440" name="FTU - lobar pancreatic duct">
                <a:extLst>
                  <a:ext uri="{FF2B5EF4-FFF2-40B4-BE49-F238E27FC236}">
                    <a16:creationId xmlns:a16="http://schemas.microsoft.com/office/drawing/2014/main" id="{C80588B6-A933-A6A5-CEF8-9201BCBAF726}"/>
                  </a:ext>
                </a:extLst>
              </p:cNvPr>
              <p:cNvSpPr txBox="1"/>
              <p:nvPr/>
            </p:nvSpPr>
            <p:spPr>
              <a:xfrm>
                <a:off x="14387147" y="1477447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Lobar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41" name="dock">
                <a:extLst>
                  <a:ext uri="{FF2B5EF4-FFF2-40B4-BE49-F238E27FC236}">
                    <a16:creationId xmlns:a16="http://schemas.microsoft.com/office/drawing/2014/main" id="{23424B43-4453-4804-C1D6-314AF48FE870}"/>
                  </a:ext>
                </a:extLst>
              </p:cNvPr>
              <p:cNvGrpSpPr/>
              <p:nvPr/>
            </p:nvGrpSpPr>
            <p:grpSpPr>
              <a:xfrm>
                <a:off x="17840900" y="14789103"/>
                <a:ext cx="57600" cy="186737"/>
                <a:chOff x="2898636" y="12245125"/>
                <a:chExt cx="57600" cy="186737"/>
              </a:xfrm>
            </p:grpSpPr>
            <p:sp>
              <p:nvSpPr>
                <p:cNvPr id="2442" name="Text Box 3086">
                  <a:extLst>
                    <a:ext uri="{FF2B5EF4-FFF2-40B4-BE49-F238E27FC236}">
                      <a16:creationId xmlns:a16="http://schemas.microsoft.com/office/drawing/2014/main" id="{9D2C59F7-0FD7-D74B-8ACB-B79F8FEAA1E2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43" name="Text Box 3086">
                  <a:extLst>
                    <a:ext uri="{FF2B5EF4-FFF2-40B4-BE49-F238E27FC236}">
                      <a16:creationId xmlns:a16="http://schemas.microsoft.com/office/drawing/2014/main" id="{CE5BD126-C49C-221D-769E-5663617BF6CA}"/>
                    </a:ext>
                  </a:extLst>
                </p:cNvPr>
                <p:cNvSpPr txBox="1"/>
                <p:nvPr/>
              </p:nvSpPr>
              <p:spPr>
                <a:xfrm>
                  <a:off x="289863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44" name="Text Box 3086">
                  <a:extLst>
                    <a:ext uri="{FF2B5EF4-FFF2-40B4-BE49-F238E27FC236}">
                      <a16:creationId xmlns:a16="http://schemas.microsoft.com/office/drawing/2014/main" id="{069B3EDE-F53B-F9F0-22F4-4E9D4C1A6266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45" name="link">
                <a:extLst>
                  <a:ext uri="{FF2B5EF4-FFF2-40B4-BE49-F238E27FC236}">
                    <a16:creationId xmlns:a16="http://schemas.microsoft.com/office/drawing/2014/main" id="{8BC09450-766E-3F6F-CC0B-CB9366A121DA}"/>
                  </a:ext>
                </a:extLst>
              </p:cNvPr>
              <p:cNvGrpSpPr/>
              <p:nvPr/>
            </p:nvGrpSpPr>
            <p:grpSpPr>
              <a:xfrm>
                <a:off x="14485720" y="14889102"/>
                <a:ext cx="271971" cy="72000"/>
                <a:chOff x="1092748" y="4101176"/>
                <a:chExt cx="271971" cy="72000"/>
              </a:xfrm>
            </p:grpSpPr>
            <p:sp>
              <p:nvSpPr>
                <p:cNvPr id="2446" name="Star: 5 Points 2177">
                  <a:hlinkClick r:id="rId46"/>
                  <a:extLst>
                    <a:ext uri="{FF2B5EF4-FFF2-40B4-BE49-F238E27FC236}">
                      <a16:creationId xmlns:a16="http://schemas.microsoft.com/office/drawing/2014/main" id="{BB3EA8D0-6A43-F56D-0355-90A57232868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748" y="410117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47" name="Star: 5 Points 2178">
                  <a:hlinkClick r:id="rId47"/>
                  <a:extLst>
                    <a:ext uri="{FF2B5EF4-FFF2-40B4-BE49-F238E27FC236}">
                      <a16:creationId xmlns:a16="http://schemas.microsoft.com/office/drawing/2014/main" id="{A0C08001-0516-D733-8D77-80DAC6ED18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734" y="410117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48" name="Star: 5 Points 2179">
                  <a:hlinkClick r:id="rId39"/>
                  <a:extLst>
                    <a:ext uri="{FF2B5EF4-FFF2-40B4-BE49-F238E27FC236}">
                      <a16:creationId xmlns:a16="http://schemas.microsoft.com/office/drawing/2014/main" id="{81E30BFB-A352-4B15-E9E0-A834B73306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719" y="410117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90" name="FTU - main pancreatic duct">
              <a:extLst>
                <a:ext uri="{FF2B5EF4-FFF2-40B4-BE49-F238E27FC236}">
                  <a16:creationId xmlns:a16="http://schemas.microsoft.com/office/drawing/2014/main" id="{EC98CBA8-379E-29A3-DD79-29D27435968D}"/>
                </a:ext>
              </a:extLst>
            </p:cNvPr>
            <p:cNvGrpSpPr/>
            <p:nvPr/>
          </p:nvGrpSpPr>
          <p:grpSpPr>
            <a:xfrm>
              <a:off x="14387147" y="14545433"/>
              <a:ext cx="3888000" cy="216000"/>
              <a:chOff x="14387147" y="14545433"/>
              <a:chExt cx="3888000" cy="216000"/>
            </a:xfrm>
          </p:grpSpPr>
          <p:sp>
            <p:nvSpPr>
              <p:cNvPr id="2449" name="FTU - main pancreatic duct">
                <a:extLst>
                  <a:ext uri="{FF2B5EF4-FFF2-40B4-BE49-F238E27FC236}">
                    <a16:creationId xmlns:a16="http://schemas.microsoft.com/office/drawing/2014/main" id="{545565E3-1D21-2212-41F0-FDCC33AD8688}"/>
                  </a:ext>
                </a:extLst>
              </p:cNvPr>
              <p:cNvSpPr txBox="1"/>
              <p:nvPr/>
            </p:nvSpPr>
            <p:spPr>
              <a:xfrm>
                <a:off x="14387147" y="1454543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Main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50" name="dock">
                <a:extLst>
                  <a:ext uri="{FF2B5EF4-FFF2-40B4-BE49-F238E27FC236}">
                    <a16:creationId xmlns:a16="http://schemas.microsoft.com/office/drawing/2014/main" id="{340128F8-A66E-9EE3-FA7B-07D6C0F9DFE4}"/>
                  </a:ext>
                </a:extLst>
              </p:cNvPr>
              <p:cNvGrpSpPr/>
              <p:nvPr/>
            </p:nvGrpSpPr>
            <p:grpSpPr>
              <a:xfrm>
                <a:off x="17840900" y="14561049"/>
                <a:ext cx="57600" cy="186737"/>
                <a:chOff x="2898636" y="12245125"/>
                <a:chExt cx="57600" cy="186737"/>
              </a:xfrm>
            </p:grpSpPr>
            <p:sp>
              <p:nvSpPr>
                <p:cNvPr id="2451" name="Text Box 3086">
                  <a:extLst>
                    <a:ext uri="{FF2B5EF4-FFF2-40B4-BE49-F238E27FC236}">
                      <a16:creationId xmlns:a16="http://schemas.microsoft.com/office/drawing/2014/main" id="{BD7926AB-FDD0-1D76-7EE3-A6BFFDA28994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52" name="Text Box 3086">
                  <a:extLst>
                    <a:ext uri="{FF2B5EF4-FFF2-40B4-BE49-F238E27FC236}">
                      <a16:creationId xmlns:a16="http://schemas.microsoft.com/office/drawing/2014/main" id="{FF6C7E36-10B3-7740-35D3-413DAA9FAA82}"/>
                    </a:ext>
                  </a:extLst>
                </p:cNvPr>
                <p:cNvSpPr txBox="1"/>
                <p:nvPr/>
              </p:nvSpPr>
              <p:spPr>
                <a:xfrm>
                  <a:off x="289863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53" name="Text Box 3086">
                  <a:extLst>
                    <a:ext uri="{FF2B5EF4-FFF2-40B4-BE49-F238E27FC236}">
                      <a16:creationId xmlns:a16="http://schemas.microsoft.com/office/drawing/2014/main" id="{2542D7E2-8C10-22E5-5CDB-0FC494357BA8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54" name="link">
                <a:extLst>
                  <a:ext uri="{FF2B5EF4-FFF2-40B4-BE49-F238E27FC236}">
                    <a16:creationId xmlns:a16="http://schemas.microsoft.com/office/drawing/2014/main" id="{9491BBAE-4896-2273-0041-4CAF0C8D828F}"/>
                  </a:ext>
                </a:extLst>
              </p:cNvPr>
              <p:cNvGrpSpPr/>
              <p:nvPr/>
            </p:nvGrpSpPr>
            <p:grpSpPr>
              <a:xfrm>
                <a:off x="14484938" y="14661517"/>
                <a:ext cx="271971" cy="72000"/>
                <a:chOff x="1091966" y="4102629"/>
                <a:chExt cx="271971" cy="72000"/>
              </a:xfrm>
            </p:grpSpPr>
            <p:sp>
              <p:nvSpPr>
                <p:cNvPr id="2455" name="Star: 5 Points 2187">
                  <a:hlinkClick r:id="rId46"/>
                  <a:extLst>
                    <a:ext uri="{FF2B5EF4-FFF2-40B4-BE49-F238E27FC236}">
                      <a16:creationId xmlns:a16="http://schemas.microsoft.com/office/drawing/2014/main" id="{2C97B0FC-485E-977A-F0C8-B1446FD4DA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1966" y="410262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56" name="Star: 5 Points 2188">
                  <a:hlinkClick r:id="rId47"/>
                  <a:extLst>
                    <a:ext uri="{FF2B5EF4-FFF2-40B4-BE49-F238E27FC236}">
                      <a16:creationId xmlns:a16="http://schemas.microsoft.com/office/drawing/2014/main" id="{03D9508A-9036-0DED-72F4-88B8A3C3CC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1952" y="410262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57" name="Star: 5 Points 2189">
                  <a:hlinkClick r:id="rId39"/>
                  <a:extLst>
                    <a:ext uri="{FF2B5EF4-FFF2-40B4-BE49-F238E27FC236}">
                      <a16:creationId xmlns:a16="http://schemas.microsoft.com/office/drawing/2014/main" id="{2BA356FF-BD9C-2E9C-1B79-E7F1BE3F2B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1937" y="410262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9" name="FTU - interlobular pancreatic duct">
              <a:extLst>
                <a:ext uri="{FF2B5EF4-FFF2-40B4-BE49-F238E27FC236}">
                  <a16:creationId xmlns:a16="http://schemas.microsoft.com/office/drawing/2014/main" id="{CBA4FB34-E7D9-03B1-6EAD-BB0046E849D2}"/>
                </a:ext>
              </a:extLst>
            </p:cNvPr>
            <p:cNvGrpSpPr/>
            <p:nvPr/>
          </p:nvGrpSpPr>
          <p:grpSpPr>
            <a:xfrm>
              <a:off x="14387147" y="15002525"/>
              <a:ext cx="3888000" cy="216000"/>
              <a:chOff x="14387147" y="15002525"/>
              <a:chExt cx="3888000" cy="216000"/>
            </a:xfrm>
          </p:grpSpPr>
          <p:sp>
            <p:nvSpPr>
              <p:cNvPr id="2458" name="FTU - interlobular pancreatic duct">
                <a:extLst>
                  <a:ext uri="{FF2B5EF4-FFF2-40B4-BE49-F238E27FC236}">
                    <a16:creationId xmlns:a16="http://schemas.microsoft.com/office/drawing/2014/main" id="{066770AD-3B81-5CD5-0F38-FBFBFDCDFD83}"/>
                  </a:ext>
                </a:extLst>
              </p:cNvPr>
              <p:cNvSpPr txBox="1"/>
              <p:nvPr/>
            </p:nvSpPr>
            <p:spPr>
              <a:xfrm>
                <a:off x="14387147" y="1500252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Interlobular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59" name="dock">
                <a:extLst>
                  <a:ext uri="{FF2B5EF4-FFF2-40B4-BE49-F238E27FC236}">
                    <a16:creationId xmlns:a16="http://schemas.microsoft.com/office/drawing/2014/main" id="{AE270472-A2B0-36D8-75B0-8F3FF73838B7}"/>
                  </a:ext>
                </a:extLst>
              </p:cNvPr>
              <p:cNvGrpSpPr/>
              <p:nvPr/>
            </p:nvGrpSpPr>
            <p:grpSpPr>
              <a:xfrm>
                <a:off x="17840900" y="15017157"/>
                <a:ext cx="57600" cy="186737"/>
                <a:chOff x="2898636" y="12245125"/>
                <a:chExt cx="57600" cy="186737"/>
              </a:xfrm>
            </p:grpSpPr>
            <p:sp>
              <p:nvSpPr>
                <p:cNvPr id="2460" name="Text Box 3086">
                  <a:extLst>
                    <a:ext uri="{FF2B5EF4-FFF2-40B4-BE49-F238E27FC236}">
                      <a16:creationId xmlns:a16="http://schemas.microsoft.com/office/drawing/2014/main" id="{88117DA8-A317-815D-CF40-1FE8963600BF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1" name="Text Box 3086">
                  <a:extLst>
                    <a:ext uri="{FF2B5EF4-FFF2-40B4-BE49-F238E27FC236}">
                      <a16:creationId xmlns:a16="http://schemas.microsoft.com/office/drawing/2014/main" id="{D8052D84-B110-80C2-67A5-8D0CDFF61782}"/>
                    </a:ext>
                  </a:extLst>
                </p:cNvPr>
                <p:cNvSpPr txBox="1"/>
                <p:nvPr/>
              </p:nvSpPr>
              <p:spPr>
                <a:xfrm>
                  <a:off x="289863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2" name="Text Box 3086">
                  <a:extLst>
                    <a:ext uri="{FF2B5EF4-FFF2-40B4-BE49-F238E27FC236}">
                      <a16:creationId xmlns:a16="http://schemas.microsoft.com/office/drawing/2014/main" id="{6EBAFEF0-6D09-3951-6D6A-44F8D058CE1B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63" name="link">
                <a:extLst>
                  <a:ext uri="{FF2B5EF4-FFF2-40B4-BE49-F238E27FC236}">
                    <a16:creationId xmlns:a16="http://schemas.microsoft.com/office/drawing/2014/main" id="{6AFE340F-1E39-0D16-5441-6C2F10E2FEB9}"/>
                  </a:ext>
                </a:extLst>
              </p:cNvPr>
              <p:cNvGrpSpPr/>
              <p:nvPr/>
            </p:nvGrpSpPr>
            <p:grpSpPr>
              <a:xfrm>
                <a:off x="14482637" y="15116614"/>
                <a:ext cx="271971" cy="72000"/>
                <a:chOff x="1089665" y="4100634"/>
                <a:chExt cx="271971" cy="72000"/>
              </a:xfrm>
            </p:grpSpPr>
            <p:sp>
              <p:nvSpPr>
                <p:cNvPr id="2464" name="Star: 5 Points 2197">
                  <a:hlinkClick r:id="rId46"/>
                  <a:extLst>
                    <a:ext uri="{FF2B5EF4-FFF2-40B4-BE49-F238E27FC236}">
                      <a16:creationId xmlns:a16="http://schemas.microsoft.com/office/drawing/2014/main" id="{42E01AF2-7380-EED2-FB5E-4627A9370A8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665" y="410063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65" name="Star: 5 Points 2198">
                  <a:hlinkClick r:id="rId47"/>
                  <a:extLst>
                    <a:ext uri="{FF2B5EF4-FFF2-40B4-BE49-F238E27FC236}">
                      <a16:creationId xmlns:a16="http://schemas.microsoft.com/office/drawing/2014/main" id="{691079AE-6429-5622-CFF7-9B3AA3E27E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651" y="410063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66" name="Star: 5 Points 2199">
                  <a:hlinkClick r:id="rId39"/>
                  <a:extLst>
                    <a:ext uri="{FF2B5EF4-FFF2-40B4-BE49-F238E27FC236}">
                      <a16:creationId xmlns:a16="http://schemas.microsoft.com/office/drawing/2014/main" id="{8198D305-1171-132B-548E-C0B87B1372E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636" y="410063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8" name="FTU - intralobular pancreatic duct">
              <a:extLst>
                <a:ext uri="{FF2B5EF4-FFF2-40B4-BE49-F238E27FC236}">
                  <a16:creationId xmlns:a16="http://schemas.microsoft.com/office/drawing/2014/main" id="{6C6EF022-E3DA-4953-F786-BD9E3695B80F}"/>
                </a:ext>
              </a:extLst>
            </p:cNvPr>
            <p:cNvGrpSpPr/>
            <p:nvPr/>
          </p:nvGrpSpPr>
          <p:grpSpPr>
            <a:xfrm>
              <a:off x="14387147" y="15230579"/>
              <a:ext cx="3888000" cy="216000"/>
              <a:chOff x="14387147" y="15230579"/>
              <a:chExt cx="3888000" cy="216000"/>
            </a:xfrm>
          </p:grpSpPr>
          <p:sp>
            <p:nvSpPr>
              <p:cNvPr id="2467" name="FTU - intralobular pancreatic duct">
                <a:extLst>
                  <a:ext uri="{FF2B5EF4-FFF2-40B4-BE49-F238E27FC236}">
                    <a16:creationId xmlns:a16="http://schemas.microsoft.com/office/drawing/2014/main" id="{40607C68-6F73-9F8B-3E49-93814F3651B8}"/>
                  </a:ext>
                </a:extLst>
              </p:cNvPr>
              <p:cNvSpPr txBox="1"/>
              <p:nvPr/>
            </p:nvSpPr>
            <p:spPr>
              <a:xfrm>
                <a:off x="14387147" y="1523057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Intralobular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68" name="dock">
                <a:extLst>
                  <a:ext uri="{FF2B5EF4-FFF2-40B4-BE49-F238E27FC236}">
                    <a16:creationId xmlns:a16="http://schemas.microsoft.com/office/drawing/2014/main" id="{0B2A70E4-9941-B21B-8CA5-2342867915A9}"/>
                  </a:ext>
                </a:extLst>
              </p:cNvPr>
              <p:cNvGrpSpPr/>
              <p:nvPr/>
            </p:nvGrpSpPr>
            <p:grpSpPr>
              <a:xfrm>
                <a:off x="17838095" y="15245211"/>
                <a:ext cx="60405" cy="186737"/>
                <a:chOff x="2895831" y="12245125"/>
                <a:chExt cx="60405" cy="186737"/>
              </a:xfrm>
            </p:grpSpPr>
            <p:sp>
              <p:nvSpPr>
                <p:cNvPr id="2469" name="Text Box 3086">
                  <a:extLst>
                    <a:ext uri="{FF2B5EF4-FFF2-40B4-BE49-F238E27FC236}">
                      <a16:creationId xmlns:a16="http://schemas.microsoft.com/office/drawing/2014/main" id="{59DAD9F1-1424-6DA5-3B7B-69A5F2AC78BE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0" name="Text Box 3086">
                  <a:extLst>
                    <a:ext uri="{FF2B5EF4-FFF2-40B4-BE49-F238E27FC236}">
                      <a16:creationId xmlns:a16="http://schemas.microsoft.com/office/drawing/2014/main" id="{4D40ADA0-B0ED-D788-5A09-D6DE0E24E19C}"/>
                    </a:ext>
                  </a:extLst>
                </p:cNvPr>
                <p:cNvSpPr txBox="1"/>
                <p:nvPr/>
              </p:nvSpPr>
              <p:spPr>
                <a:xfrm>
                  <a:off x="289583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1" name="Text Box 3086">
                  <a:extLst>
                    <a:ext uri="{FF2B5EF4-FFF2-40B4-BE49-F238E27FC236}">
                      <a16:creationId xmlns:a16="http://schemas.microsoft.com/office/drawing/2014/main" id="{69ECE2C7-1670-96B8-FBF5-43DD5AF16E54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72" name="link">
                <a:extLst>
                  <a:ext uri="{FF2B5EF4-FFF2-40B4-BE49-F238E27FC236}">
                    <a16:creationId xmlns:a16="http://schemas.microsoft.com/office/drawing/2014/main" id="{A2BA8A3E-91FB-D510-4F9C-37316130684A}"/>
                  </a:ext>
                </a:extLst>
              </p:cNvPr>
              <p:cNvGrpSpPr/>
              <p:nvPr/>
            </p:nvGrpSpPr>
            <p:grpSpPr>
              <a:xfrm>
                <a:off x="14486819" y="15349072"/>
                <a:ext cx="271971" cy="72000"/>
                <a:chOff x="1093847" y="4105038"/>
                <a:chExt cx="271971" cy="72000"/>
              </a:xfrm>
            </p:grpSpPr>
            <p:sp>
              <p:nvSpPr>
                <p:cNvPr id="2473" name="Star: 5 Points 2207">
                  <a:hlinkClick r:id="rId46"/>
                  <a:extLst>
                    <a:ext uri="{FF2B5EF4-FFF2-40B4-BE49-F238E27FC236}">
                      <a16:creationId xmlns:a16="http://schemas.microsoft.com/office/drawing/2014/main" id="{47069A26-43C7-8942-A362-330C69223B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3847" y="410503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74" name="Star: 5 Points 2208">
                  <a:hlinkClick r:id="rId47"/>
                  <a:extLst>
                    <a:ext uri="{FF2B5EF4-FFF2-40B4-BE49-F238E27FC236}">
                      <a16:creationId xmlns:a16="http://schemas.microsoft.com/office/drawing/2014/main" id="{76091061-C6DB-1545-0412-506B7834AC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3833" y="410503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75" name="Star: 5 Points 2209">
                  <a:hlinkClick r:id="rId39"/>
                  <a:extLst>
                    <a:ext uri="{FF2B5EF4-FFF2-40B4-BE49-F238E27FC236}">
                      <a16:creationId xmlns:a16="http://schemas.microsoft.com/office/drawing/2014/main" id="{6A58AA8F-BA0C-DA9E-7B2B-B0B7DA227A6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3818" y="410503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5" name="FTU - striated pancreatic duct">
              <a:extLst>
                <a:ext uri="{FF2B5EF4-FFF2-40B4-BE49-F238E27FC236}">
                  <a16:creationId xmlns:a16="http://schemas.microsoft.com/office/drawing/2014/main" id="{E78AF532-10CD-BBCF-4E46-C873E7B80733}"/>
                </a:ext>
              </a:extLst>
            </p:cNvPr>
            <p:cNvGrpSpPr/>
            <p:nvPr/>
          </p:nvGrpSpPr>
          <p:grpSpPr>
            <a:xfrm>
              <a:off x="14387147" y="15458633"/>
              <a:ext cx="3888000" cy="216000"/>
              <a:chOff x="14387147" y="15458633"/>
              <a:chExt cx="3888000" cy="216000"/>
            </a:xfrm>
          </p:grpSpPr>
          <p:sp>
            <p:nvSpPr>
              <p:cNvPr id="2476" name="FTU - striated pancreatic duct">
                <a:extLst>
                  <a:ext uri="{FF2B5EF4-FFF2-40B4-BE49-F238E27FC236}">
                    <a16:creationId xmlns:a16="http://schemas.microsoft.com/office/drawing/2014/main" id="{9DEBA2ED-B906-20AE-7F29-1E89422B215F}"/>
                  </a:ext>
                </a:extLst>
              </p:cNvPr>
              <p:cNvSpPr txBox="1"/>
              <p:nvPr/>
            </p:nvSpPr>
            <p:spPr>
              <a:xfrm>
                <a:off x="14387147" y="1545863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Striated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77" name="dock">
                <a:extLst>
                  <a:ext uri="{FF2B5EF4-FFF2-40B4-BE49-F238E27FC236}">
                    <a16:creationId xmlns:a16="http://schemas.microsoft.com/office/drawing/2014/main" id="{6219DC45-DC63-17E6-90C8-12EE71A829AF}"/>
                  </a:ext>
                </a:extLst>
              </p:cNvPr>
              <p:cNvGrpSpPr/>
              <p:nvPr/>
            </p:nvGrpSpPr>
            <p:grpSpPr>
              <a:xfrm>
                <a:off x="17838101" y="15473265"/>
                <a:ext cx="60405" cy="186737"/>
                <a:chOff x="2901441" y="12245125"/>
                <a:chExt cx="60405" cy="186737"/>
              </a:xfrm>
            </p:grpSpPr>
            <p:sp>
              <p:nvSpPr>
                <p:cNvPr id="2478" name="Text Box 3086">
                  <a:extLst>
                    <a:ext uri="{FF2B5EF4-FFF2-40B4-BE49-F238E27FC236}">
                      <a16:creationId xmlns:a16="http://schemas.microsoft.com/office/drawing/2014/main" id="{82E823C1-1C1E-4074-DB5F-64426B331D94}"/>
                    </a:ext>
                  </a:extLst>
                </p:cNvPr>
                <p:cNvSpPr txBox="1"/>
                <p:nvPr/>
              </p:nvSpPr>
              <p:spPr>
                <a:xfrm>
                  <a:off x="290424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9" name="Text Box 3086">
                  <a:extLst>
                    <a:ext uri="{FF2B5EF4-FFF2-40B4-BE49-F238E27FC236}">
                      <a16:creationId xmlns:a16="http://schemas.microsoft.com/office/drawing/2014/main" id="{EC7B1619-A732-336B-08D1-ED9D9E6BA0D4}"/>
                    </a:ext>
                  </a:extLst>
                </p:cNvPr>
                <p:cNvSpPr txBox="1"/>
                <p:nvPr/>
              </p:nvSpPr>
              <p:spPr>
                <a:xfrm>
                  <a:off x="290424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80" name="Text Box 3086">
                  <a:extLst>
                    <a:ext uri="{FF2B5EF4-FFF2-40B4-BE49-F238E27FC236}">
                      <a16:creationId xmlns:a16="http://schemas.microsoft.com/office/drawing/2014/main" id="{D5A1B337-E715-AB6D-A2E1-EFF61DBFCEC5}"/>
                    </a:ext>
                  </a:extLst>
                </p:cNvPr>
                <p:cNvSpPr txBox="1"/>
                <p:nvPr/>
              </p:nvSpPr>
              <p:spPr>
                <a:xfrm>
                  <a:off x="290144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81" name="link">
                <a:extLst>
                  <a:ext uri="{FF2B5EF4-FFF2-40B4-BE49-F238E27FC236}">
                    <a16:creationId xmlns:a16="http://schemas.microsoft.com/office/drawing/2014/main" id="{5A76A4A6-5ED6-4DDA-0834-9C1425EC5C32}"/>
                  </a:ext>
                </a:extLst>
              </p:cNvPr>
              <p:cNvGrpSpPr/>
              <p:nvPr/>
            </p:nvGrpSpPr>
            <p:grpSpPr>
              <a:xfrm>
                <a:off x="14478839" y="15580620"/>
                <a:ext cx="271971" cy="72000"/>
                <a:chOff x="1091471" y="4108522"/>
                <a:chExt cx="271971" cy="72000"/>
              </a:xfrm>
            </p:grpSpPr>
            <p:sp>
              <p:nvSpPr>
                <p:cNvPr id="2482" name="Star: 5 Points 2217">
                  <a:hlinkClick r:id="rId46"/>
                  <a:extLst>
                    <a:ext uri="{FF2B5EF4-FFF2-40B4-BE49-F238E27FC236}">
                      <a16:creationId xmlns:a16="http://schemas.microsoft.com/office/drawing/2014/main" id="{1D3F453B-CA32-91A5-C33A-2B4143E8527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1471" y="410852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83" name="Star: 5 Points 2218">
                  <a:hlinkClick r:id="rId47"/>
                  <a:extLst>
                    <a:ext uri="{FF2B5EF4-FFF2-40B4-BE49-F238E27FC236}">
                      <a16:creationId xmlns:a16="http://schemas.microsoft.com/office/drawing/2014/main" id="{6F423B38-2D14-87B9-DD9D-18CFC8F40C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1457" y="410852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84" name="Star: 5 Points 2219">
                  <a:hlinkClick r:id="rId39"/>
                  <a:extLst>
                    <a:ext uri="{FF2B5EF4-FFF2-40B4-BE49-F238E27FC236}">
                      <a16:creationId xmlns:a16="http://schemas.microsoft.com/office/drawing/2014/main" id="{F0F47155-9B7F-8671-273B-0BF13C8419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1442" y="410852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4" name="FTU - intercalated pancreatic duct">
              <a:extLst>
                <a:ext uri="{FF2B5EF4-FFF2-40B4-BE49-F238E27FC236}">
                  <a16:creationId xmlns:a16="http://schemas.microsoft.com/office/drawing/2014/main" id="{25A1C771-9D84-705A-92DD-A1289D6E9FA7}"/>
                </a:ext>
              </a:extLst>
            </p:cNvPr>
            <p:cNvGrpSpPr/>
            <p:nvPr/>
          </p:nvGrpSpPr>
          <p:grpSpPr>
            <a:xfrm>
              <a:off x="14387147" y="15686687"/>
              <a:ext cx="3888000" cy="216000"/>
              <a:chOff x="14387147" y="15686687"/>
              <a:chExt cx="3888000" cy="216000"/>
            </a:xfrm>
          </p:grpSpPr>
          <p:sp>
            <p:nvSpPr>
              <p:cNvPr id="2485" name="FTU - intercalated pancreatic duct">
                <a:extLst>
                  <a:ext uri="{FF2B5EF4-FFF2-40B4-BE49-F238E27FC236}">
                    <a16:creationId xmlns:a16="http://schemas.microsoft.com/office/drawing/2014/main" id="{8F3902DE-4966-DE92-CA4B-ED6F33BB52E1}"/>
                  </a:ext>
                </a:extLst>
              </p:cNvPr>
              <p:cNvSpPr txBox="1"/>
              <p:nvPr/>
            </p:nvSpPr>
            <p:spPr>
              <a:xfrm>
                <a:off x="14387147" y="1568668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Intercalated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86" name="dock">
                <a:extLst>
                  <a:ext uri="{FF2B5EF4-FFF2-40B4-BE49-F238E27FC236}">
                    <a16:creationId xmlns:a16="http://schemas.microsoft.com/office/drawing/2014/main" id="{6C2B1917-834C-77DE-5EA2-4550F8451743}"/>
                  </a:ext>
                </a:extLst>
              </p:cNvPr>
              <p:cNvGrpSpPr/>
              <p:nvPr/>
            </p:nvGrpSpPr>
            <p:grpSpPr>
              <a:xfrm>
                <a:off x="17838101" y="15701319"/>
                <a:ext cx="60405" cy="186737"/>
                <a:chOff x="2901441" y="12245125"/>
                <a:chExt cx="60405" cy="186737"/>
              </a:xfrm>
            </p:grpSpPr>
            <p:sp>
              <p:nvSpPr>
                <p:cNvPr id="2487" name="Text Box 3086">
                  <a:extLst>
                    <a:ext uri="{FF2B5EF4-FFF2-40B4-BE49-F238E27FC236}">
                      <a16:creationId xmlns:a16="http://schemas.microsoft.com/office/drawing/2014/main" id="{B4E1567C-84F0-9C99-C324-D3467708C2A6}"/>
                    </a:ext>
                  </a:extLst>
                </p:cNvPr>
                <p:cNvSpPr txBox="1"/>
                <p:nvPr/>
              </p:nvSpPr>
              <p:spPr>
                <a:xfrm>
                  <a:off x="290144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88" name="Text Box 3086">
                  <a:extLst>
                    <a:ext uri="{FF2B5EF4-FFF2-40B4-BE49-F238E27FC236}">
                      <a16:creationId xmlns:a16="http://schemas.microsoft.com/office/drawing/2014/main" id="{658BB3BF-38B4-A3DA-756B-EABD0FCA6F90}"/>
                    </a:ext>
                  </a:extLst>
                </p:cNvPr>
                <p:cNvSpPr txBox="1"/>
                <p:nvPr/>
              </p:nvSpPr>
              <p:spPr>
                <a:xfrm>
                  <a:off x="290144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89" name="Text Box 3086">
                  <a:extLst>
                    <a:ext uri="{FF2B5EF4-FFF2-40B4-BE49-F238E27FC236}">
                      <a16:creationId xmlns:a16="http://schemas.microsoft.com/office/drawing/2014/main" id="{7A0F3588-1B55-6063-63E8-831F9B34BBA8}"/>
                    </a:ext>
                  </a:extLst>
                </p:cNvPr>
                <p:cNvSpPr txBox="1"/>
                <p:nvPr/>
              </p:nvSpPr>
              <p:spPr>
                <a:xfrm>
                  <a:off x="290424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90" name="link">
                <a:extLst>
                  <a:ext uri="{FF2B5EF4-FFF2-40B4-BE49-F238E27FC236}">
                    <a16:creationId xmlns:a16="http://schemas.microsoft.com/office/drawing/2014/main" id="{804F8E51-517A-D388-E7E5-712FF8BB5B3E}"/>
                  </a:ext>
                </a:extLst>
              </p:cNvPr>
              <p:cNvGrpSpPr/>
              <p:nvPr/>
            </p:nvGrpSpPr>
            <p:grpSpPr>
              <a:xfrm>
                <a:off x="14480321" y="15800560"/>
                <a:ext cx="271971" cy="72000"/>
                <a:chOff x="1092953" y="4100408"/>
                <a:chExt cx="271971" cy="72000"/>
              </a:xfrm>
            </p:grpSpPr>
            <p:sp>
              <p:nvSpPr>
                <p:cNvPr id="2491" name="Star: 5 Points 2227">
                  <a:hlinkClick r:id="rId46"/>
                  <a:extLst>
                    <a:ext uri="{FF2B5EF4-FFF2-40B4-BE49-F238E27FC236}">
                      <a16:creationId xmlns:a16="http://schemas.microsoft.com/office/drawing/2014/main" id="{D35CEB68-A014-8F77-6C9C-8B083C8ED09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953" y="410040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92" name="Star: 5 Points 2228">
                  <a:hlinkClick r:id="rId47"/>
                  <a:extLst>
                    <a:ext uri="{FF2B5EF4-FFF2-40B4-BE49-F238E27FC236}">
                      <a16:creationId xmlns:a16="http://schemas.microsoft.com/office/drawing/2014/main" id="{C6126CC0-CD25-C7A9-5E00-BF9E3B9D82A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939" y="410040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93" name="Star: 5 Points 2229">
                  <a:hlinkClick r:id="rId39"/>
                  <a:extLst>
                    <a:ext uri="{FF2B5EF4-FFF2-40B4-BE49-F238E27FC236}">
                      <a16:creationId xmlns:a16="http://schemas.microsoft.com/office/drawing/2014/main" id="{BD6176E8-76DA-3CA5-63DA-1EC8078C27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924" y="410040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3" name="FTU - pancreatic parenchyma">
              <a:extLst>
                <a:ext uri="{FF2B5EF4-FFF2-40B4-BE49-F238E27FC236}">
                  <a16:creationId xmlns:a16="http://schemas.microsoft.com/office/drawing/2014/main" id="{7FA0D632-830A-301B-F373-77603A1D975F}"/>
                </a:ext>
              </a:extLst>
            </p:cNvPr>
            <p:cNvGrpSpPr/>
            <p:nvPr/>
          </p:nvGrpSpPr>
          <p:grpSpPr>
            <a:xfrm>
              <a:off x="14387147" y="15914739"/>
              <a:ext cx="3888000" cy="216000"/>
              <a:chOff x="14387147" y="15914739"/>
              <a:chExt cx="3888000" cy="216000"/>
            </a:xfrm>
          </p:grpSpPr>
          <p:sp>
            <p:nvSpPr>
              <p:cNvPr id="2494" name="FTU - pancreatic parenchyma">
                <a:extLst>
                  <a:ext uri="{FF2B5EF4-FFF2-40B4-BE49-F238E27FC236}">
                    <a16:creationId xmlns:a16="http://schemas.microsoft.com/office/drawing/2014/main" id="{D4F5D031-C82B-4D79-9029-1F9D03CB3EFA}"/>
                  </a:ext>
                </a:extLst>
              </p:cNvPr>
              <p:cNvSpPr txBox="1"/>
              <p:nvPr/>
            </p:nvSpPr>
            <p:spPr>
              <a:xfrm>
                <a:off x="14387147" y="1591473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Pancreatic parenchyma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95" name="dock">
                <a:extLst>
                  <a:ext uri="{FF2B5EF4-FFF2-40B4-BE49-F238E27FC236}">
                    <a16:creationId xmlns:a16="http://schemas.microsoft.com/office/drawing/2014/main" id="{F4389521-B8C6-3815-22CE-AC9C97959E4E}"/>
                  </a:ext>
                </a:extLst>
              </p:cNvPr>
              <p:cNvGrpSpPr/>
              <p:nvPr/>
            </p:nvGrpSpPr>
            <p:grpSpPr>
              <a:xfrm>
                <a:off x="17840906" y="15929371"/>
                <a:ext cx="57600" cy="186737"/>
                <a:chOff x="2904246" y="12245125"/>
                <a:chExt cx="57600" cy="186737"/>
              </a:xfrm>
            </p:grpSpPr>
            <p:sp>
              <p:nvSpPr>
                <p:cNvPr id="2496" name="Text Box 3086">
                  <a:extLst>
                    <a:ext uri="{FF2B5EF4-FFF2-40B4-BE49-F238E27FC236}">
                      <a16:creationId xmlns:a16="http://schemas.microsoft.com/office/drawing/2014/main" id="{08A64514-0483-B5C6-006E-40EE6F008876}"/>
                    </a:ext>
                  </a:extLst>
                </p:cNvPr>
                <p:cNvSpPr txBox="1"/>
                <p:nvPr/>
              </p:nvSpPr>
              <p:spPr>
                <a:xfrm>
                  <a:off x="290424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97" name="Text Box 3086">
                  <a:extLst>
                    <a:ext uri="{FF2B5EF4-FFF2-40B4-BE49-F238E27FC236}">
                      <a16:creationId xmlns:a16="http://schemas.microsoft.com/office/drawing/2014/main" id="{3194B53C-4133-8736-BCE3-DB24EB25363E}"/>
                    </a:ext>
                  </a:extLst>
                </p:cNvPr>
                <p:cNvSpPr txBox="1"/>
                <p:nvPr/>
              </p:nvSpPr>
              <p:spPr>
                <a:xfrm>
                  <a:off x="290424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98" name="Text Box 3086">
                  <a:extLst>
                    <a:ext uri="{FF2B5EF4-FFF2-40B4-BE49-F238E27FC236}">
                      <a16:creationId xmlns:a16="http://schemas.microsoft.com/office/drawing/2014/main" id="{98D21B90-98EC-1561-C13B-6795285135C4}"/>
                    </a:ext>
                  </a:extLst>
                </p:cNvPr>
                <p:cNvSpPr txBox="1"/>
                <p:nvPr/>
              </p:nvSpPr>
              <p:spPr>
                <a:xfrm>
                  <a:off x="290424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99" name="link">
                <a:extLst>
                  <a:ext uri="{FF2B5EF4-FFF2-40B4-BE49-F238E27FC236}">
                    <a16:creationId xmlns:a16="http://schemas.microsoft.com/office/drawing/2014/main" id="{8D4B8827-9A1B-4248-52B3-D4A5C70F4299}"/>
                  </a:ext>
                </a:extLst>
              </p:cNvPr>
              <p:cNvGrpSpPr/>
              <p:nvPr/>
            </p:nvGrpSpPr>
            <p:grpSpPr>
              <a:xfrm>
                <a:off x="14480321" y="16028169"/>
                <a:ext cx="271971" cy="72000"/>
                <a:chOff x="1092953" y="4099965"/>
                <a:chExt cx="271971" cy="72000"/>
              </a:xfrm>
            </p:grpSpPr>
            <p:sp>
              <p:nvSpPr>
                <p:cNvPr id="2500" name="Star: 5 Points 2237">
                  <a:hlinkClick r:id="rId46"/>
                  <a:extLst>
                    <a:ext uri="{FF2B5EF4-FFF2-40B4-BE49-F238E27FC236}">
                      <a16:creationId xmlns:a16="http://schemas.microsoft.com/office/drawing/2014/main" id="{21E50C20-A92C-495D-93DA-BBB281BA555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953" y="4099965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01" name="Star: 5 Points 2238">
                  <a:hlinkClick r:id="rId47"/>
                  <a:extLst>
                    <a:ext uri="{FF2B5EF4-FFF2-40B4-BE49-F238E27FC236}">
                      <a16:creationId xmlns:a16="http://schemas.microsoft.com/office/drawing/2014/main" id="{F1EC7E78-792B-85C1-2F6D-EF6CC0A6104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939" y="4099965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02" name="Star: 5 Points 2239">
                  <a:hlinkClick r:id="rId39"/>
                  <a:extLst>
                    <a:ext uri="{FF2B5EF4-FFF2-40B4-BE49-F238E27FC236}">
                      <a16:creationId xmlns:a16="http://schemas.microsoft.com/office/drawing/2014/main" id="{C7B74520-755F-6046-26D3-140E765197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924" y="4099965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57" name="dock - vascular">
              <a:extLst>
                <a:ext uri="{FF2B5EF4-FFF2-40B4-BE49-F238E27FC236}">
                  <a16:creationId xmlns:a16="http://schemas.microsoft.com/office/drawing/2014/main" id="{D6093077-00D7-E741-3A9D-E0CFC80A2286}"/>
                </a:ext>
              </a:extLst>
            </p:cNvPr>
            <p:cNvGrpSpPr/>
            <p:nvPr/>
          </p:nvGrpSpPr>
          <p:grpSpPr>
            <a:xfrm>
              <a:off x="14192179" y="14542863"/>
              <a:ext cx="180000" cy="1587876"/>
              <a:chOff x="14174691" y="14542863"/>
              <a:chExt cx="180000" cy="1587876"/>
            </a:xfrm>
          </p:grpSpPr>
          <p:sp>
            <p:nvSpPr>
              <p:cNvPr id="2558" name="Text Box 3070">
                <a:extLst>
                  <a:ext uri="{FF2B5EF4-FFF2-40B4-BE49-F238E27FC236}">
                    <a16:creationId xmlns:a16="http://schemas.microsoft.com/office/drawing/2014/main" id="{0265C992-0C3B-3BE3-2763-FAE7C49962DC}"/>
                  </a:ext>
                </a:extLst>
              </p:cNvPr>
              <p:cNvSpPr txBox="1"/>
              <p:nvPr/>
            </p:nvSpPr>
            <p:spPr>
              <a:xfrm>
                <a:off x="14174691" y="14542863"/>
                <a:ext cx="180000" cy="1587876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9" name="Text Box 3036">
                <a:extLst>
                  <a:ext uri="{FF2B5EF4-FFF2-40B4-BE49-F238E27FC236}">
                    <a16:creationId xmlns:a16="http://schemas.microsoft.com/office/drawing/2014/main" id="{06BDE9BB-41AF-7109-89EA-7ABA03EE78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300801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17" name="organ group - liver">
            <a:extLst>
              <a:ext uri="{FF2B5EF4-FFF2-40B4-BE49-F238E27FC236}">
                <a16:creationId xmlns:a16="http://schemas.microsoft.com/office/drawing/2014/main" id="{58C08A64-23AD-12E7-1101-1878CDFCEC50}"/>
              </a:ext>
            </a:extLst>
          </p:cNvPr>
          <p:cNvGrpSpPr/>
          <p:nvPr/>
        </p:nvGrpSpPr>
        <p:grpSpPr>
          <a:xfrm>
            <a:off x="15320320" y="17547392"/>
            <a:ext cx="4104000" cy="1486975"/>
            <a:chOff x="14177325" y="17547392"/>
            <a:chExt cx="4104000" cy="1486975"/>
          </a:xfrm>
        </p:grpSpPr>
        <p:sp>
          <p:nvSpPr>
            <p:cNvPr id="2209" name="organ - liver">
              <a:extLst>
                <a:ext uri="{FF2B5EF4-FFF2-40B4-BE49-F238E27FC236}">
                  <a16:creationId xmlns:a16="http://schemas.microsoft.com/office/drawing/2014/main" id="{00CF3059-EF4B-E3F5-90D8-02CAD1B6E6FC}"/>
                </a:ext>
              </a:extLst>
            </p:cNvPr>
            <p:cNvSpPr txBox="1"/>
            <p:nvPr/>
          </p:nvSpPr>
          <p:spPr>
            <a:xfrm>
              <a:off x="14177325" y="17547392"/>
              <a:ext cx="4104000" cy="14869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Liver</a:t>
              </a:r>
            </a:p>
          </p:txBody>
        </p:sp>
        <p:grpSp>
          <p:nvGrpSpPr>
            <p:cNvPr id="2609" name="FTU - interlobular bile duct">
              <a:extLst>
                <a:ext uri="{FF2B5EF4-FFF2-40B4-BE49-F238E27FC236}">
                  <a16:creationId xmlns:a16="http://schemas.microsoft.com/office/drawing/2014/main" id="{32C7C8A9-C438-8BF4-043C-66A887B91C76}"/>
                </a:ext>
              </a:extLst>
            </p:cNvPr>
            <p:cNvGrpSpPr/>
            <p:nvPr/>
          </p:nvGrpSpPr>
          <p:grpSpPr>
            <a:xfrm>
              <a:off x="14388159" y="17876926"/>
              <a:ext cx="3888000" cy="216000"/>
              <a:chOff x="14388159" y="17876926"/>
              <a:chExt cx="3888000" cy="216000"/>
            </a:xfrm>
          </p:grpSpPr>
          <p:sp>
            <p:nvSpPr>
              <p:cNvPr id="2210" name="FTU - interlobular bile duct">
                <a:extLst>
                  <a:ext uri="{FF2B5EF4-FFF2-40B4-BE49-F238E27FC236}">
                    <a16:creationId xmlns:a16="http://schemas.microsoft.com/office/drawing/2014/main" id="{999F314D-08E0-A962-17E5-1CAFC7C7BC19}"/>
                  </a:ext>
                </a:extLst>
              </p:cNvPr>
              <p:cNvSpPr txBox="1"/>
              <p:nvPr/>
            </p:nvSpPr>
            <p:spPr>
              <a:xfrm>
                <a:off x="14388159" y="1787692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Interlobular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12" name="dock">
                <a:extLst>
                  <a:ext uri="{FF2B5EF4-FFF2-40B4-BE49-F238E27FC236}">
                    <a16:creationId xmlns:a16="http://schemas.microsoft.com/office/drawing/2014/main" id="{8BA69DCF-D673-5D60-2946-462E2459D487}"/>
                  </a:ext>
                </a:extLst>
              </p:cNvPr>
              <p:cNvGrpSpPr/>
              <p:nvPr/>
            </p:nvGrpSpPr>
            <p:grpSpPr>
              <a:xfrm>
                <a:off x="17835127" y="17891491"/>
                <a:ext cx="57600" cy="186737"/>
                <a:chOff x="2890221" y="12245125"/>
                <a:chExt cx="57600" cy="186737"/>
              </a:xfrm>
            </p:grpSpPr>
            <p:sp>
              <p:nvSpPr>
                <p:cNvPr id="2215" name="Text Box 3086">
                  <a:extLst>
                    <a:ext uri="{FF2B5EF4-FFF2-40B4-BE49-F238E27FC236}">
                      <a16:creationId xmlns:a16="http://schemas.microsoft.com/office/drawing/2014/main" id="{ED45D570-661A-963A-957D-F48A47C4CBD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16" name="Text Box 3086">
                  <a:extLst>
                    <a:ext uri="{FF2B5EF4-FFF2-40B4-BE49-F238E27FC236}">
                      <a16:creationId xmlns:a16="http://schemas.microsoft.com/office/drawing/2014/main" id="{B712F99D-8AC9-5B3E-DDDC-401841A964E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17" name="Text Box 3086">
                  <a:extLst>
                    <a:ext uri="{FF2B5EF4-FFF2-40B4-BE49-F238E27FC236}">
                      <a16:creationId xmlns:a16="http://schemas.microsoft.com/office/drawing/2014/main" id="{F52BFAAF-51D2-9E93-2F9B-A063460F408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18" name="link">
                <a:extLst>
                  <a:ext uri="{FF2B5EF4-FFF2-40B4-BE49-F238E27FC236}">
                    <a16:creationId xmlns:a16="http://schemas.microsoft.com/office/drawing/2014/main" id="{F9A5038A-A06A-32A9-B030-259E9F5EC781}"/>
                  </a:ext>
                </a:extLst>
              </p:cNvPr>
              <p:cNvGrpSpPr/>
              <p:nvPr/>
            </p:nvGrpSpPr>
            <p:grpSpPr>
              <a:xfrm>
                <a:off x="14484766" y="17980873"/>
                <a:ext cx="271971" cy="72000"/>
                <a:chOff x="1097019" y="4095524"/>
                <a:chExt cx="271971" cy="72000"/>
              </a:xfrm>
            </p:grpSpPr>
            <p:sp>
              <p:nvSpPr>
                <p:cNvPr id="2219" name="Star: 5 Points 1913">
                  <a:hlinkClick r:id="rId48"/>
                  <a:extLst>
                    <a:ext uri="{FF2B5EF4-FFF2-40B4-BE49-F238E27FC236}">
                      <a16:creationId xmlns:a16="http://schemas.microsoft.com/office/drawing/2014/main" id="{84E6E26D-F5F5-7C20-91DE-0EBA938AAD3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7019" y="409552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20" name="Star: 5 Points 1914">
                  <a:hlinkClick r:id="rId22"/>
                  <a:extLst>
                    <a:ext uri="{FF2B5EF4-FFF2-40B4-BE49-F238E27FC236}">
                      <a16:creationId xmlns:a16="http://schemas.microsoft.com/office/drawing/2014/main" id="{16856E70-F1DB-F3C2-5BB2-A81A109D93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7005" y="409552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21" name="Star: 5 Points 1915">
                  <a:hlinkClick r:id="rId39"/>
                  <a:extLst>
                    <a:ext uri="{FF2B5EF4-FFF2-40B4-BE49-F238E27FC236}">
                      <a16:creationId xmlns:a16="http://schemas.microsoft.com/office/drawing/2014/main" id="{D3E00F38-75D1-E176-28EA-C4F2BA2CD2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990" y="409552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0" name="FTU - intrahepatic duct">
              <a:extLst>
                <a:ext uri="{FF2B5EF4-FFF2-40B4-BE49-F238E27FC236}">
                  <a16:creationId xmlns:a16="http://schemas.microsoft.com/office/drawing/2014/main" id="{73519E39-E0CC-58AA-7AFF-6D81AD201FFA}"/>
                </a:ext>
              </a:extLst>
            </p:cNvPr>
            <p:cNvGrpSpPr/>
            <p:nvPr/>
          </p:nvGrpSpPr>
          <p:grpSpPr>
            <a:xfrm>
              <a:off x="14389984" y="17647888"/>
              <a:ext cx="3888000" cy="216000"/>
              <a:chOff x="14389984" y="17647888"/>
              <a:chExt cx="3888000" cy="216000"/>
            </a:xfrm>
          </p:grpSpPr>
          <p:sp>
            <p:nvSpPr>
              <p:cNvPr id="2222" name="FTU - intrahepatic duct">
                <a:extLst>
                  <a:ext uri="{FF2B5EF4-FFF2-40B4-BE49-F238E27FC236}">
                    <a16:creationId xmlns:a16="http://schemas.microsoft.com/office/drawing/2014/main" id="{03F2E0D7-1FF4-0249-7813-62F37DB93DE7}"/>
                  </a:ext>
                </a:extLst>
              </p:cNvPr>
              <p:cNvSpPr txBox="1"/>
              <p:nvPr/>
            </p:nvSpPr>
            <p:spPr>
              <a:xfrm>
                <a:off x="14389984" y="1764788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24" name="dock">
                <a:extLst>
                  <a:ext uri="{FF2B5EF4-FFF2-40B4-BE49-F238E27FC236}">
                    <a16:creationId xmlns:a16="http://schemas.microsoft.com/office/drawing/2014/main" id="{6327F932-D8D0-482C-FB66-7483A413AC91}"/>
                  </a:ext>
                </a:extLst>
              </p:cNvPr>
              <p:cNvGrpSpPr/>
              <p:nvPr/>
            </p:nvGrpSpPr>
            <p:grpSpPr>
              <a:xfrm>
                <a:off x="17832830" y="17663437"/>
                <a:ext cx="57600" cy="186737"/>
                <a:chOff x="2890221" y="12245125"/>
                <a:chExt cx="57600" cy="186737"/>
              </a:xfrm>
            </p:grpSpPr>
            <p:sp>
              <p:nvSpPr>
                <p:cNvPr id="2227" name="Text Box 3086">
                  <a:extLst>
                    <a:ext uri="{FF2B5EF4-FFF2-40B4-BE49-F238E27FC236}">
                      <a16:creationId xmlns:a16="http://schemas.microsoft.com/office/drawing/2014/main" id="{7045C53F-90E1-CF5A-176C-CBD6A85CC2A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28" name="Text Box 3086">
                  <a:extLst>
                    <a:ext uri="{FF2B5EF4-FFF2-40B4-BE49-F238E27FC236}">
                      <a16:creationId xmlns:a16="http://schemas.microsoft.com/office/drawing/2014/main" id="{A20BE073-C3A9-F34A-8686-C576FFC616E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29" name="Text Box 3086">
                  <a:extLst>
                    <a:ext uri="{FF2B5EF4-FFF2-40B4-BE49-F238E27FC236}">
                      <a16:creationId xmlns:a16="http://schemas.microsoft.com/office/drawing/2014/main" id="{45823B65-84E7-BD11-4779-22AE1E79F76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30" name="link">
                <a:extLst>
                  <a:ext uri="{FF2B5EF4-FFF2-40B4-BE49-F238E27FC236}">
                    <a16:creationId xmlns:a16="http://schemas.microsoft.com/office/drawing/2014/main" id="{481F6910-3236-3EF8-DFD0-5332B8DA09AE}"/>
                  </a:ext>
                </a:extLst>
              </p:cNvPr>
              <p:cNvGrpSpPr/>
              <p:nvPr/>
            </p:nvGrpSpPr>
            <p:grpSpPr>
              <a:xfrm>
                <a:off x="14484766" y="17759600"/>
                <a:ext cx="271971" cy="72000"/>
                <a:chOff x="1087035" y="4103289"/>
                <a:chExt cx="271971" cy="72000"/>
              </a:xfrm>
            </p:grpSpPr>
            <p:sp>
              <p:nvSpPr>
                <p:cNvPr id="2231" name="Star: 5 Points 1926">
                  <a:hlinkClick r:id="rId48"/>
                  <a:extLst>
                    <a:ext uri="{FF2B5EF4-FFF2-40B4-BE49-F238E27FC236}">
                      <a16:creationId xmlns:a16="http://schemas.microsoft.com/office/drawing/2014/main" id="{A776FCE7-5242-48BE-CE38-C21C4899BAE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7035" y="410328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32" name="Star: 5 Points 1927">
                  <a:hlinkClick r:id="rId22"/>
                  <a:extLst>
                    <a:ext uri="{FF2B5EF4-FFF2-40B4-BE49-F238E27FC236}">
                      <a16:creationId xmlns:a16="http://schemas.microsoft.com/office/drawing/2014/main" id="{E966116B-E7EE-77F2-ED92-404D9723E8F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7021" y="410328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33" name="Star: 5 Points 1928">
                  <a:hlinkClick r:id="rId39"/>
                  <a:extLst>
                    <a:ext uri="{FF2B5EF4-FFF2-40B4-BE49-F238E27FC236}">
                      <a16:creationId xmlns:a16="http://schemas.microsoft.com/office/drawing/2014/main" id="{E7CAB1D9-967D-948D-5F73-885772BCE0A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7006" y="410328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3" name="FTU - perilobular bile duct">
              <a:extLst>
                <a:ext uri="{FF2B5EF4-FFF2-40B4-BE49-F238E27FC236}">
                  <a16:creationId xmlns:a16="http://schemas.microsoft.com/office/drawing/2014/main" id="{B88A18EA-1858-03D9-F245-8FCDEB80BCEB}"/>
                </a:ext>
              </a:extLst>
            </p:cNvPr>
            <p:cNvGrpSpPr/>
            <p:nvPr/>
          </p:nvGrpSpPr>
          <p:grpSpPr>
            <a:xfrm>
              <a:off x="14387687" y="18104980"/>
              <a:ext cx="3888000" cy="216000"/>
              <a:chOff x="14387687" y="18104980"/>
              <a:chExt cx="3888000" cy="216000"/>
            </a:xfrm>
          </p:grpSpPr>
          <p:sp>
            <p:nvSpPr>
              <p:cNvPr id="2234" name="FTU - perilobular bile duct">
                <a:extLst>
                  <a:ext uri="{FF2B5EF4-FFF2-40B4-BE49-F238E27FC236}">
                    <a16:creationId xmlns:a16="http://schemas.microsoft.com/office/drawing/2014/main" id="{4C06AD59-A2D8-93F1-0597-BA39C0A51E25}"/>
                  </a:ext>
                </a:extLst>
              </p:cNvPr>
              <p:cNvSpPr txBox="1"/>
              <p:nvPr/>
            </p:nvSpPr>
            <p:spPr>
              <a:xfrm>
                <a:off x="14387687" y="1810498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Perilobular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36" name="dock">
                <a:extLst>
                  <a:ext uri="{FF2B5EF4-FFF2-40B4-BE49-F238E27FC236}">
                    <a16:creationId xmlns:a16="http://schemas.microsoft.com/office/drawing/2014/main" id="{4E7CB57A-1056-FA7F-859C-79AB76A7EA31}"/>
                  </a:ext>
                </a:extLst>
              </p:cNvPr>
              <p:cNvGrpSpPr/>
              <p:nvPr/>
            </p:nvGrpSpPr>
            <p:grpSpPr>
              <a:xfrm>
                <a:off x="17832830" y="18119545"/>
                <a:ext cx="57600" cy="186737"/>
                <a:chOff x="2890221" y="12245125"/>
                <a:chExt cx="57600" cy="186737"/>
              </a:xfrm>
            </p:grpSpPr>
            <p:sp>
              <p:nvSpPr>
                <p:cNvPr id="2239" name="Text Box 3086">
                  <a:extLst>
                    <a:ext uri="{FF2B5EF4-FFF2-40B4-BE49-F238E27FC236}">
                      <a16:creationId xmlns:a16="http://schemas.microsoft.com/office/drawing/2014/main" id="{A2227AF2-BE0B-EBBD-3F2E-9D4763691A5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40" name="Text Box 3086">
                  <a:extLst>
                    <a:ext uri="{FF2B5EF4-FFF2-40B4-BE49-F238E27FC236}">
                      <a16:creationId xmlns:a16="http://schemas.microsoft.com/office/drawing/2014/main" id="{830605A2-E7A0-1CF7-2CC5-32820C0B949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41" name="Text Box 3086">
                  <a:extLst>
                    <a:ext uri="{FF2B5EF4-FFF2-40B4-BE49-F238E27FC236}">
                      <a16:creationId xmlns:a16="http://schemas.microsoft.com/office/drawing/2014/main" id="{3D360903-4ECA-D8A4-EDB5-FE47F57DF81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42" name="link">
                <a:extLst>
                  <a:ext uri="{FF2B5EF4-FFF2-40B4-BE49-F238E27FC236}">
                    <a16:creationId xmlns:a16="http://schemas.microsoft.com/office/drawing/2014/main" id="{CAB5D38E-06C8-7F7E-3D3C-D3F2AAB059D3}"/>
                  </a:ext>
                </a:extLst>
              </p:cNvPr>
              <p:cNvGrpSpPr/>
              <p:nvPr/>
            </p:nvGrpSpPr>
            <p:grpSpPr>
              <a:xfrm>
                <a:off x="14484766" y="18218912"/>
                <a:ext cx="271971" cy="72000"/>
                <a:chOff x="1090586" y="4105509"/>
                <a:chExt cx="271971" cy="72000"/>
              </a:xfrm>
            </p:grpSpPr>
            <p:sp>
              <p:nvSpPr>
                <p:cNvPr id="2243" name="Star: 5 Points 1939">
                  <a:hlinkClick r:id="rId48"/>
                  <a:extLst>
                    <a:ext uri="{FF2B5EF4-FFF2-40B4-BE49-F238E27FC236}">
                      <a16:creationId xmlns:a16="http://schemas.microsoft.com/office/drawing/2014/main" id="{28980CE4-4535-D2A1-A87D-A5B7109843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0586" y="410550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44" name="Star: 5 Points 1940">
                  <a:hlinkClick r:id="rId22"/>
                  <a:extLst>
                    <a:ext uri="{FF2B5EF4-FFF2-40B4-BE49-F238E27FC236}">
                      <a16:creationId xmlns:a16="http://schemas.microsoft.com/office/drawing/2014/main" id="{56D340C5-AA39-4F65-B297-AC2B0E96717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0572" y="410550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45" name="Star: 5 Points 1941">
                  <a:hlinkClick r:id="rId39"/>
                  <a:extLst>
                    <a:ext uri="{FF2B5EF4-FFF2-40B4-BE49-F238E27FC236}">
                      <a16:creationId xmlns:a16="http://schemas.microsoft.com/office/drawing/2014/main" id="{D8380C10-FD18-6CF7-AAE2-D0F063D68E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0557" y="410550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4" name="FTU - terminal bile duct">
              <a:extLst>
                <a:ext uri="{FF2B5EF4-FFF2-40B4-BE49-F238E27FC236}">
                  <a16:creationId xmlns:a16="http://schemas.microsoft.com/office/drawing/2014/main" id="{D6E37CDD-75C5-50E9-E13A-1A1004EB9E37}"/>
                </a:ext>
              </a:extLst>
            </p:cNvPr>
            <p:cNvGrpSpPr/>
            <p:nvPr/>
          </p:nvGrpSpPr>
          <p:grpSpPr>
            <a:xfrm>
              <a:off x="14387687" y="18333034"/>
              <a:ext cx="3888000" cy="216000"/>
              <a:chOff x="14387687" y="18333034"/>
              <a:chExt cx="3888000" cy="216000"/>
            </a:xfrm>
          </p:grpSpPr>
          <p:sp>
            <p:nvSpPr>
              <p:cNvPr id="2246" name="FTU - terminal bile duct">
                <a:extLst>
                  <a:ext uri="{FF2B5EF4-FFF2-40B4-BE49-F238E27FC236}">
                    <a16:creationId xmlns:a16="http://schemas.microsoft.com/office/drawing/2014/main" id="{0511A799-F02A-B181-ABB3-D29327542CC8}"/>
                  </a:ext>
                </a:extLst>
              </p:cNvPr>
              <p:cNvSpPr txBox="1"/>
              <p:nvPr/>
            </p:nvSpPr>
            <p:spPr>
              <a:xfrm>
                <a:off x="14387687" y="18333034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48" name="dock">
                <a:extLst>
                  <a:ext uri="{FF2B5EF4-FFF2-40B4-BE49-F238E27FC236}">
                    <a16:creationId xmlns:a16="http://schemas.microsoft.com/office/drawing/2014/main" id="{D5D8D6E7-4859-3E57-D6B2-1DDF6DBB4A3B}"/>
                  </a:ext>
                </a:extLst>
              </p:cNvPr>
              <p:cNvGrpSpPr/>
              <p:nvPr/>
            </p:nvGrpSpPr>
            <p:grpSpPr>
              <a:xfrm>
                <a:off x="17832830" y="18347599"/>
                <a:ext cx="57600" cy="186737"/>
                <a:chOff x="2890221" y="12245125"/>
                <a:chExt cx="57600" cy="186737"/>
              </a:xfrm>
            </p:grpSpPr>
            <p:sp>
              <p:nvSpPr>
                <p:cNvPr id="2251" name="Text Box 3086">
                  <a:extLst>
                    <a:ext uri="{FF2B5EF4-FFF2-40B4-BE49-F238E27FC236}">
                      <a16:creationId xmlns:a16="http://schemas.microsoft.com/office/drawing/2014/main" id="{11CB4168-EC42-91DD-5B31-9266884BF38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52" name="Text Box 3086">
                  <a:extLst>
                    <a:ext uri="{FF2B5EF4-FFF2-40B4-BE49-F238E27FC236}">
                      <a16:creationId xmlns:a16="http://schemas.microsoft.com/office/drawing/2014/main" id="{E6594428-1C42-972D-BA8A-1E66307B5BF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53" name="Text Box 3086">
                  <a:extLst>
                    <a:ext uri="{FF2B5EF4-FFF2-40B4-BE49-F238E27FC236}">
                      <a16:creationId xmlns:a16="http://schemas.microsoft.com/office/drawing/2014/main" id="{F1987C86-7810-1F6B-DE72-77AD25E5228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54" name="link">
                <a:extLst>
                  <a:ext uri="{FF2B5EF4-FFF2-40B4-BE49-F238E27FC236}">
                    <a16:creationId xmlns:a16="http://schemas.microsoft.com/office/drawing/2014/main" id="{EFC13EBB-859F-4A8B-A213-A0FDF332DE4E}"/>
                  </a:ext>
                </a:extLst>
              </p:cNvPr>
              <p:cNvGrpSpPr/>
              <p:nvPr/>
            </p:nvGrpSpPr>
            <p:grpSpPr>
              <a:xfrm>
                <a:off x="14484766" y="18445365"/>
                <a:ext cx="271971" cy="72000"/>
                <a:chOff x="1093502" y="4103908"/>
                <a:chExt cx="271971" cy="72000"/>
              </a:xfrm>
            </p:grpSpPr>
            <p:sp>
              <p:nvSpPr>
                <p:cNvPr id="2255" name="Star: 5 Points 1952">
                  <a:hlinkClick r:id="rId48"/>
                  <a:extLst>
                    <a:ext uri="{FF2B5EF4-FFF2-40B4-BE49-F238E27FC236}">
                      <a16:creationId xmlns:a16="http://schemas.microsoft.com/office/drawing/2014/main" id="{48378B20-BC65-10C8-0AFF-92B9C97FEF8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3502" y="410390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56" name="Star: 5 Points 1953">
                  <a:hlinkClick r:id="rId22"/>
                  <a:extLst>
                    <a:ext uri="{FF2B5EF4-FFF2-40B4-BE49-F238E27FC236}">
                      <a16:creationId xmlns:a16="http://schemas.microsoft.com/office/drawing/2014/main" id="{3EBB9293-87E4-5A3A-DBB6-96E2AB0AC2B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3488" y="410390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57" name="Star: 5 Points 1954">
                  <a:hlinkClick r:id="rId39"/>
                  <a:extLst>
                    <a:ext uri="{FF2B5EF4-FFF2-40B4-BE49-F238E27FC236}">
                      <a16:creationId xmlns:a16="http://schemas.microsoft.com/office/drawing/2014/main" id="{B5DDD643-C620-7C80-52E0-8226CC09219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3473" y="410390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5" name="FTU - canal of Hering">
              <a:extLst>
                <a:ext uri="{FF2B5EF4-FFF2-40B4-BE49-F238E27FC236}">
                  <a16:creationId xmlns:a16="http://schemas.microsoft.com/office/drawing/2014/main" id="{1D464BC8-0440-B10C-52A3-D43A6803C2B5}"/>
                </a:ext>
              </a:extLst>
            </p:cNvPr>
            <p:cNvGrpSpPr/>
            <p:nvPr/>
          </p:nvGrpSpPr>
          <p:grpSpPr>
            <a:xfrm>
              <a:off x="14387687" y="18561088"/>
              <a:ext cx="3888000" cy="216000"/>
              <a:chOff x="14387687" y="18561088"/>
              <a:chExt cx="3888000" cy="216000"/>
            </a:xfrm>
          </p:grpSpPr>
          <p:sp>
            <p:nvSpPr>
              <p:cNvPr id="2258" name="FTU - canal of Hering">
                <a:extLst>
                  <a:ext uri="{FF2B5EF4-FFF2-40B4-BE49-F238E27FC236}">
                    <a16:creationId xmlns:a16="http://schemas.microsoft.com/office/drawing/2014/main" id="{3B37195E-0BD0-3D4F-3423-A28596D19AAC}"/>
                  </a:ext>
                </a:extLst>
              </p:cNvPr>
              <p:cNvSpPr txBox="1"/>
              <p:nvPr/>
            </p:nvSpPr>
            <p:spPr>
              <a:xfrm>
                <a:off x="14387687" y="1856108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Canal of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Hering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60" name="dock">
                <a:extLst>
                  <a:ext uri="{FF2B5EF4-FFF2-40B4-BE49-F238E27FC236}">
                    <a16:creationId xmlns:a16="http://schemas.microsoft.com/office/drawing/2014/main" id="{19DD7BF6-4097-3054-F750-01B6673A9737}"/>
                  </a:ext>
                </a:extLst>
              </p:cNvPr>
              <p:cNvGrpSpPr/>
              <p:nvPr/>
            </p:nvGrpSpPr>
            <p:grpSpPr>
              <a:xfrm>
                <a:off x="17827226" y="18575653"/>
                <a:ext cx="57600" cy="186737"/>
                <a:chOff x="2890221" y="12245125"/>
                <a:chExt cx="57600" cy="186737"/>
              </a:xfrm>
            </p:grpSpPr>
            <p:sp>
              <p:nvSpPr>
                <p:cNvPr id="2263" name="Text Box 3086">
                  <a:extLst>
                    <a:ext uri="{FF2B5EF4-FFF2-40B4-BE49-F238E27FC236}">
                      <a16:creationId xmlns:a16="http://schemas.microsoft.com/office/drawing/2014/main" id="{ECEB3AC9-708A-BC75-8AF5-5305BF39547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64" name="Text Box 3086">
                  <a:extLst>
                    <a:ext uri="{FF2B5EF4-FFF2-40B4-BE49-F238E27FC236}">
                      <a16:creationId xmlns:a16="http://schemas.microsoft.com/office/drawing/2014/main" id="{F65E5452-D0A9-1DEE-8BE0-33C78A1BC36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65" name="Text Box 3086">
                  <a:extLst>
                    <a:ext uri="{FF2B5EF4-FFF2-40B4-BE49-F238E27FC236}">
                      <a16:creationId xmlns:a16="http://schemas.microsoft.com/office/drawing/2014/main" id="{8736636F-1ECA-D5A7-E029-2F791DB2E5C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66" name="link">
                <a:extLst>
                  <a:ext uri="{FF2B5EF4-FFF2-40B4-BE49-F238E27FC236}">
                    <a16:creationId xmlns:a16="http://schemas.microsoft.com/office/drawing/2014/main" id="{0DA8C5EC-1C81-D5E6-0F76-DA3AF09027F0}"/>
                  </a:ext>
                </a:extLst>
              </p:cNvPr>
              <p:cNvGrpSpPr/>
              <p:nvPr/>
            </p:nvGrpSpPr>
            <p:grpSpPr>
              <a:xfrm>
                <a:off x="14484766" y="18668674"/>
                <a:ext cx="271971" cy="72000"/>
                <a:chOff x="1099106" y="4099153"/>
                <a:chExt cx="271971" cy="72000"/>
              </a:xfrm>
            </p:grpSpPr>
            <p:sp>
              <p:nvSpPr>
                <p:cNvPr id="2267" name="Star: 5 Points 1965">
                  <a:hlinkClick r:id="rId48"/>
                  <a:extLst>
                    <a:ext uri="{FF2B5EF4-FFF2-40B4-BE49-F238E27FC236}">
                      <a16:creationId xmlns:a16="http://schemas.microsoft.com/office/drawing/2014/main" id="{76456902-2FD6-137D-4558-851B851D51E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9106" y="409915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68" name="Star: 5 Points 1966">
                  <a:hlinkClick r:id="rId22"/>
                  <a:extLst>
                    <a:ext uri="{FF2B5EF4-FFF2-40B4-BE49-F238E27FC236}">
                      <a16:creationId xmlns:a16="http://schemas.microsoft.com/office/drawing/2014/main" id="{EAFC3028-AEA8-025E-7E9C-EF04605182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9092" y="409915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69" name="Star: 5 Points 1967">
                  <a:hlinkClick r:id="rId39"/>
                  <a:extLst>
                    <a:ext uri="{FF2B5EF4-FFF2-40B4-BE49-F238E27FC236}">
                      <a16:creationId xmlns:a16="http://schemas.microsoft.com/office/drawing/2014/main" id="{BCBDE2CD-B019-EB5E-142B-83AE6E38C28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9077" y="409915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6" name="FTU - biliary canaliculus ">
              <a:extLst>
                <a:ext uri="{FF2B5EF4-FFF2-40B4-BE49-F238E27FC236}">
                  <a16:creationId xmlns:a16="http://schemas.microsoft.com/office/drawing/2014/main" id="{4ADF9ABD-DF05-783A-E651-DA04233D8DFF}"/>
                </a:ext>
              </a:extLst>
            </p:cNvPr>
            <p:cNvGrpSpPr/>
            <p:nvPr/>
          </p:nvGrpSpPr>
          <p:grpSpPr>
            <a:xfrm>
              <a:off x="14387687" y="18789142"/>
              <a:ext cx="3888000" cy="216000"/>
              <a:chOff x="14387687" y="18789142"/>
              <a:chExt cx="3888000" cy="216000"/>
            </a:xfrm>
          </p:grpSpPr>
          <p:sp>
            <p:nvSpPr>
              <p:cNvPr id="2270" name="FTU - biliary canaliculus ">
                <a:extLst>
                  <a:ext uri="{FF2B5EF4-FFF2-40B4-BE49-F238E27FC236}">
                    <a16:creationId xmlns:a16="http://schemas.microsoft.com/office/drawing/2014/main" id="{0A8B8A9F-ECC2-2218-FAFA-6391005A677E}"/>
                  </a:ext>
                </a:extLst>
              </p:cNvPr>
              <p:cNvSpPr txBox="1"/>
              <p:nvPr/>
            </p:nvSpPr>
            <p:spPr>
              <a:xfrm>
                <a:off x="14387687" y="1878914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Biliary canaliculus 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72" name="dock">
                <a:extLst>
                  <a:ext uri="{FF2B5EF4-FFF2-40B4-BE49-F238E27FC236}">
                    <a16:creationId xmlns:a16="http://schemas.microsoft.com/office/drawing/2014/main" id="{EDF0B625-E2CD-9568-607F-6BEFEC844CA7}"/>
                  </a:ext>
                </a:extLst>
              </p:cNvPr>
              <p:cNvGrpSpPr/>
              <p:nvPr/>
            </p:nvGrpSpPr>
            <p:grpSpPr>
              <a:xfrm>
                <a:off x="17827226" y="18803707"/>
                <a:ext cx="57600" cy="186737"/>
                <a:chOff x="2890221" y="12245125"/>
                <a:chExt cx="57600" cy="186737"/>
              </a:xfrm>
            </p:grpSpPr>
            <p:sp>
              <p:nvSpPr>
                <p:cNvPr id="2275" name="Text Box 3086">
                  <a:extLst>
                    <a:ext uri="{FF2B5EF4-FFF2-40B4-BE49-F238E27FC236}">
                      <a16:creationId xmlns:a16="http://schemas.microsoft.com/office/drawing/2014/main" id="{052A1524-54B3-9A27-805B-762749FFDFB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76" name="Text Box 3086">
                  <a:extLst>
                    <a:ext uri="{FF2B5EF4-FFF2-40B4-BE49-F238E27FC236}">
                      <a16:creationId xmlns:a16="http://schemas.microsoft.com/office/drawing/2014/main" id="{DD95C75E-C7A8-6210-38CA-E1D23A542DC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77" name="Text Box 3086">
                  <a:extLst>
                    <a:ext uri="{FF2B5EF4-FFF2-40B4-BE49-F238E27FC236}">
                      <a16:creationId xmlns:a16="http://schemas.microsoft.com/office/drawing/2014/main" id="{96AB48C7-C345-AC4F-2595-348A27692FF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78" name="link">
                <a:extLst>
                  <a:ext uri="{FF2B5EF4-FFF2-40B4-BE49-F238E27FC236}">
                    <a16:creationId xmlns:a16="http://schemas.microsoft.com/office/drawing/2014/main" id="{00C65E1B-B17B-9CA3-C544-DFADB602259F}"/>
                  </a:ext>
                </a:extLst>
              </p:cNvPr>
              <p:cNvGrpSpPr/>
              <p:nvPr/>
            </p:nvGrpSpPr>
            <p:grpSpPr>
              <a:xfrm>
                <a:off x="14484766" y="18893874"/>
                <a:ext cx="271971" cy="72000"/>
                <a:chOff x="1096190" y="4096299"/>
                <a:chExt cx="271971" cy="72000"/>
              </a:xfrm>
            </p:grpSpPr>
            <p:sp>
              <p:nvSpPr>
                <p:cNvPr id="2279" name="Star: 5 Points 1978">
                  <a:hlinkClick r:id="rId48"/>
                  <a:extLst>
                    <a:ext uri="{FF2B5EF4-FFF2-40B4-BE49-F238E27FC236}">
                      <a16:creationId xmlns:a16="http://schemas.microsoft.com/office/drawing/2014/main" id="{15F0C816-B12E-6332-A6F2-8F278573687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6190" y="40962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80" name="Star: 5 Points 1979">
                  <a:hlinkClick r:id="rId22"/>
                  <a:extLst>
                    <a:ext uri="{FF2B5EF4-FFF2-40B4-BE49-F238E27FC236}">
                      <a16:creationId xmlns:a16="http://schemas.microsoft.com/office/drawing/2014/main" id="{DAB9E494-C521-ADA2-B663-23A1FD954B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6176" y="40962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81" name="Star: 5 Points 1980">
                  <a:hlinkClick r:id="rId39"/>
                  <a:extLst>
                    <a:ext uri="{FF2B5EF4-FFF2-40B4-BE49-F238E27FC236}">
                      <a16:creationId xmlns:a16="http://schemas.microsoft.com/office/drawing/2014/main" id="{98709697-C35D-989C-CFD3-4487E4B7323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161" y="40962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60" name="dock - vascular">
              <a:extLst>
                <a:ext uri="{FF2B5EF4-FFF2-40B4-BE49-F238E27FC236}">
                  <a16:creationId xmlns:a16="http://schemas.microsoft.com/office/drawing/2014/main" id="{7A20B9E7-0784-C28F-A870-0E0770E965FF}"/>
                </a:ext>
              </a:extLst>
            </p:cNvPr>
            <p:cNvGrpSpPr/>
            <p:nvPr/>
          </p:nvGrpSpPr>
          <p:grpSpPr>
            <a:xfrm>
              <a:off x="14192179" y="17647888"/>
              <a:ext cx="180000" cy="1357254"/>
              <a:chOff x="14174691" y="14773485"/>
              <a:chExt cx="180000" cy="1357254"/>
            </a:xfrm>
          </p:grpSpPr>
          <p:sp>
            <p:nvSpPr>
              <p:cNvPr id="2561" name="Text Box 3070">
                <a:extLst>
                  <a:ext uri="{FF2B5EF4-FFF2-40B4-BE49-F238E27FC236}">
                    <a16:creationId xmlns:a16="http://schemas.microsoft.com/office/drawing/2014/main" id="{2566D9B9-C7BA-FD93-BB56-F2C2439B0C21}"/>
                  </a:ext>
                </a:extLst>
              </p:cNvPr>
              <p:cNvSpPr txBox="1"/>
              <p:nvPr/>
            </p:nvSpPr>
            <p:spPr>
              <a:xfrm>
                <a:off x="14174691" y="14773485"/>
                <a:ext cx="180000" cy="1357254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2" name="Text Box 3036">
                <a:extLst>
                  <a:ext uri="{FF2B5EF4-FFF2-40B4-BE49-F238E27FC236}">
                    <a16:creationId xmlns:a16="http://schemas.microsoft.com/office/drawing/2014/main" id="{5FB3B803-A9B5-9EC1-5B47-8509131077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41611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3" name="organ group - lower GI tract">
            <a:extLst>
              <a:ext uri="{FF2B5EF4-FFF2-40B4-BE49-F238E27FC236}">
                <a16:creationId xmlns:a16="http://schemas.microsoft.com/office/drawing/2014/main" id="{FD0984CC-9220-3955-E600-B9C734EF7EFF}"/>
              </a:ext>
            </a:extLst>
          </p:cNvPr>
          <p:cNvGrpSpPr/>
          <p:nvPr/>
        </p:nvGrpSpPr>
        <p:grpSpPr>
          <a:xfrm>
            <a:off x="15320234" y="19086112"/>
            <a:ext cx="4104473" cy="2173649"/>
            <a:chOff x="14177239" y="19086112"/>
            <a:chExt cx="4104473" cy="2173649"/>
          </a:xfrm>
        </p:grpSpPr>
        <p:sp>
          <p:nvSpPr>
            <p:cNvPr id="2282" name="organ - lower GI tract">
              <a:extLst>
                <a:ext uri="{FF2B5EF4-FFF2-40B4-BE49-F238E27FC236}">
                  <a16:creationId xmlns:a16="http://schemas.microsoft.com/office/drawing/2014/main" id="{983A82D5-18F5-520D-7E3E-90F4F3B29158}"/>
                </a:ext>
              </a:extLst>
            </p:cNvPr>
            <p:cNvSpPr txBox="1"/>
            <p:nvPr/>
          </p:nvSpPr>
          <p:spPr>
            <a:xfrm>
              <a:off x="14177239" y="19086112"/>
              <a:ext cx="4104000" cy="217364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Lower GI tract</a:t>
              </a:r>
            </a:p>
          </p:txBody>
        </p:sp>
        <p:grpSp>
          <p:nvGrpSpPr>
            <p:cNvPr id="2618" name="FTU - post-ampullary duodenum">
              <a:extLst>
                <a:ext uri="{FF2B5EF4-FFF2-40B4-BE49-F238E27FC236}">
                  <a16:creationId xmlns:a16="http://schemas.microsoft.com/office/drawing/2014/main" id="{D6A7D060-64E6-E1C3-75BF-1DFEBCBA226C}"/>
                </a:ext>
              </a:extLst>
            </p:cNvPr>
            <p:cNvGrpSpPr/>
            <p:nvPr/>
          </p:nvGrpSpPr>
          <p:grpSpPr>
            <a:xfrm>
              <a:off x="14391415" y="19182660"/>
              <a:ext cx="3888000" cy="216000"/>
              <a:chOff x="14391415" y="19182660"/>
              <a:chExt cx="3888000" cy="216000"/>
            </a:xfrm>
          </p:grpSpPr>
          <p:sp>
            <p:nvSpPr>
              <p:cNvPr id="2283" name="FTU - post-ampullary duodenum">
                <a:extLst>
                  <a:ext uri="{FF2B5EF4-FFF2-40B4-BE49-F238E27FC236}">
                    <a16:creationId xmlns:a16="http://schemas.microsoft.com/office/drawing/2014/main" id="{5B5E2B3C-06D3-6582-5AAA-3A296A9A9F23}"/>
                  </a:ext>
                </a:extLst>
              </p:cNvPr>
              <p:cNvSpPr txBox="1"/>
              <p:nvPr/>
            </p:nvSpPr>
            <p:spPr>
              <a:xfrm>
                <a:off x="14391415" y="1918266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Post-ampullary duodenum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85" name="dock">
                <a:extLst>
                  <a:ext uri="{FF2B5EF4-FFF2-40B4-BE49-F238E27FC236}">
                    <a16:creationId xmlns:a16="http://schemas.microsoft.com/office/drawing/2014/main" id="{1C74BEF9-E26D-ACCD-17EE-4211BE51E60A}"/>
                  </a:ext>
                </a:extLst>
              </p:cNvPr>
              <p:cNvGrpSpPr/>
              <p:nvPr/>
            </p:nvGrpSpPr>
            <p:grpSpPr>
              <a:xfrm>
                <a:off x="17839500" y="19199227"/>
                <a:ext cx="57600" cy="186737"/>
                <a:chOff x="2890221" y="12245125"/>
                <a:chExt cx="57600" cy="186737"/>
              </a:xfrm>
            </p:grpSpPr>
            <p:sp>
              <p:nvSpPr>
                <p:cNvPr id="2288" name="Text Box 3086">
                  <a:extLst>
                    <a:ext uri="{FF2B5EF4-FFF2-40B4-BE49-F238E27FC236}">
                      <a16:creationId xmlns:a16="http://schemas.microsoft.com/office/drawing/2014/main" id="{C8945903-F62A-7129-DA02-DDF1F7934FB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89" name="Text Box 3086">
                  <a:extLst>
                    <a:ext uri="{FF2B5EF4-FFF2-40B4-BE49-F238E27FC236}">
                      <a16:creationId xmlns:a16="http://schemas.microsoft.com/office/drawing/2014/main" id="{3DC3170D-3291-C4A9-6651-3E6871EDDFF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90" name="Text Box 3086">
                  <a:extLst>
                    <a:ext uri="{FF2B5EF4-FFF2-40B4-BE49-F238E27FC236}">
                      <a16:creationId xmlns:a16="http://schemas.microsoft.com/office/drawing/2014/main" id="{24BF1407-D560-D6FC-9563-8685EABDC60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91" name="link">
                <a:extLst>
                  <a:ext uri="{FF2B5EF4-FFF2-40B4-BE49-F238E27FC236}">
                    <a16:creationId xmlns:a16="http://schemas.microsoft.com/office/drawing/2014/main" id="{39E65AA6-F623-FEBB-0BE7-5DB2DD2188D3}"/>
                  </a:ext>
                </a:extLst>
              </p:cNvPr>
              <p:cNvGrpSpPr/>
              <p:nvPr/>
            </p:nvGrpSpPr>
            <p:grpSpPr>
              <a:xfrm>
                <a:off x="14484766" y="19288809"/>
                <a:ext cx="271971" cy="72000"/>
                <a:chOff x="1080740" y="4097726"/>
                <a:chExt cx="271971" cy="72000"/>
              </a:xfrm>
            </p:grpSpPr>
            <p:sp>
              <p:nvSpPr>
                <p:cNvPr id="2292" name="Star: 5 Points 1992">
                  <a:hlinkClick r:id="rId44"/>
                  <a:extLst>
                    <a:ext uri="{FF2B5EF4-FFF2-40B4-BE49-F238E27FC236}">
                      <a16:creationId xmlns:a16="http://schemas.microsoft.com/office/drawing/2014/main" id="{4AC5C2FD-BE08-3916-F0EA-55E0651A723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0740" y="409772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93" name="Star: 5 Points 1993">
                  <a:hlinkClick r:id="rId45"/>
                  <a:extLst>
                    <a:ext uri="{FF2B5EF4-FFF2-40B4-BE49-F238E27FC236}">
                      <a16:creationId xmlns:a16="http://schemas.microsoft.com/office/drawing/2014/main" id="{DE77B85B-8251-8232-E11B-370792A7D8B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0726" y="409772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94" name="Star: 5 Points 1994">
                  <a:hlinkClick r:id="rId39"/>
                  <a:extLst>
                    <a:ext uri="{FF2B5EF4-FFF2-40B4-BE49-F238E27FC236}">
                      <a16:creationId xmlns:a16="http://schemas.microsoft.com/office/drawing/2014/main" id="{77B12655-2760-6AF5-2BE2-C54127C06D8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0711" y="409772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9" name="FTU - jejunum">
              <a:extLst>
                <a:ext uri="{FF2B5EF4-FFF2-40B4-BE49-F238E27FC236}">
                  <a16:creationId xmlns:a16="http://schemas.microsoft.com/office/drawing/2014/main" id="{73603A88-BC70-62E9-9B38-3445DDD08FC0}"/>
                </a:ext>
              </a:extLst>
            </p:cNvPr>
            <p:cNvGrpSpPr/>
            <p:nvPr/>
          </p:nvGrpSpPr>
          <p:grpSpPr>
            <a:xfrm>
              <a:off x="14393712" y="19411565"/>
              <a:ext cx="3888000" cy="216000"/>
              <a:chOff x="14393712" y="19411565"/>
              <a:chExt cx="3888000" cy="216000"/>
            </a:xfrm>
          </p:grpSpPr>
          <p:sp>
            <p:nvSpPr>
              <p:cNvPr id="2295" name="FTU - jejunum">
                <a:extLst>
                  <a:ext uri="{FF2B5EF4-FFF2-40B4-BE49-F238E27FC236}">
                    <a16:creationId xmlns:a16="http://schemas.microsoft.com/office/drawing/2014/main" id="{69FECAF2-EA20-C7EF-E59F-2CFB1BA0BA41}"/>
                  </a:ext>
                </a:extLst>
              </p:cNvPr>
              <p:cNvSpPr txBox="1"/>
              <p:nvPr/>
            </p:nvSpPr>
            <p:spPr>
              <a:xfrm>
                <a:off x="14393712" y="1941156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Jejunum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97" name="dock">
                <a:extLst>
                  <a:ext uri="{FF2B5EF4-FFF2-40B4-BE49-F238E27FC236}">
                    <a16:creationId xmlns:a16="http://schemas.microsoft.com/office/drawing/2014/main" id="{E35562F4-39B2-DB74-C018-8336CA629633}"/>
                  </a:ext>
                </a:extLst>
              </p:cNvPr>
              <p:cNvGrpSpPr/>
              <p:nvPr/>
            </p:nvGrpSpPr>
            <p:grpSpPr>
              <a:xfrm>
                <a:off x="17839500" y="19428132"/>
                <a:ext cx="57600" cy="186737"/>
                <a:chOff x="2890221" y="12245125"/>
                <a:chExt cx="57600" cy="186737"/>
              </a:xfrm>
            </p:grpSpPr>
            <p:sp>
              <p:nvSpPr>
                <p:cNvPr id="2300" name="Text Box 3086">
                  <a:extLst>
                    <a:ext uri="{FF2B5EF4-FFF2-40B4-BE49-F238E27FC236}">
                      <a16:creationId xmlns:a16="http://schemas.microsoft.com/office/drawing/2014/main" id="{A058C480-D221-F064-8519-23831E14C22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01" name="Text Box 3086">
                  <a:extLst>
                    <a:ext uri="{FF2B5EF4-FFF2-40B4-BE49-F238E27FC236}">
                      <a16:creationId xmlns:a16="http://schemas.microsoft.com/office/drawing/2014/main" id="{1156BE34-2D8A-02D0-BC46-A60BF450DCB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02" name="Text Box 3086">
                  <a:extLst>
                    <a:ext uri="{FF2B5EF4-FFF2-40B4-BE49-F238E27FC236}">
                      <a16:creationId xmlns:a16="http://schemas.microsoft.com/office/drawing/2014/main" id="{B521A421-AC1F-D0FD-2ADC-0C7AB36A4A7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03" name="link">
                <a:extLst>
                  <a:ext uri="{FF2B5EF4-FFF2-40B4-BE49-F238E27FC236}">
                    <a16:creationId xmlns:a16="http://schemas.microsoft.com/office/drawing/2014/main" id="{52B8C331-FE7D-0763-6F5A-742B1C2F8743}"/>
                  </a:ext>
                </a:extLst>
              </p:cNvPr>
              <p:cNvGrpSpPr/>
              <p:nvPr/>
            </p:nvGrpSpPr>
            <p:grpSpPr>
              <a:xfrm>
                <a:off x="14484766" y="19518789"/>
                <a:ext cx="271971" cy="72000"/>
                <a:chOff x="1088190" y="4098801"/>
                <a:chExt cx="271971" cy="72000"/>
              </a:xfrm>
            </p:grpSpPr>
            <p:sp>
              <p:nvSpPr>
                <p:cNvPr id="2304" name="Star: 5 Points 2005">
                  <a:hlinkClick r:id="rId49"/>
                  <a:extLst>
                    <a:ext uri="{FF2B5EF4-FFF2-40B4-BE49-F238E27FC236}">
                      <a16:creationId xmlns:a16="http://schemas.microsoft.com/office/drawing/2014/main" id="{18421B6D-D715-9A1B-0207-5C1256E2025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8190" y="409880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05" name="Star: 5 Points 2006">
                  <a:hlinkClick r:id="rId50"/>
                  <a:extLst>
                    <a:ext uri="{FF2B5EF4-FFF2-40B4-BE49-F238E27FC236}">
                      <a16:creationId xmlns:a16="http://schemas.microsoft.com/office/drawing/2014/main" id="{6CB69896-9F0D-530A-B093-402174082E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8176" y="409880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06" name="Star: 5 Points 2007">
                  <a:hlinkClick r:id="rId39"/>
                  <a:extLst>
                    <a:ext uri="{FF2B5EF4-FFF2-40B4-BE49-F238E27FC236}">
                      <a16:creationId xmlns:a16="http://schemas.microsoft.com/office/drawing/2014/main" id="{504FC2A1-D3BB-3A83-E9BB-530A91F4BF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8161" y="409880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2" name="FTU - proximal ileum">
              <a:extLst>
                <a:ext uri="{FF2B5EF4-FFF2-40B4-BE49-F238E27FC236}">
                  <a16:creationId xmlns:a16="http://schemas.microsoft.com/office/drawing/2014/main" id="{95E0FBC7-7591-B462-EB5D-5F22FFA1DD9B}"/>
                </a:ext>
              </a:extLst>
            </p:cNvPr>
            <p:cNvGrpSpPr/>
            <p:nvPr/>
          </p:nvGrpSpPr>
          <p:grpSpPr>
            <a:xfrm>
              <a:off x="14393712" y="19640470"/>
              <a:ext cx="3888000" cy="216000"/>
              <a:chOff x="14393712" y="19640470"/>
              <a:chExt cx="3888000" cy="216000"/>
            </a:xfrm>
          </p:grpSpPr>
          <p:sp>
            <p:nvSpPr>
              <p:cNvPr id="2307" name="FTU - proximal ileum">
                <a:extLst>
                  <a:ext uri="{FF2B5EF4-FFF2-40B4-BE49-F238E27FC236}">
                    <a16:creationId xmlns:a16="http://schemas.microsoft.com/office/drawing/2014/main" id="{906A5809-033E-EE65-190F-67B580A09BC4}"/>
                  </a:ext>
                </a:extLst>
              </p:cNvPr>
              <p:cNvSpPr txBox="1"/>
              <p:nvPr/>
            </p:nvSpPr>
            <p:spPr>
              <a:xfrm>
                <a:off x="14393712" y="1964047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ileum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09" name="block">
                <a:extLst>
                  <a:ext uri="{FF2B5EF4-FFF2-40B4-BE49-F238E27FC236}">
                    <a16:creationId xmlns:a16="http://schemas.microsoft.com/office/drawing/2014/main" id="{E77B1CD9-9BBA-9EE3-41C4-347373F08426}"/>
                  </a:ext>
                </a:extLst>
              </p:cNvPr>
              <p:cNvGrpSpPr/>
              <p:nvPr/>
            </p:nvGrpSpPr>
            <p:grpSpPr>
              <a:xfrm>
                <a:off x="17839500" y="19657037"/>
                <a:ext cx="57600" cy="186737"/>
                <a:chOff x="2890221" y="12245125"/>
                <a:chExt cx="57600" cy="186737"/>
              </a:xfrm>
            </p:grpSpPr>
            <p:sp>
              <p:nvSpPr>
                <p:cNvPr id="2312" name="Text Box 3086">
                  <a:extLst>
                    <a:ext uri="{FF2B5EF4-FFF2-40B4-BE49-F238E27FC236}">
                      <a16:creationId xmlns:a16="http://schemas.microsoft.com/office/drawing/2014/main" id="{7B30C45F-8A80-7FC4-9BF2-DE316843504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13" name="Text Box 3086">
                  <a:extLst>
                    <a:ext uri="{FF2B5EF4-FFF2-40B4-BE49-F238E27FC236}">
                      <a16:creationId xmlns:a16="http://schemas.microsoft.com/office/drawing/2014/main" id="{0206BEF2-A8C0-74E7-D8D5-06CB0B3B6C7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14" name="Text Box 3086">
                  <a:extLst>
                    <a:ext uri="{FF2B5EF4-FFF2-40B4-BE49-F238E27FC236}">
                      <a16:creationId xmlns:a16="http://schemas.microsoft.com/office/drawing/2014/main" id="{9C99EBE9-BAEE-31C2-F2CF-12F204F042A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15" name="link">
                <a:extLst>
                  <a:ext uri="{FF2B5EF4-FFF2-40B4-BE49-F238E27FC236}">
                    <a16:creationId xmlns:a16="http://schemas.microsoft.com/office/drawing/2014/main" id="{5428CB20-037B-1833-089A-95BBA6C32D07}"/>
                  </a:ext>
                </a:extLst>
              </p:cNvPr>
              <p:cNvGrpSpPr/>
              <p:nvPr/>
            </p:nvGrpSpPr>
            <p:grpSpPr>
              <a:xfrm>
                <a:off x="14484766" y="19749107"/>
                <a:ext cx="271971" cy="72000"/>
                <a:chOff x="1080847" y="4100214"/>
                <a:chExt cx="271971" cy="72000"/>
              </a:xfrm>
            </p:grpSpPr>
            <p:sp>
              <p:nvSpPr>
                <p:cNvPr id="2316" name="Star: 5 Points 2018">
                  <a:hlinkClick r:id="rId51"/>
                  <a:extLst>
                    <a:ext uri="{FF2B5EF4-FFF2-40B4-BE49-F238E27FC236}">
                      <a16:creationId xmlns:a16="http://schemas.microsoft.com/office/drawing/2014/main" id="{FA973F38-F968-294E-26C9-920E55D3AB5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0847" y="410021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17" name="Star: 5 Points 2019">
                  <a:hlinkClick r:id="rId50"/>
                  <a:extLst>
                    <a:ext uri="{FF2B5EF4-FFF2-40B4-BE49-F238E27FC236}">
                      <a16:creationId xmlns:a16="http://schemas.microsoft.com/office/drawing/2014/main" id="{86E16720-F553-09C2-3BE8-94D669123A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0833" y="410021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18" name="Star: 5 Points 2020">
                  <a:hlinkClick r:id="rId39"/>
                  <a:extLst>
                    <a:ext uri="{FF2B5EF4-FFF2-40B4-BE49-F238E27FC236}">
                      <a16:creationId xmlns:a16="http://schemas.microsoft.com/office/drawing/2014/main" id="{AB89E109-54FA-96FA-21AE-7A3DA799539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0818" y="410021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3" name="FTU - terminal ileum">
              <a:extLst>
                <a:ext uri="{FF2B5EF4-FFF2-40B4-BE49-F238E27FC236}">
                  <a16:creationId xmlns:a16="http://schemas.microsoft.com/office/drawing/2014/main" id="{2EC6AFA8-A958-F015-E7A6-3F1C86EAAACD}"/>
                </a:ext>
              </a:extLst>
            </p:cNvPr>
            <p:cNvGrpSpPr/>
            <p:nvPr/>
          </p:nvGrpSpPr>
          <p:grpSpPr>
            <a:xfrm>
              <a:off x="14391415" y="19869375"/>
              <a:ext cx="3888000" cy="216000"/>
              <a:chOff x="14391415" y="19869375"/>
              <a:chExt cx="3888000" cy="216000"/>
            </a:xfrm>
          </p:grpSpPr>
          <p:sp>
            <p:nvSpPr>
              <p:cNvPr id="2319" name="FTU - terminal ileum">
                <a:extLst>
                  <a:ext uri="{FF2B5EF4-FFF2-40B4-BE49-F238E27FC236}">
                    <a16:creationId xmlns:a16="http://schemas.microsoft.com/office/drawing/2014/main" id="{5F95136E-4CBA-C45E-08B8-4E5B649D1BCE}"/>
                  </a:ext>
                </a:extLst>
              </p:cNvPr>
              <p:cNvSpPr txBox="1"/>
              <p:nvPr/>
            </p:nvSpPr>
            <p:spPr>
              <a:xfrm>
                <a:off x="14391415" y="1986937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ileum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21" name="dock">
                <a:extLst>
                  <a:ext uri="{FF2B5EF4-FFF2-40B4-BE49-F238E27FC236}">
                    <a16:creationId xmlns:a16="http://schemas.microsoft.com/office/drawing/2014/main" id="{E4288A35-012D-3B50-A3BA-887544A9E6A2}"/>
                  </a:ext>
                </a:extLst>
              </p:cNvPr>
              <p:cNvGrpSpPr/>
              <p:nvPr/>
            </p:nvGrpSpPr>
            <p:grpSpPr>
              <a:xfrm>
                <a:off x="17839500" y="19885942"/>
                <a:ext cx="57600" cy="186737"/>
                <a:chOff x="2890221" y="12245125"/>
                <a:chExt cx="57600" cy="186737"/>
              </a:xfrm>
            </p:grpSpPr>
            <p:sp>
              <p:nvSpPr>
                <p:cNvPr id="2324" name="Text Box 3086">
                  <a:extLst>
                    <a:ext uri="{FF2B5EF4-FFF2-40B4-BE49-F238E27FC236}">
                      <a16:creationId xmlns:a16="http://schemas.microsoft.com/office/drawing/2014/main" id="{A6AF0399-268E-956C-6A69-D5903BE0F32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25" name="Text Box 3086">
                  <a:extLst>
                    <a:ext uri="{FF2B5EF4-FFF2-40B4-BE49-F238E27FC236}">
                      <a16:creationId xmlns:a16="http://schemas.microsoft.com/office/drawing/2014/main" id="{1F4FE3B5-1B65-02B4-F8E9-3CA9B0F7FED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26" name="Text Box 3086">
                  <a:extLst>
                    <a:ext uri="{FF2B5EF4-FFF2-40B4-BE49-F238E27FC236}">
                      <a16:creationId xmlns:a16="http://schemas.microsoft.com/office/drawing/2014/main" id="{76CBC237-B8C4-6586-6CCD-0591C182A9C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27" name="link">
                <a:extLst>
                  <a:ext uri="{FF2B5EF4-FFF2-40B4-BE49-F238E27FC236}">
                    <a16:creationId xmlns:a16="http://schemas.microsoft.com/office/drawing/2014/main" id="{2164DD2A-0E70-E5D3-5518-4148391D014E}"/>
                  </a:ext>
                </a:extLst>
              </p:cNvPr>
              <p:cNvGrpSpPr/>
              <p:nvPr/>
            </p:nvGrpSpPr>
            <p:grpSpPr>
              <a:xfrm>
                <a:off x="14484766" y="19974172"/>
                <a:ext cx="271971" cy="72000"/>
                <a:chOff x="1084178" y="4096374"/>
                <a:chExt cx="271971" cy="72000"/>
              </a:xfrm>
            </p:grpSpPr>
            <p:sp>
              <p:nvSpPr>
                <p:cNvPr id="2328" name="Star: 5 Points 2031">
                  <a:hlinkClick r:id="rId51"/>
                  <a:extLst>
                    <a:ext uri="{FF2B5EF4-FFF2-40B4-BE49-F238E27FC236}">
                      <a16:creationId xmlns:a16="http://schemas.microsoft.com/office/drawing/2014/main" id="{F7CC4562-D2A4-F018-88E5-266B000B17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4178" y="409637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29" name="Star: 5 Points 2032">
                  <a:hlinkClick r:id="rId50"/>
                  <a:extLst>
                    <a:ext uri="{FF2B5EF4-FFF2-40B4-BE49-F238E27FC236}">
                      <a16:creationId xmlns:a16="http://schemas.microsoft.com/office/drawing/2014/main" id="{78A7655E-B52A-C310-D0A2-96ADDFC4B2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4164" y="409637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30" name="Star: 5 Points 2033">
                  <a:hlinkClick r:id="rId39"/>
                  <a:extLst>
                    <a:ext uri="{FF2B5EF4-FFF2-40B4-BE49-F238E27FC236}">
                      <a16:creationId xmlns:a16="http://schemas.microsoft.com/office/drawing/2014/main" id="{CCA128E8-36A4-9657-2156-FE73BF7378E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4149" y="409637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4" name="FTU - caecum">
              <a:extLst>
                <a:ext uri="{FF2B5EF4-FFF2-40B4-BE49-F238E27FC236}">
                  <a16:creationId xmlns:a16="http://schemas.microsoft.com/office/drawing/2014/main" id="{9C667B84-CED5-FFEE-2FE3-18ED06DC481F}"/>
                </a:ext>
              </a:extLst>
            </p:cNvPr>
            <p:cNvGrpSpPr/>
            <p:nvPr/>
          </p:nvGrpSpPr>
          <p:grpSpPr>
            <a:xfrm>
              <a:off x="14392359" y="20098280"/>
              <a:ext cx="3888000" cy="216000"/>
              <a:chOff x="14392359" y="20098280"/>
              <a:chExt cx="3888000" cy="216000"/>
            </a:xfrm>
          </p:grpSpPr>
          <p:sp>
            <p:nvSpPr>
              <p:cNvPr id="2331" name="FTU - caecum">
                <a:extLst>
                  <a:ext uri="{FF2B5EF4-FFF2-40B4-BE49-F238E27FC236}">
                    <a16:creationId xmlns:a16="http://schemas.microsoft.com/office/drawing/2014/main" id="{71CF0874-F6D2-2F56-8D2E-CABB0BABAA3C}"/>
                  </a:ext>
                </a:extLst>
              </p:cNvPr>
              <p:cNvSpPr txBox="1"/>
              <p:nvPr/>
            </p:nvSpPr>
            <p:spPr>
              <a:xfrm>
                <a:off x="14392359" y="2009828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Caecum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33" name="dock">
                <a:extLst>
                  <a:ext uri="{FF2B5EF4-FFF2-40B4-BE49-F238E27FC236}">
                    <a16:creationId xmlns:a16="http://schemas.microsoft.com/office/drawing/2014/main" id="{4B6E810E-32AF-7CFE-A019-18B9438EF973}"/>
                  </a:ext>
                </a:extLst>
              </p:cNvPr>
              <p:cNvGrpSpPr/>
              <p:nvPr/>
            </p:nvGrpSpPr>
            <p:grpSpPr>
              <a:xfrm>
                <a:off x="17839500" y="20114847"/>
                <a:ext cx="57600" cy="186737"/>
                <a:chOff x="2890221" y="12245125"/>
                <a:chExt cx="57600" cy="186737"/>
              </a:xfrm>
            </p:grpSpPr>
            <p:sp>
              <p:nvSpPr>
                <p:cNvPr id="2336" name="Text Box 3086">
                  <a:extLst>
                    <a:ext uri="{FF2B5EF4-FFF2-40B4-BE49-F238E27FC236}">
                      <a16:creationId xmlns:a16="http://schemas.microsoft.com/office/drawing/2014/main" id="{1502C10E-09E8-6FB7-0744-240ABF242E6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37" name="Text Box 3086">
                  <a:extLst>
                    <a:ext uri="{FF2B5EF4-FFF2-40B4-BE49-F238E27FC236}">
                      <a16:creationId xmlns:a16="http://schemas.microsoft.com/office/drawing/2014/main" id="{32346EA4-B36C-79C2-DFDC-804AEE56794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38" name="Text Box 3086">
                  <a:extLst>
                    <a:ext uri="{FF2B5EF4-FFF2-40B4-BE49-F238E27FC236}">
                      <a16:creationId xmlns:a16="http://schemas.microsoft.com/office/drawing/2014/main" id="{04A4B405-B26A-0A09-3AEA-E202411A477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39" name="link">
                <a:extLst>
                  <a:ext uri="{FF2B5EF4-FFF2-40B4-BE49-F238E27FC236}">
                    <a16:creationId xmlns:a16="http://schemas.microsoft.com/office/drawing/2014/main" id="{74C3F172-2AE8-6566-AEB7-72D278EC089D}"/>
                  </a:ext>
                </a:extLst>
              </p:cNvPr>
              <p:cNvGrpSpPr/>
              <p:nvPr/>
            </p:nvGrpSpPr>
            <p:grpSpPr>
              <a:xfrm>
                <a:off x="14484766" y="20205646"/>
                <a:ext cx="271971" cy="72000"/>
                <a:chOff x="1078178" y="4098943"/>
                <a:chExt cx="271971" cy="72000"/>
              </a:xfrm>
            </p:grpSpPr>
            <p:sp>
              <p:nvSpPr>
                <p:cNvPr id="2340" name="Star: 5 Points 2044">
                  <a:hlinkClick r:id="rId52"/>
                  <a:extLst>
                    <a:ext uri="{FF2B5EF4-FFF2-40B4-BE49-F238E27FC236}">
                      <a16:creationId xmlns:a16="http://schemas.microsoft.com/office/drawing/2014/main" id="{78A27C25-D600-DE23-99BE-CB259FA471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178" y="409894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41" name="Star: 5 Points 2045">
                  <a:hlinkClick r:id="rId22"/>
                  <a:extLst>
                    <a:ext uri="{FF2B5EF4-FFF2-40B4-BE49-F238E27FC236}">
                      <a16:creationId xmlns:a16="http://schemas.microsoft.com/office/drawing/2014/main" id="{0ECD3B87-BB17-5CAE-86A9-9F188331DA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164" y="409894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42" name="Star: 5 Points 2046">
                  <a:hlinkClick r:id="rId39"/>
                  <a:extLst>
                    <a:ext uri="{FF2B5EF4-FFF2-40B4-BE49-F238E27FC236}">
                      <a16:creationId xmlns:a16="http://schemas.microsoft.com/office/drawing/2014/main" id="{0305C5AB-5236-D7E4-5FDC-43421B8842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149" y="409894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7" name="FTU - pre-splenic colon">
              <a:extLst>
                <a:ext uri="{FF2B5EF4-FFF2-40B4-BE49-F238E27FC236}">
                  <a16:creationId xmlns:a16="http://schemas.microsoft.com/office/drawing/2014/main" id="{A793DCCA-776E-6441-56EE-050B5FF8FA2E}"/>
                </a:ext>
              </a:extLst>
            </p:cNvPr>
            <p:cNvGrpSpPr/>
            <p:nvPr/>
          </p:nvGrpSpPr>
          <p:grpSpPr>
            <a:xfrm>
              <a:off x="14392359" y="20327185"/>
              <a:ext cx="3888000" cy="216000"/>
              <a:chOff x="14392359" y="20327185"/>
              <a:chExt cx="3888000" cy="216000"/>
            </a:xfrm>
          </p:grpSpPr>
          <p:sp>
            <p:nvSpPr>
              <p:cNvPr id="2343" name="FTU - pre-splenic colon">
                <a:extLst>
                  <a:ext uri="{FF2B5EF4-FFF2-40B4-BE49-F238E27FC236}">
                    <a16:creationId xmlns:a16="http://schemas.microsoft.com/office/drawing/2014/main" id="{5A8BAD6E-4DFD-5998-E988-67EC13E350C5}"/>
                  </a:ext>
                </a:extLst>
              </p:cNvPr>
              <p:cNvSpPr txBox="1"/>
              <p:nvPr/>
            </p:nvSpPr>
            <p:spPr>
              <a:xfrm>
                <a:off x="14392359" y="2032718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Pre-splenic colon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45" name="dock">
                <a:extLst>
                  <a:ext uri="{FF2B5EF4-FFF2-40B4-BE49-F238E27FC236}">
                    <a16:creationId xmlns:a16="http://schemas.microsoft.com/office/drawing/2014/main" id="{1B3F4C9D-CB51-2DC8-4FB2-20DCE146D526}"/>
                  </a:ext>
                </a:extLst>
              </p:cNvPr>
              <p:cNvGrpSpPr/>
              <p:nvPr/>
            </p:nvGrpSpPr>
            <p:grpSpPr>
              <a:xfrm>
                <a:off x="17839500" y="20343752"/>
                <a:ext cx="57600" cy="186737"/>
                <a:chOff x="2890221" y="12245125"/>
                <a:chExt cx="57600" cy="186737"/>
              </a:xfrm>
            </p:grpSpPr>
            <p:sp>
              <p:nvSpPr>
                <p:cNvPr id="2348" name="Text Box 3086">
                  <a:extLst>
                    <a:ext uri="{FF2B5EF4-FFF2-40B4-BE49-F238E27FC236}">
                      <a16:creationId xmlns:a16="http://schemas.microsoft.com/office/drawing/2014/main" id="{53EA635F-3831-7420-5F76-22202246D05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49" name="Text Box 3086">
                  <a:extLst>
                    <a:ext uri="{FF2B5EF4-FFF2-40B4-BE49-F238E27FC236}">
                      <a16:creationId xmlns:a16="http://schemas.microsoft.com/office/drawing/2014/main" id="{2404E668-6CE3-1349-EA74-4653FEE25FD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50" name="Text Box 3086">
                  <a:extLst>
                    <a:ext uri="{FF2B5EF4-FFF2-40B4-BE49-F238E27FC236}">
                      <a16:creationId xmlns:a16="http://schemas.microsoft.com/office/drawing/2014/main" id="{A1FF96DD-0E8B-E0D9-B084-171E14C6195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51" name="link">
                <a:extLst>
                  <a:ext uri="{FF2B5EF4-FFF2-40B4-BE49-F238E27FC236}">
                    <a16:creationId xmlns:a16="http://schemas.microsoft.com/office/drawing/2014/main" id="{8FC4987C-88FA-79A8-C721-7006A62C2EAF}"/>
                  </a:ext>
                </a:extLst>
              </p:cNvPr>
              <p:cNvGrpSpPr/>
              <p:nvPr/>
            </p:nvGrpSpPr>
            <p:grpSpPr>
              <a:xfrm>
                <a:off x="14484766" y="20438576"/>
                <a:ext cx="271971" cy="72000"/>
                <a:chOff x="1079970" y="4102968"/>
                <a:chExt cx="271971" cy="72000"/>
              </a:xfrm>
            </p:grpSpPr>
            <p:sp>
              <p:nvSpPr>
                <p:cNvPr id="2352" name="Star: 5 Points 2057">
                  <a:hlinkClick r:id="rId53"/>
                  <a:extLst>
                    <a:ext uri="{FF2B5EF4-FFF2-40B4-BE49-F238E27FC236}">
                      <a16:creationId xmlns:a16="http://schemas.microsoft.com/office/drawing/2014/main" id="{37DFE2B0-B21D-6D57-F184-FD575C21AB2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9970" y="410296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53" name="Star: 5 Points 2058">
                  <a:hlinkClick r:id="rId22"/>
                  <a:extLst>
                    <a:ext uri="{FF2B5EF4-FFF2-40B4-BE49-F238E27FC236}">
                      <a16:creationId xmlns:a16="http://schemas.microsoft.com/office/drawing/2014/main" id="{A650B9B7-0A3F-D3BD-967A-8D0935EBA5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9956" y="410296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54" name="Star: 5 Points 2059">
                  <a:hlinkClick r:id="rId39"/>
                  <a:extLst>
                    <a:ext uri="{FF2B5EF4-FFF2-40B4-BE49-F238E27FC236}">
                      <a16:creationId xmlns:a16="http://schemas.microsoft.com/office/drawing/2014/main" id="{1796870B-CA57-F693-62B6-4DD6DC7E94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9941" y="410296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30" name="FTU - post-splenic pre-rectal colon">
              <a:extLst>
                <a:ext uri="{FF2B5EF4-FFF2-40B4-BE49-F238E27FC236}">
                  <a16:creationId xmlns:a16="http://schemas.microsoft.com/office/drawing/2014/main" id="{EAE223F6-8D7A-EC0F-94D7-316DF860598B}"/>
                </a:ext>
              </a:extLst>
            </p:cNvPr>
            <p:cNvGrpSpPr/>
            <p:nvPr/>
          </p:nvGrpSpPr>
          <p:grpSpPr>
            <a:xfrm>
              <a:off x="14392359" y="20556090"/>
              <a:ext cx="3888000" cy="216000"/>
              <a:chOff x="14392359" y="20556090"/>
              <a:chExt cx="3888000" cy="216000"/>
            </a:xfrm>
          </p:grpSpPr>
          <p:sp>
            <p:nvSpPr>
              <p:cNvPr id="2355" name="FTU - post-splenic pre-rectal colon">
                <a:extLst>
                  <a:ext uri="{FF2B5EF4-FFF2-40B4-BE49-F238E27FC236}">
                    <a16:creationId xmlns:a16="http://schemas.microsoft.com/office/drawing/2014/main" id="{6198E8F5-2C37-1293-C05D-C02943D58AF9}"/>
                  </a:ext>
                </a:extLst>
              </p:cNvPr>
              <p:cNvSpPr txBox="1"/>
              <p:nvPr/>
            </p:nvSpPr>
            <p:spPr>
              <a:xfrm>
                <a:off x="14392359" y="2055609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Post-splenic pre-rectal colon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57" name="dock">
                <a:extLst>
                  <a:ext uri="{FF2B5EF4-FFF2-40B4-BE49-F238E27FC236}">
                    <a16:creationId xmlns:a16="http://schemas.microsoft.com/office/drawing/2014/main" id="{49DC9780-2B41-7F24-4114-BB776BA330AE}"/>
                  </a:ext>
                </a:extLst>
              </p:cNvPr>
              <p:cNvGrpSpPr/>
              <p:nvPr/>
            </p:nvGrpSpPr>
            <p:grpSpPr>
              <a:xfrm>
                <a:off x="17839500" y="20572657"/>
                <a:ext cx="57600" cy="186737"/>
                <a:chOff x="2890221" y="12245125"/>
                <a:chExt cx="57600" cy="186737"/>
              </a:xfrm>
            </p:grpSpPr>
            <p:sp>
              <p:nvSpPr>
                <p:cNvPr id="2360" name="Text Box 3086">
                  <a:extLst>
                    <a:ext uri="{FF2B5EF4-FFF2-40B4-BE49-F238E27FC236}">
                      <a16:creationId xmlns:a16="http://schemas.microsoft.com/office/drawing/2014/main" id="{BAC49D66-FC54-FDF6-3E1E-BDDE4733D04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61" name="Text Box 3086">
                  <a:extLst>
                    <a:ext uri="{FF2B5EF4-FFF2-40B4-BE49-F238E27FC236}">
                      <a16:creationId xmlns:a16="http://schemas.microsoft.com/office/drawing/2014/main" id="{A7825DBF-59B0-A749-4439-D0424F20942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62" name="Text Box 3086">
                  <a:extLst>
                    <a:ext uri="{FF2B5EF4-FFF2-40B4-BE49-F238E27FC236}">
                      <a16:creationId xmlns:a16="http://schemas.microsoft.com/office/drawing/2014/main" id="{9C8A362D-94FC-1D01-EBBE-093C59DE856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63" name="link">
                <a:extLst>
                  <a:ext uri="{FF2B5EF4-FFF2-40B4-BE49-F238E27FC236}">
                    <a16:creationId xmlns:a16="http://schemas.microsoft.com/office/drawing/2014/main" id="{E2CA7B1D-D03D-CA4F-0641-45F9CF40B38A}"/>
                  </a:ext>
                </a:extLst>
              </p:cNvPr>
              <p:cNvGrpSpPr/>
              <p:nvPr/>
            </p:nvGrpSpPr>
            <p:grpSpPr>
              <a:xfrm>
                <a:off x="14484766" y="20665777"/>
                <a:ext cx="271971" cy="72000"/>
                <a:chOff x="1081963" y="4101264"/>
                <a:chExt cx="271971" cy="72000"/>
              </a:xfrm>
            </p:grpSpPr>
            <p:sp>
              <p:nvSpPr>
                <p:cNvPr id="2364" name="Star: 5 Points 2070">
                  <a:hlinkClick r:id="rId53"/>
                  <a:extLst>
                    <a:ext uri="{FF2B5EF4-FFF2-40B4-BE49-F238E27FC236}">
                      <a16:creationId xmlns:a16="http://schemas.microsoft.com/office/drawing/2014/main" id="{AF7996DE-3BBE-DA5E-7356-0935A22493D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1963" y="410126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65" name="Star: 5 Points 2071">
                  <a:hlinkClick r:id="rId22"/>
                  <a:extLst>
                    <a:ext uri="{FF2B5EF4-FFF2-40B4-BE49-F238E27FC236}">
                      <a16:creationId xmlns:a16="http://schemas.microsoft.com/office/drawing/2014/main" id="{5FD86D4B-64AA-0A7E-284F-150FC8E27A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1949" y="410126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66" name="Star: 5 Points 2072">
                  <a:hlinkClick r:id="rId39"/>
                  <a:extLst>
                    <a:ext uri="{FF2B5EF4-FFF2-40B4-BE49-F238E27FC236}">
                      <a16:creationId xmlns:a16="http://schemas.microsoft.com/office/drawing/2014/main" id="{FA380DDE-9D43-B21E-3E5F-1221671E126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1934" y="410126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31" name="FTU - rectum">
              <a:extLst>
                <a:ext uri="{FF2B5EF4-FFF2-40B4-BE49-F238E27FC236}">
                  <a16:creationId xmlns:a16="http://schemas.microsoft.com/office/drawing/2014/main" id="{78EB089A-4738-B72D-E930-93252B2B8B53}"/>
                </a:ext>
              </a:extLst>
            </p:cNvPr>
            <p:cNvGrpSpPr/>
            <p:nvPr/>
          </p:nvGrpSpPr>
          <p:grpSpPr>
            <a:xfrm>
              <a:off x="14392359" y="20784995"/>
              <a:ext cx="3888000" cy="216000"/>
              <a:chOff x="14392359" y="20784995"/>
              <a:chExt cx="3888000" cy="216000"/>
            </a:xfrm>
          </p:grpSpPr>
          <p:sp>
            <p:nvSpPr>
              <p:cNvPr id="2367" name="FTU - rectum">
                <a:extLst>
                  <a:ext uri="{FF2B5EF4-FFF2-40B4-BE49-F238E27FC236}">
                    <a16:creationId xmlns:a16="http://schemas.microsoft.com/office/drawing/2014/main" id="{1C1D76F2-3450-86AD-63D6-A890F6ABC2EE}"/>
                  </a:ext>
                </a:extLst>
              </p:cNvPr>
              <p:cNvSpPr txBox="1"/>
              <p:nvPr/>
            </p:nvSpPr>
            <p:spPr>
              <a:xfrm>
                <a:off x="14392359" y="2078499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Rectum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69" name="dock">
                <a:extLst>
                  <a:ext uri="{FF2B5EF4-FFF2-40B4-BE49-F238E27FC236}">
                    <a16:creationId xmlns:a16="http://schemas.microsoft.com/office/drawing/2014/main" id="{60901393-DC3F-CAF4-601B-94E262009587}"/>
                  </a:ext>
                </a:extLst>
              </p:cNvPr>
              <p:cNvGrpSpPr/>
              <p:nvPr/>
            </p:nvGrpSpPr>
            <p:grpSpPr>
              <a:xfrm>
                <a:off x="17839500" y="20801562"/>
                <a:ext cx="57600" cy="186737"/>
                <a:chOff x="2890221" y="12245125"/>
                <a:chExt cx="57600" cy="186737"/>
              </a:xfrm>
            </p:grpSpPr>
            <p:sp>
              <p:nvSpPr>
                <p:cNvPr id="2372" name="Text Box 3086">
                  <a:extLst>
                    <a:ext uri="{FF2B5EF4-FFF2-40B4-BE49-F238E27FC236}">
                      <a16:creationId xmlns:a16="http://schemas.microsoft.com/office/drawing/2014/main" id="{15E4316E-DC56-B658-FB11-8EF03E16ABE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73" name="Text Box 3086">
                  <a:extLst>
                    <a:ext uri="{FF2B5EF4-FFF2-40B4-BE49-F238E27FC236}">
                      <a16:creationId xmlns:a16="http://schemas.microsoft.com/office/drawing/2014/main" id="{C9DC263E-FADA-C6E6-8408-975AA49EFE1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74" name="Text Box 3086">
                  <a:extLst>
                    <a:ext uri="{FF2B5EF4-FFF2-40B4-BE49-F238E27FC236}">
                      <a16:creationId xmlns:a16="http://schemas.microsoft.com/office/drawing/2014/main" id="{79ABA4FF-26CB-EC59-C15E-B239F882838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75" name="link">
                <a:extLst>
                  <a:ext uri="{FF2B5EF4-FFF2-40B4-BE49-F238E27FC236}">
                    <a16:creationId xmlns:a16="http://schemas.microsoft.com/office/drawing/2014/main" id="{5CCFF889-A2EA-8B5F-A3D7-B019896178DF}"/>
                  </a:ext>
                </a:extLst>
              </p:cNvPr>
              <p:cNvGrpSpPr/>
              <p:nvPr/>
            </p:nvGrpSpPr>
            <p:grpSpPr>
              <a:xfrm>
                <a:off x="14484766" y="20893131"/>
                <a:ext cx="271971" cy="72000"/>
                <a:chOff x="1078151" y="4099713"/>
                <a:chExt cx="271971" cy="72000"/>
              </a:xfrm>
            </p:grpSpPr>
            <p:sp>
              <p:nvSpPr>
                <p:cNvPr id="2376" name="Star: 5 Points 2083">
                  <a:hlinkClick r:id="rId54"/>
                  <a:extLst>
                    <a:ext uri="{FF2B5EF4-FFF2-40B4-BE49-F238E27FC236}">
                      <a16:creationId xmlns:a16="http://schemas.microsoft.com/office/drawing/2014/main" id="{57D1CB95-8188-B5B1-7F34-9922C9A1A9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151" y="409971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77" name="Star: 5 Points 2084">
                  <a:hlinkClick r:id="rId55"/>
                  <a:extLst>
                    <a:ext uri="{FF2B5EF4-FFF2-40B4-BE49-F238E27FC236}">
                      <a16:creationId xmlns:a16="http://schemas.microsoft.com/office/drawing/2014/main" id="{8C6CBB98-D192-F9B6-4B38-B32B8BF97AA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137" y="409971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78" name="Star: 5 Points 2085">
                  <a:hlinkClick r:id="rId39"/>
                  <a:extLst>
                    <a:ext uri="{FF2B5EF4-FFF2-40B4-BE49-F238E27FC236}">
                      <a16:creationId xmlns:a16="http://schemas.microsoft.com/office/drawing/2014/main" id="{5A432CDB-ED0A-6070-D8F0-DF81D3A9A8A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122" y="409971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32" name="FTU - anal canal and sphincter">
              <a:extLst>
                <a:ext uri="{FF2B5EF4-FFF2-40B4-BE49-F238E27FC236}">
                  <a16:creationId xmlns:a16="http://schemas.microsoft.com/office/drawing/2014/main" id="{F5643622-5DDE-EF03-B2C1-A9AAC111138D}"/>
                </a:ext>
              </a:extLst>
            </p:cNvPr>
            <p:cNvGrpSpPr/>
            <p:nvPr/>
          </p:nvGrpSpPr>
          <p:grpSpPr>
            <a:xfrm>
              <a:off x="14392359" y="21013899"/>
              <a:ext cx="3888000" cy="216000"/>
              <a:chOff x="14392359" y="21013899"/>
              <a:chExt cx="3888000" cy="216000"/>
            </a:xfrm>
          </p:grpSpPr>
          <p:sp>
            <p:nvSpPr>
              <p:cNvPr id="2400" name="FTU - anal canal and sphincter">
                <a:extLst>
                  <a:ext uri="{FF2B5EF4-FFF2-40B4-BE49-F238E27FC236}">
                    <a16:creationId xmlns:a16="http://schemas.microsoft.com/office/drawing/2014/main" id="{97D88B0E-4284-50D2-9CF5-EC80BE193130}"/>
                  </a:ext>
                </a:extLst>
              </p:cNvPr>
              <p:cNvSpPr txBox="1"/>
              <p:nvPr/>
            </p:nvSpPr>
            <p:spPr>
              <a:xfrm>
                <a:off x="14392359" y="2101389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Anal canal and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02" name="dock">
                <a:extLst>
                  <a:ext uri="{FF2B5EF4-FFF2-40B4-BE49-F238E27FC236}">
                    <a16:creationId xmlns:a16="http://schemas.microsoft.com/office/drawing/2014/main" id="{622761A1-E7D0-8542-A6BB-5DE9358B8EB7}"/>
                  </a:ext>
                </a:extLst>
              </p:cNvPr>
              <p:cNvGrpSpPr/>
              <p:nvPr/>
            </p:nvGrpSpPr>
            <p:grpSpPr>
              <a:xfrm>
                <a:off x="17839500" y="21030466"/>
                <a:ext cx="57600" cy="186737"/>
                <a:chOff x="2890221" y="12245125"/>
                <a:chExt cx="57600" cy="186737"/>
              </a:xfrm>
            </p:grpSpPr>
            <p:sp>
              <p:nvSpPr>
                <p:cNvPr id="2405" name="Text Box 3086">
                  <a:extLst>
                    <a:ext uri="{FF2B5EF4-FFF2-40B4-BE49-F238E27FC236}">
                      <a16:creationId xmlns:a16="http://schemas.microsoft.com/office/drawing/2014/main" id="{AB7CA0E0-9B8D-5C1D-C4E5-AEE33A11436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06" name="Text Box 3086">
                  <a:extLst>
                    <a:ext uri="{FF2B5EF4-FFF2-40B4-BE49-F238E27FC236}">
                      <a16:creationId xmlns:a16="http://schemas.microsoft.com/office/drawing/2014/main" id="{DA898BD4-26B2-25C0-F771-03AC0070EF6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07" name="Text Box 3086">
                  <a:extLst>
                    <a:ext uri="{FF2B5EF4-FFF2-40B4-BE49-F238E27FC236}">
                      <a16:creationId xmlns:a16="http://schemas.microsoft.com/office/drawing/2014/main" id="{2284C6CD-7CD6-E4E4-4EDB-9FFA680AE96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08" name="link">
                <a:extLst>
                  <a:ext uri="{FF2B5EF4-FFF2-40B4-BE49-F238E27FC236}">
                    <a16:creationId xmlns:a16="http://schemas.microsoft.com/office/drawing/2014/main" id="{1D193CAC-4689-18A7-706C-342FB1D3AAD7}"/>
                  </a:ext>
                </a:extLst>
              </p:cNvPr>
              <p:cNvGrpSpPr/>
              <p:nvPr/>
            </p:nvGrpSpPr>
            <p:grpSpPr>
              <a:xfrm>
                <a:off x="14484766" y="21120928"/>
                <a:ext cx="271971" cy="72000"/>
                <a:chOff x="1078378" y="4098606"/>
                <a:chExt cx="271971" cy="72000"/>
              </a:xfrm>
            </p:grpSpPr>
            <p:sp>
              <p:nvSpPr>
                <p:cNvPr id="2409" name="Star: 5 Points 2118">
                  <a:hlinkClick r:id="rId54"/>
                  <a:extLst>
                    <a:ext uri="{FF2B5EF4-FFF2-40B4-BE49-F238E27FC236}">
                      <a16:creationId xmlns:a16="http://schemas.microsoft.com/office/drawing/2014/main" id="{6FAB6410-C332-7B3C-C765-895E4CF9FFF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378" y="409860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10" name="Star: 5 Points 2119">
                  <a:hlinkClick r:id="rId55"/>
                  <a:extLst>
                    <a:ext uri="{FF2B5EF4-FFF2-40B4-BE49-F238E27FC236}">
                      <a16:creationId xmlns:a16="http://schemas.microsoft.com/office/drawing/2014/main" id="{58C897EF-0163-AFAC-78B2-5BF20301E7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364" y="409860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11" name="Star: 5 Points 2120">
                  <a:hlinkClick r:id="rId39"/>
                  <a:extLst>
                    <a:ext uri="{FF2B5EF4-FFF2-40B4-BE49-F238E27FC236}">
                      <a16:creationId xmlns:a16="http://schemas.microsoft.com/office/drawing/2014/main" id="{8E75B75F-5DEF-B133-D455-706F8A0689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349" y="409860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63" name="dock - vascular">
              <a:extLst>
                <a:ext uri="{FF2B5EF4-FFF2-40B4-BE49-F238E27FC236}">
                  <a16:creationId xmlns:a16="http://schemas.microsoft.com/office/drawing/2014/main" id="{FCF745B8-DFE8-415B-F05E-A43FD13B5AA9}"/>
                </a:ext>
              </a:extLst>
            </p:cNvPr>
            <p:cNvGrpSpPr/>
            <p:nvPr/>
          </p:nvGrpSpPr>
          <p:grpSpPr>
            <a:xfrm>
              <a:off x="14192179" y="19183888"/>
              <a:ext cx="180000" cy="2045685"/>
              <a:chOff x="14174691" y="14542862"/>
              <a:chExt cx="180000" cy="2045685"/>
            </a:xfrm>
          </p:grpSpPr>
          <p:sp>
            <p:nvSpPr>
              <p:cNvPr id="2564" name="Text Box 3070">
                <a:extLst>
                  <a:ext uri="{FF2B5EF4-FFF2-40B4-BE49-F238E27FC236}">
                    <a16:creationId xmlns:a16="http://schemas.microsoft.com/office/drawing/2014/main" id="{A04E5C37-A95D-15D6-9F46-26072C66FBD9}"/>
                  </a:ext>
                </a:extLst>
              </p:cNvPr>
              <p:cNvSpPr txBox="1"/>
              <p:nvPr/>
            </p:nvSpPr>
            <p:spPr>
              <a:xfrm>
                <a:off x="14174691" y="14542862"/>
                <a:ext cx="180000" cy="204568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5" name="Text Box 3036">
                <a:extLst>
                  <a:ext uri="{FF2B5EF4-FFF2-40B4-BE49-F238E27FC236}">
                    <a16:creationId xmlns:a16="http://schemas.microsoft.com/office/drawing/2014/main" id="{356EB371-9E9C-93CD-52C3-9F56DE38B8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52970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08" name="organ group - bile duct">
            <a:extLst>
              <a:ext uri="{FF2B5EF4-FFF2-40B4-BE49-F238E27FC236}">
                <a16:creationId xmlns:a16="http://schemas.microsoft.com/office/drawing/2014/main" id="{B05045B4-69C9-7D6D-F259-A13CD5070B9D}"/>
              </a:ext>
            </a:extLst>
          </p:cNvPr>
          <p:cNvGrpSpPr/>
          <p:nvPr/>
        </p:nvGrpSpPr>
        <p:grpSpPr>
          <a:xfrm>
            <a:off x="15319894" y="16692838"/>
            <a:ext cx="4104000" cy="806056"/>
            <a:chOff x="14176899" y="16692838"/>
            <a:chExt cx="4104000" cy="806056"/>
          </a:xfrm>
        </p:grpSpPr>
        <p:sp>
          <p:nvSpPr>
            <p:cNvPr id="2172" name="organ - bile duct">
              <a:extLst>
                <a:ext uri="{FF2B5EF4-FFF2-40B4-BE49-F238E27FC236}">
                  <a16:creationId xmlns:a16="http://schemas.microsoft.com/office/drawing/2014/main" id="{F14DC906-BF78-8470-E8D5-42F71320CEDF}"/>
                </a:ext>
              </a:extLst>
            </p:cNvPr>
            <p:cNvSpPr txBox="1"/>
            <p:nvPr/>
          </p:nvSpPr>
          <p:spPr>
            <a:xfrm>
              <a:off x="14176899" y="16692838"/>
              <a:ext cx="4104000" cy="80605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Bile duct</a:t>
              </a:r>
            </a:p>
          </p:txBody>
        </p:sp>
        <p:grpSp>
          <p:nvGrpSpPr>
            <p:cNvPr id="2605" name="FTU - common hepatic duct">
              <a:extLst>
                <a:ext uri="{FF2B5EF4-FFF2-40B4-BE49-F238E27FC236}">
                  <a16:creationId xmlns:a16="http://schemas.microsoft.com/office/drawing/2014/main" id="{8E35A7F0-E4D1-FE85-2CF5-7230E4EAEBEA}"/>
                </a:ext>
              </a:extLst>
            </p:cNvPr>
            <p:cNvGrpSpPr/>
            <p:nvPr/>
          </p:nvGrpSpPr>
          <p:grpSpPr>
            <a:xfrm>
              <a:off x="14390279" y="17022372"/>
              <a:ext cx="3888000" cy="216000"/>
              <a:chOff x="14390279" y="17022372"/>
              <a:chExt cx="3888000" cy="216000"/>
            </a:xfrm>
          </p:grpSpPr>
          <p:sp>
            <p:nvSpPr>
              <p:cNvPr id="2173" name="FTU - common hepatic duct">
                <a:extLst>
                  <a:ext uri="{FF2B5EF4-FFF2-40B4-BE49-F238E27FC236}">
                    <a16:creationId xmlns:a16="http://schemas.microsoft.com/office/drawing/2014/main" id="{21BDF66B-A316-EDEA-FA25-0D403459FFA8}"/>
                  </a:ext>
                </a:extLst>
              </p:cNvPr>
              <p:cNvSpPr txBox="1"/>
              <p:nvPr/>
            </p:nvSpPr>
            <p:spPr>
              <a:xfrm>
                <a:off x="14390279" y="1702237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Common 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75" name="dock">
                <a:extLst>
                  <a:ext uri="{FF2B5EF4-FFF2-40B4-BE49-F238E27FC236}">
                    <a16:creationId xmlns:a16="http://schemas.microsoft.com/office/drawing/2014/main" id="{74E068BC-59EB-464D-1519-F306FAC2B33C}"/>
                  </a:ext>
                </a:extLst>
              </p:cNvPr>
              <p:cNvGrpSpPr/>
              <p:nvPr/>
            </p:nvGrpSpPr>
            <p:grpSpPr>
              <a:xfrm>
                <a:off x="17842456" y="17036937"/>
                <a:ext cx="57600" cy="186737"/>
                <a:chOff x="2890221" y="12245125"/>
                <a:chExt cx="57600" cy="186737"/>
              </a:xfrm>
            </p:grpSpPr>
            <p:sp>
              <p:nvSpPr>
                <p:cNvPr id="2178" name="Text Box 3086">
                  <a:extLst>
                    <a:ext uri="{FF2B5EF4-FFF2-40B4-BE49-F238E27FC236}">
                      <a16:creationId xmlns:a16="http://schemas.microsoft.com/office/drawing/2014/main" id="{81372E31-53E3-F5EA-215E-C9F9A0001D7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79" name="Text Box 3086">
                  <a:extLst>
                    <a:ext uri="{FF2B5EF4-FFF2-40B4-BE49-F238E27FC236}">
                      <a16:creationId xmlns:a16="http://schemas.microsoft.com/office/drawing/2014/main" id="{A5D1D88B-B45D-8BEA-2EED-51E7CAFA145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80" name="Text Box 3086">
                  <a:extLst>
                    <a:ext uri="{FF2B5EF4-FFF2-40B4-BE49-F238E27FC236}">
                      <a16:creationId xmlns:a16="http://schemas.microsoft.com/office/drawing/2014/main" id="{FA2BCAD7-3C7F-0B12-6E6B-CC1FCA244C8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81" name="link">
                <a:extLst>
                  <a:ext uri="{FF2B5EF4-FFF2-40B4-BE49-F238E27FC236}">
                    <a16:creationId xmlns:a16="http://schemas.microsoft.com/office/drawing/2014/main" id="{9766D490-E1A5-4DDF-8673-04C8C814FC71}"/>
                  </a:ext>
                </a:extLst>
              </p:cNvPr>
              <p:cNvGrpSpPr/>
              <p:nvPr/>
            </p:nvGrpSpPr>
            <p:grpSpPr>
              <a:xfrm>
                <a:off x="14484766" y="17130584"/>
                <a:ext cx="271971" cy="72000"/>
                <a:chOff x="1092404" y="4099789"/>
                <a:chExt cx="271971" cy="72000"/>
              </a:xfrm>
            </p:grpSpPr>
            <p:sp>
              <p:nvSpPr>
                <p:cNvPr id="2182" name="Star: 5 Points 1874">
                  <a:hlinkClick r:id="rId56"/>
                  <a:extLst>
                    <a:ext uri="{FF2B5EF4-FFF2-40B4-BE49-F238E27FC236}">
                      <a16:creationId xmlns:a16="http://schemas.microsoft.com/office/drawing/2014/main" id="{B6687B25-527A-1A1E-D72B-5D50FDEF92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404" y="409978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3" name="Star: 5 Points 1875">
                  <a:hlinkClick r:id="rId41"/>
                  <a:extLst>
                    <a:ext uri="{FF2B5EF4-FFF2-40B4-BE49-F238E27FC236}">
                      <a16:creationId xmlns:a16="http://schemas.microsoft.com/office/drawing/2014/main" id="{FBCFDB41-599E-5D11-7338-6CE5D77689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390" y="409978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4" name="Star: 5 Points 1876">
                  <a:hlinkClick r:id="rId39"/>
                  <a:extLst>
                    <a:ext uri="{FF2B5EF4-FFF2-40B4-BE49-F238E27FC236}">
                      <a16:creationId xmlns:a16="http://schemas.microsoft.com/office/drawing/2014/main" id="{C1AEC1B0-5F80-1F1B-0C9D-64BC0564DC3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375" y="409978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6" name="FTU - common bile duct">
              <a:extLst>
                <a:ext uri="{FF2B5EF4-FFF2-40B4-BE49-F238E27FC236}">
                  <a16:creationId xmlns:a16="http://schemas.microsoft.com/office/drawing/2014/main" id="{D34EA782-40FC-28B6-B153-22AFC6713D79}"/>
                </a:ext>
              </a:extLst>
            </p:cNvPr>
            <p:cNvGrpSpPr/>
            <p:nvPr/>
          </p:nvGrpSpPr>
          <p:grpSpPr>
            <a:xfrm>
              <a:off x="14390279" y="16793334"/>
              <a:ext cx="3888000" cy="216000"/>
              <a:chOff x="14390279" y="16793334"/>
              <a:chExt cx="3888000" cy="216000"/>
            </a:xfrm>
          </p:grpSpPr>
          <p:sp>
            <p:nvSpPr>
              <p:cNvPr id="2185" name="FTU - common bile duct">
                <a:extLst>
                  <a:ext uri="{FF2B5EF4-FFF2-40B4-BE49-F238E27FC236}">
                    <a16:creationId xmlns:a16="http://schemas.microsoft.com/office/drawing/2014/main" id="{FCCF94F8-C581-00CC-5D4E-4D81C2E0DB20}"/>
                  </a:ext>
                </a:extLst>
              </p:cNvPr>
              <p:cNvSpPr txBox="1"/>
              <p:nvPr/>
            </p:nvSpPr>
            <p:spPr>
              <a:xfrm>
                <a:off x="14390279" y="16793334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Common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87" name="dock">
                <a:extLst>
                  <a:ext uri="{FF2B5EF4-FFF2-40B4-BE49-F238E27FC236}">
                    <a16:creationId xmlns:a16="http://schemas.microsoft.com/office/drawing/2014/main" id="{447D4385-335F-40C5-E60E-0128073AFF4F}"/>
                  </a:ext>
                </a:extLst>
              </p:cNvPr>
              <p:cNvGrpSpPr/>
              <p:nvPr/>
            </p:nvGrpSpPr>
            <p:grpSpPr>
              <a:xfrm>
                <a:off x="17832830" y="16808883"/>
                <a:ext cx="57600" cy="186737"/>
                <a:chOff x="2890221" y="12245125"/>
                <a:chExt cx="57600" cy="186737"/>
              </a:xfrm>
            </p:grpSpPr>
            <p:sp>
              <p:nvSpPr>
                <p:cNvPr id="2190" name="Text Box 3086">
                  <a:extLst>
                    <a:ext uri="{FF2B5EF4-FFF2-40B4-BE49-F238E27FC236}">
                      <a16:creationId xmlns:a16="http://schemas.microsoft.com/office/drawing/2014/main" id="{38E3D099-9C45-0EC1-94D3-A12A19E38D9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91" name="Text Box 3086">
                  <a:extLst>
                    <a:ext uri="{FF2B5EF4-FFF2-40B4-BE49-F238E27FC236}">
                      <a16:creationId xmlns:a16="http://schemas.microsoft.com/office/drawing/2014/main" id="{3BF8BEDA-54EB-FCCE-D18F-51967070EB3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92" name="Text Box 3086">
                  <a:extLst>
                    <a:ext uri="{FF2B5EF4-FFF2-40B4-BE49-F238E27FC236}">
                      <a16:creationId xmlns:a16="http://schemas.microsoft.com/office/drawing/2014/main" id="{A3932CAD-AFDF-944C-A90C-F5490111C1F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93" name="link">
                <a:extLst>
                  <a:ext uri="{FF2B5EF4-FFF2-40B4-BE49-F238E27FC236}">
                    <a16:creationId xmlns:a16="http://schemas.microsoft.com/office/drawing/2014/main" id="{4A493C5E-DC24-A03B-FD4C-0AAC1C9A190B}"/>
                  </a:ext>
                </a:extLst>
              </p:cNvPr>
              <p:cNvGrpSpPr/>
              <p:nvPr/>
            </p:nvGrpSpPr>
            <p:grpSpPr>
              <a:xfrm>
                <a:off x="14484766" y="16909223"/>
                <a:ext cx="271971" cy="72000"/>
                <a:chOff x="1089323" y="4107466"/>
                <a:chExt cx="271971" cy="72000"/>
              </a:xfrm>
            </p:grpSpPr>
            <p:sp>
              <p:nvSpPr>
                <p:cNvPr id="2194" name="Star: 5 Points 1892">
                  <a:hlinkClick r:id="rId57"/>
                  <a:extLst>
                    <a:ext uri="{FF2B5EF4-FFF2-40B4-BE49-F238E27FC236}">
                      <a16:creationId xmlns:a16="http://schemas.microsoft.com/office/drawing/2014/main" id="{83B0F700-3970-5E32-EBAB-E3FA13BEADA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5" name="Star: 5 Points 1893">
                  <a:hlinkClick r:id="rId41"/>
                  <a:extLst>
                    <a:ext uri="{FF2B5EF4-FFF2-40B4-BE49-F238E27FC236}">
                      <a16:creationId xmlns:a16="http://schemas.microsoft.com/office/drawing/2014/main" id="{E3B501F0-3DD8-77FC-FCB8-7EACDC9671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6" name="Star: 5 Points 1894">
                  <a:hlinkClick r:id="rId39"/>
                  <a:extLst>
                    <a:ext uri="{FF2B5EF4-FFF2-40B4-BE49-F238E27FC236}">
                      <a16:creationId xmlns:a16="http://schemas.microsoft.com/office/drawing/2014/main" id="{50D73C95-D3AA-765B-80F7-B2711088BC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7" name="FTU - hepatic duct">
              <a:extLst>
                <a:ext uri="{FF2B5EF4-FFF2-40B4-BE49-F238E27FC236}">
                  <a16:creationId xmlns:a16="http://schemas.microsoft.com/office/drawing/2014/main" id="{C3018407-5B3D-93D3-868E-186FF34D54C1}"/>
                </a:ext>
              </a:extLst>
            </p:cNvPr>
            <p:cNvGrpSpPr/>
            <p:nvPr/>
          </p:nvGrpSpPr>
          <p:grpSpPr>
            <a:xfrm>
              <a:off x="14390279" y="17250426"/>
              <a:ext cx="3888000" cy="216000"/>
              <a:chOff x="14390279" y="17250426"/>
              <a:chExt cx="3888000" cy="216000"/>
            </a:xfrm>
          </p:grpSpPr>
          <p:sp>
            <p:nvSpPr>
              <p:cNvPr id="2197" name="FTU - hepatic duct">
                <a:extLst>
                  <a:ext uri="{FF2B5EF4-FFF2-40B4-BE49-F238E27FC236}">
                    <a16:creationId xmlns:a16="http://schemas.microsoft.com/office/drawing/2014/main" id="{F8720BDF-B3CD-439B-1005-493C47528097}"/>
                  </a:ext>
                </a:extLst>
              </p:cNvPr>
              <p:cNvSpPr txBox="1"/>
              <p:nvPr/>
            </p:nvSpPr>
            <p:spPr>
              <a:xfrm>
                <a:off x="14390279" y="1725042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99" name="dock">
                <a:extLst>
                  <a:ext uri="{FF2B5EF4-FFF2-40B4-BE49-F238E27FC236}">
                    <a16:creationId xmlns:a16="http://schemas.microsoft.com/office/drawing/2014/main" id="{79D1A738-B300-172F-665A-D4FC7F598C55}"/>
                  </a:ext>
                </a:extLst>
              </p:cNvPr>
              <p:cNvGrpSpPr/>
              <p:nvPr/>
            </p:nvGrpSpPr>
            <p:grpSpPr>
              <a:xfrm>
                <a:off x="17842456" y="17264991"/>
                <a:ext cx="57600" cy="186737"/>
                <a:chOff x="2890221" y="12245125"/>
                <a:chExt cx="57600" cy="186737"/>
              </a:xfrm>
            </p:grpSpPr>
            <p:sp>
              <p:nvSpPr>
                <p:cNvPr id="2202" name="Text Box 3086">
                  <a:extLst>
                    <a:ext uri="{FF2B5EF4-FFF2-40B4-BE49-F238E27FC236}">
                      <a16:creationId xmlns:a16="http://schemas.microsoft.com/office/drawing/2014/main" id="{4EC398D5-3161-C37B-433C-3ECD0D0C97D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03" name="Text Box 3086">
                  <a:extLst>
                    <a:ext uri="{FF2B5EF4-FFF2-40B4-BE49-F238E27FC236}">
                      <a16:creationId xmlns:a16="http://schemas.microsoft.com/office/drawing/2014/main" id="{C396254B-9B75-31FC-C71C-F23E22B7B0D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04" name="Text Box 3086">
                  <a:extLst>
                    <a:ext uri="{FF2B5EF4-FFF2-40B4-BE49-F238E27FC236}">
                      <a16:creationId xmlns:a16="http://schemas.microsoft.com/office/drawing/2014/main" id="{EF76DACC-D624-F2B2-8BDC-1CAA92A74A5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05" name="link">
                <a:extLst>
                  <a:ext uri="{FF2B5EF4-FFF2-40B4-BE49-F238E27FC236}">
                    <a16:creationId xmlns:a16="http://schemas.microsoft.com/office/drawing/2014/main" id="{1FCA6F0C-9184-5486-5BD0-0794C9BCE0E6}"/>
                  </a:ext>
                </a:extLst>
              </p:cNvPr>
              <p:cNvGrpSpPr/>
              <p:nvPr/>
            </p:nvGrpSpPr>
            <p:grpSpPr>
              <a:xfrm>
                <a:off x="14484766" y="17359748"/>
                <a:ext cx="271971" cy="72000"/>
                <a:chOff x="1087035" y="4100899"/>
                <a:chExt cx="271971" cy="72000"/>
              </a:xfrm>
            </p:grpSpPr>
            <p:sp>
              <p:nvSpPr>
                <p:cNvPr id="2206" name="Star: 5 Points 1899">
                  <a:hlinkClick r:id="rId56"/>
                  <a:extLst>
                    <a:ext uri="{FF2B5EF4-FFF2-40B4-BE49-F238E27FC236}">
                      <a16:creationId xmlns:a16="http://schemas.microsoft.com/office/drawing/2014/main" id="{5E9AA634-A408-B062-8A55-9405187C53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7035" y="41008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7" name="Star: 5 Points 1900">
                  <a:hlinkClick r:id="rId41"/>
                  <a:extLst>
                    <a:ext uri="{FF2B5EF4-FFF2-40B4-BE49-F238E27FC236}">
                      <a16:creationId xmlns:a16="http://schemas.microsoft.com/office/drawing/2014/main" id="{F13CB11C-73D2-5A0D-1915-9096762DEA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7021" y="41008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8" name="Star: 5 Points 1901">
                  <a:hlinkClick r:id="rId39"/>
                  <a:extLst>
                    <a:ext uri="{FF2B5EF4-FFF2-40B4-BE49-F238E27FC236}">
                      <a16:creationId xmlns:a16="http://schemas.microsoft.com/office/drawing/2014/main" id="{5A3C5E97-9E7A-49CF-7B87-9CAE8040CB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7006" y="41008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66" name="dock - vascular">
              <a:extLst>
                <a:ext uri="{FF2B5EF4-FFF2-40B4-BE49-F238E27FC236}">
                  <a16:creationId xmlns:a16="http://schemas.microsoft.com/office/drawing/2014/main" id="{AE90118C-2A0C-D33B-DEBF-5198A0B0B191}"/>
                </a:ext>
              </a:extLst>
            </p:cNvPr>
            <p:cNvGrpSpPr/>
            <p:nvPr/>
          </p:nvGrpSpPr>
          <p:grpSpPr>
            <a:xfrm>
              <a:off x="14192179" y="16796384"/>
              <a:ext cx="180000" cy="673522"/>
              <a:chOff x="14195310" y="13693138"/>
              <a:chExt cx="180000" cy="673522"/>
            </a:xfrm>
          </p:grpSpPr>
          <p:sp>
            <p:nvSpPr>
              <p:cNvPr id="2567" name="Text Box 3070">
                <a:extLst>
                  <a:ext uri="{FF2B5EF4-FFF2-40B4-BE49-F238E27FC236}">
                    <a16:creationId xmlns:a16="http://schemas.microsoft.com/office/drawing/2014/main" id="{91AC8216-FCB9-54C3-BB8C-1D3C01584B17}"/>
                  </a:ext>
                </a:extLst>
              </p:cNvPr>
              <p:cNvSpPr txBox="1"/>
              <p:nvPr/>
            </p:nvSpPr>
            <p:spPr>
              <a:xfrm>
                <a:off x="14195310" y="13693138"/>
                <a:ext cx="180000" cy="673522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8" name="Text Box 3036">
                <a:extLst>
                  <a:ext uri="{FF2B5EF4-FFF2-40B4-BE49-F238E27FC236}">
                    <a16:creationId xmlns:a16="http://schemas.microsoft.com/office/drawing/2014/main" id="{784A84E0-CA8F-6CE8-9DB6-DA6C497C33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9310" y="13993899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7" name="organ group - esophagus">
            <a:extLst>
              <a:ext uri="{FF2B5EF4-FFF2-40B4-BE49-F238E27FC236}">
                <a16:creationId xmlns:a16="http://schemas.microsoft.com/office/drawing/2014/main" id="{92874BE8-CC2A-C757-62D3-45036374427F}"/>
              </a:ext>
            </a:extLst>
          </p:cNvPr>
          <p:cNvGrpSpPr/>
          <p:nvPr/>
        </p:nvGrpSpPr>
        <p:grpSpPr>
          <a:xfrm>
            <a:off x="15322504" y="10667543"/>
            <a:ext cx="4109789" cy="1038575"/>
            <a:chOff x="14179509" y="10667543"/>
            <a:chExt cx="4109789" cy="1038575"/>
          </a:xfrm>
        </p:grpSpPr>
        <p:sp>
          <p:nvSpPr>
            <p:cNvPr id="2379" name="organ - esophagus">
              <a:extLst>
                <a:ext uri="{FF2B5EF4-FFF2-40B4-BE49-F238E27FC236}">
                  <a16:creationId xmlns:a16="http://schemas.microsoft.com/office/drawing/2014/main" id="{7274D757-FDC0-3C74-B6E3-238FD07DD091}"/>
                </a:ext>
              </a:extLst>
            </p:cNvPr>
            <p:cNvSpPr txBox="1"/>
            <p:nvPr/>
          </p:nvSpPr>
          <p:spPr>
            <a:xfrm>
              <a:off x="14179509" y="10667543"/>
              <a:ext cx="4104000" cy="10385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Esophagus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572" name="FTU - upper esophageal sphincter">
              <a:extLst>
                <a:ext uri="{FF2B5EF4-FFF2-40B4-BE49-F238E27FC236}">
                  <a16:creationId xmlns:a16="http://schemas.microsoft.com/office/drawing/2014/main" id="{9DF1A740-7C6D-B630-9813-C648EF353D6C}"/>
                </a:ext>
              </a:extLst>
            </p:cNvPr>
            <p:cNvGrpSpPr/>
            <p:nvPr/>
          </p:nvGrpSpPr>
          <p:grpSpPr>
            <a:xfrm>
              <a:off x="14396543" y="10770137"/>
              <a:ext cx="3888000" cy="216000"/>
              <a:chOff x="14396543" y="10770137"/>
              <a:chExt cx="3888000" cy="216000"/>
            </a:xfrm>
          </p:grpSpPr>
          <p:sp>
            <p:nvSpPr>
              <p:cNvPr id="2383" name="FTU - upper esophageal sphincter">
                <a:extLst>
                  <a:ext uri="{FF2B5EF4-FFF2-40B4-BE49-F238E27FC236}">
                    <a16:creationId xmlns:a16="http://schemas.microsoft.com/office/drawing/2014/main" id="{9AAE22AD-A6A7-AF38-9A48-AFAC36CDC5E6}"/>
                  </a:ext>
                </a:extLst>
              </p:cNvPr>
              <p:cNvSpPr txBox="1"/>
              <p:nvPr/>
            </p:nvSpPr>
            <p:spPr>
              <a:xfrm>
                <a:off x="14396543" y="1077013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esophageal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96" name="link">
                <a:extLst>
                  <a:ext uri="{FF2B5EF4-FFF2-40B4-BE49-F238E27FC236}">
                    <a16:creationId xmlns:a16="http://schemas.microsoft.com/office/drawing/2014/main" id="{2CF70AD4-BF8B-E66B-BA09-2005F29F1761}"/>
                  </a:ext>
                </a:extLst>
              </p:cNvPr>
              <p:cNvGrpSpPr/>
              <p:nvPr/>
            </p:nvGrpSpPr>
            <p:grpSpPr>
              <a:xfrm>
                <a:off x="14494311" y="10896097"/>
                <a:ext cx="271971" cy="72000"/>
                <a:chOff x="10138134" y="10717662"/>
                <a:chExt cx="271971" cy="72000"/>
              </a:xfrm>
            </p:grpSpPr>
            <p:sp>
              <p:nvSpPr>
                <p:cNvPr id="2397" name="Star: 5 Points 2250">
                  <a:hlinkClick r:id="rId58"/>
                  <a:extLst>
                    <a:ext uri="{FF2B5EF4-FFF2-40B4-BE49-F238E27FC236}">
                      <a16:creationId xmlns:a16="http://schemas.microsoft.com/office/drawing/2014/main" id="{7B028358-969F-DDA1-E0A2-3DA215A744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8134" y="1071766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8" name="Star: 5 Points 2251">
                  <a:hlinkClick r:id="rId22"/>
                  <a:extLst>
                    <a:ext uri="{FF2B5EF4-FFF2-40B4-BE49-F238E27FC236}">
                      <a16:creationId xmlns:a16="http://schemas.microsoft.com/office/drawing/2014/main" id="{C0F2C909-862B-1091-50AC-06F8A541C4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8120" y="1071766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9" name="Star: 5 Points 2252">
                  <a:hlinkClick r:id="rId39"/>
                  <a:extLst>
                    <a:ext uri="{FF2B5EF4-FFF2-40B4-BE49-F238E27FC236}">
                      <a16:creationId xmlns:a16="http://schemas.microsoft.com/office/drawing/2014/main" id="{6EAB70BC-DD57-446E-94A6-B41F8574E5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8105" y="1071766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13" name="dock">
                <a:extLst>
                  <a:ext uri="{FF2B5EF4-FFF2-40B4-BE49-F238E27FC236}">
                    <a16:creationId xmlns:a16="http://schemas.microsoft.com/office/drawing/2014/main" id="{799EF72D-1F83-CA7A-14E5-0FD75469D90A}"/>
                  </a:ext>
                </a:extLst>
              </p:cNvPr>
              <p:cNvGrpSpPr/>
              <p:nvPr/>
            </p:nvGrpSpPr>
            <p:grpSpPr>
              <a:xfrm>
                <a:off x="17868864" y="10784099"/>
                <a:ext cx="57600" cy="186737"/>
                <a:chOff x="2970743" y="12247074"/>
                <a:chExt cx="57600" cy="186737"/>
              </a:xfrm>
            </p:grpSpPr>
            <p:sp>
              <p:nvSpPr>
                <p:cNvPr id="2414" name="Text Box 3086">
                  <a:extLst>
                    <a:ext uri="{FF2B5EF4-FFF2-40B4-BE49-F238E27FC236}">
                      <a16:creationId xmlns:a16="http://schemas.microsoft.com/office/drawing/2014/main" id="{07E7807E-1642-F33A-9B39-4F147EA993A1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5" name="Text Box 3086">
                  <a:extLst>
                    <a:ext uri="{FF2B5EF4-FFF2-40B4-BE49-F238E27FC236}">
                      <a16:creationId xmlns:a16="http://schemas.microsoft.com/office/drawing/2014/main" id="{BFC738D6-6244-348D-849A-83BAC6BBEB9F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6" name="Text Box 3086">
                  <a:extLst>
                    <a:ext uri="{FF2B5EF4-FFF2-40B4-BE49-F238E27FC236}">
                      <a16:creationId xmlns:a16="http://schemas.microsoft.com/office/drawing/2014/main" id="{7B68F831-272C-43DC-CEA9-57619B15128B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6" name="FTU - upper 1/3 of esophagus">
              <a:extLst>
                <a:ext uri="{FF2B5EF4-FFF2-40B4-BE49-F238E27FC236}">
                  <a16:creationId xmlns:a16="http://schemas.microsoft.com/office/drawing/2014/main" id="{61370507-F8EF-F122-60B8-EE8AAF63C920}"/>
                </a:ext>
              </a:extLst>
            </p:cNvPr>
            <p:cNvGrpSpPr/>
            <p:nvPr/>
          </p:nvGrpSpPr>
          <p:grpSpPr>
            <a:xfrm>
              <a:off x="14396543" y="10997465"/>
              <a:ext cx="3888000" cy="216000"/>
              <a:chOff x="14396543" y="10997465"/>
              <a:chExt cx="3888000" cy="216000"/>
            </a:xfrm>
          </p:grpSpPr>
          <p:sp>
            <p:nvSpPr>
              <p:cNvPr id="2382" name="FTU - upper 1/3 of esophagus">
                <a:extLst>
                  <a:ext uri="{FF2B5EF4-FFF2-40B4-BE49-F238E27FC236}">
                    <a16:creationId xmlns:a16="http://schemas.microsoft.com/office/drawing/2014/main" id="{EBB406AB-5D28-6EAD-D627-6F2B50F04073}"/>
                  </a:ext>
                </a:extLst>
              </p:cNvPr>
              <p:cNvSpPr txBox="1"/>
              <p:nvPr/>
            </p:nvSpPr>
            <p:spPr>
              <a:xfrm>
                <a:off x="14396543" y="1099746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1/3 of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esophagus</a:t>
                </a:r>
                <a:endPara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92" name="link">
                <a:extLst>
                  <a:ext uri="{FF2B5EF4-FFF2-40B4-BE49-F238E27FC236}">
                    <a16:creationId xmlns:a16="http://schemas.microsoft.com/office/drawing/2014/main" id="{90EE869A-39A2-22A8-A673-A333743BCC58}"/>
                  </a:ext>
                </a:extLst>
              </p:cNvPr>
              <p:cNvGrpSpPr/>
              <p:nvPr/>
            </p:nvGrpSpPr>
            <p:grpSpPr>
              <a:xfrm>
                <a:off x="14489548" y="11124208"/>
                <a:ext cx="271971" cy="72000"/>
                <a:chOff x="10133371" y="10945773"/>
                <a:chExt cx="271971" cy="72000"/>
              </a:xfrm>
            </p:grpSpPr>
            <p:sp>
              <p:nvSpPr>
                <p:cNvPr id="2393" name="Star: 5 Points 2250">
                  <a:hlinkClick r:id="rId58"/>
                  <a:extLst>
                    <a:ext uri="{FF2B5EF4-FFF2-40B4-BE49-F238E27FC236}">
                      <a16:creationId xmlns:a16="http://schemas.microsoft.com/office/drawing/2014/main" id="{D8FAFDE6-D41A-9269-1817-D718258B64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3371" y="1094577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4" name="Star: 5 Points 2251">
                  <a:hlinkClick r:id="rId22"/>
                  <a:extLst>
                    <a:ext uri="{FF2B5EF4-FFF2-40B4-BE49-F238E27FC236}">
                      <a16:creationId xmlns:a16="http://schemas.microsoft.com/office/drawing/2014/main" id="{770DC4A0-131D-D0B2-7B94-2D3C4CC25F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3357" y="1094577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5" name="Star: 5 Points 2252">
                  <a:hlinkClick r:id="rId39"/>
                  <a:extLst>
                    <a:ext uri="{FF2B5EF4-FFF2-40B4-BE49-F238E27FC236}">
                      <a16:creationId xmlns:a16="http://schemas.microsoft.com/office/drawing/2014/main" id="{D89D406F-208C-2C7C-348B-54B53D3407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3342" y="1094577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17" name="dock">
                <a:extLst>
                  <a:ext uri="{FF2B5EF4-FFF2-40B4-BE49-F238E27FC236}">
                    <a16:creationId xmlns:a16="http://schemas.microsoft.com/office/drawing/2014/main" id="{A22E86F5-9E50-9BC5-486F-208FCECB4E6E}"/>
                  </a:ext>
                </a:extLst>
              </p:cNvPr>
              <p:cNvGrpSpPr/>
              <p:nvPr/>
            </p:nvGrpSpPr>
            <p:grpSpPr>
              <a:xfrm>
                <a:off x="17869048" y="11012009"/>
                <a:ext cx="57600" cy="186737"/>
                <a:chOff x="2970927" y="12246601"/>
                <a:chExt cx="57600" cy="186737"/>
              </a:xfrm>
            </p:grpSpPr>
            <p:sp>
              <p:nvSpPr>
                <p:cNvPr id="2418" name="Text Box 3086">
                  <a:extLst>
                    <a:ext uri="{FF2B5EF4-FFF2-40B4-BE49-F238E27FC236}">
                      <a16:creationId xmlns:a16="http://schemas.microsoft.com/office/drawing/2014/main" id="{970BDA32-C533-F405-03A9-0EB5358C5E8E}"/>
                    </a:ext>
                  </a:extLst>
                </p:cNvPr>
                <p:cNvSpPr txBox="1"/>
                <p:nvPr/>
              </p:nvSpPr>
              <p:spPr>
                <a:xfrm>
                  <a:off x="2970927" y="1224660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9" name="Text Box 3086">
                  <a:extLst>
                    <a:ext uri="{FF2B5EF4-FFF2-40B4-BE49-F238E27FC236}">
                      <a16:creationId xmlns:a16="http://schemas.microsoft.com/office/drawing/2014/main" id="{42738BF1-A81D-A8C1-499F-B8EB6EAB3418}"/>
                    </a:ext>
                  </a:extLst>
                </p:cNvPr>
                <p:cNvSpPr txBox="1"/>
                <p:nvPr/>
              </p:nvSpPr>
              <p:spPr>
                <a:xfrm>
                  <a:off x="2970927" y="1231117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0" name="Text Box 3086">
                  <a:extLst>
                    <a:ext uri="{FF2B5EF4-FFF2-40B4-BE49-F238E27FC236}">
                      <a16:creationId xmlns:a16="http://schemas.microsoft.com/office/drawing/2014/main" id="{C4F10F35-CDAC-0013-A438-0D0B821EA9CE}"/>
                    </a:ext>
                  </a:extLst>
                </p:cNvPr>
                <p:cNvSpPr txBox="1"/>
                <p:nvPr/>
              </p:nvSpPr>
              <p:spPr>
                <a:xfrm>
                  <a:off x="2970927" y="1237573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5" name="FTU - lower 2/3 of esophagus">
              <a:extLst>
                <a:ext uri="{FF2B5EF4-FFF2-40B4-BE49-F238E27FC236}">
                  <a16:creationId xmlns:a16="http://schemas.microsoft.com/office/drawing/2014/main" id="{49396EEB-B822-61DC-FD5A-DFA3C7579A7A}"/>
                </a:ext>
              </a:extLst>
            </p:cNvPr>
            <p:cNvGrpSpPr/>
            <p:nvPr/>
          </p:nvGrpSpPr>
          <p:grpSpPr>
            <a:xfrm>
              <a:off x="14401298" y="11226073"/>
              <a:ext cx="3888000" cy="216000"/>
              <a:chOff x="14401298" y="11226073"/>
              <a:chExt cx="3888000" cy="216000"/>
            </a:xfrm>
          </p:grpSpPr>
          <p:sp>
            <p:nvSpPr>
              <p:cNvPr id="2381" name="FTU - lower 2/3 of esophagus">
                <a:extLst>
                  <a:ext uri="{FF2B5EF4-FFF2-40B4-BE49-F238E27FC236}">
                    <a16:creationId xmlns:a16="http://schemas.microsoft.com/office/drawing/2014/main" id="{5A4F45F9-440F-5E39-CFCA-574E731B840B}"/>
                  </a:ext>
                </a:extLst>
              </p:cNvPr>
              <p:cNvSpPr txBox="1"/>
              <p:nvPr/>
            </p:nvSpPr>
            <p:spPr>
              <a:xfrm>
                <a:off x="14401298" y="1122607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2/3 of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esophagus</a:t>
                </a:r>
                <a:endPara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88" name="link">
                <a:extLst>
                  <a:ext uri="{FF2B5EF4-FFF2-40B4-BE49-F238E27FC236}">
                    <a16:creationId xmlns:a16="http://schemas.microsoft.com/office/drawing/2014/main" id="{8A182450-935F-D49C-F394-397DA6DED701}"/>
                  </a:ext>
                </a:extLst>
              </p:cNvPr>
              <p:cNvGrpSpPr/>
              <p:nvPr/>
            </p:nvGrpSpPr>
            <p:grpSpPr>
              <a:xfrm>
                <a:off x="14489548" y="11349234"/>
                <a:ext cx="271971" cy="72000"/>
                <a:chOff x="10133371" y="11170799"/>
                <a:chExt cx="271971" cy="72000"/>
              </a:xfrm>
            </p:grpSpPr>
            <p:sp>
              <p:nvSpPr>
                <p:cNvPr id="2389" name="Star: 5 Points 2250">
                  <a:hlinkClick r:id="rId58"/>
                  <a:extLst>
                    <a:ext uri="{FF2B5EF4-FFF2-40B4-BE49-F238E27FC236}">
                      <a16:creationId xmlns:a16="http://schemas.microsoft.com/office/drawing/2014/main" id="{E5C09914-DE45-6464-6F70-C7580B56CB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3371" y="111707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0" name="Star: 5 Points 2251">
                  <a:hlinkClick r:id="rId22"/>
                  <a:extLst>
                    <a:ext uri="{FF2B5EF4-FFF2-40B4-BE49-F238E27FC236}">
                      <a16:creationId xmlns:a16="http://schemas.microsoft.com/office/drawing/2014/main" id="{E38DE508-B948-0D8C-81E2-B359E96717F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3357" y="111707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1" name="Star: 5 Points 2252">
                  <a:extLst>
                    <a:ext uri="{FF2B5EF4-FFF2-40B4-BE49-F238E27FC236}">
                      <a16:creationId xmlns:a16="http://schemas.microsoft.com/office/drawing/2014/main" id="{1798EEE3-EC7C-ED7A-F199-8A63CAA64FC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3342" y="111707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21" name="dock">
                <a:extLst>
                  <a:ext uri="{FF2B5EF4-FFF2-40B4-BE49-F238E27FC236}">
                    <a16:creationId xmlns:a16="http://schemas.microsoft.com/office/drawing/2014/main" id="{16C65269-A44B-680F-B57E-4C2A72D45AF7}"/>
                  </a:ext>
                </a:extLst>
              </p:cNvPr>
              <p:cNvGrpSpPr/>
              <p:nvPr/>
            </p:nvGrpSpPr>
            <p:grpSpPr>
              <a:xfrm>
                <a:off x="17868864" y="11240865"/>
                <a:ext cx="57600" cy="186737"/>
                <a:chOff x="2970743" y="12247074"/>
                <a:chExt cx="57600" cy="186737"/>
              </a:xfrm>
            </p:grpSpPr>
            <p:sp>
              <p:nvSpPr>
                <p:cNvPr id="2422" name="Text Box 3086">
                  <a:extLst>
                    <a:ext uri="{FF2B5EF4-FFF2-40B4-BE49-F238E27FC236}">
                      <a16:creationId xmlns:a16="http://schemas.microsoft.com/office/drawing/2014/main" id="{AABE4F99-4ADE-9850-84DF-4C5C4DCD2CD7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3" name="Text Box 3086">
                  <a:extLst>
                    <a:ext uri="{FF2B5EF4-FFF2-40B4-BE49-F238E27FC236}">
                      <a16:creationId xmlns:a16="http://schemas.microsoft.com/office/drawing/2014/main" id="{D90DFDA6-AF01-48AF-F4B2-35A9822DB5AF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4" name="Text Box 3086">
                  <a:extLst>
                    <a:ext uri="{FF2B5EF4-FFF2-40B4-BE49-F238E27FC236}">
                      <a16:creationId xmlns:a16="http://schemas.microsoft.com/office/drawing/2014/main" id="{94F83EEE-DF54-96EF-172A-1CC9C50468FF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4" name="FTU - lower esophageal sphincter">
              <a:extLst>
                <a:ext uri="{FF2B5EF4-FFF2-40B4-BE49-F238E27FC236}">
                  <a16:creationId xmlns:a16="http://schemas.microsoft.com/office/drawing/2014/main" id="{B462789E-F8BE-12F7-CE14-6F05DCEDAB2B}"/>
                </a:ext>
              </a:extLst>
            </p:cNvPr>
            <p:cNvGrpSpPr/>
            <p:nvPr/>
          </p:nvGrpSpPr>
          <p:grpSpPr>
            <a:xfrm>
              <a:off x="14396543" y="11457405"/>
              <a:ext cx="3888000" cy="216000"/>
              <a:chOff x="14396543" y="11457405"/>
              <a:chExt cx="3888000" cy="216000"/>
            </a:xfrm>
          </p:grpSpPr>
          <p:sp>
            <p:nvSpPr>
              <p:cNvPr id="2380" name="FTU - lower esophageal sphincter">
                <a:extLst>
                  <a:ext uri="{FF2B5EF4-FFF2-40B4-BE49-F238E27FC236}">
                    <a16:creationId xmlns:a16="http://schemas.microsoft.com/office/drawing/2014/main" id="{2399F8C6-C122-435B-3464-10BE8DE81A6D}"/>
                  </a:ext>
                </a:extLst>
              </p:cNvPr>
              <p:cNvSpPr txBox="1"/>
              <p:nvPr/>
            </p:nvSpPr>
            <p:spPr>
              <a:xfrm>
                <a:off x="14396543" y="1145740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esophageal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84" name="link">
                <a:extLst>
                  <a:ext uri="{FF2B5EF4-FFF2-40B4-BE49-F238E27FC236}">
                    <a16:creationId xmlns:a16="http://schemas.microsoft.com/office/drawing/2014/main" id="{88F76F06-2377-0B40-8537-DB9169D32B94}"/>
                  </a:ext>
                </a:extLst>
              </p:cNvPr>
              <p:cNvGrpSpPr/>
              <p:nvPr/>
            </p:nvGrpSpPr>
            <p:grpSpPr>
              <a:xfrm>
                <a:off x="14480023" y="11575694"/>
                <a:ext cx="271971" cy="72000"/>
                <a:chOff x="10123846" y="11397259"/>
                <a:chExt cx="271971" cy="72000"/>
              </a:xfrm>
            </p:grpSpPr>
            <p:sp>
              <p:nvSpPr>
                <p:cNvPr id="2385" name="Star: 5 Points 2250">
                  <a:hlinkClick r:id="rId58"/>
                  <a:extLst>
                    <a:ext uri="{FF2B5EF4-FFF2-40B4-BE49-F238E27FC236}">
                      <a16:creationId xmlns:a16="http://schemas.microsoft.com/office/drawing/2014/main" id="{C854E373-707C-1854-8B6E-6E6DC24B3AA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23846" y="1139725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86" name="Star: 5 Points 2251">
                  <a:hlinkClick r:id="rId22"/>
                  <a:extLst>
                    <a:ext uri="{FF2B5EF4-FFF2-40B4-BE49-F238E27FC236}">
                      <a16:creationId xmlns:a16="http://schemas.microsoft.com/office/drawing/2014/main" id="{FFE6B280-4C0E-375E-6015-0335556980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23832" y="1139725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87" name="Star: 5 Points 2252">
                  <a:extLst>
                    <a:ext uri="{FF2B5EF4-FFF2-40B4-BE49-F238E27FC236}">
                      <a16:creationId xmlns:a16="http://schemas.microsoft.com/office/drawing/2014/main" id="{D6E6E726-CC03-2D0F-5498-2D30DB71837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23817" y="1139725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528" name="dock">
                <a:extLst>
                  <a:ext uri="{FF2B5EF4-FFF2-40B4-BE49-F238E27FC236}">
                    <a16:creationId xmlns:a16="http://schemas.microsoft.com/office/drawing/2014/main" id="{FEB3A3B3-47D3-78BD-1C69-0C3FA77268E1}"/>
                  </a:ext>
                </a:extLst>
              </p:cNvPr>
              <p:cNvGrpSpPr/>
              <p:nvPr/>
            </p:nvGrpSpPr>
            <p:grpSpPr>
              <a:xfrm>
                <a:off x="17864602" y="11471447"/>
                <a:ext cx="57600" cy="186737"/>
                <a:chOff x="2970743" y="12247074"/>
                <a:chExt cx="57600" cy="186737"/>
              </a:xfrm>
            </p:grpSpPr>
            <p:sp>
              <p:nvSpPr>
                <p:cNvPr id="2529" name="Text Box 3086">
                  <a:extLst>
                    <a:ext uri="{FF2B5EF4-FFF2-40B4-BE49-F238E27FC236}">
                      <a16:creationId xmlns:a16="http://schemas.microsoft.com/office/drawing/2014/main" id="{211E85EE-2D10-4CBD-323E-5D22B8425807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0" name="Text Box 3086">
                  <a:extLst>
                    <a:ext uri="{FF2B5EF4-FFF2-40B4-BE49-F238E27FC236}">
                      <a16:creationId xmlns:a16="http://schemas.microsoft.com/office/drawing/2014/main" id="{B47926B6-A0BE-841F-94DA-CE83B98B26E1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1" name="Text Box 3086">
                  <a:extLst>
                    <a:ext uri="{FF2B5EF4-FFF2-40B4-BE49-F238E27FC236}">
                      <a16:creationId xmlns:a16="http://schemas.microsoft.com/office/drawing/2014/main" id="{EF8E0D62-DB0B-6206-A18F-A5EDF2D461F0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569" name="dock - vascular">
              <a:extLst>
                <a:ext uri="{FF2B5EF4-FFF2-40B4-BE49-F238E27FC236}">
                  <a16:creationId xmlns:a16="http://schemas.microsoft.com/office/drawing/2014/main" id="{76F37627-C705-0B94-E3BB-3846420FEDF1}"/>
                </a:ext>
              </a:extLst>
            </p:cNvPr>
            <p:cNvGrpSpPr/>
            <p:nvPr/>
          </p:nvGrpSpPr>
          <p:grpSpPr>
            <a:xfrm>
              <a:off x="14200825" y="10770340"/>
              <a:ext cx="180000" cy="902475"/>
              <a:chOff x="14204668" y="11992615"/>
              <a:chExt cx="180000" cy="902475"/>
            </a:xfrm>
          </p:grpSpPr>
          <p:sp>
            <p:nvSpPr>
              <p:cNvPr id="2570" name="Text Box 3070">
                <a:extLst>
                  <a:ext uri="{FF2B5EF4-FFF2-40B4-BE49-F238E27FC236}">
                    <a16:creationId xmlns:a16="http://schemas.microsoft.com/office/drawing/2014/main" id="{1FBB4626-8281-9097-18D2-2DC3ADE8865B}"/>
                  </a:ext>
                </a:extLst>
              </p:cNvPr>
              <p:cNvSpPr txBox="1"/>
              <p:nvPr/>
            </p:nvSpPr>
            <p:spPr>
              <a:xfrm>
                <a:off x="14204668" y="11992615"/>
                <a:ext cx="180000" cy="90247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71" name="Text Box 3036">
                <a:extLst>
                  <a:ext uri="{FF2B5EF4-FFF2-40B4-BE49-F238E27FC236}">
                    <a16:creationId xmlns:a16="http://schemas.microsoft.com/office/drawing/2014/main" id="{58F72025-D034-5C3C-07D8-B9C4FDEDF0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58668" y="1240785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507" name="ganglion - pancreatic g. ">
            <a:extLst>
              <a:ext uri="{FF2B5EF4-FFF2-40B4-BE49-F238E27FC236}">
                <a16:creationId xmlns:a16="http://schemas.microsoft.com/office/drawing/2014/main" id="{9F9AE04D-24CD-0B80-2776-0217639DD2DE}"/>
              </a:ext>
            </a:extLst>
          </p:cNvPr>
          <p:cNvSpPr txBox="1"/>
          <p:nvPr/>
        </p:nvSpPr>
        <p:spPr>
          <a:xfrm>
            <a:off x="19219349" y="14837852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08" name="ganglion - pancreatic g. ">
            <a:extLst>
              <a:ext uri="{FF2B5EF4-FFF2-40B4-BE49-F238E27FC236}">
                <a16:creationId xmlns:a16="http://schemas.microsoft.com/office/drawing/2014/main" id="{97C0C26E-0343-5F4F-852F-9272B06DDF83}"/>
              </a:ext>
            </a:extLst>
          </p:cNvPr>
          <p:cNvSpPr txBox="1"/>
          <p:nvPr/>
        </p:nvSpPr>
        <p:spPr>
          <a:xfrm>
            <a:off x="19210401" y="15290785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09" name="ganglion - pancreatic g. ">
            <a:extLst>
              <a:ext uri="{FF2B5EF4-FFF2-40B4-BE49-F238E27FC236}">
                <a16:creationId xmlns:a16="http://schemas.microsoft.com/office/drawing/2014/main" id="{7A175C1B-C0FA-227B-81EF-C1B83BE57A3D}"/>
              </a:ext>
            </a:extLst>
          </p:cNvPr>
          <p:cNvSpPr txBox="1"/>
          <p:nvPr/>
        </p:nvSpPr>
        <p:spPr>
          <a:xfrm>
            <a:off x="19216470" y="15522206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0" name="ganglion - pancreatic g. ">
            <a:extLst>
              <a:ext uri="{FF2B5EF4-FFF2-40B4-BE49-F238E27FC236}">
                <a16:creationId xmlns:a16="http://schemas.microsoft.com/office/drawing/2014/main" id="{E7AB3AAC-09A3-1E3A-691D-9E065668627B}"/>
              </a:ext>
            </a:extLst>
          </p:cNvPr>
          <p:cNvSpPr txBox="1"/>
          <p:nvPr/>
        </p:nvSpPr>
        <p:spPr>
          <a:xfrm>
            <a:off x="19211977" y="15066914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1" name="ganglion - pancreatic g. ">
            <a:extLst>
              <a:ext uri="{FF2B5EF4-FFF2-40B4-BE49-F238E27FC236}">
                <a16:creationId xmlns:a16="http://schemas.microsoft.com/office/drawing/2014/main" id="{4BA2ACAF-2BA0-EA15-BB9D-F943FF97167E}"/>
              </a:ext>
            </a:extLst>
          </p:cNvPr>
          <p:cNvSpPr txBox="1"/>
          <p:nvPr/>
        </p:nvSpPr>
        <p:spPr>
          <a:xfrm>
            <a:off x="19208426" y="14609588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2" name="ganglion - pancreatic g. ">
            <a:extLst>
              <a:ext uri="{FF2B5EF4-FFF2-40B4-BE49-F238E27FC236}">
                <a16:creationId xmlns:a16="http://schemas.microsoft.com/office/drawing/2014/main" id="{4ED0760D-DF26-3DAA-0C47-BBB3353D1BB8}"/>
              </a:ext>
            </a:extLst>
          </p:cNvPr>
          <p:cNvSpPr txBox="1"/>
          <p:nvPr/>
        </p:nvSpPr>
        <p:spPr>
          <a:xfrm>
            <a:off x="19210401" y="15751050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3" name="ganglion - pancreatic g. ">
            <a:extLst>
              <a:ext uri="{FF2B5EF4-FFF2-40B4-BE49-F238E27FC236}">
                <a16:creationId xmlns:a16="http://schemas.microsoft.com/office/drawing/2014/main" id="{0E47A0A7-6D57-89E3-C70F-17A8D61C4250}"/>
              </a:ext>
            </a:extLst>
          </p:cNvPr>
          <p:cNvSpPr txBox="1"/>
          <p:nvPr/>
        </p:nvSpPr>
        <p:spPr>
          <a:xfrm>
            <a:off x="19216470" y="15977044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grpSp>
        <p:nvGrpSpPr>
          <p:cNvPr id="2503" name="block - entric system">
            <a:extLst>
              <a:ext uri="{FF2B5EF4-FFF2-40B4-BE49-F238E27FC236}">
                <a16:creationId xmlns:a16="http://schemas.microsoft.com/office/drawing/2014/main" id="{29F02EA3-F1D5-B6D8-87CF-25920BBA541C}"/>
              </a:ext>
            </a:extLst>
          </p:cNvPr>
          <p:cNvGrpSpPr/>
          <p:nvPr/>
        </p:nvGrpSpPr>
        <p:grpSpPr>
          <a:xfrm>
            <a:off x="16565010" y="10766324"/>
            <a:ext cx="2409241" cy="10465200"/>
            <a:chOff x="11080730" y="11262107"/>
            <a:chExt cx="2409241" cy="10465200"/>
          </a:xfrm>
        </p:grpSpPr>
        <p:sp>
          <p:nvSpPr>
            <p:cNvPr id="2504" name="Rectangle 2503">
              <a:extLst>
                <a:ext uri="{FF2B5EF4-FFF2-40B4-BE49-F238E27FC236}">
                  <a16:creationId xmlns:a16="http://schemas.microsoft.com/office/drawing/2014/main" id="{D0A1064E-E0C1-FDAC-BF2F-9FDAA99AB210}"/>
                </a:ext>
              </a:extLst>
            </p:cNvPr>
            <p:cNvSpPr/>
            <p:nvPr/>
          </p:nvSpPr>
          <p:spPr>
            <a:xfrm>
              <a:off x="11080730" y="11262107"/>
              <a:ext cx="2409241" cy="104652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5" name="Rectangle 2504">
              <a:extLst>
                <a:ext uri="{FF2B5EF4-FFF2-40B4-BE49-F238E27FC236}">
                  <a16:creationId xmlns:a16="http://schemas.microsoft.com/office/drawing/2014/main" id="{E6233189-F6DF-3A22-1196-A252858A7F39}"/>
                </a:ext>
              </a:extLst>
            </p:cNvPr>
            <p:cNvSpPr/>
            <p:nvPr/>
          </p:nvSpPr>
          <p:spPr>
            <a:xfrm>
              <a:off x="11088126" y="11262107"/>
              <a:ext cx="1080000" cy="10465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6" name="Rectangle 2505">
              <a:extLst>
                <a:ext uri="{FF2B5EF4-FFF2-40B4-BE49-F238E27FC236}">
                  <a16:creationId xmlns:a16="http://schemas.microsoft.com/office/drawing/2014/main" id="{93A60BB0-B792-FB43-A4DD-AB8F9949BE28}"/>
                </a:ext>
              </a:extLst>
            </p:cNvPr>
            <p:cNvSpPr/>
            <p:nvPr/>
          </p:nvSpPr>
          <p:spPr>
            <a:xfrm>
              <a:off x="12564357" y="11262107"/>
              <a:ext cx="919382" cy="10465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728" name="organ group - pharynx">
            <a:extLst>
              <a:ext uri="{FF2B5EF4-FFF2-40B4-BE49-F238E27FC236}">
                <a16:creationId xmlns:a16="http://schemas.microsoft.com/office/drawing/2014/main" id="{4516EF52-2714-D2BA-A18C-0ABCFDD2EB61}"/>
              </a:ext>
            </a:extLst>
          </p:cNvPr>
          <p:cNvGrpSpPr/>
          <p:nvPr/>
        </p:nvGrpSpPr>
        <p:grpSpPr>
          <a:xfrm>
            <a:off x="13351598" y="5014380"/>
            <a:ext cx="1516619" cy="1265118"/>
            <a:chOff x="12208603" y="5014380"/>
            <a:chExt cx="1516619" cy="1265118"/>
          </a:xfrm>
        </p:grpSpPr>
        <p:sp>
          <p:nvSpPr>
            <p:cNvPr id="2650" name="organ - pharynx">
              <a:extLst>
                <a:ext uri="{FF2B5EF4-FFF2-40B4-BE49-F238E27FC236}">
                  <a16:creationId xmlns:a16="http://schemas.microsoft.com/office/drawing/2014/main" id="{5DCE00FF-49A9-5A82-B840-7E30BDF0CDEB}"/>
                </a:ext>
              </a:extLst>
            </p:cNvPr>
            <p:cNvSpPr txBox="1"/>
            <p:nvPr/>
          </p:nvSpPr>
          <p:spPr>
            <a:xfrm>
              <a:off x="12208603" y="5014380"/>
              <a:ext cx="1516619" cy="126511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Pharynx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719" name="FTU - external nasal mucosa">
              <a:extLst>
                <a:ext uri="{FF2B5EF4-FFF2-40B4-BE49-F238E27FC236}">
                  <a16:creationId xmlns:a16="http://schemas.microsoft.com/office/drawing/2014/main" id="{12B94CDD-A0FA-B89A-CA34-46E86AB05DC6}"/>
                </a:ext>
              </a:extLst>
            </p:cNvPr>
            <p:cNvGrpSpPr/>
            <p:nvPr/>
          </p:nvGrpSpPr>
          <p:grpSpPr>
            <a:xfrm>
              <a:off x="12430970" y="5133570"/>
              <a:ext cx="1287486" cy="216000"/>
              <a:chOff x="12430970" y="5133570"/>
              <a:chExt cx="1287486" cy="216000"/>
            </a:xfrm>
          </p:grpSpPr>
          <p:sp>
            <p:nvSpPr>
              <p:cNvPr id="2652" name="FTU - external nasal mucosa">
                <a:extLst>
                  <a:ext uri="{FF2B5EF4-FFF2-40B4-BE49-F238E27FC236}">
                    <a16:creationId xmlns:a16="http://schemas.microsoft.com/office/drawing/2014/main" id="{A5D04DC9-1BC7-4DD5-2632-779C57333196}"/>
                  </a:ext>
                </a:extLst>
              </p:cNvPr>
              <p:cNvSpPr txBox="1"/>
              <p:nvPr/>
            </p:nvSpPr>
            <p:spPr>
              <a:xfrm>
                <a:off x="12430970" y="5133570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9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External nasal mucosa</a:t>
                </a:r>
              </a:p>
            </p:txBody>
          </p:sp>
          <p:grpSp>
            <p:nvGrpSpPr>
              <p:cNvPr id="2654" name="dock">
                <a:extLst>
                  <a:ext uri="{FF2B5EF4-FFF2-40B4-BE49-F238E27FC236}">
                    <a16:creationId xmlns:a16="http://schemas.microsoft.com/office/drawing/2014/main" id="{C9584DD6-F8CA-A547-FEA3-1CA489F4F1C2}"/>
                  </a:ext>
                </a:extLst>
              </p:cNvPr>
              <p:cNvGrpSpPr/>
              <p:nvPr/>
            </p:nvGrpSpPr>
            <p:grpSpPr>
              <a:xfrm>
                <a:off x="13278623" y="5149663"/>
                <a:ext cx="57600" cy="186737"/>
                <a:chOff x="2967225" y="12246586"/>
                <a:chExt cx="57600" cy="186737"/>
              </a:xfrm>
            </p:grpSpPr>
            <p:sp>
              <p:nvSpPr>
                <p:cNvPr id="2657" name="Text Box 3086">
                  <a:extLst>
                    <a:ext uri="{FF2B5EF4-FFF2-40B4-BE49-F238E27FC236}">
                      <a16:creationId xmlns:a16="http://schemas.microsoft.com/office/drawing/2014/main" id="{A08F6E32-C7D8-C0F3-D5A4-A1723A2EF558}"/>
                    </a:ext>
                  </a:extLst>
                </p:cNvPr>
                <p:cNvSpPr txBox="1"/>
                <p:nvPr/>
              </p:nvSpPr>
              <p:spPr>
                <a:xfrm>
                  <a:off x="2967225" y="12246586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58" name="Text Box 3086">
                  <a:extLst>
                    <a:ext uri="{FF2B5EF4-FFF2-40B4-BE49-F238E27FC236}">
                      <a16:creationId xmlns:a16="http://schemas.microsoft.com/office/drawing/2014/main" id="{F3B20891-FE12-6168-0FBC-02A94CF7BBC4}"/>
                    </a:ext>
                  </a:extLst>
                </p:cNvPr>
                <p:cNvSpPr txBox="1"/>
                <p:nvPr/>
              </p:nvSpPr>
              <p:spPr>
                <a:xfrm>
                  <a:off x="2967225" y="12311155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59" name="Text Box 3086">
                  <a:extLst>
                    <a:ext uri="{FF2B5EF4-FFF2-40B4-BE49-F238E27FC236}">
                      <a16:creationId xmlns:a16="http://schemas.microsoft.com/office/drawing/2014/main" id="{48DB7FA0-3415-B094-0F8A-64DBE803F500}"/>
                    </a:ext>
                  </a:extLst>
                </p:cNvPr>
                <p:cNvSpPr txBox="1"/>
                <p:nvPr/>
              </p:nvSpPr>
              <p:spPr>
                <a:xfrm>
                  <a:off x="2967225" y="12375723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87" name="link">
                <a:extLst>
                  <a:ext uri="{FF2B5EF4-FFF2-40B4-BE49-F238E27FC236}">
                    <a16:creationId xmlns:a16="http://schemas.microsoft.com/office/drawing/2014/main" id="{4F55C2DF-1CC4-860E-50D7-2B60283B613F}"/>
                  </a:ext>
                </a:extLst>
              </p:cNvPr>
              <p:cNvGrpSpPr/>
              <p:nvPr/>
            </p:nvGrpSpPr>
            <p:grpSpPr>
              <a:xfrm>
                <a:off x="12517008" y="5241943"/>
                <a:ext cx="271971" cy="72000"/>
                <a:chOff x="1089323" y="4107466"/>
                <a:chExt cx="271971" cy="72000"/>
              </a:xfrm>
            </p:grpSpPr>
            <p:sp>
              <p:nvSpPr>
                <p:cNvPr id="2688" name="Star: 5 Points 2730">
                  <a:hlinkClick r:id="rId59"/>
                  <a:extLst>
                    <a:ext uri="{FF2B5EF4-FFF2-40B4-BE49-F238E27FC236}">
                      <a16:creationId xmlns:a16="http://schemas.microsoft.com/office/drawing/2014/main" id="{2D12997B-4E27-F8D0-E10D-4C07A80F4A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89" name="Star: 5 Points 2731">
                  <a:hlinkClick r:id="rId60"/>
                  <a:extLst>
                    <a:ext uri="{FF2B5EF4-FFF2-40B4-BE49-F238E27FC236}">
                      <a16:creationId xmlns:a16="http://schemas.microsoft.com/office/drawing/2014/main" id="{1B998C2E-F127-E719-9CEE-29A08C8E41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0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075EBD17-63C2-CFA5-E959-A030E4594F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20" name="FTU - internal nasal mucosa">
              <a:extLst>
                <a:ext uri="{FF2B5EF4-FFF2-40B4-BE49-F238E27FC236}">
                  <a16:creationId xmlns:a16="http://schemas.microsoft.com/office/drawing/2014/main" id="{A7E85005-D73A-A881-256A-8F7CFE67BDE3}"/>
                </a:ext>
              </a:extLst>
            </p:cNvPr>
            <p:cNvGrpSpPr/>
            <p:nvPr/>
          </p:nvGrpSpPr>
          <p:grpSpPr>
            <a:xfrm>
              <a:off x="12430971" y="5361953"/>
              <a:ext cx="1287486" cy="216000"/>
              <a:chOff x="12430971" y="5361953"/>
              <a:chExt cx="1287486" cy="216000"/>
            </a:xfrm>
          </p:grpSpPr>
          <p:sp>
            <p:nvSpPr>
              <p:cNvPr id="2661" name="FTU - internal nasal mucosa">
                <a:extLst>
                  <a:ext uri="{FF2B5EF4-FFF2-40B4-BE49-F238E27FC236}">
                    <a16:creationId xmlns:a16="http://schemas.microsoft.com/office/drawing/2014/main" id="{B2579FD8-4E70-3392-B2E1-C58002F45267}"/>
                  </a:ext>
                </a:extLst>
              </p:cNvPr>
              <p:cNvSpPr txBox="1"/>
              <p:nvPr/>
            </p:nvSpPr>
            <p:spPr>
              <a:xfrm>
                <a:off x="12430971" y="5361953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9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Internal nasal mucosa</a:t>
                </a:r>
              </a:p>
            </p:txBody>
          </p:sp>
          <p:grpSp>
            <p:nvGrpSpPr>
              <p:cNvPr id="2663" name="dock">
                <a:extLst>
                  <a:ext uri="{FF2B5EF4-FFF2-40B4-BE49-F238E27FC236}">
                    <a16:creationId xmlns:a16="http://schemas.microsoft.com/office/drawing/2014/main" id="{FE7C9C6F-A81A-4153-AFF8-8CC96C763117}"/>
                  </a:ext>
                </a:extLst>
              </p:cNvPr>
              <p:cNvGrpSpPr/>
              <p:nvPr/>
            </p:nvGrpSpPr>
            <p:grpSpPr>
              <a:xfrm>
                <a:off x="13282668" y="5379801"/>
                <a:ext cx="51059" cy="186737"/>
                <a:chOff x="2915408" y="12248341"/>
                <a:chExt cx="57604" cy="186737"/>
              </a:xfrm>
            </p:grpSpPr>
            <p:sp>
              <p:nvSpPr>
                <p:cNvPr id="2666" name="Text Box 3086">
                  <a:extLst>
                    <a:ext uri="{FF2B5EF4-FFF2-40B4-BE49-F238E27FC236}">
                      <a16:creationId xmlns:a16="http://schemas.microsoft.com/office/drawing/2014/main" id="{CFB6E799-4D12-B7B2-5914-C4EEAE435261}"/>
                    </a:ext>
                  </a:extLst>
                </p:cNvPr>
                <p:cNvSpPr txBox="1"/>
                <p:nvPr/>
              </p:nvSpPr>
              <p:spPr>
                <a:xfrm>
                  <a:off x="2915409" y="1224834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67" name="Text Box 3086">
                  <a:extLst>
                    <a:ext uri="{FF2B5EF4-FFF2-40B4-BE49-F238E27FC236}">
                      <a16:creationId xmlns:a16="http://schemas.microsoft.com/office/drawing/2014/main" id="{FD94B89B-819B-947B-502C-741EE2756811}"/>
                    </a:ext>
                  </a:extLst>
                </p:cNvPr>
                <p:cNvSpPr txBox="1"/>
                <p:nvPr/>
              </p:nvSpPr>
              <p:spPr>
                <a:xfrm>
                  <a:off x="2915412" y="1231291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68" name="Text Box 3086">
                  <a:extLst>
                    <a:ext uri="{FF2B5EF4-FFF2-40B4-BE49-F238E27FC236}">
                      <a16:creationId xmlns:a16="http://schemas.microsoft.com/office/drawing/2014/main" id="{3A45A41C-E537-393B-CAF8-757E59B99A91}"/>
                    </a:ext>
                  </a:extLst>
                </p:cNvPr>
                <p:cNvSpPr txBox="1"/>
                <p:nvPr/>
              </p:nvSpPr>
              <p:spPr>
                <a:xfrm>
                  <a:off x="2915408" y="1237747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91" name="link">
                <a:extLst>
                  <a:ext uri="{FF2B5EF4-FFF2-40B4-BE49-F238E27FC236}">
                    <a16:creationId xmlns:a16="http://schemas.microsoft.com/office/drawing/2014/main" id="{B8AFBA3E-909F-B1DD-8AC5-4E8E2EC9012C}"/>
                  </a:ext>
                </a:extLst>
              </p:cNvPr>
              <p:cNvGrpSpPr/>
              <p:nvPr/>
            </p:nvGrpSpPr>
            <p:grpSpPr>
              <a:xfrm>
                <a:off x="12517008" y="5475048"/>
                <a:ext cx="271971" cy="72000"/>
                <a:chOff x="1089323" y="4107466"/>
                <a:chExt cx="271971" cy="72000"/>
              </a:xfrm>
            </p:grpSpPr>
            <p:sp>
              <p:nvSpPr>
                <p:cNvPr id="2692" name="Star: 5 Points 2730">
                  <a:hlinkClick r:id="rId59"/>
                  <a:extLst>
                    <a:ext uri="{FF2B5EF4-FFF2-40B4-BE49-F238E27FC236}">
                      <a16:creationId xmlns:a16="http://schemas.microsoft.com/office/drawing/2014/main" id="{5CA2078C-C6D6-4692-2597-2A6D16E68B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3" name="Star: 5 Points 2731">
                  <a:hlinkClick r:id="rId60"/>
                  <a:extLst>
                    <a:ext uri="{FF2B5EF4-FFF2-40B4-BE49-F238E27FC236}">
                      <a16:creationId xmlns:a16="http://schemas.microsoft.com/office/drawing/2014/main" id="{E75807CF-E6BD-4D2B-F965-B87065A0EA3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4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5E589F6A-47A7-A83F-0F53-2F02190720F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21" name="FTU - nasophayrnx">
              <a:extLst>
                <a:ext uri="{FF2B5EF4-FFF2-40B4-BE49-F238E27FC236}">
                  <a16:creationId xmlns:a16="http://schemas.microsoft.com/office/drawing/2014/main" id="{478E656F-243B-26BB-A8BF-B5DBD54F7D67}"/>
                </a:ext>
              </a:extLst>
            </p:cNvPr>
            <p:cNvGrpSpPr/>
            <p:nvPr/>
          </p:nvGrpSpPr>
          <p:grpSpPr>
            <a:xfrm>
              <a:off x="12434892" y="5590336"/>
              <a:ext cx="1283564" cy="216000"/>
              <a:chOff x="12434892" y="5590336"/>
              <a:chExt cx="1283564" cy="216000"/>
            </a:xfrm>
          </p:grpSpPr>
          <p:sp>
            <p:nvSpPr>
              <p:cNvPr id="2670" name="FTU - nasophayrnx">
                <a:extLst>
                  <a:ext uri="{FF2B5EF4-FFF2-40B4-BE49-F238E27FC236}">
                    <a16:creationId xmlns:a16="http://schemas.microsoft.com/office/drawing/2014/main" id="{82C40A20-6FBC-AEE2-1988-6FCB63586788}"/>
                  </a:ext>
                </a:extLst>
              </p:cNvPr>
              <p:cNvSpPr txBox="1"/>
              <p:nvPr/>
            </p:nvSpPr>
            <p:spPr>
              <a:xfrm>
                <a:off x="12434892" y="5590336"/>
                <a:ext cx="128356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Nasophayrnx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72" name="dock">
                <a:extLst>
                  <a:ext uri="{FF2B5EF4-FFF2-40B4-BE49-F238E27FC236}">
                    <a16:creationId xmlns:a16="http://schemas.microsoft.com/office/drawing/2014/main" id="{5298AD2A-9EE2-0B88-6917-79957BF2C937}"/>
                  </a:ext>
                </a:extLst>
              </p:cNvPr>
              <p:cNvGrpSpPr/>
              <p:nvPr/>
            </p:nvGrpSpPr>
            <p:grpSpPr>
              <a:xfrm>
                <a:off x="13279261" y="5605488"/>
                <a:ext cx="57600" cy="186737"/>
                <a:chOff x="2967863" y="12245645"/>
                <a:chExt cx="57600" cy="186737"/>
              </a:xfrm>
            </p:grpSpPr>
            <p:sp>
              <p:nvSpPr>
                <p:cNvPr id="2675" name="Text Box 3086">
                  <a:extLst>
                    <a:ext uri="{FF2B5EF4-FFF2-40B4-BE49-F238E27FC236}">
                      <a16:creationId xmlns:a16="http://schemas.microsoft.com/office/drawing/2014/main" id="{2E214DCF-D3BC-247E-9E6F-A0316714C560}"/>
                    </a:ext>
                  </a:extLst>
                </p:cNvPr>
                <p:cNvSpPr txBox="1"/>
                <p:nvPr/>
              </p:nvSpPr>
              <p:spPr>
                <a:xfrm>
                  <a:off x="2967863" y="1224564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76" name="Text Box 3086">
                  <a:extLst>
                    <a:ext uri="{FF2B5EF4-FFF2-40B4-BE49-F238E27FC236}">
                      <a16:creationId xmlns:a16="http://schemas.microsoft.com/office/drawing/2014/main" id="{531949A7-2A8E-F17E-69CE-52B0AEDAAF80}"/>
                    </a:ext>
                  </a:extLst>
                </p:cNvPr>
                <p:cNvSpPr txBox="1"/>
                <p:nvPr/>
              </p:nvSpPr>
              <p:spPr>
                <a:xfrm>
                  <a:off x="2967863" y="1231021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77" name="Text Box 3086">
                  <a:extLst>
                    <a:ext uri="{FF2B5EF4-FFF2-40B4-BE49-F238E27FC236}">
                      <a16:creationId xmlns:a16="http://schemas.microsoft.com/office/drawing/2014/main" id="{41DA4FF9-25A3-CE8C-B042-AF0F14CB895B}"/>
                    </a:ext>
                  </a:extLst>
                </p:cNvPr>
                <p:cNvSpPr txBox="1"/>
                <p:nvPr/>
              </p:nvSpPr>
              <p:spPr>
                <a:xfrm>
                  <a:off x="2967863" y="1237478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95" name="link">
                <a:extLst>
                  <a:ext uri="{FF2B5EF4-FFF2-40B4-BE49-F238E27FC236}">
                    <a16:creationId xmlns:a16="http://schemas.microsoft.com/office/drawing/2014/main" id="{66AD5084-997C-490F-702F-B51DE0739E41}"/>
                  </a:ext>
                </a:extLst>
              </p:cNvPr>
              <p:cNvGrpSpPr/>
              <p:nvPr/>
            </p:nvGrpSpPr>
            <p:grpSpPr>
              <a:xfrm>
                <a:off x="12522174" y="5709371"/>
                <a:ext cx="271971" cy="72000"/>
                <a:chOff x="1089323" y="4107466"/>
                <a:chExt cx="271971" cy="72000"/>
              </a:xfrm>
            </p:grpSpPr>
            <p:sp>
              <p:nvSpPr>
                <p:cNvPr id="2696" name="Star: 5 Points 2730">
                  <a:hlinkClick r:id="rId59"/>
                  <a:extLst>
                    <a:ext uri="{FF2B5EF4-FFF2-40B4-BE49-F238E27FC236}">
                      <a16:creationId xmlns:a16="http://schemas.microsoft.com/office/drawing/2014/main" id="{C94D83C8-9696-797F-4197-4A24139E117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7" name="Star: 5 Points 2731">
                  <a:hlinkClick r:id="rId60"/>
                  <a:extLst>
                    <a:ext uri="{FF2B5EF4-FFF2-40B4-BE49-F238E27FC236}">
                      <a16:creationId xmlns:a16="http://schemas.microsoft.com/office/drawing/2014/main" id="{69A5044C-7F01-E790-8EC4-EE64977170D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8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1E4AA92D-6957-DC62-3DAA-8E6DE88074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24" name="FTU - orophayrnx">
              <a:extLst>
                <a:ext uri="{FF2B5EF4-FFF2-40B4-BE49-F238E27FC236}">
                  <a16:creationId xmlns:a16="http://schemas.microsoft.com/office/drawing/2014/main" id="{EDD426C9-A802-661E-991D-3AA597140592}"/>
                </a:ext>
              </a:extLst>
            </p:cNvPr>
            <p:cNvGrpSpPr/>
            <p:nvPr/>
          </p:nvGrpSpPr>
          <p:grpSpPr>
            <a:xfrm>
              <a:off x="12434892" y="5820077"/>
              <a:ext cx="1283564" cy="216000"/>
              <a:chOff x="12434892" y="5820077"/>
              <a:chExt cx="1283564" cy="216000"/>
            </a:xfrm>
          </p:grpSpPr>
          <p:sp>
            <p:nvSpPr>
              <p:cNvPr id="2679" name="FTU - orophayrnx">
                <a:extLst>
                  <a:ext uri="{FF2B5EF4-FFF2-40B4-BE49-F238E27FC236}">
                    <a16:creationId xmlns:a16="http://schemas.microsoft.com/office/drawing/2014/main" id="{9A123272-C8FF-B55B-148F-6D248C4D0AA9}"/>
                  </a:ext>
                </a:extLst>
              </p:cNvPr>
              <p:cNvSpPr txBox="1"/>
              <p:nvPr/>
            </p:nvSpPr>
            <p:spPr>
              <a:xfrm>
                <a:off x="12434892" y="5820077"/>
                <a:ext cx="128356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Orophayrnx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81" name="dock">
                <a:extLst>
                  <a:ext uri="{FF2B5EF4-FFF2-40B4-BE49-F238E27FC236}">
                    <a16:creationId xmlns:a16="http://schemas.microsoft.com/office/drawing/2014/main" id="{0ACA9D2F-7743-6A98-5CEF-AD2E8316578B}"/>
                  </a:ext>
                </a:extLst>
              </p:cNvPr>
              <p:cNvGrpSpPr/>
              <p:nvPr/>
            </p:nvGrpSpPr>
            <p:grpSpPr>
              <a:xfrm>
                <a:off x="13279261" y="5837925"/>
                <a:ext cx="57600" cy="186737"/>
                <a:chOff x="2967863" y="12248341"/>
                <a:chExt cx="57600" cy="186737"/>
              </a:xfrm>
            </p:grpSpPr>
            <p:sp>
              <p:nvSpPr>
                <p:cNvPr id="2684" name="Text Box 3086">
                  <a:extLst>
                    <a:ext uri="{FF2B5EF4-FFF2-40B4-BE49-F238E27FC236}">
                      <a16:creationId xmlns:a16="http://schemas.microsoft.com/office/drawing/2014/main" id="{49C14749-80FA-A3A3-1693-0E38035E23EF}"/>
                    </a:ext>
                  </a:extLst>
                </p:cNvPr>
                <p:cNvSpPr txBox="1"/>
                <p:nvPr/>
              </p:nvSpPr>
              <p:spPr>
                <a:xfrm>
                  <a:off x="2967863" y="1224834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85" name="Text Box 3086">
                  <a:extLst>
                    <a:ext uri="{FF2B5EF4-FFF2-40B4-BE49-F238E27FC236}">
                      <a16:creationId xmlns:a16="http://schemas.microsoft.com/office/drawing/2014/main" id="{6AC15B8B-9B04-7F83-CF9E-C7EF72A60B4E}"/>
                    </a:ext>
                  </a:extLst>
                </p:cNvPr>
                <p:cNvSpPr txBox="1"/>
                <p:nvPr/>
              </p:nvSpPr>
              <p:spPr>
                <a:xfrm>
                  <a:off x="2967863" y="1231291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86" name="Text Box 3086">
                  <a:extLst>
                    <a:ext uri="{FF2B5EF4-FFF2-40B4-BE49-F238E27FC236}">
                      <a16:creationId xmlns:a16="http://schemas.microsoft.com/office/drawing/2014/main" id="{B639626E-A536-22AD-B1D5-88D3D3263B49}"/>
                    </a:ext>
                  </a:extLst>
                </p:cNvPr>
                <p:cNvSpPr txBox="1"/>
                <p:nvPr/>
              </p:nvSpPr>
              <p:spPr>
                <a:xfrm>
                  <a:off x="2967863" y="1237747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700" name="link">
                <a:extLst>
                  <a:ext uri="{FF2B5EF4-FFF2-40B4-BE49-F238E27FC236}">
                    <a16:creationId xmlns:a16="http://schemas.microsoft.com/office/drawing/2014/main" id="{4E1BDAC3-D874-3AD3-B751-52AF206B42EA}"/>
                  </a:ext>
                </a:extLst>
              </p:cNvPr>
              <p:cNvGrpSpPr/>
              <p:nvPr/>
            </p:nvGrpSpPr>
            <p:grpSpPr>
              <a:xfrm>
                <a:off x="12533373" y="5942058"/>
                <a:ext cx="271971" cy="72000"/>
                <a:chOff x="1089323" y="4107466"/>
                <a:chExt cx="271971" cy="72000"/>
              </a:xfrm>
            </p:grpSpPr>
            <p:sp>
              <p:nvSpPr>
                <p:cNvPr id="2701" name="Star: 5 Points 2730">
                  <a:hlinkClick r:id="rId59"/>
                  <a:extLst>
                    <a:ext uri="{FF2B5EF4-FFF2-40B4-BE49-F238E27FC236}">
                      <a16:creationId xmlns:a16="http://schemas.microsoft.com/office/drawing/2014/main" id="{106719C7-C2DC-7DB0-0B88-140B8C88E8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2" name="Star: 5 Points 2731">
                  <a:hlinkClick r:id="rId60"/>
                  <a:extLst>
                    <a:ext uri="{FF2B5EF4-FFF2-40B4-BE49-F238E27FC236}">
                      <a16:creationId xmlns:a16="http://schemas.microsoft.com/office/drawing/2014/main" id="{77855C5C-B1F5-C2A4-7F79-54C7856D91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3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28316711-3139-8002-52CA-D198201681F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26" name="FTU - laryngophayrnx">
              <a:extLst>
                <a:ext uri="{FF2B5EF4-FFF2-40B4-BE49-F238E27FC236}">
                  <a16:creationId xmlns:a16="http://schemas.microsoft.com/office/drawing/2014/main" id="{1545E99D-F342-FABE-81BB-01B52C2D62A5}"/>
                </a:ext>
              </a:extLst>
            </p:cNvPr>
            <p:cNvGrpSpPr/>
            <p:nvPr/>
          </p:nvGrpSpPr>
          <p:grpSpPr>
            <a:xfrm>
              <a:off x="12434892" y="6047099"/>
              <a:ext cx="1287486" cy="216000"/>
              <a:chOff x="12434892" y="6047099"/>
              <a:chExt cx="1287486" cy="216000"/>
            </a:xfrm>
          </p:grpSpPr>
          <p:sp>
            <p:nvSpPr>
              <p:cNvPr id="2699" name="FTU - laryngophayrnx">
                <a:extLst>
                  <a:ext uri="{FF2B5EF4-FFF2-40B4-BE49-F238E27FC236}">
                    <a16:creationId xmlns:a16="http://schemas.microsoft.com/office/drawing/2014/main" id="{85656820-D73F-10B8-FC84-680FF6B6D606}"/>
                  </a:ext>
                </a:extLst>
              </p:cNvPr>
              <p:cNvSpPr txBox="1"/>
              <p:nvPr/>
            </p:nvSpPr>
            <p:spPr>
              <a:xfrm>
                <a:off x="12434892" y="6047099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Laryngo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704" name="Group 2703">
                <a:extLst>
                  <a:ext uri="{FF2B5EF4-FFF2-40B4-BE49-F238E27FC236}">
                    <a16:creationId xmlns:a16="http://schemas.microsoft.com/office/drawing/2014/main" id="{63F47FCE-FE86-656B-C62B-B3B6929352A8}"/>
                  </a:ext>
                </a:extLst>
              </p:cNvPr>
              <p:cNvGrpSpPr/>
              <p:nvPr/>
            </p:nvGrpSpPr>
            <p:grpSpPr>
              <a:xfrm>
                <a:off x="12522505" y="6165435"/>
                <a:ext cx="271971" cy="72000"/>
                <a:chOff x="1089323" y="4107466"/>
                <a:chExt cx="271971" cy="72000"/>
              </a:xfrm>
            </p:grpSpPr>
            <p:sp>
              <p:nvSpPr>
                <p:cNvPr id="2705" name="Star: 5 Points 2730">
                  <a:hlinkClick r:id="rId59"/>
                  <a:extLst>
                    <a:ext uri="{FF2B5EF4-FFF2-40B4-BE49-F238E27FC236}">
                      <a16:creationId xmlns:a16="http://schemas.microsoft.com/office/drawing/2014/main" id="{9660E9D2-2D60-6613-B58A-B98F637F25E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6" name="Star: 5 Points 2731">
                  <a:hlinkClick r:id="rId60"/>
                  <a:extLst>
                    <a:ext uri="{FF2B5EF4-FFF2-40B4-BE49-F238E27FC236}">
                      <a16:creationId xmlns:a16="http://schemas.microsoft.com/office/drawing/2014/main" id="{2C458316-0CEB-0788-CB27-8F8C88DB1A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7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40EF9C55-2CE3-8398-7049-86826194E8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725" name="dock">
                <a:extLst>
                  <a:ext uri="{FF2B5EF4-FFF2-40B4-BE49-F238E27FC236}">
                    <a16:creationId xmlns:a16="http://schemas.microsoft.com/office/drawing/2014/main" id="{AB24795E-996B-7525-EFF9-4692127F7714}"/>
                  </a:ext>
                </a:extLst>
              </p:cNvPr>
              <p:cNvGrpSpPr/>
              <p:nvPr/>
            </p:nvGrpSpPr>
            <p:grpSpPr>
              <a:xfrm>
                <a:off x="13278455" y="6061961"/>
                <a:ext cx="57600" cy="186737"/>
                <a:chOff x="13278455" y="6061961"/>
                <a:chExt cx="57600" cy="186737"/>
              </a:xfrm>
            </p:grpSpPr>
            <p:sp>
              <p:nvSpPr>
                <p:cNvPr id="2708" name="Text Box 3086">
                  <a:extLst>
                    <a:ext uri="{FF2B5EF4-FFF2-40B4-BE49-F238E27FC236}">
                      <a16:creationId xmlns:a16="http://schemas.microsoft.com/office/drawing/2014/main" id="{6C014DE4-E40E-12B0-95ED-BA9E61003D09}"/>
                    </a:ext>
                  </a:extLst>
                </p:cNvPr>
                <p:cNvSpPr txBox="1"/>
                <p:nvPr/>
              </p:nvSpPr>
              <p:spPr>
                <a:xfrm>
                  <a:off x="13278455" y="606196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09" name="Text Box 3086">
                  <a:extLst>
                    <a:ext uri="{FF2B5EF4-FFF2-40B4-BE49-F238E27FC236}">
                      <a16:creationId xmlns:a16="http://schemas.microsoft.com/office/drawing/2014/main" id="{958DD139-A60A-094E-8804-F233C93DEEC2}"/>
                    </a:ext>
                  </a:extLst>
                </p:cNvPr>
                <p:cNvSpPr txBox="1"/>
                <p:nvPr/>
              </p:nvSpPr>
              <p:spPr>
                <a:xfrm>
                  <a:off x="13278455" y="612653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10" name="Text Box 3086">
                  <a:extLst>
                    <a:ext uri="{FF2B5EF4-FFF2-40B4-BE49-F238E27FC236}">
                      <a16:creationId xmlns:a16="http://schemas.microsoft.com/office/drawing/2014/main" id="{38C32473-5935-42B6-26B8-3E0CDBB0959E}"/>
                    </a:ext>
                  </a:extLst>
                </p:cNvPr>
                <p:cNvSpPr txBox="1"/>
                <p:nvPr/>
              </p:nvSpPr>
              <p:spPr>
                <a:xfrm>
                  <a:off x="13278455" y="619109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727" name="dock - vascular">
              <a:extLst>
                <a:ext uri="{FF2B5EF4-FFF2-40B4-BE49-F238E27FC236}">
                  <a16:creationId xmlns:a16="http://schemas.microsoft.com/office/drawing/2014/main" id="{D163FDCB-B38D-D75F-F490-3AE6A83275FA}"/>
                </a:ext>
              </a:extLst>
            </p:cNvPr>
            <p:cNvGrpSpPr/>
            <p:nvPr/>
          </p:nvGrpSpPr>
          <p:grpSpPr>
            <a:xfrm>
              <a:off x="12237337" y="5129253"/>
              <a:ext cx="180000" cy="1133846"/>
              <a:chOff x="12237337" y="5129253"/>
              <a:chExt cx="180000" cy="1133846"/>
            </a:xfrm>
          </p:grpSpPr>
          <p:sp>
            <p:nvSpPr>
              <p:cNvPr id="2718" name="Text Box 3070">
                <a:extLst>
                  <a:ext uri="{FF2B5EF4-FFF2-40B4-BE49-F238E27FC236}">
                    <a16:creationId xmlns:a16="http://schemas.microsoft.com/office/drawing/2014/main" id="{5B6194E4-A402-30C9-2687-B6976429CFE4}"/>
                  </a:ext>
                </a:extLst>
              </p:cNvPr>
              <p:cNvSpPr txBox="1"/>
              <p:nvPr/>
            </p:nvSpPr>
            <p:spPr>
              <a:xfrm>
                <a:off x="12237337" y="5129253"/>
                <a:ext cx="180000" cy="1133846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17" name="Text Box 3036">
                <a:extLst>
                  <a:ext uri="{FF2B5EF4-FFF2-40B4-BE49-F238E27FC236}">
                    <a16:creationId xmlns:a16="http://schemas.microsoft.com/office/drawing/2014/main" id="{6B45771F-F465-BFF3-ECB1-5394D1479D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294321" y="5669507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072" name="organ group - lower airways">
            <a:extLst>
              <a:ext uri="{FF2B5EF4-FFF2-40B4-BE49-F238E27FC236}">
                <a16:creationId xmlns:a16="http://schemas.microsoft.com/office/drawing/2014/main" id="{EFD737B1-5866-EB4F-0528-F7DCF07B6A36}"/>
              </a:ext>
            </a:extLst>
          </p:cNvPr>
          <p:cNvGrpSpPr/>
          <p:nvPr/>
        </p:nvGrpSpPr>
        <p:grpSpPr>
          <a:xfrm>
            <a:off x="13346688" y="6309665"/>
            <a:ext cx="1517780" cy="829355"/>
            <a:chOff x="12203693" y="6309665"/>
            <a:chExt cx="1517780" cy="829355"/>
          </a:xfrm>
        </p:grpSpPr>
        <p:sp>
          <p:nvSpPr>
            <p:cNvPr id="2886" name="organ - lower airways">
              <a:extLst>
                <a:ext uri="{FF2B5EF4-FFF2-40B4-BE49-F238E27FC236}">
                  <a16:creationId xmlns:a16="http://schemas.microsoft.com/office/drawing/2014/main" id="{A32B5C0C-4509-C7A1-AEE8-BE2F3146FAC6}"/>
                </a:ext>
              </a:extLst>
            </p:cNvPr>
            <p:cNvSpPr txBox="1"/>
            <p:nvPr/>
          </p:nvSpPr>
          <p:spPr>
            <a:xfrm>
              <a:off x="12203693" y="6309665"/>
              <a:ext cx="1517780" cy="82935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Lower</a:t>
              </a: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airways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049" name="FTU - mucosa of larynx (supraglottis)">
              <a:extLst>
                <a:ext uri="{FF2B5EF4-FFF2-40B4-BE49-F238E27FC236}">
                  <a16:creationId xmlns:a16="http://schemas.microsoft.com/office/drawing/2014/main" id="{F1B56F43-6616-25AD-0DA4-B55F7906F4A1}"/>
                </a:ext>
              </a:extLst>
            </p:cNvPr>
            <p:cNvGrpSpPr/>
            <p:nvPr/>
          </p:nvGrpSpPr>
          <p:grpSpPr>
            <a:xfrm>
              <a:off x="12432057" y="6447813"/>
              <a:ext cx="1285872" cy="216000"/>
              <a:chOff x="12432057" y="6447813"/>
              <a:chExt cx="1285872" cy="216000"/>
            </a:xfrm>
          </p:grpSpPr>
          <p:sp>
            <p:nvSpPr>
              <p:cNvPr id="2888" name="FTU - mucosa of larynx (supraglottis)">
                <a:extLst>
                  <a:ext uri="{FF2B5EF4-FFF2-40B4-BE49-F238E27FC236}">
                    <a16:creationId xmlns:a16="http://schemas.microsoft.com/office/drawing/2014/main" id="{7D52CE05-E9AC-7E14-C9F4-C961D09012C4}"/>
                  </a:ext>
                </a:extLst>
              </p:cNvPr>
              <p:cNvSpPr txBox="1"/>
              <p:nvPr/>
            </p:nvSpPr>
            <p:spPr>
              <a:xfrm>
                <a:off x="12432057" y="6447813"/>
                <a:ext cx="1285872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0000" tIns="72000" rIns="9144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Mucosa of larynx </a:t>
                </a:r>
              </a:p>
              <a:p>
                <a:pPr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         (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supraglottis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 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907" name="dock">
                <a:extLst>
                  <a:ext uri="{FF2B5EF4-FFF2-40B4-BE49-F238E27FC236}">
                    <a16:creationId xmlns:a16="http://schemas.microsoft.com/office/drawing/2014/main" id="{88313869-07FC-73DD-E51C-4C2DA4FCAD50}"/>
                  </a:ext>
                </a:extLst>
              </p:cNvPr>
              <p:cNvGrpSpPr/>
              <p:nvPr/>
            </p:nvGrpSpPr>
            <p:grpSpPr>
              <a:xfrm>
                <a:off x="13280766" y="6464548"/>
                <a:ext cx="57600" cy="186737"/>
                <a:chOff x="2970131" y="12246531"/>
                <a:chExt cx="57600" cy="186737"/>
              </a:xfrm>
            </p:grpSpPr>
            <p:sp>
              <p:nvSpPr>
                <p:cNvPr id="2910" name="Text Box 3086">
                  <a:extLst>
                    <a:ext uri="{FF2B5EF4-FFF2-40B4-BE49-F238E27FC236}">
                      <a16:creationId xmlns:a16="http://schemas.microsoft.com/office/drawing/2014/main" id="{D6CABA56-FB3C-5CC6-1ABD-7102254ED98C}"/>
                    </a:ext>
                  </a:extLst>
                </p:cNvPr>
                <p:cNvSpPr txBox="1"/>
                <p:nvPr/>
              </p:nvSpPr>
              <p:spPr>
                <a:xfrm>
                  <a:off x="2970131" y="1224653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11" name="Text Box 3086">
                  <a:extLst>
                    <a:ext uri="{FF2B5EF4-FFF2-40B4-BE49-F238E27FC236}">
                      <a16:creationId xmlns:a16="http://schemas.microsoft.com/office/drawing/2014/main" id="{42A8EF69-25EA-FE37-4F69-10C1459B3C83}"/>
                    </a:ext>
                  </a:extLst>
                </p:cNvPr>
                <p:cNvSpPr txBox="1"/>
                <p:nvPr/>
              </p:nvSpPr>
              <p:spPr>
                <a:xfrm>
                  <a:off x="2970131" y="1231110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12" name="Text Box 3086">
                  <a:extLst>
                    <a:ext uri="{FF2B5EF4-FFF2-40B4-BE49-F238E27FC236}">
                      <a16:creationId xmlns:a16="http://schemas.microsoft.com/office/drawing/2014/main" id="{6B4CE921-DDF7-BFCA-4C84-5BE6889CC87E}"/>
                    </a:ext>
                  </a:extLst>
                </p:cNvPr>
                <p:cNvSpPr txBox="1"/>
                <p:nvPr/>
              </p:nvSpPr>
              <p:spPr>
                <a:xfrm>
                  <a:off x="2970131" y="1237566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996" name="link">
                <a:extLst>
                  <a:ext uri="{FF2B5EF4-FFF2-40B4-BE49-F238E27FC236}">
                    <a16:creationId xmlns:a16="http://schemas.microsoft.com/office/drawing/2014/main" id="{97498FF7-7A4A-DD49-25F4-BE14FAA4C610}"/>
                  </a:ext>
                </a:extLst>
              </p:cNvPr>
              <p:cNvGrpSpPr/>
              <p:nvPr/>
            </p:nvGrpSpPr>
            <p:grpSpPr>
              <a:xfrm>
                <a:off x="12519512" y="6558996"/>
                <a:ext cx="271971" cy="72000"/>
                <a:chOff x="1089323" y="4107466"/>
                <a:chExt cx="271971" cy="72000"/>
              </a:xfrm>
            </p:grpSpPr>
            <p:sp>
              <p:nvSpPr>
                <p:cNvPr id="2997" name="Star: 5 Points 2730">
                  <a:hlinkClick r:id="rId62"/>
                  <a:extLst>
                    <a:ext uri="{FF2B5EF4-FFF2-40B4-BE49-F238E27FC236}">
                      <a16:creationId xmlns:a16="http://schemas.microsoft.com/office/drawing/2014/main" id="{8A3418E6-2D1D-6943-CD2A-780147A55BB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lang="en-NZ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  <a:p>
                  <a:pPr marL="0" marR="0" lvl="0" indent="0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lang="en-NZ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2998" name="Star: 5 Points 2731">
                  <a:hlinkClick r:id="rId63"/>
                  <a:extLst>
                    <a:ext uri="{FF2B5EF4-FFF2-40B4-BE49-F238E27FC236}">
                      <a16:creationId xmlns:a16="http://schemas.microsoft.com/office/drawing/2014/main" id="{3917A9B6-75D1-7BE6-948F-EE9D739BBF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99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1E1D094F-BDD9-8E89-B319-4F2FBBB26C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53" name="FTU - trachea">
              <a:extLst>
                <a:ext uri="{FF2B5EF4-FFF2-40B4-BE49-F238E27FC236}">
                  <a16:creationId xmlns:a16="http://schemas.microsoft.com/office/drawing/2014/main" id="{94F3779C-71B0-7DD1-3BF5-F75491498B3C}"/>
                </a:ext>
              </a:extLst>
            </p:cNvPr>
            <p:cNvGrpSpPr/>
            <p:nvPr/>
          </p:nvGrpSpPr>
          <p:grpSpPr>
            <a:xfrm>
              <a:off x="12432057" y="6905276"/>
              <a:ext cx="1285636" cy="216000"/>
              <a:chOff x="12432057" y="6905276"/>
              <a:chExt cx="1285636" cy="216000"/>
            </a:xfrm>
          </p:grpSpPr>
          <p:sp>
            <p:nvSpPr>
              <p:cNvPr id="2892" name="FTU - trachea">
                <a:extLst>
                  <a:ext uri="{FF2B5EF4-FFF2-40B4-BE49-F238E27FC236}">
                    <a16:creationId xmlns:a16="http://schemas.microsoft.com/office/drawing/2014/main" id="{EB30E816-4D17-9191-0E4A-71303ECFEAAF}"/>
                  </a:ext>
                </a:extLst>
              </p:cNvPr>
              <p:cNvSpPr txBox="1"/>
              <p:nvPr/>
            </p:nvSpPr>
            <p:spPr>
              <a:xfrm>
                <a:off x="12432057" y="6905276"/>
                <a:ext cx="128563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Trachea</a:t>
                </a:r>
              </a:p>
            </p:txBody>
          </p:sp>
          <p:grpSp>
            <p:nvGrpSpPr>
              <p:cNvPr id="2894" name="dock">
                <a:extLst>
                  <a:ext uri="{FF2B5EF4-FFF2-40B4-BE49-F238E27FC236}">
                    <a16:creationId xmlns:a16="http://schemas.microsoft.com/office/drawing/2014/main" id="{E02D5129-F0CA-48CD-FC7F-D110E3BC7D11}"/>
                  </a:ext>
                </a:extLst>
              </p:cNvPr>
              <p:cNvGrpSpPr/>
              <p:nvPr/>
            </p:nvGrpSpPr>
            <p:grpSpPr>
              <a:xfrm>
                <a:off x="13280766" y="6921314"/>
                <a:ext cx="57600" cy="186737"/>
                <a:chOff x="2970131" y="12246531"/>
                <a:chExt cx="57600" cy="186737"/>
              </a:xfrm>
            </p:grpSpPr>
            <p:sp>
              <p:nvSpPr>
                <p:cNvPr id="2896" name="Text Box 3086">
                  <a:extLst>
                    <a:ext uri="{FF2B5EF4-FFF2-40B4-BE49-F238E27FC236}">
                      <a16:creationId xmlns:a16="http://schemas.microsoft.com/office/drawing/2014/main" id="{CA4CA91A-17B9-0476-4982-1524E5A5ED09}"/>
                    </a:ext>
                  </a:extLst>
                </p:cNvPr>
                <p:cNvSpPr txBox="1"/>
                <p:nvPr/>
              </p:nvSpPr>
              <p:spPr>
                <a:xfrm>
                  <a:off x="2970131" y="1224653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97" name="Text Box 3086">
                  <a:extLst>
                    <a:ext uri="{FF2B5EF4-FFF2-40B4-BE49-F238E27FC236}">
                      <a16:creationId xmlns:a16="http://schemas.microsoft.com/office/drawing/2014/main" id="{42AD0EA3-B720-C170-0E3E-ED15E82CD16E}"/>
                    </a:ext>
                  </a:extLst>
                </p:cNvPr>
                <p:cNvSpPr txBox="1"/>
                <p:nvPr/>
              </p:nvSpPr>
              <p:spPr>
                <a:xfrm>
                  <a:off x="2970131" y="1231110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98" name="Text Box 3086">
                  <a:extLst>
                    <a:ext uri="{FF2B5EF4-FFF2-40B4-BE49-F238E27FC236}">
                      <a16:creationId xmlns:a16="http://schemas.microsoft.com/office/drawing/2014/main" id="{F66D7333-B130-5E16-0AB0-5E13683E8577}"/>
                    </a:ext>
                  </a:extLst>
                </p:cNvPr>
                <p:cNvSpPr txBox="1"/>
                <p:nvPr/>
              </p:nvSpPr>
              <p:spPr>
                <a:xfrm>
                  <a:off x="2970131" y="1237566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00" name="link">
                <a:extLst>
                  <a:ext uri="{FF2B5EF4-FFF2-40B4-BE49-F238E27FC236}">
                    <a16:creationId xmlns:a16="http://schemas.microsoft.com/office/drawing/2014/main" id="{25444936-0D37-70C7-CD90-814FA23D5E71}"/>
                  </a:ext>
                </a:extLst>
              </p:cNvPr>
              <p:cNvGrpSpPr/>
              <p:nvPr/>
            </p:nvGrpSpPr>
            <p:grpSpPr>
              <a:xfrm>
                <a:off x="12521415" y="7032681"/>
                <a:ext cx="271971" cy="72000"/>
                <a:chOff x="1089323" y="4107466"/>
                <a:chExt cx="271971" cy="72000"/>
              </a:xfrm>
            </p:grpSpPr>
            <p:sp>
              <p:nvSpPr>
                <p:cNvPr id="3001" name="Star: 5 Points 2730">
                  <a:hlinkClick r:id="rId64"/>
                  <a:extLst>
                    <a:ext uri="{FF2B5EF4-FFF2-40B4-BE49-F238E27FC236}">
                      <a16:creationId xmlns:a16="http://schemas.microsoft.com/office/drawing/2014/main" id="{FCA589C7-C7E0-A4B0-82F5-C79E860652B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02" name="Star: 5 Points 2731">
                  <a:hlinkClick r:id="rId65"/>
                  <a:extLst>
                    <a:ext uri="{FF2B5EF4-FFF2-40B4-BE49-F238E27FC236}">
                      <a16:creationId xmlns:a16="http://schemas.microsoft.com/office/drawing/2014/main" id="{41D14EA4-3CA8-DE41-D3AF-BAE38D586F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03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52C54C3B-82DA-F9BB-F241-554219330B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52" name="FTU - mucosa of larynx (subglottis)">
              <a:extLst>
                <a:ext uri="{FF2B5EF4-FFF2-40B4-BE49-F238E27FC236}">
                  <a16:creationId xmlns:a16="http://schemas.microsoft.com/office/drawing/2014/main" id="{6CAADD91-6296-664B-4B97-E95B3CE1E5E1}"/>
                </a:ext>
              </a:extLst>
            </p:cNvPr>
            <p:cNvGrpSpPr/>
            <p:nvPr/>
          </p:nvGrpSpPr>
          <p:grpSpPr>
            <a:xfrm>
              <a:off x="12432057" y="6678910"/>
              <a:ext cx="1285636" cy="216000"/>
              <a:chOff x="12432057" y="6678910"/>
              <a:chExt cx="1285636" cy="216000"/>
            </a:xfrm>
          </p:grpSpPr>
          <p:sp>
            <p:nvSpPr>
              <p:cNvPr id="2905" name="FTU - mucosa of larynx (subglottis)">
                <a:extLst>
                  <a:ext uri="{FF2B5EF4-FFF2-40B4-BE49-F238E27FC236}">
                    <a16:creationId xmlns:a16="http://schemas.microsoft.com/office/drawing/2014/main" id="{CAD65ABB-882F-5BD2-C136-689A33B7D320}"/>
                  </a:ext>
                </a:extLst>
              </p:cNvPr>
              <p:cNvSpPr txBox="1"/>
              <p:nvPr/>
            </p:nvSpPr>
            <p:spPr>
              <a:xfrm>
                <a:off x="12432057" y="6678910"/>
                <a:ext cx="128563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108000" rIns="91440" bIns="12599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Mucosa of larynx</a:t>
                </a:r>
              </a:p>
              <a:p>
                <a:pPr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           (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subglottis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  </a:t>
                </a:r>
              </a:p>
            </p:txBody>
          </p:sp>
          <p:grpSp>
            <p:nvGrpSpPr>
              <p:cNvPr id="2899" name="dock">
                <a:extLst>
                  <a:ext uri="{FF2B5EF4-FFF2-40B4-BE49-F238E27FC236}">
                    <a16:creationId xmlns:a16="http://schemas.microsoft.com/office/drawing/2014/main" id="{079F1D96-6F73-D370-0C57-01565DF53D48}"/>
                  </a:ext>
                </a:extLst>
              </p:cNvPr>
              <p:cNvGrpSpPr/>
              <p:nvPr/>
            </p:nvGrpSpPr>
            <p:grpSpPr>
              <a:xfrm>
                <a:off x="13280468" y="6691642"/>
                <a:ext cx="57600" cy="186737"/>
                <a:chOff x="2969833" y="12245242"/>
                <a:chExt cx="57600" cy="186737"/>
              </a:xfrm>
            </p:grpSpPr>
            <p:sp>
              <p:nvSpPr>
                <p:cNvPr id="2902" name="Text Box 3086">
                  <a:extLst>
                    <a:ext uri="{FF2B5EF4-FFF2-40B4-BE49-F238E27FC236}">
                      <a16:creationId xmlns:a16="http://schemas.microsoft.com/office/drawing/2014/main" id="{C2CCA8AD-5D6E-740E-C715-016B53B37B60}"/>
                    </a:ext>
                  </a:extLst>
                </p:cNvPr>
                <p:cNvSpPr txBox="1"/>
                <p:nvPr/>
              </p:nvSpPr>
              <p:spPr>
                <a:xfrm>
                  <a:off x="2969833" y="12245242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03" name="Text Box 3086">
                  <a:extLst>
                    <a:ext uri="{FF2B5EF4-FFF2-40B4-BE49-F238E27FC236}">
                      <a16:creationId xmlns:a16="http://schemas.microsoft.com/office/drawing/2014/main" id="{F05E087E-8549-5520-8181-DE5CC4488A1B}"/>
                    </a:ext>
                  </a:extLst>
                </p:cNvPr>
                <p:cNvSpPr txBox="1"/>
                <p:nvPr/>
              </p:nvSpPr>
              <p:spPr>
                <a:xfrm>
                  <a:off x="2969833" y="12309811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04" name="Text Box 3086">
                  <a:extLst>
                    <a:ext uri="{FF2B5EF4-FFF2-40B4-BE49-F238E27FC236}">
                      <a16:creationId xmlns:a16="http://schemas.microsoft.com/office/drawing/2014/main" id="{021FABB9-C2FE-BDF3-0979-0180F82131D5}"/>
                    </a:ext>
                  </a:extLst>
                </p:cNvPr>
                <p:cNvSpPr txBox="1"/>
                <p:nvPr/>
              </p:nvSpPr>
              <p:spPr>
                <a:xfrm>
                  <a:off x="2969833" y="12374379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40" name="link">
                <a:extLst>
                  <a:ext uri="{FF2B5EF4-FFF2-40B4-BE49-F238E27FC236}">
                    <a16:creationId xmlns:a16="http://schemas.microsoft.com/office/drawing/2014/main" id="{01FAC9A5-9D81-A540-1CF0-7BDCE73C4720}"/>
                  </a:ext>
                </a:extLst>
              </p:cNvPr>
              <p:cNvGrpSpPr/>
              <p:nvPr/>
            </p:nvGrpSpPr>
            <p:grpSpPr>
              <a:xfrm>
                <a:off x="12521647" y="6794628"/>
                <a:ext cx="271971" cy="72000"/>
                <a:chOff x="1089323" y="4107466"/>
                <a:chExt cx="271971" cy="72000"/>
              </a:xfrm>
            </p:grpSpPr>
            <p:sp>
              <p:nvSpPr>
                <p:cNvPr id="3041" name="Star: 5 Points 2730">
                  <a:hlinkClick r:id="rId62"/>
                  <a:extLst>
                    <a:ext uri="{FF2B5EF4-FFF2-40B4-BE49-F238E27FC236}">
                      <a16:creationId xmlns:a16="http://schemas.microsoft.com/office/drawing/2014/main" id="{9F724C9F-8FF5-F6F5-CA6C-67305A3706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lang="en-NZ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  <a:p>
                  <a:pPr marL="0" marR="0" lvl="0" indent="0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lang="en-NZ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3042" name="Star: 5 Points 2731">
                  <a:hlinkClick r:id="rId63"/>
                  <a:extLst>
                    <a:ext uri="{FF2B5EF4-FFF2-40B4-BE49-F238E27FC236}">
                      <a16:creationId xmlns:a16="http://schemas.microsoft.com/office/drawing/2014/main" id="{7A5025AC-BD8E-5CD0-F156-FB8CE38BA88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43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6750707C-A368-AE91-3077-7B3E0D287B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54" name="dock - vascular">
              <a:extLst>
                <a:ext uri="{FF2B5EF4-FFF2-40B4-BE49-F238E27FC236}">
                  <a16:creationId xmlns:a16="http://schemas.microsoft.com/office/drawing/2014/main" id="{7EE18962-FB29-35EA-0A10-310C49D85205}"/>
                </a:ext>
              </a:extLst>
            </p:cNvPr>
            <p:cNvGrpSpPr/>
            <p:nvPr/>
          </p:nvGrpSpPr>
          <p:grpSpPr>
            <a:xfrm>
              <a:off x="12240727" y="6447812"/>
              <a:ext cx="180000" cy="673463"/>
              <a:chOff x="12240727" y="6447812"/>
              <a:chExt cx="180000" cy="673463"/>
            </a:xfrm>
          </p:grpSpPr>
          <p:sp>
            <p:nvSpPr>
              <p:cNvPr id="3047" name="Text Box 3070">
                <a:extLst>
                  <a:ext uri="{FF2B5EF4-FFF2-40B4-BE49-F238E27FC236}">
                    <a16:creationId xmlns:a16="http://schemas.microsoft.com/office/drawing/2014/main" id="{093BE61D-7F36-3BD0-60F6-5974CC27AA9C}"/>
                  </a:ext>
                </a:extLst>
              </p:cNvPr>
              <p:cNvSpPr txBox="1"/>
              <p:nvPr/>
            </p:nvSpPr>
            <p:spPr>
              <a:xfrm>
                <a:off x="12240727" y="6447812"/>
                <a:ext cx="180000" cy="673463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48" name="Text Box 3036">
                <a:extLst>
                  <a:ext uri="{FF2B5EF4-FFF2-40B4-BE49-F238E27FC236}">
                    <a16:creationId xmlns:a16="http://schemas.microsoft.com/office/drawing/2014/main" id="{900577C7-1769-FD33-7E98-23D7FA0C79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297711" y="674425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071" name="organ group - lungs">
            <a:extLst>
              <a:ext uri="{FF2B5EF4-FFF2-40B4-BE49-F238E27FC236}">
                <a16:creationId xmlns:a16="http://schemas.microsoft.com/office/drawing/2014/main" id="{38D12B21-7388-A23F-0BFC-86184B42E14E}"/>
              </a:ext>
            </a:extLst>
          </p:cNvPr>
          <p:cNvGrpSpPr/>
          <p:nvPr/>
        </p:nvGrpSpPr>
        <p:grpSpPr>
          <a:xfrm>
            <a:off x="13351598" y="7171635"/>
            <a:ext cx="1517266" cy="2395397"/>
            <a:chOff x="12208603" y="7171635"/>
            <a:chExt cx="1517266" cy="2395397"/>
          </a:xfrm>
        </p:grpSpPr>
        <p:sp>
          <p:nvSpPr>
            <p:cNvPr id="2913" name="organ - lungs">
              <a:extLst>
                <a:ext uri="{FF2B5EF4-FFF2-40B4-BE49-F238E27FC236}">
                  <a16:creationId xmlns:a16="http://schemas.microsoft.com/office/drawing/2014/main" id="{219092AC-D95C-ACDE-72D1-6205CA175BEC}"/>
                </a:ext>
              </a:extLst>
            </p:cNvPr>
            <p:cNvSpPr txBox="1"/>
            <p:nvPr/>
          </p:nvSpPr>
          <p:spPr>
            <a:xfrm>
              <a:off x="12208603" y="7171635"/>
              <a:ext cx="1517266" cy="239539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Lungs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059" name="FTU - primary bronchus">
              <a:extLst>
                <a:ext uri="{FF2B5EF4-FFF2-40B4-BE49-F238E27FC236}">
                  <a16:creationId xmlns:a16="http://schemas.microsoft.com/office/drawing/2014/main" id="{09EFFE6A-FC43-B153-C514-8F2735703BB9}"/>
                </a:ext>
              </a:extLst>
            </p:cNvPr>
            <p:cNvGrpSpPr/>
            <p:nvPr/>
          </p:nvGrpSpPr>
          <p:grpSpPr>
            <a:xfrm>
              <a:off x="12278543" y="7305362"/>
              <a:ext cx="1440000" cy="216000"/>
              <a:chOff x="12278543" y="7305362"/>
              <a:chExt cx="1440000" cy="216000"/>
            </a:xfrm>
          </p:grpSpPr>
          <p:sp>
            <p:nvSpPr>
              <p:cNvPr id="2915" name="FTU - primary bronchus">
                <a:extLst>
                  <a:ext uri="{FF2B5EF4-FFF2-40B4-BE49-F238E27FC236}">
                    <a16:creationId xmlns:a16="http://schemas.microsoft.com/office/drawing/2014/main" id="{012A4B92-965D-8278-4F3F-1C1D0DD33AB3}"/>
                  </a:ext>
                </a:extLst>
              </p:cNvPr>
              <p:cNvSpPr txBox="1"/>
              <p:nvPr/>
            </p:nvSpPr>
            <p:spPr>
              <a:xfrm>
                <a:off x="12278543" y="730536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Primary bronchus</a:t>
                </a:r>
              </a:p>
            </p:txBody>
          </p:sp>
          <p:grpSp>
            <p:nvGrpSpPr>
              <p:cNvPr id="2917" name="dock">
                <a:extLst>
                  <a:ext uri="{FF2B5EF4-FFF2-40B4-BE49-F238E27FC236}">
                    <a16:creationId xmlns:a16="http://schemas.microsoft.com/office/drawing/2014/main" id="{14AA4294-7951-9603-291F-4E7843B9D13F}"/>
                  </a:ext>
                </a:extLst>
              </p:cNvPr>
              <p:cNvGrpSpPr/>
              <p:nvPr/>
            </p:nvGrpSpPr>
            <p:grpSpPr>
              <a:xfrm>
                <a:off x="13279952" y="7323177"/>
                <a:ext cx="57600" cy="186737"/>
                <a:chOff x="2968467" y="12248308"/>
                <a:chExt cx="57600" cy="186737"/>
              </a:xfrm>
            </p:grpSpPr>
            <p:sp>
              <p:nvSpPr>
                <p:cNvPr id="2920" name="Text Box 3086">
                  <a:extLst>
                    <a:ext uri="{FF2B5EF4-FFF2-40B4-BE49-F238E27FC236}">
                      <a16:creationId xmlns:a16="http://schemas.microsoft.com/office/drawing/2014/main" id="{BB4E5466-48C6-7E1E-502E-9DE674CF566F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21" name="Text Box 3086">
                  <a:extLst>
                    <a:ext uri="{FF2B5EF4-FFF2-40B4-BE49-F238E27FC236}">
                      <a16:creationId xmlns:a16="http://schemas.microsoft.com/office/drawing/2014/main" id="{A23AA569-BC81-CF91-B2B7-1F66A3C5DE60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22" name="Text Box 3086">
                  <a:extLst>
                    <a:ext uri="{FF2B5EF4-FFF2-40B4-BE49-F238E27FC236}">
                      <a16:creationId xmlns:a16="http://schemas.microsoft.com/office/drawing/2014/main" id="{265C232C-DD42-A916-2723-F70EAE3CABC7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04" name="link">
                <a:extLst>
                  <a:ext uri="{FF2B5EF4-FFF2-40B4-BE49-F238E27FC236}">
                    <a16:creationId xmlns:a16="http://schemas.microsoft.com/office/drawing/2014/main" id="{AF4D01CE-D700-D6B6-AF97-711CBD794F68}"/>
                  </a:ext>
                </a:extLst>
              </p:cNvPr>
              <p:cNvGrpSpPr/>
              <p:nvPr/>
            </p:nvGrpSpPr>
            <p:grpSpPr>
              <a:xfrm>
                <a:off x="12370883" y="7408807"/>
                <a:ext cx="271971" cy="72000"/>
                <a:chOff x="1089323" y="4107466"/>
                <a:chExt cx="271971" cy="72000"/>
              </a:xfrm>
            </p:grpSpPr>
            <p:sp>
              <p:nvSpPr>
                <p:cNvPr id="3005" name="Star: 5 Points 2730">
                  <a:hlinkClick r:id="rId66"/>
                  <a:extLst>
                    <a:ext uri="{FF2B5EF4-FFF2-40B4-BE49-F238E27FC236}">
                      <a16:creationId xmlns:a16="http://schemas.microsoft.com/office/drawing/2014/main" id="{3816593E-7CA2-0320-D6A3-982B74A3C5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06" name="Star: 5 Points 2731">
                  <a:hlinkClick r:id="rId67"/>
                  <a:extLst>
                    <a:ext uri="{FF2B5EF4-FFF2-40B4-BE49-F238E27FC236}">
                      <a16:creationId xmlns:a16="http://schemas.microsoft.com/office/drawing/2014/main" id="{EE3EA222-87B4-C34F-B29F-6103AEB7C68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07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C995326F-78F2-B697-E1C5-B39425F3F16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0" name="FTU - lobar bronchus">
              <a:extLst>
                <a:ext uri="{FF2B5EF4-FFF2-40B4-BE49-F238E27FC236}">
                  <a16:creationId xmlns:a16="http://schemas.microsoft.com/office/drawing/2014/main" id="{EF4EC5B1-F3AF-173F-7094-4997C568DA32}"/>
                </a:ext>
              </a:extLst>
            </p:cNvPr>
            <p:cNvGrpSpPr/>
            <p:nvPr/>
          </p:nvGrpSpPr>
          <p:grpSpPr>
            <a:xfrm>
              <a:off x="12278543" y="7533745"/>
              <a:ext cx="1440000" cy="216000"/>
              <a:chOff x="12278543" y="7533745"/>
              <a:chExt cx="1440000" cy="216000"/>
            </a:xfrm>
          </p:grpSpPr>
          <p:sp>
            <p:nvSpPr>
              <p:cNvPr id="2924" name="FTU - lobar bronchus">
                <a:extLst>
                  <a:ext uri="{FF2B5EF4-FFF2-40B4-BE49-F238E27FC236}">
                    <a16:creationId xmlns:a16="http://schemas.microsoft.com/office/drawing/2014/main" id="{141A9442-77FB-5F2A-F5C5-F4FBA8F654D0}"/>
                  </a:ext>
                </a:extLst>
              </p:cNvPr>
              <p:cNvSpPr txBox="1"/>
              <p:nvPr/>
            </p:nvSpPr>
            <p:spPr>
              <a:xfrm>
                <a:off x="12278543" y="753374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Lobar bronchus</a:t>
                </a:r>
              </a:p>
            </p:txBody>
          </p:sp>
          <p:grpSp>
            <p:nvGrpSpPr>
              <p:cNvPr id="2926" name="dock">
                <a:extLst>
                  <a:ext uri="{FF2B5EF4-FFF2-40B4-BE49-F238E27FC236}">
                    <a16:creationId xmlns:a16="http://schemas.microsoft.com/office/drawing/2014/main" id="{71498A65-1FA2-8DD5-43FD-0789F6D43565}"/>
                  </a:ext>
                </a:extLst>
              </p:cNvPr>
              <p:cNvGrpSpPr/>
              <p:nvPr/>
            </p:nvGrpSpPr>
            <p:grpSpPr>
              <a:xfrm>
                <a:off x="13277346" y="7549857"/>
                <a:ext cx="57600" cy="186737"/>
                <a:chOff x="2965861" y="12246605"/>
                <a:chExt cx="57600" cy="186737"/>
              </a:xfrm>
            </p:grpSpPr>
            <p:sp>
              <p:nvSpPr>
                <p:cNvPr id="2929" name="Text Box 3086">
                  <a:extLst>
                    <a:ext uri="{FF2B5EF4-FFF2-40B4-BE49-F238E27FC236}">
                      <a16:creationId xmlns:a16="http://schemas.microsoft.com/office/drawing/2014/main" id="{E6F75705-5E5A-87F6-0A69-ED5C60DBDA0D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30" name="Text Box 3086">
                  <a:extLst>
                    <a:ext uri="{FF2B5EF4-FFF2-40B4-BE49-F238E27FC236}">
                      <a16:creationId xmlns:a16="http://schemas.microsoft.com/office/drawing/2014/main" id="{F99ADE8E-E4DC-325F-7C9B-5DA3FA0F57ED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31" name="Text Box 3086">
                  <a:extLst>
                    <a:ext uri="{FF2B5EF4-FFF2-40B4-BE49-F238E27FC236}">
                      <a16:creationId xmlns:a16="http://schemas.microsoft.com/office/drawing/2014/main" id="{DB4903EC-552F-F296-14E5-F7EF89E63AE3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08" name="link">
                <a:extLst>
                  <a:ext uri="{FF2B5EF4-FFF2-40B4-BE49-F238E27FC236}">
                    <a16:creationId xmlns:a16="http://schemas.microsoft.com/office/drawing/2014/main" id="{57D43DD8-818B-D881-9C58-9AC6EAF7D41B}"/>
                  </a:ext>
                </a:extLst>
              </p:cNvPr>
              <p:cNvGrpSpPr/>
              <p:nvPr/>
            </p:nvGrpSpPr>
            <p:grpSpPr>
              <a:xfrm>
                <a:off x="12372053" y="7648855"/>
                <a:ext cx="271971" cy="72000"/>
                <a:chOff x="1089323" y="4107466"/>
                <a:chExt cx="271971" cy="72000"/>
              </a:xfrm>
            </p:grpSpPr>
            <p:sp>
              <p:nvSpPr>
                <p:cNvPr id="3009" name="Star: 5 Points 2730">
                  <a:hlinkClick r:id="rId66"/>
                  <a:extLst>
                    <a:ext uri="{FF2B5EF4-FFF2-40B4-BE49-F238E27FC236}">
                      <a16:creationId xmlns:a16="http://schemas.microsoft.com/office/drawing/2014/main" id="{6C057A49-ADE5-B8BA-03E7-F298143213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0" name="Star: 5 Points 2731">
                  <a:hlinkClick r:id="rId67"/>
                  <a:extLst>
                    <a:ext uri="{FF2B5EF4-FFF2-40B4-BE49-F238E27FC236}">
                      <a16:creationId xmlns:a16="http://schemas.microsoft.com/office/drawing/2014/main" id="{655BD2FE-B7AB-71DB-540F-B037EDEE3A2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1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143A4B98-17A4-09E6-CF76-96A9597C5AC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1" name="FTU - segmental bronchus">
              <a:extLst>
                <a:ext uri="{FF2B5EF4-FFF2-40B4-BE49-F238E27FC236}">
                  <a16:creationId xmlns:a16="http://schemas.microsoft.com/office/drawing/2014/main" id="{0C1A3B2F-E3DB-A1B7-33D3-852E73F8A486}"/>
                </a:ext>
              </a:extLst>
            </p:cNvPr>
            <p:cNvGrpSpPr/>
            <p:nvPr/>
          </p:nvGrpSpPr>
          <p:grpSpPr>
            <a:xfrm>
              <a:off x="12278543" y="7762128"/>
              <a:ext cx="1440000" cy="216000"/>
              <a:chOff x="12278543" y="7762128"/>
              <a:chExt cx="1440000" cy="216000"/>
            </a:xfrm>
          </p:grpSpPr>
          <p:sp>
            <p:nvSpPr>
              <p:cNvPr id="2933" name="FTU - segmental bronchus">
                <a:extLst>
                  <a:ext uri="{FF2B5EF4-FFF2-40B4-BE49-F238E27FC236}">
                    <a16:creationId xmlns:a16="http://schemas.microsoft.com/office/drawing/2014/main" id="{64EA2047-A0E8-8996-46AF-836C3EDAF9E0}"/>
                  </a:ext>
                </a:extLst>
              </p:cNvPr>
              <p:cNvSpPr txBox="1"/>
              <p:nvPr/>
            </p:nvSpPr>
            <p:spPr>
              <a:xfrm>
                <a:off x="12278543" y="776212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Segmental bronchus</a:t>
                </a:r>
              </a:p>
            </p:txBody>
          </p:sp>
          <p:grpSp>
            <p:nvGrpSpPr>
              <p:cNvPr id="2935" name="dock">
                <a:extLst>
                  <a:ext uri="{FF2B5EF4-FFF2-40B4-BE49-F238E27FC236}">
                    <a16:creationId xmlns:a16="http://schemas.microsoft.com/office/drawing/2014/main" id="{40484B4C-CA0E-0C19-618F-F6802CFE7DB3}"/>
                  </a:ext>
                </a:extLst>
              </p:cNvPr>
              <p:cNvGrpSpPr/>
              <p:nvPr/>
            </p:nvGrpSpPr>
            <p:grpSpPr>
              <a:xfrm>
                <a:off x="13279952" y="7779943"/>
                <a:ext cx="57600" cy="186737"/>
                <a:chOff x="2968467" y="12248308"/>
                <a:chExt cx="57600" cy="186737"/>
              </a:xfrm>
            </p:grpSpPr>
            <p:sp>
              <p:nvSpPr>
                <p:cNvPr id="2938" name="Text Box 3086">
                  <a:extLst>
                    <a:ext uri="{FF2B5EF4-FFF2-40B4-BE49-F238E27FC236}">
                      <a16:creationId xmlns:a16="http://schemas.microsoft.com/office/drawing/2014/main" id="{67F7D0B8-089D-59A5-66CF-0725D1B1072E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39" name="Text Box 3086">
                  <a:extLst>
                    <a:ext uri="{FF2B5EF4-FFF2-40B4-BE49-F238E27FC236}">
                      <a16:creationId xmlns:a16="http://schemas.microsoft.com/office/drawing/2014/main" id="{F28BD8C0-DCE7-4F76-E39A-32C55B198A1F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40" name="Text Box 3086">
                  <a:extLst>
                    <a:ext uri="{FF2B5EF4-FFF2-40B4-BE49-F238E27FC236}">
                      <a16:creationId xmlns:a16="http://schemas.microsoft.com/office/drawing/2014/main" id="{170A2F4B-D593-2AB9-0C34-0F5BEFB251AD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12" name="link">
                <a:extLst>
                  <a:ext uri="{FF2B5EF4-FFF2-40B4-BE49-F238E27FC236}">
                    <a16:creationId xmlns:a16="http://schemas.microsoft.com/office/drawing/2014/main" id="{DC25B4B4-C811-8609-40E2-BFB875F5F935}"/>
                  </a:ext>
                </a:extLst>
              </p:cNvPr>
              <p:cNvGrpSpPr/>
              <p:nvPr/>
            </p:nvGrpSpPr>
            <p:grpSpPr>
              <a:xfrm>
                <a:off x="12372000" y="7876877"/>
                <a:ext cx="271971" cy="72000"/>
                <a:chOff x="1089323" y="4107466"/>
                <a:chExt cx="271971" cy="72000"/>
              </a:xfrm>
            </p:grpSpPr>
            <p:sp>
              <p:nvSpPr>
                <p:cNvPr id="3013" name="Star: 5 Points 2730">
                  <a:hlinkClick r:id="rId66"/>
                  <a:extLst>
                    <a:ext uri="{FF2B5EF4-FFF2-40B4-BE49-F238E27FC236}">
                      <a16:creationId xmlns:a16="http://schemas.microsoft.com/office/drawing/2014/main" id="{6945E57C-1568-8AF4-1CCE-369CFFFB51C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4" name="Star: 5 Points 2731">
                  <a:hlinkClick r:id="rId67"/>
                  <a:extLst>
                    <a:ext uri="{FF2B5EF4-FFF2-40B4-BE49-F238E27FC236}">
                      <a16:creationId xmlns:a16="http://schemas.microsoft.com/office/drawing/2014/main" id="{C9FB1552-009D-9D4A-A47A-FFDF641E6A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5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59C8312D-9E00-9E5F-DDA6-18C47A6B307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2" name="FTU - primary bronchiole">
              <a:extLst>
                <a:ext uri="{FF2B5EF4-FFF2-40B4-BE49-F238E27FC236}">
                  <a16:creationId xmlns:a16="http://schemas.microsoft.com/office/drawing/2014/main" id="{96467CFC-3EC0-AE58-C51B-23A35C42BC9D}"/>
                </a:ext>
              </a:extLst>
            </p:cNvPr>
            <p:cNvGrpSpPr/>
            <p:nvPr/>
          </p:nvGrpSpPr>
          <p:grpSpPr>
            <a:xfrm>
              <a:off x="12278543" y="7990511"/>
              <a:ext cx="1440000" cy="216000"/>
              <a:chOff x="12278543" y="7990511"/>
              <a:chExt cx="1440000" cy="216000"/>
            </a:xfrm>
          </p:grpSpPr>
          <p:sp>
            <p:nvSpPr>
              <p:cNvPr id="2942" name="FTU - primary bronchiole">
                <a:extLst>
                  <a:ext uri="{FF2B5EF4-FFF2-40B4-BE49-F238E27FC236}">
                    <a16:creationId xmlns:a16="http://schemas.microsoft.com/office/drawing/2014/main" id="{1B1500B0-121F-4839-6C37-28C28D2119D9}"/>
                  </a:ext>
                </a:extLst>
              </p:cNvPr>
              <p:cNvSpPr txBox="1"/>
              <p:nvPr/>
            </p:nvSpPr>
            <p:spPr>
              <a:xfrm>
                <a:off x="12278543" y="799051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Primary bronchiole</a:t>
                </a:r>
              </a:p>
            </p:txBody>
          </p:sp>
          <p:grpSp>
            <p:nvGrpSpPr>
              <p:cNvPr id="2944" name="dock">
                <a:extLst>
                  <a:ext uri="{FF2B5EF4-FFF2-40B4-BE49-F238E27FC236}">
                    <a16:creationId xmlns:a16="http://schemas.microsoft.com/office/drawing/2014/main" id="{85170FAB-DE48-E2E9-25A3-2D24F1DA6B1F}"/>
                  </a:ext>
                </a:extLst>
              </p:cNvPr>
              <p:cNvGrpSpPr/>
              <p:nvPr/>
            </p:nvGrpSpPr>
            <p:grpSpPr>
              <a:xfrm>
                <a:off x="13277346" y="8006623"/>
                <a:ext cx="57600" cy="186737"/>
                <a:chOff x="2965861" y="12246605"/>
                <a:chExt cx="57600" cy="186737"/>
              </a:xfrm>
            </p:grpSpPr>
            <p:sp>
              <p:nvSpPr>
                <p:cNvPr id="2947" name="Text Box 3086">
                  <a:extLst>
                    <a:ext uri="{FF2B5EF4-FFF2-40B4-BE49-F238E27FC236}">
                      <a16:creationId xmlns:a16="http://schemas.microsoft.com/office/drawing/2014/main" id="{743F6888-0D1D-51F4-3C3D-5982A98A954F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48" name="Text Box 3086">
                  <a:extLst>
                    <a:ext uri="{FF2B5EF4-FFF2-40B4-BE49-F238E27FC236}">
                      <a16:creationId xmlns:a16="http://schemas.microsoft.com/office/drawing/2014/main" id="{E4F4ED2A-30E8-517D-64E5-0E0576000BF6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49" name="Text Box 3086">
                  <a:extLst>
                    <a:ext uri="{FF2B5EF4-FFF2-40B4-BE49-F238E27FC236}">
                      <a16:creationId xmlns:a16="http://schemas.microsoft.com/office/drawing/2014/main" id="{BF9F498A-C3C3-A75F-B402-1A74C0B3C620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16" name="link">
                <a:extLst>
                  <a:ext uri="{FF2B5EF4-FFF2-40B4-BE49-F238E27FC236}">
                    <a16:creationId xmlns:a16="http://schemas.microsoft.com/office/drawing/2014/main" id="{F21152DD-A6EF-83B1-DADA-1DBF08521380}"/>
                  </a:ext>
                </a:extLst>
              </p:cNvPr>
              <p:cNvGrpSpPr/>
              <p:nvPr/>
            </p:nvGrpSpPr>
            <p:grpSpPr>
              <a:xfrm>
                <a:off x="12360429" y="8104453"/>
                <a:ext cx="271971" cy="72000"/>
                <a:chOff x="1089323" y="4107466"/>
                <a:chExt cx="271971" cy="72000"/>
              </a:xfrm>
            </p:grpSpPr>
            <p:sp>
              <p:nvSpPr>
                <p:cNvPr id="3017" name="Star: 5 Points 2730">
                  <a:hlinkClick r:id="rId66"/>
                  <a:extLst>
                    <a:ext uri="{FF2B5EF4-FFF2-40B4-BE49-F238E27FC236}">
                      <a16:creationId xmlns:a16="http://schemas.microsoft.com/office/drawing/2014/main" id="{14B1C402-2B6C-2668-3AC2-7D5BCEDD51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8" name="Star: 5 Points 2731">
                  <a:hlinkClick r:id="rId67"/>
                  <a:extLst>
                    <a:ext uri="{FF2B5EF4-FFF2-40B4-BE49-F238E27FC236}">
                      <a16:creationId xmlns:a16="http://schemas.microsoft.com/office/drawing/2014/main" id="{A63884CC-0F20-56B6-26DE-436F73B506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9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FCAD777E-9298-1828-E75E-47A3C245BBA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3" name="FTU - conducting bronchiole">
              <a:extLst>
                <a:ext uri="{FF2B5EF4-FFF2-40B4-BE49-F238E27FC236}">
                  <a16:creationId xmlns:a16="http://schemas.microsoft.com/office/drawing/2014/main" id="{832642BA-6C34-6AED-61DC-B485C09502B0}"/>
                </a:ext>
              </a:extLst>
            </p:cNvPr>
            <p:cNvGrpSpPr/>
            <p:nvPr/>
          </p:nvGrpSpPr>
          <p:grpSpPr>
            <a:xfrm>
              <a:off x="12279747" y="8218851"/>
              <a:ext cx="1440000" cy="216000"/>
              <a:chOff x="12279747" y="8218851"/>
              <a:chExt cx="1440000" cy="216000"/>
            </a:xfrm>
          </p:grpSpPr>
          <p:sp>
            <p:nvSpPr>
              <p:cNvPr id="2951" name="FTU - conducting bronchiole">
                <a:extLst>
                  <a:ext uri="{FF2B5EF4-FFF2-40B4-BE49-F238E27FC236}">
                    <a16:creationId xmlns:a16="http://schemas.microsoft.com/office/drawing/2014/main" id="{0EFE496C-CDA3-54E6-4D74-177FA547F6F0}"/>
                  </a:ext>
                </a:extLst>
              </p:cNvPr>
              <p:cNvSpPr txBox="1"/>
              <p:nvPr/>
            </p:nvSpPr>
            <p:spPr>
              <a:xfrm>
                <a:off x="12279747" y="821885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Conducting bronchiole</a:t>
                </a:r>
              </a:p>
            </p:txBody>
          </p:sp>
          <p:grpSp>
            <p:nvGrpSpPr>
              <p:cNvPr id="2953" name="dock">
                <a:extLst>
                  <a:ext uri="{FF2B5EF4-FFF2-40B4-BE49-F238E27FC236}">
                    <a16:creationId xmlns:a16="http://schemas.microsoft.com/office/drawing/2014/main" id="{FA7E31FF-02AC-4F07-E5AD-FC9EBFE05A35}"/>
                  </a:ext>
                </a:extLst>
              </p:cNvPr>
              <p:cNvGrpSpPr/>
              <p:nvPr/>
            </p:nvGrpSpPr>
            <p:grpSpPr>
              <a:xfrm>
                <a:off x="13279952" y="8236709"/>
                <a:ext cx="57600" cy="186737"/>
                <a:chOff x="2968467" y="12248308"/>
                <a:chExt cx="57600" cy="186737"/>
              </a:xfrm>
            </p:grpSpPr>
            <p:sp>
              <p:nvSpPr>
                <p:cNvPr id="2956" name="Text Box 3086">
                  <a:extLst>
                    <a:ext uri="{FF2B5EF4-FFF2-40B4-BE49-F238E27FC236}">
                      <a16:creationId xmlns:a16="http://schemas.microsoft.com/office/drawing/2014/main" id="{C51944E0-643B-AD00-A503-81D8DBC04D48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57" name="Text Box 3086">
                  <a:extLst>
                    <a:ext uri="{FF2B5EF4-FFF2-40B4-BE49-F238E27FC236}">
                      <a16:creationId xmlns:a16="http://schemas.microsoft.com/office/drawing/2014/main" id="{C0111352-F0F1-8E06-3DA2-6DC517C19D83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58" name="Text Box 3086">
                  <a:extLst>
                    <a:ext uri="{FF2B5EF4-FFF2-40B4-BE49-F238E27FC236}">
                      <a16:creationId xmlns:a16="http://schemas.microsoft.com/office/drawing/2014/main" id="{5E1EE079-D77F-E204-3C17-F0EEF07912AF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20" name="link">
                <a:extLst>
                  <a:ext uri="{FF2B5EF4-FFF2-40B4-BE49-F238E27FC236}">
                    <a16:creationId xmlns:a16="http://schemas.microsoft.com/office/drawing/2014/main" id="{E3D6054D-41FE-324A-A19D-FC0BD8F49480}"/>
                  </a:ext>
                </a:extLst>
              </p:cNvPr>
              <p:cNvGrpSpPr/>
              <p:nvPr/>
            </p:nvGrpSpPr>
            <p:grpSpPr>
              <a:xfrm>
                <a:off x="12360429" y="8329322"/>
                <a:ext cx="271971" cy="72000"/>
                <a:chOff x="1089323" y="4107466"/>
                <a:chExt cx="271971" cy="72000"/>
              </a:xfrm>
            </p:grpSpPr>
            <p:sp>
              <p:nvSpPr>
                <p:cNvPr id="3021" name="Star: 5 Points 2730">
                  <a:hlinkClick r:id="rId66"/>
                  <a:extLst>
                    <a:ext uri="{FF2B5EF4-FFF2-40B4-BE49-F238E27FC236}">
                      <a16:creationId xmlns:a16="http://schemas.microsoft.com/office/drawing/2014/main" id="{99F50483-0070-71CB-5028-E02AE1E3A51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22" name="Star: 5 Points 2731">
                  <a:hlinkClick r:id="rId67"/>
                  <a:extLst>
                    <a:ext uri="{FF2B5EF4-FFF2-40B4-BE49-F238E27FC236}">
                      <a16:creationId xmlns:a16="http://schemas.microsoft.com/office/drawing/2014/main" id="{C0900254-B983-B27C-E1B1-84A4942BEA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23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62A7CDF2-C9B3-91BB-C18C-92D59852729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4" name="FTU - terminal bronchiole">
              <a:extLst>
                <a:ext uri="{FF2B5EF4-FFF2-40B4-BE49-F238E27FC236}">
                  <a16:creationId xmlns:a16="http://schemas.microsoft.com/office/drawing/2014/main" id="{8442FD9B-7B54-FADD-924E-9F5488E76D40}"/>
                </a:ext>
              </a:extLst>
            </p:cNvPr>
            <p:cNvGrpSpPr/>
            <p:nvPr/>
          </p:nvGrpSpPr>
          <p:grpSpPr>
            <a:xfrm>
              <a:off x="12278543" y="8447277"/>
              <a:ext cx="1440000" cy="216000"/>
              <a:chOff x="12278543" y="8447277"/>
              <a:chExt cx="1440000" cy="216000"/>
            </a:xfrm>
          </p:grpSpPr>
          <p:sp>
            <p:nvSpPr>
              <p:cNvPr id="2960" name="FTU - terminal bronchiole">
                <a:extLst>
                  <a:ext uri="{FF2B5EF4-FFF2-40B4-BE49-F238E27FC236}">
                    <a16:creationId xmlns:a16="http://schemas.microsoft.com/office/drawing/2014/main" id="{CD91B818-5243-B3FC-84FE-C9172127B635}"/>
                  </a:ext>
                </a:extLst>
              </p:cNvPr>
              <p:cNvSpPr txBox="1"/>
              <p:nvPr/>
            </p:nvSpPr>
            <p:spPr>
              <a:xfrm>
                <a:off x="12278543" y="844727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bronchiole</a:t>
                </a:r>
              </a:p>
            </p:txBody>
          </p:sp>
          <p:grpSp>
            <p:nvGrpSpPr>
              <p:cNvPr id="2962" name="dock">
                <a:extLst>
                  <a:ext uri="{FF2B5EF4-FFF2-40B4-BE49-F238E27FC236}">
                    <a16:creationId xmlns:a16="http://schemas.microsoft.com/office/drawing/2014/main" id="{2FF495AD-97C2-19BE-6CBF-9453215D9FFA}"/>
                  </a:ext>
                </a:extLst>
              </p:cNvPr>
              <p:cNvGrpSpPr/>
              <p:nvPr/>
            </p:nvGrpSpPr>
            <p:grpSpPr>
              <a:xfrm>
                <a:off x="13277346" y="8463389"/>
                <a:ext cx="57600" cy="186737"/>
                <a:chOff x="2965861" y="12246605"/>
                <a:chExt cx="57600" cy="186737"/>
              </a:xfrm>
            </p:grpSpPr>
            <p:sp>
              <p:nvSpPr>
                <p:cNvPr id="2965" name="Text Box 3086">
                  <a:extLst>
                    <a:ext uri="{FF2B5EF4-FFF2-40B4-BE49-F238E27FC236}">
                      <a16:creationId xmlns:a16="http://schemas.microsoft.com/office/drawing/2014/main" id="{131DDC87-B8EC-D5A3-F17C-ADAB203E676C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66" name="Text Box 3086">
                  <a:extLst>
                    <a:ext uri="{FF2B5EF4-FFF2-40B4-BE49-F238E27FC236}">
                      <a16:creationId xmlns:a16="http://schemas.microsoft.com/office/drawing/2014/main" id="{595BC01F-F823-BFE4-4447-65E7AD5FEEE2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67" name="Text Box 3086">
                  <a:extLst>
                    <a:ext uri="{FF2B5EF4-FFF2-40B4-BE49-F238E27FC236}">
                      <a16:creationId xmlns:a16="http://schemas.microsoft.com/office/drawing/2014/main" id="{027D934E-D49C-B342-8560-B223F415904A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24" name="link">
                <a:extLst>
                  <a:ext uri="{FF2B5EF4-FFF2-40B4-BE49-F238E27FC236}">
                    <a16:creationId xmlns:a16="http://schemas.microsoft.com/office/drawing/2014/main" id="{95D3F991-E63A-15DB-F583-6DC6A1EB24AB}"/>
                  </a:ext>
                </a:extLst>
              </p:cNvPr>
              <p:cNvGrpSpPr/>
              <p:nvPr/>
            </p:nvGrpSpPr>
            <p:grpSpPr>
              <a:xfrm>
                <a:off x="12368704" y="8557186"/>
                <a:ext cx="271971" cy="72000"/>
                <a:chOff x="1089323" y="4107466"/>
                <a:chExt cx="271971" cy="72000"/>
              </a:xfrm>
            </p:grpSpPr>
            <p:sp>
              <p:nvSpPr>
                <p:cNvPr id="3025" name="Star: 5 Points 2730">
                  <a:hlinkClick r:id="rId68"/>
                  <a:extLst>
                    <a:ext uri="{FF2B5EF4-FFF2-40B4-BE49-F238E27FC236}">
                      <a16:creationId xmlns:a16="http://schemas.microsoft.com/office/drawing/2014/main" id="{46EC6D30-461D-D02E-1C44-A881164100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26" name="Star: 5 Points 2731">
                  <a:hlinkClick r:id="rId67"/>
                  <a:extLst>
                    <a:ext uri="{FF2B5EF4-FFF2-40B4-BE49-F238E27FC236}">
                      <a16:creationId xmlns:a16="http://schemas.microsoft.com/office/drawing/2014/main" id="{A690BDF0-9FE7-36FD-31CB-BB95F02065D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27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C4B4CE89-638B-5EF8-B76D-96C91939A94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5" name="FTU - respiratory bronchiole">
              <a:extLst>
                <a:ext uri="{FF2B5EF4-FFF2-40B4-BE49-F238E27FC236}">
                  <a16:creationId xmlns:a16="http://schemas.microsoft.com/office/drawing/2014/main" id="{A5C1B763-68DD-46E5-F546-D5294B64D2BF}"/>
                </a:ext>
              </a:extLst>
            </p:cNvPr>
            <p:cNvGrpSpPr/>
            <p:nvPr/>
          </p:nvGrpSpPr>
          <p:grpSpPr>
            <a:xfrm>
              <a:off x="12278543" y="8675660"/>
              <a:ext cx="1440000" cy="216000"/>
              <a:chOff x="12278543" y="8675660"/>
              <a:chExt cx="1440000" cy="216000"/>
            </a:xfrm>
          </p:grpSpPr>
          <p:sp>
            <p:nvSpPr>
              <p:cNvPr id="2969" name="FTU - respiratory bronchiole">
                <a:extLst>
                  <a:ext uri="{FF2B5EF4-FFF2-40B4-BE49-F238E27FC236}">
                    <a16:creationId xmlns:a16="http://schemas.microsoft.com/office/drawing/2014/main" id="{901C2647-5E26-3C7A-ACB9-6B109CF34FDE}"/>
                  </a:ext>
                </a:extLst>
              </p:cNvPr>
              <p:cNvSpPr txBox="1"/>
              <p:nvPr/>
            </p:nvSpPr>
            <p:spPr>
              <a:xfrm>
                <a:off x="12278543" y="867566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Respiratory bronchiole</a:t>
                </a:r>
              </a:p>
            </p:txBody>
          </p:sp>
          <p:grpSp>
            <p:nvGrpSpPr>
              <p:cNvPr id="2971" name="dock">
                <a:extLst>
                  <a:ext uri="{FF2B5EF4-FFF2-40B4-BE49-F238E27FC236}">
                    <a16:creationId xmlns:a16="http://schemas.microsoft.com/office/drawing/2014/main" id="{F65FDC71-E477-5CA8-E851-D784EAC60B93}"/>
                  </a:ext>
                </a:extLst>
              </p:cNvPr>
              <p:cNvGrpSpPr/>
              <p:nvPr/>
            </p:nvGrpSpPr>
            <p:grpSpPr>
              <a:xfrm>
                <a:off x="13279952" y="8693475"/>
                <a:ext cx="57600" cy="186737"/>
                <a:chOff x="2968467" y="12248308"/>
                <a:chExt cx="57600" cy="186737"/>
              </a:xfrm>
            </p:grpSpPr>
            <p:sp>
              <p:nvSpPr>
                <p:cNvPr id="2974" name="Text Box 3086">
                  <a:extLst>
                    <a:ext uri="{FF2B5EF4-FFF2-40B4-BE49-F238E27FC236}">
                      <a16:creationId xmlns:a16="http://schemas.microsoft.com/office/drawing/2014/main" id="{71A3CFC2-58D4-B23F-9B81-DDDE14C38253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75" name="Text Box 3086">
                  <a:extLst>
                    <a:ext uri="{FF2B5EF4-FFF2-40B4-BE49-F238E27FC236}">
                      <a16:creationId xmlns:a16="http://schemas.microsoft.com/office/drawing/2014/main" id="{0A15C8E2-5F27-5E05-F26F-19BF50EAF7DE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76" name="Text Box 3086">
                  <a:extLst>
                    <a:ext uri="{FF2B5EF4-FFF2-40B4-BE49-F238E27FC236}">
                      <a16:creationId xmlns:a16="http://schemas.microsoft.com/office/drawing/2014/main" id="{AB39D567-1F7A-83A5-25DF-6D862632C5BD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28" name="link">
                <a:extLst>
                  <a:ext uri="{FF2B5EF4-FFF2-40B4-BE49-F238E27FC236}">
                    <a16:creationId xmlns:a16="http://schemas.microsoft.com/office/drawing/2014/main" id="{B4FCB52C-99FD-AD90-72D5-2591E4391C2A}"/>
                  </a:ext>
                </a:extLst>
              </p:cNvPr>
              <p:cNvGrpSpPr/>
              <p:nvPr/>
            </p:nvGrpSpPr>
            <p:grpSpPr>
              <a:xfrm>
                <a:off x="12355657" y="8783027"/>
                <a:ext cx="271971" cy="72000"/>
                <a:chOff x="1089323" y="4107466"/>
                <a:chExt cx="271971" cy="72000"/>
              </a:xfrm>
            </p:grpSpPr>
            <p:sp>
              <p:nvSpPr>
                <p:cNvPr id="3029" name="Star: 5 Points 2730">
                  <a:hlinkClick r:id="rId66"/>
                  <a:extLst>
                    <a:ext uri="{FF2B5EF4-FFF2-40B4-BE49-F238E27FC236}">
                      <a16:creationId xmlns:a16="http://schemas.microsoft.com/office/drawing/2014/main" id="{20A2AAF4-5246-6A75-B55E-ECF9FDEA567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0" name="Star: 5 Points 2731">
                  <a:hlinkClick r:id="rId67"/>
                  <a:extLst>
                    <a:ext uri="{FF2B5EF4-FFF2-40B4-BE49-F238E27FC236}">
                      <a16:creationId xmlns:a16="http://schemas.microsoft.com/office/drawing/2014/main" id="{4B62CF3F-897D-3627-6332-DEB5F804884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1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A0311D4B-44A0-AEFB-8682-5234E2A4F67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8" name="FTU - alveolar duct">
              <a:extLst>
                <a:ext uri="{FF2B5EF4-FFF2-40B4-BE49-F238E27FC236}">
                  <a16:creationId xmlns:a16="http://schemas.microsoft.com/office/drawing/2014/main" id="{8F357482-F52D-099F-0F6A-EB716BB33A74}"/>
                </a:ext>
              </a:extLst>
            </p:cNvPr>
            <p:cNvGrpSpPr/>
            <p:nvPr/>
          </p:nvGrpSpPr>
          <p:grpSpPr>
            <a:xfrm>
              <a:off x="12278543" y="8904043"/>
              <a:ext cx="1440000" cy="216000"/>
              <a:chOff x="12278543" y="8904043"/>
              <a:chExt cx="1440000" cy="216000"/>
            </a:xfrm>
          </p:grpSpPr>
          <p:sp>
            <p:nvSpPr>
              <p:cNvPr id="2978" name="FTU - alveolar duct">
                <a:extLst>
                  <a:ext uri="{FF2B5EF4-FFF2-40B4-BE49-F238E27FC236}">
                    <a16:creationId xmlns:a16="http://schemas.microsoft.com/office/drawing/2014/main" id="{78B0D1D0-A20C-477C-6462-138106615FEB}"/>
                  </a:ext>
                </a:extLst>
              </p:cNvPr>
              <p:cNvSpPr txBox="1"/>
              <p:nvPr/>
            </p:nvSpPr>
            <p:spPr>
              <a:xfrm>
                <a:off x="12278543" y="890404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Alveolar duct</a:t>
                </a:r>
              </a:p>
            </p:txBody>
          </p:sp>
          <p:grpSp>
            <p:nvGrpSpPr>
              <p:cNvPr id="2980" name="dock">
                <a:extLst>
                  <a:ext uri="{FF2B5EF4-FFF2-40B4-BE49-F238E27FC236}">
                    <a16:creationId xmlns:a16="http://schemas.microsoft.com/office/drawing/2014/main" id="{D3C60213-5287-80C4-1F41-B6664BD4CDE1}"/>
                  </a:ext>
                </a:extLst>
              </p:cNvPr>
              <p:cNvGrpSpPr/>
              <p:nvPr/>
            </p:nvGrpSpPr>
            <p:grpSpPr>
              <a:xfrm>
                <a:off x="13277346" y="8920155"/>
                <a:ext cx="57600" cy="186737"/>
                <a:chOff x="2965861" y="12246605"/>
                <a:chExt cx="57600" cy="186737"/>
              </a:xfrm>
            </p:grpSpPr>
            <p:sp>
              <p:nvSpPr>
                <p:cNvPr id="2983" name="Text Box 3086">
                  <a:extLst>
                    <a:ext uri="{FF2B5EF4-FFF2-40B4-BE49-F238E27FC236}">
                      <a16:creationId xmlns:a16="http://schemas.microsoft.com/office/drawing/2014/main" id="{8AC831A8-92D0-1270-B0A3-848DE5BB5551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84" name="Text Box 3086">
                  <a:extLst>
                    <a:ext uri="{FF2B5EF4-FFF2-40B4-BE49-F238E27FC236}">
                      <a16:creationId xmlns:a16="http://schemas.microsoft.com/office/drawing/2014/main" id="{49200986-BD8C-F752-2D27-C39F62A3A0D5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85" name="Text Box 3086">
                  <a:extLst>
                    <a:ext uri="{FF2B5EF4-FFF2-40B4-BE49-F238E27FC236}">
                      <a16:creationId xmlns:a16="http://schemas.microsoft.com/office/drawing/2014/main" id="{B4986C1C-0A7D-EDD1-4E6B-258BB8EFE126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32" name="link">
                <a:extLst>
                  <a:ext uri="{FF2B5EF4-FFF2-40B4-BE49-F238E27FC236}">
                    <a16:creationId xmlns:a16="http://schemas.microsoft.com/office/drawing/2014/main" id="{DC3F812C-FBA6-8478-DDB9-A13C1DF0D2E7}"/>
                  </a:ext>
                </a:extLst>
              </p:cNvPr>
              <p:cNvGrpSpPr/>
              <p:nvPr/>
            </p:nvGrpSpPr>
            <p:grpSpPr>
              <a:xfrm>
                <a:off x="12356804" y="9009539"/>
                <a:ext cx="271971" cy="72000"/>
                <a:chOff x="1089323" y="4107466"/>
                <a:chExt cx="271971" cy="72000"/>
              </a:xfrm>
            </p:grpSpPr>
            <p:sp>
              <p:nvSpPr>
                <p:cNvPr id="3033" name="Star: 5 Points 2730">
                  <a:hlinkClick r:id="rId66"/>
                  <a:extLst>
                    <a:ext uri="{FF2B5EF4-FFF2-40B4-BE49-F238E27FC236}">
                      <a16:creationId xmlns:a16="http://schemas.microsoft.com/office/drawing/2014/main" id="{6C81ACE5-D148-AE59-AA34-8B315EFFBFA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4" name="Star: 5 Points 2731">
                  <a:hlinkClick r:id="rId67"/>
                  <a:extLst>
                    <a:ext uri="{FF2B5EF4-FFF2-40B4-BE49-F238E27FC236}">
                      <a16:creationId xmlns:a16="http://schemas.microsoft.com/office/drawing/2014/main" id="{5948068B-A9F8-48E0-EC3F-FA68F0EB285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5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4CB99976-908F-9415-969C-0F4269EF36C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9" name="FTU - alveolus">
              <a:extLst>
                <a:ext uri="{FF2B5EF4-FFF2-40B4-BE49-F238E27FC236}">
                  <a16:creationId xmlns:a16="http://schemas.microsoft.com/office/drawing/2014/main" id="{B483D2B8-114E-178B-C1A6-E600A70C0FDE}"/>
                </a:ext>
              </a:extLst>
            </p:cNvPr>
            <p:cNvGrpSpPr/>
            <p:nvPr/>
          </p:nvGrpSpPr>
          <p:grpSpPr>
            <a:xfrm>
              <a:off x="12278543" y="9132428"/>
              <a:ext cx="1440000" cy="216000"/>
              <a:chOff x="12278543" y="9132428"/>
              <a:chExt cx="1440000" cy="216000"/>
            </a:xfrm>
          </p:grpSpPr>
          <p:sp>
            <p:nvSpPr>
              <p:cNvPr id="2987" name="FTU - alveolus">
                <a:extLst>
                  <a:ext uri="{FF2B5EF4-FFF2-40B4-BE49-F238E27FC236}">
                    <a16:creationId xmlns:a16="http://schemas.microsoft.com/office/drawing/2014/main" id="{E1D67EA6-F5DC-0527-E96F-C38BE5F94DDE}"/>
                  </a:ext>
                </a:extLst>
              </p:cNvPr>
              <p:cNvSpPr txBox="1"/>
              <p:nvPr/>
            </p:nvSpPr>
            <p:spPr>
              <a:xfrm>
                <a:off x="12278543" y="913242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Alveolus</a:t>
                </a:r>
              </a:p>
            </p:txBody>
          </p:sp>
          <p:grpSp>
            <p:nvGrpSpPr>
              <p:cNvPr id="2989" name="dock">
                <a:extLst>
                  <a:ext uri="{FF2B5EF4-FFF2-40B4-BE49-F238E27FC236}">
                    <a16:creationId xmlns:a16="http://schemas.microsoft.com/office/drawing/2014/main" id="{0AAF889F-5160-5E39-B4AF-05E15A68E5DB}"/>
                  </a:ext>
                </a:extLst>
              </p:cNvPr>
              <p:cNvGrpSpPr/>
              <p:nvPr/>
            </p:nvGrpSpPr>
            <p:grpSpPr>
              <a:xfrm>
                <a:off x="13279952" y="9150243"/>
                <a:ext cx="57600" cy="186737"/>
                <a:chOff x="2968467" y="12248308"/>
                <a:chExt cx="57600" cy="186737"/>
              </a:xfrm>
            </p:grpSpPr>
            <p:sp>
              <p:nvSpPr>
                <p:cNvPr id="2992" name="Text Box 3086">
                  <a:extLst>
                    <a:ext uri="{FF2B5EF4-FFF2-40B4-BE49-F238E27FC236}">
                      <a16:creationId xmlns:a16="http://schemas.microsoft.com/office/drawing/2014/main" id="{AFA6305B-CC1D-97E9-8C54-CC7A4C6B2FCD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93" name="Text Box 3086">
                  <a:extLst>
                    <a:ext uri="{FF2B5EF4-FFF2-40B4-BE49-F238E27FC236}">
                      <a16:creationId xmlns:a16="http://schemas.microsoft.com/office/drawing/2014/main" id="{F9337307-2EDC-034C-50BF-3EE58066A2E6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94" name="Text Box 3086">
                  <a:extLst>
                    <a:ext uri="{FF2B5EF4-FFF2-40B4-BE49-F238E27FC236}">
                      <a16:creationId xmlns:a16="http://schemas.microsoft.com/office/drawing/2014/main" id="{2C501564-FA3E-A01A-92C3-B5FAA991AD2C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36" name="link">
                <a:extLst>
                  <a:ext uri="{FF2B5EF4-FFF2-40B4-BE49-F238E27FC236}">
                    <a16:creationId xmlns:a16="http://schemas.microsoft.com/office/drawing/2014/main" id="{B6ACC242-98FF-BE5F-E83B-32000FD29E35}"/>
                  </a:ext>
                </a:extLst>
              </p:cNvPr>
              <p:cNvGrpSpPr/>
              <p:nvPr/>
            </p:nvGrpSpPr>
            <p:grpSpPr>
              <a:xfrm>
                <a:off x="12356772" y="9237321"/>
                <a:ext cx="271971" cy="72000"/>
                <a:chOff x="1089323" y="4107466"/>
                <a:chExt cx="271971" cy="72000"/>
              </a:xfrm>
            </p:grpSpPr>
            <p:sp>
              <p:nvSpPr>
                <p:cNvPr id="3037" name="Star: 5 Points 2730">
                  <a:hlinkClick r:id="rId66"/>
                  <a:extLst>
                    <a:ext uri="{FF2B5EF4-FFF2-40B4-BE49-F238E27FC236}">
                      <a16:creationId xmlns:a16="http://schemas.microsoft.com/office/drawing/2014/main" id="{0BDEE0C0-BB1D-C3CD-7362-6D9BBFD0242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8" name="Star: 5 Points 2731">
                  <a:hlinkClick r:id="rId67"/>
                  <a:extLst>
                    <a:ext uri="{FF2B5EF4-FFF2-40B4-BE49-F238E27FC236}">
                      <a16:creationId xmlns:a16="http://schemas.microsoft.com/office/drawing/2014/main" id="{E0D0ECC3-5F10-8243-3544-61B0092045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9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2C316BF9-FF75-B4BF-7533-86B941A2C2D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70" name="dock - vascular">
              <a:extLst>
                <a:ext uri="{FF2B5EF4-FFF2-40B4-BE49-F238E27FC236}">
                  <a16:creationId xmlns:a16="http://schemas.microsoft.com/office/drawing/2014/main" id="{727E050B-6DD0-761B-6AAF-51BE57E44A00}"/>
                </a:ext>
              </a:extLst>
            </p:cNvPr>
            <p:cNvGrpSpPr/>
            <p:nvPr/>
          </p:nvGrpSpPr>
          <p:grpSpPr>
            <a:xfrm>
              <a:off x="12275868" y="9371420"/>
              <a:ext cx="1398616" cy="170029"/>
              <a:chOff x="12275868" y="9371420"/>
              <a:chExt cx="1398616" cy="170029"/>
            </a:xfrm>
          </p:grpSpPr>
          <p:sp>
            <p:nvSpPr>
              <p:cNvPr id="3056" name="Text Box 3070">
                <a:extLst>
                  <a:ext uri="{FF2B5EF4-FFF2-40B4-BE49-F238E27FC236}">
                    <a16:creationId xmlns:a16="http://schemas.microsoft.com/office/drawing/2014/main" id="{97139743-1BF3-D573-C968-8574E5FBD4B8}"/>
                  </a:ext>
                </a:extLst>
              </p:cNvPr>
              <p:cNvSpPr txBox="1"/>
              <p:nvPr/>
            </p:nvSpPr>
            <p:spPr>
              <a:xfrm>
                <a:off x="12275868" y="9371420"/>
                <a:ext cx="1398616" cy="170029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57" name="Text Box 3036">
                <a:extLst>
                  <a:ext uri="{FF2B5EF4-FFF2-40B4-BE49-F238E27FC236}">
                    <a16:creationId xmlns:a16="http://schemas.microsoft.com/office/drawing/2014/main" id="{EA8CBABA-7344-ADE9-E1A1-3552C966E9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3485387" y="9405327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58" name="Text Box 3036">
                <a:extLst>
                  <a:ext uri="{FF2B5EF4-FFF2-40B4-BE49-F238E27FC236}">
                    <a16:creationId xmlns:a16="http://schemas.microsoft.com/office/drawing/2014/main" id="{904A17A8-C110-3E0D-D1D5-E0FFFE2FE5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3359934" y="9405327"/>
                <a:ext cx="108000" cy="108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143" name="FTU - aortic arch">
            <a:extLst>
              <a:ext uri="{FF2B5EF4-FFF2-40B4-BE49-F238E27FC236}">
                <a16:creationId xmlns:a16="http://schemas.microsoft.com/office/drawing/2014/main" id="{A092C030-BA16-2302-B769-7281C56FED83}"/>
              </a:ext>
            </a:extLst>
          </p:cNvPr>
          <p:cNvGrpSpPr/>
          <p:nvPr/>
        </p:nvGrpSpPr>
        <p:grpSpPr>
          <a:xfrm>
            <a:off x="13121676" y="9637317"/>
            <a:ext cx="1741607" cy="479833"/>
            <a:chOff x="11978681" y="9637317"/>
            <a:chExt cx="1741607" cy="479833"/>
          </a:xfrm>
        </p:grpSpPr>
        <p:sp>
          <p:nvSpPr>
            <p:cNvPr id="3075" name="FTU - aortic arch">
              <a:extLst>
                <a:ext uri="{FF2B5EF4-FFF2-40B4-BE49-F238E27FC236}">
                  <a16:creationId xmlns:a16="http://schemas.microsoft.com/office/drawing/2014/main" id="{120658C3-67BC-28FB-6D0A-2DE22343615A}"/>
                </a:ext>
              </a:extLst>
            </p:cNvPr>
            <p:cNvSpPr txBox="1"/>
            <p:nvPr/>
          </p:nvSpPr>
          <p:spPr>
            <a:xfrm>
              <a:off x="11978681" y="9637317"/>
              <a:ext cx="1741607" cy="47983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Aortic arch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81" name="chemoreceptor">
              <a:extLst>
                <a:ext uri="{FF2B5EF4-FFF2-40B4-BE49-F238E27FC236}">
                  <a16:creationId xmlns:a16="http://schemas.microsoft.com/office/drawing/2014/main" id="{0063B919-298E-501B-E11B-9C8C73CD6192}"/>
                </a:ext>
              </a:extLst>
            </p:cNvPr>
            <p:cNvSpPr txBox="1"/>
            <p:nvPr/>
          </p:nvSpPr>
          <p:spPr>
            <a:xfrm>
              <a:off x="12763427" y="9690022"/>
              <a:ext cx="919278" cy="180000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21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Chemoreceptors</a:t>
              </a:r>
            </a:p>
          </p:txBody>
        </p:sp>
        <p:sp>
          <p:nvSpPr>
            <p:cNvPr id="3082" name="baroreceptor">
              <a:extLst>
                <a:ext uri="{FF2B5EF4-FFF2-40B4-BE49-F238E27FC236}">
                  <a16:creationId xmlns:a16="http://schemas.microsoft.com/office/drawing/2014/main" id="{6DED383A-1951-955C-9E5A-682704E22C36}"/>
                </a:ext>
              </a:extLst>
            </p:cNvPr>
            <p:cNvSpPr txBox="1"/>
            <p:nvPr/>
          </p:nvSpPr>
          <p:spPr>
            <a:xfrm>
              <a:off x="12763500" y="9885980"/>
              <a:ext cx="919278" cy="180000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21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Baroreceptors</a:t>
              </a:r>
            </a:p>
          </p:txBody>
        </p:sp>
        <p:grpSp>
          <p:nvGrpSpPr>
            <p:cNvPr id="3083" name="link">
              <a:extLst>
                <a:ext uri="{FF2B5EF4-FFF2-40B4-BE49-F238E27FC236}">
                  <a16:creationId xmlns:a16="http://schemas.microsoft.com/office/drawing/2014/main" id="{EBCB16C6-1395-3351-C1A8-25EC28704D03}"/>
                </a:ext>
              </a:extLst>
            </p:cNvPr>
            <p:cNvGrpSpPr/>
            <p:nvPr/>
          </p:nvGrpSpPr>
          <p:grpSpPr>
            <a:xfrm>
              <a:off x="12853741" y="9783125"/>
              <a:ext cx="271971" cy="72000"/>
              <a:chOff x="1089323" y="4107466"/>
              <a:chExt cx="271971" cy="72000"/>
            </a:xfrm>
          </p:grpSpPr>
          <p:sp>
            <p:nvSpPr>
              <p:cNvPr id="3084" name="Star: 5 Points 2730">
                <a:hlinkClick r:id="rId42"/>
                <a:extLst>
                  <a:ext uri="{FF2B5EF4-FFF2-40B4-BE49-F238E27FC236}">
                    <a16:creationId xmlns:a16="http://schemas.microsoft.com/office/drawing/2014/main" id="{22BBD53D-198E-8FF3-77C5-14D4916BF99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9323" y="4107466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85" name="Star: 5 Points 2731">
                <a:hlinkClick r:id="rId43"/>
                <a:extLst>
                  <a:ext uri="{FF2B5EF4-FFF2-40B4-BE49-F238E27FC236}">
                    <a16:creationId xmlns:a16="http://schemas.microsoft.com/office/drawing/2014/main" id="{6B1C2661-9927-2090-30D5-40914D42EB0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89309" y="4107466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86" name="Star: 5 Points 2732">
                <a:hlinkClick r:id="rId61"/>
                <a:extLst>
                  <a:ext uri="{FF2B5EF4-FFF2-40B4-BE49-F238E27FC236}">
                    <a16:creationId xmlns:a16="http://schemas.microsoft.com/office/drawing/2014/main" id="{B37AA136-89E2-BD50-13C5-7349C985B00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89294" y="4107466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087" name="link">
              <a:extLst>
                <a:ext uri="{FF2B5EF4-FFF2-40B4-BE49-F238E27FC236}">
                  <a16:creationId xmlns:a16="http://schemas.microsoft.com/office/drawing/2014/main" id="{196F4C2D-0B66-48B9-688D-0B4029C625FF}"/>
                </a:ext>
              </a:extLst>
            </p:cNvPr>
            <p:cNvGrpSpPr/>
            <p:nvPr/>
          </p:nvGrpSpPr>
          <p:grpSpPr>
            <a:xfrm>
              <a:off x="12859291" y="9977127"/>
              <a:ext cx="271971" cy="72000"/>
              <a:chOff x="1089323" y="4107466"/>
              <a:chExt cx="271971" cy="72000"/>
            </a:xfrm>
          </p:grpSpPr>
          <p:sp>
            <p:nvSpPr>
              <p:cNvPr id="3088" name="Star: 5 Points 2730">
                <a:hlinkClick r:id="rId69"/>
                <a:extLst>
                  <a:ext uri="{FF2B5EF4-FFF2-40B4-BE49-F238E27FC236}">
                    <a16:creationId xmlns:a16="http://schemas.microsoft.com/office/drawing/2014/main" id="{8998A2FB-AB4E-C976-0674-379BC8B12FE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9323" y="4107466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89" name="Star: 5 Points 2731">
                <a:hlinkClick r:id="rId70"/>
                <a:extLst>
                  <a:ext uri="{FF2B5EF4-FFF2-40B4-BE49-F238E27FC236}">
                    <a16:creationId xmlns:a16="http://schemas.microsoft.com/office/drawing/2014/main" id="{38570AF4-DA58-4A82-24F9-226F82C182F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89309" y="4107466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90" name="Star: 5 Points 2732">
                <a:hlinkClick r:id="rId61"/>
                <a:extLst>
                  <a:ext uri="{FF2B5EF4-FFF2-40B4-BE49-F238E27FC236}">
                    <a16:creationId xmlns:a16="http://schemas.microsoft.com/office/drawing/2014/main" id="{578BC6E4-547A-5EC0-C11F-6B49E51F8DA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89294" y="4107466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115" name="dock">
              <a:extLst>
                <a:ext uri="{FF2B5EF4-FFF2-40B4-BE49-F238E27FC236}">
                  <a16:creationId xmlns:a16="http://schemas.microsoft.com/office/drawing/2014/main" id="{05188CC6-E1B0-BF4A-90FD-55C7A6744402}"/>
                </a:ext>
              </a:extLst>
            </p:cNvPr>
            <p:cNvGrpSpPr/>
            <p:nvPr/>
          </p:nvGrpSpPr>
          <p:grpSpPr>
            <a:xfrm>
              <a:off x="13606007" y="9690908"/>
              <a:ext cx="57600" cy="180205"/>
              <a:chOff x="13606007" y="9690908"/>
              <a:chExt cx="57600" cy="180205"/>
            </a:xfrm>
          </p:grpSpPr>
          <p:sp>
            <p:nvSpPr>
              <p:cNvPr id="3091" name="Text Box 3086">
                <a:extLst>
                  <a:ext uri="{FF2B5EF4-FFF2-40B4-BE49-F238E27FC236}">
                    <a16:creationId xmlns:a16="http://schemas.microsoft.com/office/drawing/2014/main" id="{77F3457B-E19B-9934-C7B6-CE79C079625A}"/>
                  </a:ext>
                </a:extLst>
              </p:cNvPr>
              <p:cNvSpPr txBox="1"/>
              <p:nvPr/>
            </p:nvSpPr>
            <p:spPr>
              <a:xfrm>
                <a:off x="13606007" y="969090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92" name="Text Box 3086">
                <a:extLst>
                  <a:ext uri="{FF2B5EF4-FFF2-40B4-BE49-F238E27FC236}">
                    <a16:creationId xmlns:a16="http://schemas.microsoft.com/office/drawing/2014/main" id="{58943FA2-371E-675E-BE32-D7DC0D60D3FE}"/>
                  </a:ext>
                </a:extLst>
              </p:cNvPr>
              <p:cNvSpPr txBox="1"/>
              <p:nvPr/>
            </p:nvSpPr>
            <p:spPr>
              <a:xfrm>
                <a:off x="13606007" y="9752211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93" name="Text Box 3086">
                <a:extLst>
                  <a:ext uri="{FF2B5EF4-FFF2-40B4-BE49-F238E27FC236}">
                    <a16:creationId xmlns:a16="http://schemas.microsoft.com/office/drawing/2014/main" id="{C7C7D281-5D4C-F5EA-EBC6-98495B69BB68}"/>
                  </a:ext>
                </a:extLst>
              </p:cNvPr>
              <p:cNvSpPr txBox="1"/>
              <p:nvPr/>
            </p:nvSpPr>
            <p:spPr>
              <a:xfrm>
                <a:off x="13606007" y="9813513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116" name="dock">
              <a:extLst>
                <a:ext uri="{FF2B5EF4-FFF2-40B4-BE49-F238E27FC236}">
                  <a16:creationId xmlns:a16="http://schemas.microsoft.com/office/drawing/2014/main" id="{95307D87-7713-403F-5F84-812340184A02}"/>
                </a:ext>
              </a:extLst>
            </p:cNvPr>
            <p:cNvGrpSpPr/>
            <p:nvPr/>
          </p:nvGrpSpPr>
          <p:grpSpPr>
            <a:xfrm>
              <a:off x="13605437" y="9886695"/>
              <a:ext cx="57600" cy="180205"/>
              <a:chOff x="13605437" y="9886695"/>
              <a:chExt cx="57600" cy="180205"/>
            </a:xfrm>
          </p:grpSpPr>
          <p:sp>
            <p:nvSpPr>
              <p:cNvPr id="3094" name="Text Box 3086">
                <a:extLst>
                  <a:ext uri="{FF2B5EF4-FFF2-40B4-BE49-F238E27FC236}">
                    <a16:creationId xmlns:a16="http://schemas.microsoft.com/office/drawing/2014/main" id="{6AE4DE8F-FDE0-AAC7-5774-05638320879E}"/>
                  </a:ext>
                </a:extLst>
              </p:cNvPr>
              <p:cNvSpPr txBox="1"/>
              <p:nvPr/>
            </p:nvSpPr>
            <p:spPr>
              <a:xfrm>
                <a:off x="13605437" y="988669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95" name="Text Box 3086">
                <a:extLst>
                  <a:ext uri="{FF2B5EF4-FFF2-40B4-BE49-F238E27FC236}">
                    <a16:creationId xmlns:a16="http://schemas.microsoft.com/office/drawing/2014/main" id="{5505CBD1-28CA-CE99-F331-0B722A3A88D2}"/>
                  </a:ext>
                </a:extLst>
              </p:cNvPr>
              <p:cNvSpPr txBox="1"/>
              <p:nvPr/>
            </p:nvSpPr>
            <p:spPr>
              <a:xfrm>
                <a:off x="13605437" y="9947998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96" name="Text Box 3086">
                <a:extLst>
                  <a:ext uri="{FF2B5EF4-FFF2-40B4-BE49-F238E27FC236}">
                    <a16:creationId xmlns:a16="http://schemas.microsoft.com/office/drawing/2014/main" id="{71E45A3E-425E-8DC6-B091-E2F436AD71F8}"/>
                  </a:ext>
                </a:extLst>
              </p:cNvPr>
              <p:cNvSpPr txBox="1"/>
              <p:nvPr/>
            </p:nvSpPr>
            <p:spPr>
              <a:xfrm>
                <a:off x="13605437" y="10009300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142" name="organ group - heart">
            <a:extLst>
              <a:ext uri="{FF2B5EF4-FFF2-40B4-BE49-F238E27FC236}">
                <a16:creationId xmlns:a16="http://schemas.microsoft.com/office/drawing/2014/main" id="{758FA10A-E9AD-D6BD-B25B-E4D177183DC0}"/>
              </a:ext>
            </a:extLst>
          </p:cNvPr>
          <p:cNvGrpSpPr/>
          <p:nvPr/>
        </p:nvGrpSpPr>
        <p:grpSpPr>
          <a:xfrm>
            <a:off x="13484066" y="10158402"/>
            <a:ext cx="1377853" cy="1775135"/>
            <a:chOff x="12341071" y="10158402"/>
            <a:chExt cx="1377853" cy="1775135"/>
          </a:xfrm>
        </p:grpSpPr>
        <p:sp>
          <p:nvSpPr>
            <p:cNvPr id="3073" name="organ - heart">
              <a:extLst>
                <a:ext uri="{FF2B5EF4-FFF2-40B4-BE49-F238E27FC236}">
                  <a16:creationId xmlns:a16="http://schemas.microsoft.com/office/drawing/2014/main" id="{1DA39765-662B-2B52-32D7-9C050F42B903}"/>
                </a:ext>
              </a:extLst>
            </p:cNvPr>
            <p:cNvSpPr txBox="1"/>
            <p:nvPr/>
          </p:nvSpPr>
          <p:spPr>
            <a:xfrm>
              <a:off x="12341071" y="10158402"/>
              <a:ext cx="1377853" cy="177513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Heart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133" name="dock vascular">
              <a:extLst>
                <a:ext uri="{FF2B5EF4-FFF2-40B4-BE49-F238E27FC236}">
                  <a16:creationId xmlns:a16="http://schemas.microsoft.com/office/drawing/2014/main" id="{72596104-31E9-E2EE-AAF2-D53B71097DF8}"/>
                </a:ext>
              </a:extLst>
            </p:cNvPr>
            <p:cNvGrpSpPr/>
            <p:nvPr/>
          </p:nvGrpSpPr>
          <p:grpSpPr>
            <a:xfrm>
              <a:off x="12363337" y="10233310"/>
              <a:ext cx="164661" cy="1660125"/>
              <a:chOff x="12363337" y="10233310"/>
              <a:chExt cx="164661" cy="1660125"/>
            </a:xfrm>
          </p:grpSpPr>
          <p:sp>
            <p:nvSpPr>
              <p:cNvPr id="3097" name="Text Box 3070">
                <a:extLst>
                  <a:ext uri="{FF2B5EF4-FFF2-40B4-BE49-F238E27FC236}">
                    <a16:creationId xmlns:a16="http://schemas.microsoft.com/office/drawing/2014/main" id="{8C61E4D5-A9AE-3FA0-0BDC-76598B5A5E1C}"/>
                  </a:ext>
                </a:extLst>
              </p:cNvPr>
              <p:cNvSpPr txBox="1"/>
              <p:nvPr/>
            </p:nvSpPr>
            <p:spPr>
              <a:xfrm>
                <a:off x="12363337" y="10233310"/>
                <a:ext cx="164661" cy="166012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98" name="Text Box 3036">
                <a:extLst>
                  <a:ext uri="{FF2B5EF4-FFF2-40B4-BE49-F238E27FC236}">
                    <a16:creationId xmlns:a16="http://schemas.microsoft.com/office/drawing/2014/main" id="{E021EB30-7881-7A2B-6735-18846EA446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414451" y="10266108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14" name="Text Box 3036">
                <a:extLst>
                  <a:ext uri="{FF2B5EF4-FFF2-40B4-BE49-F238E27FC236}">
                    <a16:creationId xmlns:a16="http://schemas.microsoft.com/office/drawing/2014/main" id="{6410F350-8C36-F4CC-7D98-0CBFF3EBA1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416087" y="10419336"/>
                <a:ext cx="72000" cy="72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141" name="FTU - right atrium">
              <a:extLst>
                <a:ext uri="{FF2B5EF4-FFF2-40B4-BE49-F238E27FC236}">
                  <a16:creationId xmlns:a16="http://schemas.microsoft.com/office/drawing/2014/main" id="{94DA19AA-C7F4-8C1B-B8EF-26C44A39C9C1}"/>
                </a:ext>
              </a:extLst>
            </p:cNvPr>
            <p:cNvGrpSpPr/>
            <p:nvPr/>
          </p:nvGrpSpPr>
          <p:grpSpPr>
            <a:xfrm>
              <a:off x="12550544" y="10377044"/>
              <a:ext cx="1150672" cy="360000"/>
              <a:chOff x="12550544" y="10377044"/>
              <a:chExt cx="1150672" cy="360000"/>
            </a:xfrm>
          </p:grpSpPr>
          <p:sp>
            <p:nvSpPr>
              <p:cNvPr id="3110" name="FTU - right atrium">
                <a:extLst>
                  <a:ext uri="{FF2B5EF4-FFF2-40B4-BE49-F238E27FC236}">
                    <a16:creationId xmlns:a16="http://schemas.microsoft.com/office/drawing/2014/main" id="{9EEF58E1-5A78-E736-E958-975BAA0900F5}"/>
                  </a:ext>
                </a:extLst>
              </p:cNvPr>
              <p:cNvSpPr txBox="1"/>
              <p:nvPr/>
            </p:nvSpPr>
            <p:spPr>
              <a:xfrm>
                <a:off x="12550544" y="10377044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Right atrium</a:t>
                </a:r>
              </a:p>
            </p:txBody>
          </p:sp>
          <p:grpSp>
            <p:nvGrpSpPr>
              <p:cNvPr id="3117" name="dock">
                <a:extLst>
                  <a:ext uri="{FF2B5EF4-FFF2-40B4-BE49-F238E27FC236}">
                    <a16:creationId xmlns:a16="http://schemas.microsoft.com/office/drawing/2014/main" id="{8C2BB445-1A96-F7BD-C9FE-6EB6A968DE8D}"/>
                  </a:ext>
                </a:extLst>
              </p:cNvPr>
              <p:cNvGrpSpPr/>
              <p:nvPr/>
            </p:nvGrpSpPr>
            <p:grpSpPr>
              <a:xfrm>
                <a:off x="13608918" y="10486735"/>
                <a:ext cx="57600" cy="180205"/>
                <a:chOff x="13605437" y="9886695"/>
                <a:chExt cx="57600" cy="180205"/>
              </a:xfrm>
            </p:grpSpPr>
            <p:sp>
              <p:nvSpPr>
                <p:cNvPr id="3118" name="Text Box 3086">
                  <a:extLst>
                    <a:ext uri="{FF2B5EF4-FFF2-40B4-BE49-F238E27FC236}">
                      <a16:creationId xmlns:a16="http://schemas.microsoft.com/office/drawing/2014/main" id="{05010C0B-42DC-9D7D-D82D-6BB35333062B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19" name="Text Box 3086">
                  <a:extLst>
                    <a:ext uri="{FF2B5EF4-FFF2-40B4-BE49-F238E27FC236}">
                      <a16:creationId xmlns:a16="http://schemas.microsoft.com/office/drawing/2014/main" id="{64A7ACCA-E475-901F-9C56-690BEFE1B7B3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0" name="Text Box 3086">
                  <a:extLst>
                    <a:ext uri="{FF2B5EF4-FFF2-40B4-BE49-F238E27FC236}">
                      <a16:creationId xmlns:a16="http://schemas.microsoft.com/office/drawing/2014/main" id="{A655AF14-4E26-23E2-722D-664763F5C6AD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40" name="FTU - right ventricle">
              <a:extLst>
                <a:ext uri="{FF2B5EF4-FFF2-40B4-BE49-F238E27FC236}">
                  <a16:creationId xmlns:a16="http://schemas.microsoft.com/office/drawing/2014/main" id="{53B95E9F-4A42-AF55-6654-E9CDC594B2CC}"/>
                </a:ext>
              </a:extLst>
            </p:cNvPr>
            <p:cNvGrpSpPr/>
            <p:nvPr/>
          </p:nvGrpSpPr>
          <p:grpSpPr>
            <a:xfrm>
              <a:off x="12554335" y="10766520"/>
              <a:ext cx="1150672" cy="360000"/>
              <a:chOff x="12554335" y="10766520"/>
              <a:chExt cx="1150672" cy="360000"/>
            </a:xfrm>
          </p:grpSpPr>
          <p:sp>
            <p:nvSpPr>
              <p:cNvPr id="3111" name="FTU - right ventricle">
                <a:extLst>
                  <a:ext uri="{FF2B5EF4-FFF2-40B4-BE49-F238E27FC236}">
                    <a16:creationId xmlns:a16="http://schemas.microsoft.com/office/drawing/2014/main" id="{5D9FB500-DE66-B883-7184-1DA3C687390E}"/>
                  </a:ext>
                </a:extLst>
              </p:cNvPr>
              <p:cNvSpPr txBox="1"/>
              <p:nvPr/>
            </p:nvSpPr>
            <p:spPr>
              <a:xfrm>
                <a:off x="12554335" y="10766520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Right ventricle</a:t>
                </a:r>
              </a:p>
            </p:txBody>
          </p:sp>
          <p:grpSp>
            <p:nvGrpSpPr>
              <p:cNvPr id="3121" name="dock">
                <a:extLst>
                  <a:ext uri="{FF2B5EF4-FFF2-40B4-BE49-F238E27FC236}">
                    <a16:creationId xmlns:a16="http://schemas.microsoft.com/office/drawing/2014/main" id="{BFDC68B2-D3A1-3733-B116-92326E40F428}"/>
                  </a:ext>
                </a:extLst>
              </p:cNvPr>
              <p:cNvGrpSpPr/>
              <p:nvPr/>
            </p:nvGrpSpPr>
            <p:grpSpPr>
              <a:xfrm>
                <a:off x="13606007" y="10880427"/>
                <a:ext cx="57600" cy="180205"/>
                <a:chOff x="13605437" y="9886695"/>
                <a:chExt cx="57600" cy="180205"/>
              </a:xfrm>
            </p:grpSpPr>
            <p:sp>
              <p:nvSpPr>
                <p:cNvPr id="3122" name="Text Box 3086">
                  <a:extLst>
                    <a:ext uri="{FF2B5EF4-FFF2-40B4-BE49-F238E27FC236}">
                      <a16:creationId xmlns:a16="http://schemas.microsoft.com/office/drawing/2014/main" id="{A3BC00AB-F6C0-A3C8-B04D-94110131E067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3" name="Text Box 3086">
                  <a:extLst>
                    <a:ext uri="{FF2B5EF4-FFF2-40B4-BE49-F238E27FC236}">
                      <a16:creationId xmlns:a16="http://schemas.microsoft.com/office/drawing/2014/main" id="{FE1B887C-AB1A-CAFD-54DB-B96A307DA6DD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4" name="Text Box 3086">
                  <a:extLst>
                    <a:ext uri="{FF2B5EF4-FFF2-40B4-BE49-F238E27FC236}">
                      <a16:creationId xmlns:a16="http://schemas.microsoft.com/office/drawing/2014/main" id="{34EF06FF-27F1-47CF-0AE8-D8BF97B8D549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39" name="FTU - left atrium">
              <a:extLst>
                <a:ext uri="{FF2B5EF4-FFF2-40B4-BE49-F238E27FC236}">
                  <a16:creationId xmlns:a16="http://schemas.microsoft.com/office/drawing/2014/main" id="{54AEB12F-4A57-60AF-3242-E387455A541F}"/>
                </a:ext>
              </a:extLst>
            </p:cNvPr>
            <p:cNvGrpSpPr/>
            <p:nvPr/>
          </p:nvGrpSpPr>
          <p:grpSpPr>
            <a:xfrm>
              <a:off x="12552505" y="11149839"/>
              <a:ext cx="1150672" cy="360000"/>
              <a:chOff x="12552505" y="11149839"/>
              <a:chExt cx="1150672" cy="360000"/>
            </a:xfrm>
          </p:grpSpPr>
          <p:sp>
            <p:nvSpPr>
              <p:cNvPr id="3112" name="FTU - left atrium">
                <a:extLst>
                  <a:ext uri="{FF2B5EF4-FFF2-40B4-BE49-F238E27FC236}">
                    <a16:creationId xmlns:a16="http://schemas.microsoft.com/office/drawing/2014/main" id="{8FD2AF8D-E9A2-750D-0E13-3033B780C019}"/>
                  </a:ext>
                </a:extLst>
              </p:cNvPr>
              <p:cNvSpPr txBox="1"/>
              <p:nvPr/>
            </p:nvSpPr>
            <p:spPr>
              <a:xfrm>
                <a:off x="12552505" y="11149839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eft atrium</a:t>
                </a:r>
              </a:p>
            </p:txBody>
          </p:sp>
          <p:grpSp>
            <p:nvGrpSpPr>
              <p:cNvPr id="3125" name="dock">
                <a:extLst>
                  <a:ext uri="{FF2B5EF4-FFF2-40B4-BE49-F238E27FC236}">
                    <a16:creationId xmlns:a16="http://schemas.microsoft.com/office/drawing/2014/main" id="{3BD516EB-A5DF-0103-9BA5-313521F9AF2F}"/>
                  </a:ext>
                </a:extLst>
              </p:cNvPr>
              <p:cNvGrpSpPr/>
              <p:nvPr/>
            </p:nvGrpSpPr>
            <p:grpSpPr>
              <a:xfrm>
                <a:off x="13606007" y="11276889"/>
                <a:ext cx="57600" cy="180205"/>
                <a:chOff x="13605437" y="9886695"/>
                <a:chExt cx="57600" cy="180205"/>
              </a:xfrm>
            </p:grpSpPr>
            <p:sp>
              <p:nvSpPr>
                <p:cNvPr id="3126" name="Text Box 3086">
                  <a:extLst>
                    <a:ext uri="{FF2B5EF4-FFF2-40B4-BE49-F238E27FC236}">
                      <a16:creationId xmlns:a16="http://schemas.microsoft.com/office/drawing/2014/main" id="{941D39BD-12E7-393D-EAD0-04DF292EE66A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7" name="Text Box 3086">
                  <a:extLst>
                    <a:ext uri="{FF2B5EF4-FFF2-40B4-BE49-F238E27FC236}">
                      <a16:creationId xmlns:a16="http://schemas.microsoft.com/office/drawing/2014/main" id="{CA936D03-120D-EF27-D79B-16BA5DA9CCEB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8" name="Text Box 3086">
                  <a:extLst>
                    <a:ext uri="{FF2B5EF4-FFF2-40B4-BE49-F238E27FC236}">
                      <a16:creationId xmlns:a16="http://schemas.microsoft.com/office/drawing/2014/main" id="{3500BB87-E979-E057-7EAA-1FDF5DE6295D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34" name="FTU - left ventricle">
              <a:extLst>
                <a:ext uri="{FF2B5EF4-FFF2-40B4-BE49-F238E27FC236}">
                  <a16:creationId xmlns:a16="http://schemas.microsoft.com/office/drawing/2014/main" id="{D5020AAD-4F03-FA3D-3259-435C4B86C5D1}"/>
                </a:ext>
              </a:extLst>
            </p:cNvPr>
            <p:cNvGrpSpPr/>
            <p:nvPr/>
          </p:nvGrpSpPr>
          <p:grpSpPr>
            <a:xfrm>
              <a:off x="12556296" y="11539315"/>
              <a:ext cx="1150672" cy="360000"/>
              <a:chOff x="12556296" y="11539315"/>
              <a:chExt cx="1150672" cy="360000"/>
            </a:xfrm>
          </p:grpSpPr>
          <p:sp>
            <p:nvSpPr>
              <p:cNvPr id="3113" name="FTU - left ventricle">
                <a:extLst>
                  <a:ext uri="{FF2B5EF4-FFF2-40B4-BE49-F238E27FC236}">
                    <a16:creationId xmlns:a16="http://schemas.microsoft.com/office/drawing/2014/main" id="{5CD8163E-C332-F76E-A3AF-52BDA7EEC381}"/>
                  </a:ext>
                </a:extLst>
              </p:cNvPr>
              <p:cNvSpPr txBox="1"/>
              <p:nvPr/>
            </p:nvSpPr>
            <p:spPr>
              <a:xfrm>
                <a:off x="12556296" y="11539315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Left ventricle</a:t>
                </a:r>
              </a:p>
            </p:txBody>
          </p:sp>
          <p:grpSp>
            <p:nvGrpSpPr>
              <p:cNvPr id="3129" name="dock">
                <a:extLst>
                  <a:ext uri="{FF2B5EF4-FFF2-40B4-BE49-F238E27FC236}">
                    <a16:creationId xmlns:a16="http://schemas.microsoft.com/office/drawing/2014/main" id="{934BB445-80A0-8CD9-ACBA-69AF5C340E1E}"/>
                  </a:ext>
                </a:extLst>
              </p:cNvPr>
              <p:cNvGrpSpPr/>
              <p:nvPr/>
            </p:nvGrpSpPr>
            <p:grpSpPr>
              <a:xfrm>
                <a:off x="13606007" y="11669355"/>
                <a:ext cx="57600" cy="180205"/>
                <a:chOff x="13605437" y="9886695"/>
                <a:chExt cx="57600" cy="180205"/>
              </a:xfrm>
            </p:grpSpPr>
            <p:sp>
              <p:nvSpPr>
                <p:cNvPr id="3130" name="Text Box 3086">
                  <a:extLst>
                    <a:ext uri="{FF2B5EF4-FFF2-40B4-BE49-F238E27FC236}">
                      <a16:creationId xmlns:a16="http://schemas.microsoft.com/office/drawing/2014/main" id="{5C48C422-F71A-9552-C1C3-305C1671A401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31" name="Text Box 3086">
                  <a:extLst>
                    <a:ext uri="{FF2B5EF4-FFF2-40B4-BE49-F238E27FC236}">
                      <a16:creationId xmlns:a16="http://schemas.microsoft.com/office/drawing/2014/main" id="{04F0474D-5615-EFBA-DE9B-21EF14481809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32" name="Text Box 3086">
                  <a:extLst>
                    <a:ext uri="{FF2B5EF4-FFF2-40B4-BE49-F238E27FC236}">
                      <a16:creationId xmlns:a16="http://schemas.microsoft.com/office/drawing/2014/main" id="{0C32E54A-F126-702F-53BB-5B1A4DD07159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2936" name="organ group - pituitary gland">
            <a:extLst>
              <a:ext uri="{FF2B5EF4-FFF2-40B4-BE49-F238E27FC236}">
                <a16:creationId xmlns:a16="http://schemas.microsoft.com/office/drawing/2014/main" id="{742B979F-83D7-5CF0-3472-E42921B7A8EC}"/>
              </a:ext>
            </a:extLst>
          </p:cNvPr>
          <p:cNvGrpSpPr/>
          <p:nvPr/>
        </p:nvGrpSpPr>
        <p:grpSpPr>
          <a:xfrm>
            <a:off x="1317979" y="7869933"/>
            <a:ext cx="1440000" cy="252000"/>
            <a:chOff x="2041884" y="7869933"/>
            <a:chExt cx="1440000" cy="252000"/>
          </a:xfrm>
        </p:grpSpPr>
        <p:sp>
          <p:nvSpPr>
            <p:cNvPr id="2914" name="organ - pituitary gland">
              <a:extLst>
                <a:ext uri="{FF2B5EF4-FFF2-40B4-BE49-F238E27FC236}">
                  <a16:creationId xmlns:a16="http://schemas.microsoft.com/office/drawing/2014/main" id="{411C94E9-64D2-DB0B-554E-41E83B42450C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Pituitary gland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18" name="FTU - pituitary gland">
              <a:extLst>
                <a:ext uri="{FF2B5EF4-FFF2-40B4-BE49-F238E27FC236}">
                  <a16:creationId xmlns:a16="http://schemas.microsoft.com/office/drawing/2014/main" id="{DBF496B7-14CF-EE06-B567-DE59EC8761FC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923" name="dock">
              <a:extLst>
                <a:ext uri="{FF2B5EF4-FFF2-40B4-BE49-F238E27FC236}">
                  <a16:creationId xmlns:a16="http://schemas.microsoft.com/office/drawing/2014/main" id="{A0F4121E-D113-76B1-FADF-BF294AF77DFF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2928" name="Text Box 3086">
                <a:extLst>
                  <a:ext uri="{FF2B5EF4-FFF2-40B4-BE49-F238E27FC236}">
                    <a16:creationId xmlns:a16="http://schemas.microsoft.com/office/drawing/2014/main" id="{F1222724-AC2F-01B7-368D-E26460C44FF9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2" name="Text Box 3086">
                <a:extLst>
                  <a:ext uri="{FF2B5EF4-FFF2-40B4-BE49-F238E27FC236}">
                    <a16:creationId xmlns:a16="http://schemas.microsoft.com/office/drawing/2014/main" id="{9796D926-0C1A-4D60-F5D4-57F6CF31FA4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4" name="Text Box 3086">
                <a:extLst>
                  <a:ext uri="{FF2B5EF4-FFF2-40B4-BE49-F238E27FC236}">
                    <a16:creationId xmlns:a16="http://schemas.microsoft.com/office/drawing/2014/main" id="{77765FBB-BEB3-2FA7-A498-051287FE7EE6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37" name="organ group - pineal gland">
            <a:extLst>
              <a:ext uri="{FF2B5EF4-FFF2-40B4-BE49-F238E27FC236}">
                <a16:creationId xmlns:a16="http://schemas.microsoft.com/office/drawing/2014/main" id="{B7422F74-9F4A-8921-75FB-9F03E08738A9}"/>
              </a:ext>
            </a:extLst>
          </p:cNvPr>
          <p:cNvGrpSpPr/>
          <p:nvPr/>
        </p:nvGrpSpPr>
        <p:grpSpPr>
          <a:xfrm>
            <a:off x="1317979" y="8208903"/>
            <a:ext cx="1440000" cy="252000"/>
            <a:chOff x="2041884" y="8208903"/>
            <a:chExt cx="1440000" cy="252000"/>
          </a:xfrm>
        </p:grpSpPr>
        <p:sp>
          <p:nvSpPr>
            <p:cNvPr id="2889" name="organ - pineal gland">
              <a:extLst>
                <a:ext uri="{FF2B5EF4-FFF2-40B4-BE49-F238E27FC236}">
                  <a16:creationId xmlns:a16="http://schemas.microsoft.com/office/drawing/2014/main" id="{076A8985-7D20-275C-16E3-3C5B85CDD578}"/>
                </a:ext>
              </a:extLst>
            </p:cNvPr>
            <p:cNvSpPr txBox="1"/>
            <p:nvPr/>
          </p:nvSpPr>
          <p:spPr>
            <a:xfrm>
              <a:off x="2041884" y="820890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Pineal gland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891" name="FTU - pineal gland">
              <a:extLst>
                <a:ext uri="{FF2B5EF4-FFF2-40B4-BE49-F238E27FC236}">
                  <a16:creationId xmlns:a16="http://schemas.microsoft.com/office/drawing/2014/main" id="{3F6AF69F-E931-3427-1773-13AA408FC2E0}"/>
                </a:ext>
              </a:extLst>
            </p:cNvPr>
            <p:cNvSpPr txBox="1"/>
            <p:nvPr/>
          </p:nvSpPr>
          <p:spPr>
            <a:xfrm>
              <a:off x="2681319" y="822690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895" name="dock">
              <a:extLst>
                <a:ext uri="{FF2B5EF4-FFF2-40B4-BE49-F238E27FC236}">
                  <a16:creationId xmlns:a16="http://schemas.microsoft.com/office/drawing/2014/main" id="{9AF96FA4-1A9E-7375-D3F1-34C514E2CAFB}"/>
                </a:ext>
              </a:extLst>
            </p:cNvPr>
            <p:cNvGrpSpPr/>
            <p:nvPr/>
          </p:nvGrpSpPr>
          <p:grpSpPr>
            <a:xfrm>
              <a:off x="3031292" y="8241535"/>
              <a:ext cx="57600" cy="186737"/>
              <a:chOff x="2890221" y="12245125"/>
              <a:chExt cx="57600" cy="186737"/>
            </a:xfrm>
          </p:grpSpPr>
          <p:sp>
            <p:nvSpPr>
              <p:cNvPr id="2906" name="Text Box 3086">
                <a:extLst>
                  <a:ext uri="{FF2B5EF4-FFF2-40B4-BE49-F238E27FC236}">
                    <a16:creationId xmlns:a16="http://schemas.microsoft.com/office/drawing/2014/main" id="{2FF239FE-F3B7-5964-5A58-11A3925450E4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8" name="Text Box 3086">
                <a:extLst>
                  <a:ext uri="{FF2B5EF4-FFF2-40B4-BE49-F238E27FC236}">
                    <a16:creationId xmlns:a16="http://schemas.microsoft.com/office/drawing/2014/main" id="{5BFD8168-CB1C-4D93-8529-D967EE4C6D6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9" name="Text Box 3086">
                <a:extLst>
                  <a:ext uri="{FF2B5EF4-FFF2-40B4-BE49-F238E27FC236}">
                    <a16:creationId xmlns:a16="http://schemas.microsoft.com/office/drawing/2014/main" id="{131B4982-8BB8-AA72-968F-C9EF4FD2200B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41" name="organ group - thyroid">
            <a:extLst>
              <a:ext uri="{FF2B5EF4-FFF2-40B4-BE49-F238E27FC236}">
                <a16:creationId xmlns:a16="http://schemas.microsoft.com/office/drawing/2014/main" id="{10F80204-CB09-C218-0F71-406008492B95}"/>
              </a:ext>
            </a:extLst>
          </p:cNvPr>
          <p:cNvGrpSpPr/>
          <p:nvPr/>
        </p:nvGrpSpPr>
        <p:grpSpPr>
          <a:xfrm>
            <a:off x="1317979" y="8547873"/>
            <a:ext cx="1440000" cy="252000"/>
            <a:chOff x="2041884" y="8547873"/>
            <a:chExt cx="1440000" cy="252000"/>
          </a:xfrm>
        </p:grpSpPr>
        <p:sp>
          <p:nvSpPr>
            <p:cNvPr id="184" name="organ - thyroid">
              <a:extLst>
                <a:ext uri="{FF2B5EF4-FFF2-40B4-BE49-F238E27FC236}">
                  <a16:creationId xmlns:a16="http://schemas.microsoft.com/office/drawing/2014/main" id="{8689B0DD-9184-9216-69EE-A227EF57958C}"/>
                </a:ext>
              </a:extLst>
            </p:cNvPr>
            <p:cNvSpPr txBox="1"/>
            <p:nvPr/>
          </p:nvSpPr>
          <p:spPr>
            <a:xfrm>
              <a:off x="2041884" y="854787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Thyroid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90" name="FTU - thyroid">
              <a:extLst>
                <a:ext uri="{FF2B5EF4-FFF2-40B4-BE49-F238E27FC236}">
                  <a16:creationId xmlns:a16="http://schemas.microsoft.com/office/drawing/2014/main" id="{79BCA8C5-0C34-793E-2702-A5603F06FD22}"/>
                </a:ext>
              </a:extLst>
            </p:cNvPr>
            <p:cNvSpPr txBox="1"/>
            <p:nvPr/>
          </p:nvSpPr>
          <p:spPr>
            <a:xfrm>
              <a:off x="2681319" y="856587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881" name="dock">
              <a:extLst>
                <a:ext uri="{FF2B5EF4-FFF2-40B4-BE49-F238E27FC236}">
                  <a16:creationId xmlns:a16="http://schemas.microsoft.com/office/drawing/2014/main" id="{1C3F4DD8-F963-55CD-D24E-F66F763AE62D}"/>
                </a:ext>
              </a:extLst>
            </p:cNvPr>
            <p:cNvGrpSpPr/>
            <p:nvPr/>
          </p:nvGrpSpPr>
          <p:grpSpPr>
            <a:xfrm>
              <a:off x="3031292" y="8580505"/>
              <a:ext cx="57600" cy="186737"/>
              <a:chOff x="2890221" y="12245125"/>
              <a:chExt cx="57600" cy="186737"/>
            </a:xfrm>
          </p:grpSpPr>
          <p:sp>
            <p:nvSpPr>
              <p:cNvPr id="2884" name="Text Box 3086">
                <a:extLst>
                  <a:ext uri="{FF2B5EF4-FFF2-40B4-BE49-F238E27FC236}">
                    <a16:creationId xmlns:a16="http://schemas.microsoft.com/office/drawing/2014/main" id="{4285456C-41CB-E060-F9C7-1655749BA9DE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5" name="Text Box 3086">
                <a:extLst>
                  <a:ext uri="{FF2B5EF4-FFF2-40B4-BE49-F238E27FC236}">
                    <a16:creationId xmlns:a16="http://schemas.microsoft.com/office/drawing/2014/main" id="{BC2D3391-D38D-799C-4ADF-6D8451C464B3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7" name="Text Box 3086">
                <a:extLst>
                  <a:ext uri="{FF2B5EF4-FFF2-40B4-BE49-F238E27FC236}">
                    <a16:creationId xmlns:a16="http://schemas.microsoft.com/office/drawing/2014/main" id="{4C7657F6-80A6-EB7F-F71D-2A2D8122E1BC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43" name="organ group - parathyroid">
            <a:extLst>
              <a:ext uri="{FF2B5EF4-FFF2-40B4-BE49-F238E27FC236}">
                <a16:creationId xmlns:a16="http://schemas.microsoft.com/office/drawing/2014/main" id="{B6730B19-C8BB-0513-4B62-4A77E59A9FD8}"/>
              </a:ext>
            </a:extLst>
          </p:cNvPr>
          <p:cNvGrpSpPr/>
          <p:nvPr/>
        </p:nvGrpSpPr>
        <p:grpSpPr>
          <a:xfrm>
            <a:off x="1317979" y="8886843"/>
            <a:ext cx="1440000" cy="252000"/>
            <a:chOff x="2041884" y="8886843"/>
            <a:chExt cx="1440000" cy="252000"/>
          </a:xfrm>
        </p:grpSpPr>
        <p:sp>
          <p:nvSpPr>
            <p:cNvPr id="141" name="organ - parathyroid">
              <a:extLst>
                <a:ext uri="{FF2B5EF4-FFF2-40B4-BE49-F238E27FC236}">
                  <a16:creationId xmlns:a16="http://schemas.microsoft.com/office/drawing/2014/main" id="{8B0D12AF-F13E-A4D8-8E27-C5228AD8C7F6}"/>
                </a:ext>
              </a:extLst>
            </p:cNvPr>
            <p:cNvSpPr txBox="1"/>
            <p:nvPr/>
          </p:nvSpPr>
          <p:spPr>
            <a:xfrm>
              <a:off x="2041884" y="888684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Parathyroid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8" name="FTU - parathyroid">
              <a:extLst>
                <a:ext uri="{FF2B5EF4-FFF2-40B4-BE49-F238E27FC236}">
                  <a16:creationId xmlns:a16="http://schemas.microsoft.com/office/drawing/2014/main" id="{3FFDB6BD-CC05-3830-3124-97DBB84F8D2A}"/>
                </a:ext>
              </a:extLst>
            </p:cNvPr>
            <p:cNvSpPr txBox="1"/>
            <p:nvPr/>
          </p:nvSpPr>
          <p:spPr>
            <a:xfrm>
              <a:off x="2681319" y="890484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160" name="dock">
              <a:extLst>
                <a:ext uri="{FF2B5EF4-FFF2-40B4-BE49-F238E27FC236}">
                  <a16:creationId xmlns:a16="http://schemas.microsoft.com/office/drawing/2014/main" id="{9482A40E-3298-2AB9-F7FC-432702B16F7C}"/>
                </a:ext>
              </a:extLst>
            </p:cNvPr>
            <p:cNvGrpSpPr/>
            <p:nvPr/>
          </p:nvGrpSpPr>
          <p:grpSpPr>
            <a:xfrm>
              <a:off x="3031292" y="8925825"/>
              <a:ext cx="57600" cy="180387"/>
              <a:chOff x="2890221" y="12251475"/>
              <a:chExt cx="57600" cy="180387"/>
            </a:xfrm>
          </p:grpSpPr>
          <p:sp>
            <p:nvSpPr>
              <p:cNvPr id="172" name="Text Box 3086">
                <a:extLst>
                  <a:ext uri="{FF2B5EF4-FFF2-40B4-BE49-F238E27FC236}">
                    <a16:creationId xmlns:a16="http://schemas.microsoft.com/office/drawing/2014/main" id="{DDEC8585-4076-96F0-56AD-61ED4E46993A}"/>
                  </a:ext>
                </a:extLst>
              </p:cNvPr>
              <p:cNvSpPr txBox="1"/>
              <p:nvPr/>
            </p:nvSpPr>
            <p:spPr>
              <a:xfrm>
                <a:off x="2890221" y="1225147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3" name="Text Box 3086">
                <a:extLst>
                  <a:ext uri="{FF2B5EF4-FFF2-40B4-BE49-F238E27FC236}">
                    <a16:creationId xmlns:a16="http://schemas.microsoft.com/office/drawing/2014/main" id="{A0ACFB5C-82D3-C0EF-F4B4-BA7CD5C5AC2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8" name="Text Box 3086">
                <a:extLst>
                  <a:ext uri="{FF2B5EF4-FFF2-40B4-BE49-F238E27FC236}">
                    <a16:creationId xmlns:a16="http://schemas.microsoft.com/office/drawing/2014/main" id="{0F97960E-670F-15E2-6A74-ADA1C05095C8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77" name="organ group - endocrine pancreas">
            <a:extLst>
              <a:ext uri="{FF2B5EF4-FFF2-40B4-BE49-F238E27FC236}">
                <a16:creationId xmlns:a16="http://schemas.microsoft.com/office/drawing/2014/main" id="{145EAC58-F486-67EE-CC26-C43D77743E00}"/>
              </a:ext>
            </a:extLst>
          </p:cNvPr>
          <p:cNvGrpSpPr/>
          <p:nvPr/>
        </p:nvGrpSpPr>
        <p:grpSpPr>
          <a:xfrm>
            <a:off x="1313150" y="14915396"/>
            <a:ext cx="1440000" cy="468000"/>
            <a:chOff x="2037055" y="14915396"/>
            <a:chExt cx="1440000" cy="468000"/>
          </a:xfrm>
        </p:grpSpPr>
        <p:sp>
          <p:nvSpPr>
            <p:cNvPr id="72" name="organ - endocrine pancreas">
              <a:extLst>
                <a:ext uri="{FF2B5EF4-FFF2-40B4-BE49-F238E27FC236}">
                  <a16:creationId xmlns:a16="http://schemas.microsoft.com/office/drawing/2014/main" id="{0550E3EC-F168-109C-0292-6448733B7779}"/>
                </a:ext>
              </a:extLst>
            </p:cNvPr>
            <p:cNvSpPr txBox="1"/>
            <p:nvPr/>
          </p:nvSpPr>
          <p:spPr>
            <a:xfrm>
              <a:off x="2037055" y="14915396"/>
              <a:ext cx="1440000" cy="46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Endocrine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pancreas</a:t>
              </a:r>
            </a:p>
          </p:txBody>
        </p:sp>
        <p:sp>
          <p:nvSpPr>
            <p:cNvPr id="75" name="FTU - endocrine pancreas">
              <a:extLst>
                <a:ext uri="{FF2B5EF4-FFF2-40B4-BE49-F238E27FC236}">
                  <a16:creationId xmlns:a16="http://schemas.microsoft.com/office/drawing/2014/main" id="{028A5091-FFC6-35F5-8E03-44248A7A73F6}"/>
                </a:ext>
              </a:extLst>
            </p:cNvPr>
            <p:cNvSpPr txBox="1"/>
            <p:nvPr/>
          </p:nvSpPr>
          <p:spPr>
            <a:xfrm>
              <a:off x="2398349" y="15073516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86" name="dock">
              <a:extLst>
                <a:ext uri="{FF2B5EF4-FFF2-40B4-BE49-F238E27FC236}">
                  <a16:creationId xmlns:a16="http://schemas.microsoft.com/office/drawing/2014/main" id="{6790414C-91CB-CF0F-D4BD-58E50AD8F575}"/>
                </a:ext>
              </a:extLst>
            </p:cNvPr>
            <p:cNvGrpSpPr/>
            <p:nvPr/>
          </p:nvGrpSpPr>
          <p:grpSpPr>
            <a:xfrm>
              <a:off x="2735666" y="15094498"/>
              <a:ext cx="57600" cy="180387"/>
              <a:chOff x="2890221" y="12251475"/>
              <a:chExt cx="57600" cy="180387"/>
            </a:xfrm>
          </p:grpSpPr>
          <p:sp>
            <p:nvSpPr>
              <p:cNvPr id="106" name="Text Box 3086">
                <a:extLst>
                  <a:ext uri="{FF2B5EF4-FFF2-40B4-BE49-F238E27FC236}">
                    <a16:creationId xmlns:a16="http://schemas.microsoft.com/office/drawing/2014/main" id="{9285FDA3-14EB-8F28-1B47-8AAA7AC9A5B9}"/>
                  </a:ext>
                </a:extLst>
              </p:cNvPr>
              <p:cNvSpPr txBox="1"/>
              <p:nvPr/>
            </p:nvSpPr>
            <p:spPr>
              <a:xfrm>
                <a:off x="2890221" y="1225147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1" name="Text Box 3086">
                <a:extLst>
                  <a:ext uri="{FF2B5EF4-FFF2-40B4-BE49-F238E27FC236}">
                    <a16:creationId xmlns:a16="http://schemas.microsoft.com/office/drawing/2014/main" id="{43128982-D06C-4F3E-8E2A-C4EE1636FE9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7" name="Text Box 3086">
                <a:extLst>
                  <a:ext uri="{FF2B5EF4-FFF2-40B4-BE49-F238E27FC236}">
                    <a16:creationId xmlns:a16="http://schemas.microsoft.com/office/drawing/2014/main" id="{D3912827-4C68-6D51-ABBB-E34C4EA86915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79" name="organ group- adrenal medulla">
            <a:extLst>
              <a:ext uri="{FF2B5EF4-FFF2-40B4-BE49-F238E27FC236}">
                <a16:creationId xmlns:a16="http://schemas.microsoft.com/office/drawing/2014/main" id="{529EF368-55A3-4E3B-6168-94E954E665B6}"/>
              </a:ext>
            </a:extLst>
          </p:cNvPr>
          <p:cNvGrpSpPr/>
          <p:nvPr/>
        </p:nvGrpSpPr>
        <p:grpSpPr>
          <a:xfrm>
            <a:off x="1313150" y="14259536"/>
            <a:ext cx="1440000" cy="468000"/>
            <a:chOff x="2037055" y="14259536"/>
            <a:chExt cx="1440000" cy="468000"/>
          </a:xfrm>
        </p:grpSpPr>
        <p:sp>
          <p:nvSpPr>
            <p:cNvPr id="35" name="organ - adrenal medulla">
              <a:extLst>
                <a:ext uri="{FF2B5EF4-FFF2-40B4-BE49-F238E27FC236}">
                  <a16:creationId xmlns:a16="http://schemas.microsoft.com/office/drawing/2014/main" id="{DEE5244D-48AC-D273-CD02-174851D55B39}"/>
                </a:ext>
              </a:extLst>
            </p:cNvPr>
            <p:cNvSpPr txBox="1"/>
            <p:nvPr/>
          </p:nvSpPr>
          <p:spPr>
            <a:xfrm>
              <a:off x="2037055" y="14259536"/>
              <a:ext cx="1440000" cy="46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Adrenal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medulla</a:t>
              </a:r>
            </a:p>
          </p:txBody>
        </p:sp>
        <p:sp>
          <p:nvSpPr>
            <p:cNvPr id="40" name="FTU - adrenal medulla">
              <a:extLst>
                <a:ext uri="{FF2B5EF4-FFF2-40B4-BE49-F238E27FC236}">
                  <a16:creationId xmlns:a16="http://schemas.microsoft.com/office/drawing/2014/main" id="{D1BAB3B2-776C-0019-AFA8-22CB965C52F6}"/>
                </a:ext>
              </a:extLst>
            </p:cNvPr>
            <p:cNvSpPr txBox="1"/>
            <p:nvPr/>
          </p:nvSpPr>
          <p:spPr>
            <a:xfrm>
              <a:off x="2406651" y="14460697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66" name="dock">
              <a:extLst>
                <a:ext uri="{FF2B5EF4-FFF2-40B4-BE49-F238E27FC236}">
                  <a16:creationId xmlns:a16="http://schemas.microsoft.com/office/drawing/2014/main" id="{96484F25-7B67-017D-7142-396F7DAB5F76}"/>
                </a:ext>
              </a:extLst>
            </p:cNvPr>
            <p:cNvGrpSpPr/>
            <p:nvPr/>
          </p:nvGrpSpPr>
          <p:grpSpPr>
            <a:xfrm>
              <a:off x="2743968" y="14479504"/>
              <a:ext cx="57600" cy="178387"/>
              <a:chOff x="2890221" y="12249300"/>
              <a:chExt cx="57600" cy="178387"/>
            </a:xfrm>
          </p:grpSpPr>
          <p:sp>
            <p:nvSpPr>
              <p:cNvPr id="69" name="Text Box 3086">
                <a:extLst>
                  <a:ext uri="{FF2B5EF4-FFF2-40B4-BE49-F238E27FC236}">
                    <a16:creationId xmlns:a16="http://schemas.microsoft.com/office/drawing/2014/main" id="{88C9943F-7A31-047D-40EA-E66731752B6B}"/>
                  </a:ext>
                </a:extLst>
              </p:cNvPr>
              <p:cNvSpPr txBox="1"/>
              <p:nvPr/>
            </p:nvSpPr>
            <p:spPr>
              <a:xfrm>
                <a:off x="2890221" y="12249300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" name="Text Box 3086">
                <a:extLst>
                  <a:ext uri="{FF2B5EF4-FFF2-40B4-BE49-F238E27FC236}">
                    <a16:creationId xmlns:a16="http://schemas.microsoft.com/office/drawing/2014/main" id="{C90D943F-3A1C-04E2-03D6-0E9C66B697AE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" name="Text Box 3086">
                <a:extLst>
                  <a:ext uri="{FF2B5EF4-FFF2-40B4-BE49-F238E27FC236}">
                    <a16:creationId xmlns:a16="http://schemas.microsoft.com/office/drawing/2014/main" id="{FDEF49E4-1E8A-F2D9-4406-8B51D5F01EB3}"/>
                  </a:ext>
                </a:extLst>
              </p:cNvPr>
              <p:cNvSpPr txBox="1"/>
              <p:nvPr/>
            </p:nvSpPr>
            <p:spPr>
              <a:xfrm>
                <a:off x="2890221" y="12370087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79" name="organ group - dermatomes">
            <a:extLst>
              <a:ext uri="{FF2B5EF4-FFF2-40B4-BE49-F238E27FC236}">
                <a16:creationId xmlns:a16="http://schemas.microsoft.com/office/drawing/2014/main" id="{C408B938-590F-505A-6D67-DE64A3449B43}"/>
              </a:ext>
            </a:extLst>
          </p:cNvPr>
          <p:cNvGrpSpPr/>
          <p:nvPr/>
        </p:nvGrpSpPr>
        <p:grpSpPr>
          <a:xfrm>
            <a:off x="5207093" y="9598450"/>
            <a:ext cx="1440000" cy="7249421"/>
            <a:chOff x="41099896" y="9617475"/>
            <a:chExt cx="1440000" cy="7249421"/>
          </a:xfrm>
        </p:grpSpPr>
        <p:sp>
          <p:nvSpPr>
            <p:cNvPr id="397" name="organ - dermatomes">
              <a:extLst>
                <a:ext uri="{FF2B5EF4-FFF2-40B4-BE49-F238E27FC236}">
                  <a16:creationId xmlns:a16="http://schemas.microsoft.com/office/drawing/2014/main" id="{EC4AF522-2F46-4C4B-BE44-EE6B85D581DC}"/>
                </a:ext>
              </a:extLst>
            </p:cNvPr>
            <p:cNvSpPr txBox="1"/>
            <p:nvPr/>
          </p:nvSpPr>
          <p:spPr>
            <a:xfrm>
              <a:off x="41099896" y="9617475"/>
              <a:ext cx="1440000" cy="72494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Dermatomes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350" name="FTU - dermatome for C2">
              <a:extLst>
                <a:ext uri="{FF2B5EF4-FFF2-40B4-BE49-F238E27FC236}">
                  <a16:creationId xmlns:a16="http://schemas.microsoft.com/office/drawing/2014/main" id="{FEAF27E3-6EF6-B2F7-652A-F9400228F539}"/>
                </a:ext>
              </a:extLst>
            </p:cNvPr>
            <p:cNvGrpSpPr/>
            <p:nvPr/>
          </p:nvGrpSpPr>
          <p:grpSpPr>
            <a:xfrm>
              <a:off x="41099896" y="9720191"/>
              <a:ext cx="1440000" cy="216000"/>
              <a:chOff x="41099896" y="9720191"/>
              <a:chExt cx="1440000" cy="216000"/>
            </a:xfrm>
          </p:grpSpPr>
          <p:sp>
            <p:nvSpPr>
              <p:cNvPr id="1338" name="FTU - dermatome for C2">
                <a:extLst>
                  <a:ext uri="{FF2B5EF4-FFF2-40B4-BE49-F238E27FC236}">
                    <a16:creationId xmlns:a16="http://schemas.microsoft.com/office/drawing/2014/main" id="{3FFCA3BC-72B8-62A0-17FF-FC7FF696EF1D}"/>
                  </a:ext>
                </a:extLst>
              </p:cNvPr>
              <p:cNvSpPr txBox="1"/>
              <p:nvPr/>
            </p:nvSpPr>
            <p:spPr>
              <a:xfrm>
                <a:off x="41099896" y="972019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44" name="dock">
                <a:extLst>
                  <a:ext uri="{FF2B5EF4-FFF2-40B4-BE49-F238E27FC236}">
                    <a16:creationId xmlns:a16="http://schemas.microsoft.com/office/drawing/2014/main" id="{0F0D76E5-FCEF-56BA-44B5-B055B8DC7EE0}"/>
                  </a:ext>
                </a:extLst>
              </p:cNvPr>
              <p:cNvGrpSpPr/>
              <p:nvPr/>
            </p:nvGrpSpPr>
            <p:grpSpPr>
              <a:xfrm flipH="1">
                <a:off x="41485349" y="9736775"/>
                <a:ext cx="57600" cy="186737"/>
                <a:chOff x="2890221" y="12245125"/>
                <a:chExt cx="57600" cy="186737"/>
              </a:xfrm>
            </p:grpSpPr>
            <p:sp>
              <p:nvSpPr>
                <p:cNvPr id="1347" name="Text Box 3086">
                  <a:extLst>
                    <a:ext uri="{FF2B5EF4-FFF2-40B4-BE49-F238E27FC236}">
                      <a16:creationId xmlns:a16="http://schemas.microsoft.com/office/drawing/2014/main" id="{D603E465-B086-165F-5598-687E1E1303F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48" name="Text Box 3086">
                  <a:extLst>
                    <a:ext uri="{FF2B5EF4-FFF2-40B4-BE49-F238E27FC236}">
                      <a16:creationId xmlns:a16="http://schemas.microsoft.com/office/drawing/2014/main" id="{D297FFAB-93EA-846F-9B38-00E0348BE0E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49" name="Text Box 3086">
                  <a:extLst>
                    <a:ext uri="{FF2B5EF4-FFF2-40B4-BE49-F238E27FC236}">
                      <a16:creationId xmlns:a16="http://schemas.microsoft.com/office/drawing/2014/main" id="{E21E80A0-22F7-B96C-0639-CDA655302F1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40" name="link">
                <a:extLst>
                  <a:ext uri="{FF2B5EF4-FFF2-40B4-BE49-F238E27FC236}">
                    <a16:creationId xmlns:a16="http://schemas.microsoft.com/office/drawing/2014/main" id="{87F5186B-C07F-2FD8-4475-A0683575E4D0}"/>
                  </a:ext>
                </a:extLst>
              </p:cNvPr>
              <p:cNvGrpSpPr/>
              <p:nvPr/>
            </p:nvGrpSpPr>
            <p:grpSpPr>
              <a:xfrm>
                <a:off x="41644138" y="9843475"/>
                <a:ext cx="271971" cy="72000"/>
                <a:chOff x="3760880" y="4097231"/>
                <a:chExt cx="271971" cy="72000"/>
              </a:xfrm>
            </p:grpSpPr>
            <p:sp>
              <p:nvSpPr>
                <p:cNvPr id="1341" name="Star: 5 Points 4123">
                  <a:hlinkClick r:id="rId21"/>
                  <a:extLst>
                    <a:ext uri="{FF2B5EF4-FFF2-40B4-BE49-F238E27FC236}">
                      <a16:creationId xmlns:a16="http://schemas.microsoft.com/office/drawing/2014/main" id="{5E8CFB26-CBD9-8199-DEFC-09C0625F13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42" name="Star: 5 Points 4124">
                  <a:hlinkClick r:id="rId22"/>
                  <a:extLst>
                    <a:ext uri="{FF2B5EF4-FFF2-40B4-BE49-F238E27FC236}">
                      <a16:creationId xmlns:a16="http://schemas.microsoft.com/office/drawing/2014/main" id="{D1370B97-077F-B665-9B7A-1EEDB9FF91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43" name="Star: 5 Points 4125">
                  <a:extLst>
                    <a:ext uri="{FF2B5EF4-FFF2-40B4-BE49-F238E27FC236}">
                      <a16:creationId xmlns:a16="http://schemas.microsoft.com/office/drawing/2014/main" id="{50EC21A4-40A5-5962-2D3B-C60C99B96C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1" name="FTU - dermatome for C3">
              <a:extLst>
                <a:ext uri="{FF2B5EF4-FFF2-40B4-BE49-F238E27FC236}">
                  <a16:creationId xmlns:a16="http://schemas.microsoft.com/office/drawing/2014/main" id="{3C026DB2-B8C1-19BA-001F-CA9FD2E0E34B}"/>
                </a:ext>
              </a:extLst>
            </p:cNvPr>
            <p:cNvGrpSpPr/>
            <p:nvPr/>
          </p:nvGrpSpPr>
          <p:grpSpPr>
            <a:xfrm>
              <a:off x="41099896" y="9948215"/>
              <a:ext cx="1440000" cy="216000"/>
              <a:chOff x="41099896" y="9948215"/>
              <a:chExt cx="1440000" cy="216000"/>
            </a:xfrm>
          </p:grpSpPr>
          <p:sp>
            <p:nvSpPr>
              <p:cNvPr id="1322" name="FTU - dermatome for C3">
                <a:extLst>
                  <a:ext uri="{FF2B5EF4-FFF2-40B4-BE49-F238E27FC236}">
                    <a16:creationId xmlns:a16="http://schemas.microsoft.com/office/drawing/2014/main" id="{50D46306-DB8C-5E6B-FAD7-8C860A06DAB0}"/>
                  </a:ext>
                </a:extLst>
              </p:cNvPr>
              <p:cNvSpPr txBox="1"/>
              <p:nvPr/>
            </p:nvSpPr>
            <p:spPr>
              <a:xfrm>
                <a:off x="41099896" y="994821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28" name="dock">
                <a:extLst>
                  <a:ext uri="{FF2B5EF4-FFF2-40B4-BE49-F238E27FC236}">
                    <a16:creationId xmlns:a16="http://schemas.microsoft.com/office/drawing/2014/main" id="{1CF64749-6FF9-16D7-1792-225685B75275}"/>
                  </a:ext>
                </a:extLst>
              </p:cNvPr>
              <p:cNvGrpSpPr/>
              <p:nvPr/>
            </p:nvGrpSpPr>
            <p:grpSpPr>
              <a:xfrm flipH="1">
                <a:off x="41485349" y="9964799"/>
                <a:ext cx="57600" cy="186737"/>
                <a:chOff x="2890221" y="12245125"/>
                <a:chExt cx="57600" cy="186737"/>
              </a:xfrm>
            </p:grpSpPr>
            <p:sp>
              <p:nvSpPr>
                <p:cNvPr id="1331" name="Text Box 3086">
                  <a:extLst>
                    <a:ext uri="{FF2B5EF4-FFF2-40B4-BE49-F238E27FC236}">
                      <a16:creationId xmlns:a16="http://schemas.microsoft.com/office/drawing/2014/main" id="{12A1C117-AE56-0316-CFE6-912955543BB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32" name="Text Box 3086">
                  <a:extLst>
                    <a:ext uri="{FF2B5EF4-FFF2-40B4-BE49-F238E27FC236}">
                      <a16:creationId xmlns:a16="http://schemas.microsoft.com/office/drawing/2014/main" id="{2026CB3D-03CB-7196-7583-3B8E992C1E4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33" name="Text Box 3086">
                  <a:extLst>
                    <a:ext uri="{FF2B5EF4-FFF2-40B4-BE49-F238E27FC236}">
                      <a16:creationId xmlns:a16="http://schemas.microsoft.com/office/drawing/2014/main" id="{FE457544-197E-5EEE-98F1-DC1D1EA1D31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24" name="link">
                <a:extLst>
                  <a:ext uri="{FF2B5EF4-FFF2-40B4-BE49-F238E27FC236}">
                    <a16:creationId xmlns:a16="http://schemas.microsoft.com/office/drawing/2014/main" id="{6914F630-5CAD-7D96-4FAC-1CBB2D05AA44}"/>
                  </a:ext>
                </a:extLst>
              </p:cNvPr>
              <p:cNvGrpSpPr/>
              <p:nvPr/>
            </p:nvGrpSpPr>
            <p:grpSpPr>
              <a:xfrm>
                <a:off x="41644138" y="10071499"/>
                <a:ext cx="271971" cy="72000"/>
                <a:chOff x="3760880" y="4097231"/>
                <a:chExt cx="271971" cy="72000"/>
              </a:xfrm>
            </p:grpSpPr>
            <p:sp>
              <p:nvSpPr>
                <p:cNvPr id="1325" name="Star: 5 Points 4140">
                  <a:hlinkClick r:id="rId21"/>
                  <a:extLst>
                    <a:ext uri="{FF2B5EF4-FFF2-40B4-BE49-F238E27FC236}">
                      <a16:creationId xmlns:a16="http://schemas.microsoft.com/office/drawing/2014/main" id="{4FC12238-DC1D-AB97-CEA4-CA039014905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26" name="Star: 5 Points 4141">
                  <a:hlinkClick r:id="rId22"/>
                  <a:extLst>
                    <a:ext uri="{FF2B5EF4-FFF2-40B4-BE49-F238E27FC236}">
                      <a16:creationId xmlns:a16="http://schemas.microsoft.com/office/drawing/2014/main" id="{C455697E-49F9-24A3-3DC6-C1D806D397D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27" name="Star: 5 Points 4142">
                  <a:extLst>
                    <a:ext uri="{FF2B5EF4-FFF2-40B4-BE49-F238E27FC236}">
                      <a16:creationId xmlns:a16="http://schemas.microsoft.com/office/drawing/2014/main" id="{4451B07D-D73C-B38C-EC33-4E1F596324E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2" name="FTU - dermatome for C4">
              <a:extLst>
                <a:ext uri="{FF2B5EF4-FFF2-40B4-BE49-F238E27FC236}">
                  <a16:creationId xmlns:a16="http://schemas.microsoft.com/office/drawing/2014/main" id="{D359AF68-A3D7-BE6C-2CCC-2499D0FA8528}"/>
                </a:ext>
              </a:extLst>
            </p:cNvPr>
            <p:cNvGrpSpPr/>
            <p:nvPr/>
          </p:nvGrpSpPr>
          <p:grpSpPr>
            <a:xfrm>
              <a:off x="41099896" y="10176239"/>
              <a:ext cx="1440000" cy="216000"/>
              <a:chOff x="41099896" y="10176239"/>
              <a:chExt cx="1440000" cy="216000"/>
            </a:xfrm>
          </p:grpSpPr>
          <p:sp>
            <p:nvSpPr>
              <p:cNvPr id="6841" name="FTU - dermatome for C4">
                <a:extLst>
                  <a:ext uri="{FF2B5EF4-FFF2-40B4-BE49-F238E27FC236}">
                    <a16:creationId xmlns:a16="http://schemas.microsoft.com/office/drawing/2014/main" id="{C9E3F9C6-A571-73CC-3E6A-761BC23B9DC3}"/>
                  </a:ext>
                </a:extLst>
              </p:cNvPr>
              <p:cNvSpPr txBox="1"/>
              <p:nvPr/>
            </p:nvSpPr>
            <p:spPr>
              <a:xfrm>
                <a:off x="41099896" y="1017623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47" name="dock">
                <a:extLst>
                  <a:ext uri="{FF2B5EF4-FFF2-40B4-BE49-F238E27FC236}">
                    <a16:creationId xmlns:a16="http://schemas.microsoft.com/office/drawing/2014/main" id="{0DD662CC-ABF3-7EF8-889F-098322AC0771}"/>
                  </a:ext>
                </a:extLst>
              </p:cNvPr>
              <p:cNvGrpSpPr/>
              <p:nvPr/>
            </p:nvGrpSpPr>
            <p:grpSpPr>
              <a:xfrm flipH="1">
                <a:off x="41485349" y="10192823"/>
                <a:ext cx="57600" cy="186737"/>
                <a:chOff x="2890221" y="12245125"/>
                <a:chExt cx="57600" cy="186737"/>
              </a:xfrm>
            </p:grpSpPr>
            <p:sp>
              <p:nvSpPr>
                <p:cNvPr id="1288" name="Text Box 3086">
                  <a:extLst>
                    <a:ext uri="{FF2B5EF4-FFF2-40B4-BE49-F238E27FC236}">
                      <a16:creationId xmlns:a16="http://schemas.microsoft.com/office/drawing/2014/main" id="{83A65B16-4954-1A80-3730-815DA00C40C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9" name="Text Box 3086">
                  <a:extLst>
                    <a:ext uri="{FF2B5EF4-FFF2-40B4-BE49-F238E27FC236}">
                      <a16:creationId xmlns:a16="http://schemas.microsoft.com/office/drawing/2014/main" id="{9AAF5FC3-5360-58B0-1B95-750DD5460D7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7" name="Text Box 3086">
                  <a:extLst>
                    <a:ext uri="{FF2B5EF4-FFF2-40B4-BE49-F238E27FC236}">
                      <a16:creationId xmlns:a16="http://schemas.microsoft.com/office/drawing/2014/main" id="{FF35AA5A-D62B-FB2C-B806-E6D6E96F763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43" name="link">
                <a:extLst>
                  <a:ext uri="{FF2B5EF4-FFF2-40B4-BE49-F238E27FC236}">
                    <a16:creationId xmlns:a16="http://schemas.microsoft.com/office/drawing/2014/main" id="{CF2DB1FA-CE2A-2F1A-D6C0-EF6FBE107FE4}"/>
                  </a:ext>
                </a:extLst>
              </p:cNvPr>
              <p:cNvGrpSpPr/>
              <p:nvPr/>
            </p:nvGrpSpPr>
            <p:grpSpPr>
              <a:xfrm>
                <a:off x="41644138" y="10299523"/>
                <a:ext cx="271971" cy="72000"/>
                <a:chOff x="3760880" y="4097231"/>
                <a:chExt cx="271971" cy="72000"/>
              </a:xfrm>
            </p:grpSpPr>
            <p:sp>
              <p:nvSpPr>
                <p:cNvPr id="6844" name="Star: 5 Points 4157">
                  <a:hlinkClick r:id="rId21"/>
                  <a:extLst>
                    <a:ext uri="{FF2B5EF4-FFF2-40B4-BE49-F238E27FC236}">
                      <a16:creationId xmlns:a16="http://schemas.microsoft.com/office/drawing/2014/main" id="{03F4F86B-BCB6-3FDE-1588-98D1AD75FA6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45" name="Star: 5 Points 4158">
                  <a:hlinkClick r:id="rId22"/>
                  <a:extLst>
                    <a:ext uri="{FF2B5EF4-FFF2-40B4-BE49-F238E27FC236}">
                      <a16:creationId xmlns:a16="http://schemas.microsoft.com/office/drawing/2014/main" id="{A9866925-CDEC-F5FB-07DA-E09C2237DCE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46" name="Star: 5 Points 4159">
                  <a:extLst>
                    <a:ext uri="{FF2B5EF4-FFF2-40B4-BE49-F238E27FC236}">
                      <a16:creationId xmlns:a16="http://schemas.microsoft.com/office/drawing/2014/main" id="{9F3F7F01-4494-EDE8-1C10-41DA37C0FF2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3" name="FTU - dermatome for C5">
              <a:extLst>
                <a:ext uri="{FF2B5EF4-FFF2-40B4-BE49-F238E27FC236}">
                  <a16:creationId xmlns:a16="http://schemas.microsoft.com/office/drawing/2014/main" id="{FF0028E8-5A0B-F3F0-91ED-36C427301149}"/>
                </a:ext>
              </a:extLst>
            </p:cNvPr>
            <p:cNvGrpSpPr/>
            <p:nvPr/>
          </p:nvGrpSpPr>
          <p:grpSpPr>
            <a:xfrm>
              <a:off x="41099896" y="10404263"/>
              <a:ext cx="1440000" cy="216000"/>
              <a:chOff x="41099896" y="10404263"/>
              <a:chExt cx="1440000" cy="216000"/>
            </a:xfrm>
          </p:grpSpPr>
          <p:sp>
            <p:nvSpPr>
              <p:cNvPr id="6825" name="FTU - dermatome for C5">
                <a:extLst>
                  <a:ext uri="{FF2B5EF4-FFF2-40B4-BE49-F238E27FC236}">
                    <a16:creationId xmlns:a16="http://schemas.microsoft.com/office/drawing/2014/main" id="{F5D44904-C69B-55CE-509D-09841D23BF54}"/>
                  </a:ext>
                </a:extLst>
              </p:cNvPr>
              <p:cNvSpPr txBox="1"/>
              <p:nvPr/>
            </p:nvSpPr>
            <p:spPr>
              <a:xfrm>
                <a:off x="41099896" y="1040426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31" name="dock">
                <a:extLst>
                  <a:ext uri="{FF2B5EF4-FFF2-40B4-BE49-F238E27FC236}">
                    <a16:creationId xmlns:a16="http://schemas.microsoft.com/office/drawing/2014/main" id="{93F7C6F9-1EED-2506-AB09-AFF67852AA03}"/>
                  </a:ext>
                </a:extLst>
              </p:cNvPr>
              <p:cNvGrpSpPr/>
              <p:nvPr/>
            </p:nvGrpSpPr>
            <p:grpSpPr>
              <a:xfrm flipH="1">
                <a:off x="41485349" y="10420847"/>
                <a:ext cx="57600" cy="186737"/>
                <a:chOff x="2890221" y="12245125"/>
                <a:chExt cx="57600" cy="186737"/>
              </a:xfrm>
            </p:grpSpPr>
            <p:sp>
              <p:nvSpPr>
                <p:cNvPr id="6834" name="Text Box 3086">
                  <a:extLst>
                    <a:ext uri="{FF2B5EF4-FFF2-40B4-BE49-F238E27FC236}">
                      <a16:creationId xmlns:a16="http://schemas.microsoft.com/office/drawing/2014/main" id="{1D4D6CC1-8025-2E2B-DB32-200BBFA2DDE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35" name="Text Box 3086">
                  <a:extLst>
                    <a:ext uri="{FF2B5EF4-FFF2-40B4-BE49-F238E27FC236}">
                      <a16:creationId xmlns:a16="http://schemas.microsoft.com/office/drawing/2014/main" id="{1B8B92FD-882A-749C-B9FB-E756039A125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36" name="Text Box 3086">
                  <a:extLst>
                    <a:ext uri="{FF2B5EF4-FFF2-40B4-BE49-F238E27FC236}">
                      <a16:creationId xmlns:a16="http://schemas.microsoft.com/office/drawing/2014/main" id="{DD60B7B3-1F36-ADB8-8B58-1CF66BE37E2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27" name="link">
                <a:extLst>
                  <a:ext uri="{FF2B5EF4-FFF2-40B4-BE49-F238E27FC236}">
                    <a16:creationId xmlns:a16="http://schemas.microsoft.com/office/drawing/2014/main" id="{E8F385F2-AFCB-84D4-EF14-D51C886DB133}"/>
                  </a:ext>
                </a:extLst>
              </p:cNvPr>
              <p:cNvGrpSpPr/>
              <p:nvPr/>
            </p:nvGrpSpPr>
            <p:grpSpPr>
              <a:xfrm>
                <a:off x="41644138" y="10527547"/>
                <a:ext cx="271971" cy="72000"/>
                <a:chOff x="3760880" y="4097231"/>
                <a:chExt cx="271971" cy="72000"/>
              </a:xfrm>
            </p:grpSpPr>
            <p:sp>
              <p:nvSpPr>
                <p:cNvPr id="6828" name="Star: 5 Points 4174">
                  <a:hlinkClick r:id="rId21"/>
                  <a:extLst>
                    <a:ext uri="{FF2B5EF4-FFF2-40B4-BE49-F238E27FC236}">
                      <a16:creationId xmlns:a16="http://schemas.microsoft.com/office/drawing/2014/main" id="{C33B4330-A3E8-3EA5-150C-0E45CF4F6AB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29" name="Star: 5 Points 4175">
                  <a:hlinkClick r:id="rId22"/>
                  <a:extLst>
                    <a:ext uri="{FF2B5EF4-FFF2-40B4-BE49-F238E27FC236}">
                      <a16:creationId xmlns:a16="http://schemas.microsoft.com/office/drawing/2014/main" id="{02F5B210-4495-626A-DF0A-E50FA96A109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30" name="Star: 5 Points 4176">
                  <a:extLst>
                    <a:ext uri="{FF2B5EF4-FFF2-40B4-BE49-F238E27FC236}">
                      <a16:creationId xmlns:a16="http://schemas.microsoft.com/office/drawing/2014/main" id="{027837E1-1F88-2578-0D7B-57F77031CC6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4" name="FTU - dermatome for C6">
              <a:extLst>
                <a:ext uri="{FF2B5EF4-FFF2-40B4-BE49-F238E27FC236}">
                  <a16:creationId xmlns:a16="http://schemas.microsoft.com/office/drawing/2014/main" id="{C696912B-3590-1C42-158B-9EBD21AFE20F}"/>
                </a:ext>
              </a:extLst>
            </p:cNvPr>
            <p:cNvGrpSpPr/>
            <p:nvPr/>
          </p:nvGrpSpPr>
          <p:grpSpPr>
            <a:xfrm>
              <a:off x="41099896" y="10632287"/>
              <a:ext cx="1440000" cy="216000"/>
              <a:chOff x="41099896" y="10632287"/>
              <a:chExt cx="1440000" cy="216000"/>
            </a:xfrm>
          </p:grpSpPr>
          <p:sp>
            <p:nvSpPr>
              <p:cNvPr id="6799" name="FTU - dermatome for C6">
                <a:extLst>
                  <a:ext uri="{FF2B5EF4-FFF2-40B4-BE49-F238E27FC236}">
                    <a16:creationId xmlns:a16="http://schemas.microsoft.com/office/drawing/2014/main" id="{1BAA2C05-1E52-01DD-EEB6-55BBB5B78ABE}"/>
                  </a:ext>
                </a:extLst>
              </p:cNvPr>
              <p:cNvSpPr txBox="1"/>
              <p:nvPr/>
            </p:nvSpPr>
            <p:spPr>
              <a:xfrm>
                <a:off x="41099896" y="106322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C6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15" name="dock">
                <a:extLst>
                  <a:ext uri="{FF2B5EF4-FFF2-40B4-BE49-F238E27FC236}">
                    <a16:creationId xmlns:a16="http://schemas.microsoft.com/office/drawing/2014/main" id="{10E94D2A-D64C-30D3-7862-FC343CD4B79D}"/>
                  </a:ext>
                </a:extLst>
              </p:cNvPr>
              <p:cNvGrpSpPr/>
              <p:nvPr/>
            </p:nvGrpSpPr>
            <p:grpSpPr>
              <a:xfrm flipH="1">
                <a:off x="41485349" y="10648871"/>
                <a:ext cx="57600" cy="186737"/>
                <a:chOff x="2890221" y="12245125"/>
                <a:chExt cx="57600" cy="186737"/>
              </a:xfrm>
            </p:grpSpPr>
            <p:sp>
              <p:nvSpPr>
                <p:cNvPr id="6818" name="Text Box 3086">
                  <a:extLst>
                    <a:ext uri="{FF2B5EF4-FFF2-40B4-BE49-F238E27FC236}">
                      <a16:creationId xmlns:a16="http://schemas.microsoft.com/office/drawing/2014/main" id="{02DEA9D1-B51F-A989-793C-A1BADA0CBE6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19" name="Text Box 3086">
                  <a:extLst>
                    <a:ext uri="{FF2B5EF4-FFF2-40B4-BE49-F238E27FC236}">
                      <a16:creationId xmlns:a16="http://schemas.microsoft.com/office/drawing/2014/main" id="{4C1DAFA7-97DA-A9AF-46F8-6091205BF8B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20" name="Text Box 3086">
                  <a:extLst>
                    <a:ext uri="{FF2B5EF4-FFF2-40B4-BE49-F238E27FC236}">
                      <a16:creationId xmlns:a16="http://schemas.microsoft.com/office/drawing/2014/main" id="{217B3CE5-832A-A135-8A8A-9E619F6CDC3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07" name="link">
                <a:extLst>
                  <a:ext uri="{FF2B5EF4-FFF2-40B4-BE49-F238E27FC236}">
                    <a16:creationId xmlns:a16="http://schemas.microsoft.com/office/drawing/2014/main" id="{2C91225C-17B0-0085-8909-69CEB8BBF52A}"/>
                  </a:ext>
                </a:extLst>
              </p:cNvPr>
              <p:cNvGrpSpPr/>
              <p:nvPr/>
            </p:nvGrpSpPr>
            <p:grpSpPr>
              <a:xfrm>
                <a:off x="41644138" y="10755571"/>
                <a:ext cx="271971" cy="72000"/>
                <a:chOff x="3760880" y="4097231"/>
                <a:chExt cx="271971" cy="72000"/>
              </a:xfrm>
            </p:grpSpPr>
            <p:sp>
              <p:nvSpPr>
                <p:cNvPr id="6808" name="Star: 5 Points 4191">
                  <a:hlinkClick r:id="rId21"/>
                  <a:extLst>
                    <a:ext uri="{FF2B5EF4-FFF2-40B4-BE49-F238E27FC236}">
                      <a16:creationId xmlns:a16="http://schemas.microsoft.com/office/drawing/2014/main" id="{8529CEE0-6826-87F3-3F5A-CAEC15230E9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13" name="Star: 5 Points 4192">
                  <a:hlinkClick r:id="rId22"/>
                  <a:extLst>
                    <a:ext uri="{FF2B5EF4-FFF2-40B4-BE49-F238E27FC236}">
                      <a16:creationId xmlns:a16="http://schemas.microsoft.com/office/drawing/2014/main" id="{8E48F8F9-A341-E80C-F0BF-4489546123E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14" name="Star: 5 Points 4193">
                  <a:extLst>
                    <a:ext uri="{FF2B5EF4-FFF2-40B4-BE49-F238E27FC236}">
                      <a16:creationId xmlns:a16="http://schemas.microsoft.com/office/drawing/2014/main" id="{BAB4C720-96A9-E570-B183-A1922755ED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5" name="FTU - dermatome for C7">
              <a:extLst>
                <a:ext uri="{FF2B5EF4-FFF2-40B4-BE49-F238E27FC236}">
                  <a16:creationId xmlns:a16="http://schemas.microsoft.com/office/drawing/2014/main" id="{03A5DDDE-5F3A-BD1B-B35A-774A6027CF74}"/>
                </a:ext>
              </a:extLst>
            </p:cNvPr>
            <p:cNvGrpSpPr/>
            <p:nvPr/>
          </p:nvGrpSpPr>
          <p:grpSpPr>
            <a:xfrm>
              <a:off x="41099896" y="10860311"/>
              <a:ext cx="1440000" cy="216000"/>
              <a:chOff x="41099896" y="10860311"/>
              <a:chExt cx="1440000" cy="216000"/>
            </a:xfrm>
          </p:grpSpPr>
          <p:sp>
            <p:nvSpPr>
              <p:cNvPr id="1244" name="FTU - dermatome for C7">
                <a:extLst>
                  <a:ext uri="{FF2B5EF4-FFF2-40B4-BE49-F238E27FC236}">
                    <a16:creationId xmlns:a16="http://schemas.microsoft.com/office/drawing/2014/main" id="{2AEFBF74-5A4E-9C25-D395-2BA6A23DA185}"/>
                  </a:ext>
                </a:extLst>
              </p:cNvPr>
              <p:cNvSpPr txBox="1"/>
              <p:nvPr/>
            </p:nvSpPr>
            <p:spPr>
              <a:xfrm>
                <a:off x="41099896" y="1086031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C7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26" name="dock">
                <a:extLst>
                  <a:ext uri="{FF2B5EF4-FFF2-40B4-BE49-F238E27FC236}">
                    <a16:creationId xmlns:a16="http://schemas.microsoft.com/office/drawing/2014/main" id="{021CE4D3-905C-EB0D-E12C-77FA0F732D47}"/>
                  </a:ext>
                </a:extLst>
              </p:cNvPr>
              <p:cNvGrpSpPr/>
              <p:nvPr/>
            </p:nvGrpSpPr>
            <p:grpSpPr>
              <a:xfrm flipH="1">
                <a:off x="41485349" y="10876895"/>
                <a:ext cx="57600" cy="186737"/>
                <a:chOff x="2890221" y="12245125"/>
                <a:chExt cx="57600" cy="186737"/>
              </a:xfrm>
            </p:grpSpPr>
            <p:sp>
              <p:nvSpPr>
                <p:cNvPr id="6773" name="Text Box 3086">
                  <a:extLst>
                    <a:ext uri="{FF2B5EF4-FFF2-40B4-BE49-F238E27FC236}">
                      <a16:creationId xmlns:a16="http://schemas.microsoft.com/office/drawing/2014/main" id="{73570848-F6E5-E311-3934-47CBF69B930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74" name="Text Box 3086">
                  <a:extLst>
                    <a:ext uri="{FF2B5EF4-FFF2-40B4-BE49-F238E27FC236}">
                      <a16:creationId xmlns:a16="http://schemas.microsoft.com/office/drawing/2014/main" id="{6C06DA26-93CC-5218-56FD-4426EAA3664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83" name="Text Box 3086">
                  <a:extLst>
                    <a:ext uri="{FF2B5EF4-FFF2-40B4-BE49-F238E27FC236}">
                      <a16:creationId xmlns:a16="http://schemas.microsoft.com/office/drawing/2014/main" id="{3B8B912C-8F34-7B8C-EF06-6F6E0ED46B9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56" name="link">
                <a:extLst>
                  <a:ext uri="{FF2B5EF4-FFF2-40B4-BE49-F238E27FC236}">
                    <a16:creationId xmlns:a16="http://schemas.microsoft.com/office/drawing/2014/main" id="{642DCBCA-CAD9-55EF-4039-CEA2DD722920}"/>
                  </a:ext>
                </a:extLst>
              </p:cNvPr>
              <p:cNvGrpSpPr/>
              <p:nvPr/>
            </p:nvGrpSpPr>
            <p:grpSpPr>
              <a:xfrm>
                <a:off x="41644138" y="10983595"/>
                <a:ext cx="271971" cy="72000"/>
                <a:chOff x="3760880" y="4097231"/>
                <a:chExt cx="271971" cy="72000"/>
              </a:xfrm>
            </p:grpSpPr>
            <p:sp>
              <p:nvSpPr>
                <p:cNvPr id="1262" name="Star: 5 Points 4208">
                  <a:hlinkClick r:id="rId21"/>
                  <a:extLst>
                    <a:ext uri="{FF2B5EF4-FFF2-40B4-BE49-F238E27FC236}">
                      <a16:creationId xmlns:a16="http://schemas.microsoft.com/office/drawing/2014/main" id="{406A8BCC-B60C-30DB-6BA3-AE8E896199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63" name="Star: 5 Points 4209">
                  <a:hlinkClick r:id="rId22"/>
                  <a:extLst>
                    <a:ext uri="{FF2B5EF4-FFF2-40B4-BE49-F238E27FC236}">
                      <a16:creationId xmlns:a16="http://schemas.microsoft.com/office/drawing/2014/main" id="{7A140C54-B7DA-0DFB-F150-BEFCC7C1F68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725" name="Star: 5 Points 4210">
                  <a:extLst>
                    <a:ext uri="{FF2B5EF4-FFF2-40B4-BE49-F238E27FC236}">
                      <a16:creationId xmlns:a16="http://schemas.microsoft.com/office/drawing/2014/main" id="{22648F1D-4459-6438-6CB0-D27910F8BAA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6" name="FTU - dermatome for C8">
              <a:extLst>
                <a:ext uri="{FF2B5EF4-FFF2-40B4-BE49-F238E27FC236}">
                  <a16:creationId xmlns:a16="http://schemas.microsoft.com/office/drawing/2014/main" id="{74E122CC-8836-EE4A-2BA0-4079BD6A2FD9}"/>
                </a:ext>
              </a:extLst>
            </p:cNvPr>
            <p:cNvGrpSpPr/>
            <p:nvPr/>
          </p:nvGrpSpPr>
          <p:grpSpPr>
            <a:xfrm>
              <a:off x="41099896" y="11088336"/>
              <a:ext cx="1440000" cy="216000"/>
              <a:chOff x="41099896" y="11088336"/>
              <a:chExt cx="1440000" cy="216000"/>
            </a:xfrm>
          </p:grpSpPr>
          <p:sp>
            <p:nvSpPr>
              <p:cNvPr id="1215" name="FTU - dermatome for C8">
                <a:extLst>
                  <a:ext uri="{FF2B5EF4-FFF2-40B4-BE49-F238E27FC236}">
                    <a16:creationId xmlns:a16="http://schemas.microsoft.com/office/drawing/2014/main" id="{BADFAF00-50E8-38BB-2FA2-F5568C1840B8}"/>
                  </a:ext>
                </a:extLst>
              </p:cNvPr>
              <p:cNvSpPr txBox="1"/>
              <p:nvPr/>
            </p:nvSpPr>
            <p:spPr>
              <a:xfrm>
                <a:off x="41099896" y="1108833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C8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21" name="dock">
                <a:extLst>
                  <a:ext uri="{FF2B5EF4-FFF2-40B4-BE49-F238E27FC236}">
                    <a16:creationId xmlns:a16="http://schemas.microsoft.com/office/drawing/2014/main" id="{4912ABF3-0870-545B-8D9E-5C2AD62ED2CA}"/>
                  </a:ext>
                </a:extLst>
              </p:cNvPr>
              <p:cNvGrpSpPr/>
              <p:nvPr/>
            </p:nvGrpSpPr>
            <p:grpSpPr>
              <a:xfrm flipH="1">
                <a:off x="41485349" y="11104920"/>
                <a:ext cx="57600" cy="186737"/>
                <a:chOff x="2890221" y="12245125"/>
                <a:chExt cx="57600" cy="186737"/>
              </a:xfrm>
            </p:grpSpPr>
            <p:sp>
              <p:nvSpPr>
                <p:cNvPr id="1232" name="Text Box 3086">
                  <a:extLst>
                    <a:ext uri="{FF2B5EF4-FFF2-40B4-BE49-F238E27FC236}">
                      <a16:creationId xmlns:a16="http://schemas.microsoft.com/office/drawing/2014/main" id="{F5A49E69-A662-7CCB-3CF7-0FA02508314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5" name="Text Box 3086">
                  <a:extLst>
                    <a:ext uri="{FF2B5EF4-FFF2-40B4-BE49-F238E27FC236}">
                      <a16:creationId xmlns:a16="http://schemas.microsoft.com/office/drawing/2014/main" id="{65BE4D3A-9B90-2E2C-D89C-0EBBB0FFB23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6" name="Text Box 3086">
                  <a:extLst>
                    <a:ext uri="{FF2B5EF4-FFF2-40B4-BE49-F238E27FC236}">
                      <a16:creationId xmlns:a16="http://schemas.microsoft.com/office/drawing/2014/main" id="{F82C3F7B-0AF1-865C-C238-DE41BC67077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18" name="link">
                <a:extLst>
                  <a:ext uri="{FF2B5EF4-FFF2-40B4-BE49-F238E27FC236}">
                    <a16:creationId xmlns:a16="http://schemas.microsoft.com/office/drawing/2014/main" id="{EF84ED89-6A8A-BBE3-2235-BBE206AE036E}"/>
                  </a:ext>
                </a:extLst>
              </p:cNvPr>
              <p:cNvGrpSpPr/>
              <p:nvPr/>
            </p:nvGrpSpPr>
            <p:grpSpPr>
              <a:xfrm>
                <a:off x="41644138" y="11211620"/>
                <a:ext cx="271971" cy="72000"/>
                <a:chOff x="3760880" y="4097231"/>
                <a:chExt cx="271971" cy="72000"/>
              </a:xfrm>
            </p:grpSpPr>
            <p:sp>
              <p:nvSpPr>
                <p:cNvPr id="1216" name="Star: 5 Points 4225">
                  <a:hlinkClick r:id="rId21"/>
                  <a:extLst>
                    <a:ext uri="{FF2B5EF4-FFF2-40B4-BE49-F238E27FC236}">
                      <a16:creationId xmlns:a16="http://schemas.microsoft.com/office/drawing/2014/main" id="{8B48E709-2E69-BDB3-ABAB-FAF8F0A8811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17" name="Star: 5 Points 4226">
                  <a:hlinkClick r:id="rId22"/>
                  <a:extLst>
                    <a:ext uri="{FF2B5EF4-FFF2-40B4-BE49-F238E27FC236}">
                      <a16:creationId xmlns:a16="http://schemas.microsoft.com/office/drawing/2014/main" id="{FFE04CC0-13FB-9564-87DC-35C457F4D0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19" name="Star: 5 Points 4227">
                  <a:extLst>
                    <a:ext uri="{FF2B5EF4-FFF2-40B4-BE49-F238E27FC236}">
                      <a16:creationId xmlns:a16="http://schemas.microsoft.com/office/drawing/2014/main" id="{F5B7AE09-7E20-B252-05DD-95C0A14765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7" name="FTU - dermatome for T1">
              <a:extLst>
                <a:ext uri="{FF2B5EF4-FFF2-40B4-BE49-F238E27FC236}">
                  <a16:creationId xmlns:a16="http://schemas.microsoft.com/office/drawing/2014/main" id="{3C26C2E6-8C20-05EB-283B-104DADF4317B}"/>
                </a:ext>
              </a:extLst>
            </p:cNvPr>
            <p:cNvGrpSpPr/>
            <p:nvPr/>
          </p:nvGrpSpPr>
          <p:grpSpPr>
            <a:xfrm>
              <a:off x="41099896" y="11312961"/>
              <a:ext cx="1440000" cy="216000"/>
              <a:chOff x="41099896" y="11312961"/>
              <a:chExt cx="1440000" cy="216000"/>
            </a:xfrm>
          </p:grpSpPr>
          <p:sp>
            <p:nvSpPr>
              <p:cNvPr id="1189" name="FTU - dermatome for T1">
                <a:extLst>
                  <a:ext uri="{FF2B5EF4-FFF2-40B4-BE49-F238E27FC236}">
                    <a16:creationId xmlns:a16="http://schemas.microsoft.com/office/drawing/2014/main" id="{3186C0CA-9B6D-C1EB-8099-3A391CBCA864}"/>
                  </a:ext>
                </a:extLst>
              </p:cNvPr>
              <p:cNvSpPr txBox="1"/>
              <p:nvPr/>
            </p:nvSpPr>
            <p:spPr>
              <a:xfrm>
                <a:off x="41099896" y="1131296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95" name="dock">
                <a:extLst>
                  <a:ext uri="{FF2B5EF4-FFF2-40B4-BE49-F238E27FC236}">
                    <a16:creationId xmlns:a16="http://schemas.microsoft.com/office/drawing/2014/main" id="{5800147F-B520-18F2-DB4E-57F64C7EB01F}"/>
                  </a:ext>
                </a:extLst>
              </p:cNvPr>
              <p:cNvGrpSpPr/>
              <p:nvPr/>
            </p:nvGrpSpPr>
            <p:grpSpPr>
              <a:xfrm flipH="1">
                <a:off x="41485349" y="11329545"/>
                <a:ext cx="57600" cy="186737"/>
                <a:chOff x="2890221" y="12245125"/>
                <a:chExt cx="57600" cy="186737"/>
              </a:xfrm>
            </p:grpSpPr>
            <p:sp>
              <p:nvSpPr>
                <p:cNvPr id="1198" name="Text Box 3086">
                  <a:extLst>
                    <a:ext uri="{FF2B5EF4-FFF2-40B4-BE49-F238E27FC236}">
                      <a16:creationId xmlns:a16="http://schemas.microsoft.com/office/drawing/2014/main" id="{7D92831B-D6D0-F6CA-5C05-60332ACF3DF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99" name="Text Box 3086">
                  <a:extLst>
                    <a:ext uri="{FF2B5EF4-FFF2-40B4-BE49-F238E27FC236}">
                      <a16:creationId xmlns:a16="http://schemas.microsoft.com/office/drawing/2014/main" id="{0C4C7E47-7C04-52B0-B8D2-E280C69E3DA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00" name="Text Box 3086">
                  <a:extLst>
                    <a:ext uri="{FF2B5EF4-FFF2-40B4-BE49-F238E27FC236}">
                      <a16:creationId xmlns:a16="http://schemas.microsoft.com/office/drawing/2014/main" id="{E1BD50B8-D358-CD35-EBA5-CA29BBED2C0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91" name="link">
                <a:extLst>
                  <a:ext uri="{FF2B5EF4-FFF2-40B4-BE49-F238E27FC236}">
                    <a16:creationId xmlns:a16="http://schemas.microsoft.com/office/drawing/2014/main" id="{FCD2D830-A18B-903A-45E8-57EE5637F48E}"/>
                  </a:ext>
                </a:extLst>
              </p:cNvPr>
              <p:cNvGrpSpPr/>
              <p:nvPr/>
            </p:nvGrpSpPr>
            <p:grpSpPr>
              <a:xfrm>
                <a:off x="41644138" y="11436245"/>
                <a:ext cx="271971" cy="72000"/>
                <a:chOff x="3760880" y="4097231"/>
                <a:chExt cx="271971" cy="72000"/>
              </a:xfrm>
            </p:grpSpPr>
            <p:sp>
              <p:nvSpPr>
                <p:cNvPr id="1192" name="Star: 5 Points 4345">
                  <a:hlinkClick r:id="rId21"/>
                  <a:extLst>
                    <a:ext uri="{FF2B5EF4-FFF2-40B4-BE49-F238E27FC236}">
                      <a16:creationId xmlns:a16="http://schemas.microsoft.com/office/drawing/2014/main" id="{C4B04718-DB99-B901-0407-8B326357FA4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93" name="Star: 5 Points 4346">
                  <a:hlinkClick r:id="rId22"/>
                  <a:extLst>
                    <a:ext uri="{FF2B5EF4-FFF2-40B4-BE49-F238E27FC236}">
                      <a16:creationId xmlns:a16="http://schemas.microsoft.com/office/drawing/2014/main" id="{6C0DDBBB-30F5-405B-D847-1D9132438C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94" name="Star: 5 Points 4347">
                  <a:extLst>
                    <a:ext uri="{FF2B5EF4-FFF2-40B4-BE49-F238E27FC236}">
                      <a16:creationId xmlns:a16="http://schemas.microsoft.com/office/drawing/2014/main" id="{C448CDF7-E745-8743-ADBD-9905C34FF12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8" name="FTU - dermatome for T2">
              <a:extLst>
                <a:ext uri="{FF2B5EF4-FFF2-40B4-BE49-F238E27FC236}">
                  <a16:creationId xmlns:a16="http://schemas.microsoft.com/office/drawing/2014/main" id="{8A676399-897B-7706-9563-9E4658D0D030}"/>
                </a:ext>
              </a:extLst>
            </p:cNvPr>
            <p:cNvGrpSpPr/>
            <p:nvPr/>
          </p:nvGrpSpPr>
          <p:grpSpPr>
            <a:xfrm>
              <a:off x="41099896" y="11562393"/>
              <a:ext cx="1440000" cy="216000"/>
              <a:chOff x="41099896" y="11562393"/>
              <a:chExt cx="1440000" cy="216000"/>
            </a:xfrm>
          </p:grpSpPr>
          <p:sp>
            <p:nvSpPr>
              <p:cNvPr id="1173" name="FTU - dermatome for T2">
                <a:extLst>
                  <a:ext uri="{FF2B5EF4-FFF2-40B4-BE49-F238E27FC236}">
                    <a16:creationId xmlns:a16="http://schemas.microsoft.com/office/drawing/2014/main" id="{74800A22-CCDA-E124-003F-68109D4C36F9}"/>
                  </a:ext>
                </a:extLst>
              </p:cNvPr>
              <p:cNvSpPr txBox="1"/>
              <p:nvPr/>
            </p:nvSpPr>
            <p:spPr>
              <a:xfrm>
                <a:off x="41099896" y="1156239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79" name="dock">
                <a:extLst>
                  <a:ext uri="{FF2B5EF4-FFF2-40B4-BE49-F238E27FC236}">
                    <a16:creationId xmlns:a16="http://schemas.microsoft.com/office/drawing/2014/main" id="{5882A7CC-FE94-CF36-D64F-70DB47C6CB25}"/>
                  </a:ext>
                </a:extLst>
              </p:cNvPr>
              <p:cNvGrpSpPr/>
              <p:nvPr/>
            </p:nvGrpSpPr>
            <p:grpSpPr>
              <a:xfrm flipH="1">
                <a:off x="41485349" y="11578977"/>
                <a:ext cx="57600" cy="186737"/>
                <a:chOff x="2890221" y="12245125"/>
                <a:chExt cx="57600" cy="186737"/>
              </a:xfrm>
            </p:grpSpPr>
            <p:sp>
              <p:nvSpPr>
                <p:cNvPr id="1182" name="Text Box 3086">
                  <a:extLst>
                    <a:ext uri="{FF2B5EF4-FFF2-40B4-BE49-F238E27FC236}">
                      <a16:creationId xmlns:a16="http://schemas.microsoft.com/office/drawing/2014/main" id="{6FAE299F-7DBA-2CA3-DA20-700CD2E9FC3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83" name="Text Box 3086">
                  <a:extLst>
                    <a:ext uri="{FF2B5EF4-FFF2-40B4-BE49-F238E27FC236}">
                      <a16:creationId xmlns:a16="http://schemas.microsoft.com/office/drawing/2014/main" id="{95A6AE6E-B24E-066F-A8C7-06C3146D348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84" name="Text Box 3086">
                  <a:extLst>
                    <a:ext uri="{FF2B5EF4-FFF2-40B4-BE49-F238E27FC236}">
                      <a16:creationId xmlns:a16="http://schemas.microsoft.com/office/drawing/2014/main" id="{15272731-71AC-FFE8-29B4-2E8925251AE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75" name="link">
                <a:extLst>
                  <a:ext uri="{FF2B5EF4-FFF2-40B4-BE49-F238E27FC236}">
                    <a16:creationId xmlns:a16="http://schemas.microsoft.com/office/drawing/2014/main" id="{8C96072B-6661-26F3-A73A-C366D450DE2D}"/>
                  </a:ext>
                </a:extLst>
              </p:cNvPr>
              <p:cNvGrpSpPr/>
              <p:nvPr/>
            </p:nvGrpSpPr>
            <p:grpSpPr>
              <a:xfrm>
                <a:off x="41644138" y="11685677"/>
                <a:ext cx="271971" cy="72000"/>
                <a:chOff x="3760880" y="4097231"/>
                <a:chExt cx="271971" cy="72000"/>
              </a:xfrm>
            </p:grpSpPr>
            <p:sp>
              <p:nvSpPr>
                <p:cNvPr id="1176" name="Star: 5 Points 4329">
                  <a:hlinkClick r:id="rId21"/>
                  <a:extLst>
                    <a:ext uri="{FF2B5EF4-FFF2-40B4-BE49-F238E27FC236}">
                      <a16:creationId xmlns:a16="http://schemas.microsoft.com/office/drawing/2014/main" id="{AC10DBDD-0C2A-9416-8802-78D8DC43A6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7" name="Star: 5 Points 4330">
                  <a:hlinkClick r:id="rId22"/>
                  <a:extLst>
                    <a:ext uri="{FF2B5EF4-FFF2-40B4-BE49-F238E27FC236}">
                      <a16:creationId xmlns:a16="http://schemas.microsoft.com/office/drawing/2014/main" id="{B4B833A5-CB41-1A3E-0968-6855D8B2E9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8" name="Star: 5 Points 4331">
                  <a:extLst>
                    <a:ext uri="{FF2B5EF4-FFF2-40B4-BE49-F238E27FC236}">
                      <a16:creationId xmlns:a16="http://schemas.microsoft.com/office/drawing/2014/main" id="{74A96250-7E15-7CA4-7259-5197C931F4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9" name="FTU - dermatome for T3">
              <a:extLst>
                <a:ext uri="{FF2B5EF4-FFF2-40B4-BE49-F238E27FC236}">
                  <a16:creationId xmlns:a16="http://schemas.microsoft.com/office/drawing/2014/main" id="{67575421-6CE2-33EC-602B-3C685127BE94}"/>
                </a:ext>
              </a:extLst>
            </p:cNvPr>
            <p:cNvGrpSpPr/>
            <p:nvPr/>
          </p:nvGrpSpPr>
          <p:grpSpPr>
            <a:xfrm>
              <a:off x="41099896" y="11811825"/>
              <a:ext cx="1440000" cy="216000"/>
              <a:chOff x="41099896" y="11811825"/>
              <a:chExt cx="1440000" cy="216000"/>
            </a:xfrm>
          </p:grpSpPr>
          <p:sp>
            <p:nvSpPr>
              <p:cNvPr id="1157" name="FTU - dermatome for T3">
                <a:extLst>
                  <a:ext uri="{FF2B5EF4-FFF2-40B4-BE49-F238E27FC236}">
                    <a16:creationId xmlns:a16="http://schemas.microsoft.com/office/drawing/2014/main" id="{DA2D2F96-64BF-941D-FBFA-805C25BF95C4}"/>
                  </a:ext>
                </a:extLst>
              </p:cNvPr>
              <p:cNvSpPr txBox="1"/>
              <p:nvPr/>
            </p:nvSpPr>
            <p:spPr>
              <a:xfrm>
                <a:off x="41099896" y="1181182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63" name="dock">
                <a:extLst>
                  <a:ext uri="{FF2B5EF4-FFF2-40B4-BE49-F238E27FC236}">
                    <a16:creationId xmlns:a16="http://schemas.microsoft.com/office/drawing/2014/main" id="{B87730C3-B1EC-7A04-B2B2-86C1BD23DDCC}"/>
                  </a:ext>
                </a:extLst>
              </p:cNvPr>
              <p:cNvGrpSpPr/>
              <p:nvPr/>
            </p:nvGrpSpPr>
            <p:grpSpPr>
              <a:xfrm flipH="1">
                <a:off x="41485349" y="11828409"/>
                <a:ext cx="57600" cy="186737"/>
                <a:chOff x="2890221" y="12245125"/>
                <a:chExt cx="57600" cy="186737"/>
              </a:xfrm>
            </p:grpSpPr>
            <p:sp>
              <p:nvSpPr>
                <p:cNvPr id="1166" name="Text Box 3086">
                  <a:extLst>
                    <a:ext uri="{FF2B5EF4-FFF2-40B4-BE49-F238E27FC236}">
                      <a16:creationId xmlns:a16="http://schemas.microsoft.com/office/drawing/2014/main" id="{0C1206A5-F711-62B2-5920-12C1C924EEC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7" name="Text Box 3086">
                  <a:extLst>
                    <a:ext uri="{FF2B5EF4-FFF2-40B4-BE49-F238E27FC236}">
                      <a16:creationId xmlns:a16="http://schemas.microsoft.com/office/drawing/2014/main" id="{F1143B99-8D59-D98A-0E0C-76D16E3F521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8" name="Text Box 3086">
                  <a:extLst>
                    <a:ext uri="{FF2B5EF4-FFF2-40B4-BE49-F238E27FC236}">
                      <a16:creationId xmlns:a16="http://schemas.microsoft.com/office/drawing/2014/main" id="{922D65A0-DCD3-7FBE-8F8A-0B4398174B8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59" name="link">
                <a:extLst>
                  <a:ext uri="{FF2B5EF4-FFF2-40B4-BE49-F238E27FC236}">
                    <a16:creationId xmlns:a16="http://schemas.microsoft.com/office/drawing/2014/main" id="{3042E1AC-4914-125F-6BB0-ECD3FB607B07}"/>
                  </a:ext>
                </a:extLst>
              </p:cNvPr>
              <p:cNvGrpSpPr/>
              <p:nvPr/>
            </p:nvGrpSpPr>
            <p:grpSpPr>
              <a:xfrm>
                <a:off x="41644138" y="11935109"/>
                <a:ext cx="271971" cy="72000"/>
                <a:chOff x="3760880" y="4097231"/>
                <a:chExt cx="271971" cy="72000"/>
              </a:xfrm>
            </p:grpSpPr>
            <p:sp>
              <p:nvSpPr>
                <p:cNvPr id="1160" name="Star: 5 Points 4313">
                  <a:hlinkClick r:id="rId21"/>
                  <a:extLst>
                    <a:ext uri="{FF2B5EF4-FFF2-40B4-BE49-F238E27FC236}">
                      <a16:creationId xmlns:a16="http://schemas.microsoft.com/office/drawing/2014/main" id="{CE2E9AAE-E016-6394-011B-9ED50DE46C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61" name="Star: 5 Points 4314">
                  <a:hlinkClick r:id="rId22"/>
                  <a:extLst>
                    <a:ext uri="{FF2B5EF4-FFF2-40B4-BE49-F238E27FC236}">
                      <a16:creationId xmlns:a16="http://schemas.microsoft.com/office/drawing/2014/main" id="{D6112411-87DF-860B-FD67-4F194065C3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62" name="Star: 5 Points 4315">
                  <a:extLst>
                    <a:ext uri="{FF2B5EF4-FFF2-40B4-BE49-F238E27FC236}">
                      <a16:creationId xmlns:a16="http://schemas.microsoft.com/office/drawing/2014/main" id="{7CFE0E88-30DD-EF34-B374-1E5D0BDA6F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0" name="FTU - dermatome for T4">
              <a:extLst>
                <a:ext uri="{FF2B5EF4-FFF2-40B4-BE49-F238E27FC236}">
                  <a16:creationId xmlns:a16="http://schemas.microsoft.com/office/drawing/2014/main" id="{B003343E-EF46-EE47-EE73-9AC5BE12DACC}"/>
                </a:ext>
              </a:extLst>
            </p:cNvPr>
            <p:cNvGrpSpPr/>
            <p:nvPr/>
          </p:nvGrpSpPr>
          <p:grpSpPr>
            <a:xfrm>
              <a:off x="41099896" y="12061257"/>
              <a:ext cx="1440000" cy="216000"/>
              <a:chOff x="41099896" y="12061257"/>
              <a:chExt cx="1440000" cy="216000"/>
            </a:xfrm>
          </p:grpSpPr>
          <p:sp>
            <p:nvSpPr>
              <p:cNvPr id="6571" name="FTU - dermatome for T4">
                <a:extLst>
                  <a:ext uri="{FF2B5EF4-FFF2-40B4-BE49-F238E27FC236}">
                    <a16:creationId xmlns:a16="http://schemas.microsoft.com/office/drawing/2014/main" id="{80271165-C352-197C-929F-8FB54CAB7EE8}"/>
                  </a:ext>
                </a:extLst>
              </p:cNvPr>
              <p:cNvSpPr txBox="1"/>
              <p:nvPr/>
            </p:nvSpPr>
            <p:spPr>
              <a:xfrm>
                <a:off x="41099896" y="1206125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89" name="dock">
                <a:extLst>
                  <a:ext uri="{FF2B5EF4-FFF2-40B4-BE49-F238E27FC236}">
                    <a16:creationId xmlns:a16="http://schemas.microsoft.com/office/drawing/2014/main" id="{7DCBA223-7E1C-14B4-C451-9D356C98C58E}"/>
                  </a:ext>
                </a:extLst>
              </p:cNvPr>
              <p:cNvGrpSpPr/>
              <p:nvPr/>
            </p:nvGrpSpPr>
            <p:grpSpPr>
              <a:xfrm flipH="1">
                <a:off x="41485349" y="12077841"/>
                <a:ext cx="57600" cy="186737"/>
                <a:chOff x="2890221" y="12245125"/>
                <a:chExt cx="57600" cy="186737"/>
              </a:xfrm>
            </p:grpSpPr>
            <p:sp>
              <p:nvSpPr>
                <p:cNvPr id="6600" name="Text Box 3086">
                  <a:extLst>
                    <a:ext uri="{FF2B5EF4-FFF2-40B4-BE49-F238E27FC236}">
                      <a16:creationId xmlns:a16="http://schemas.microsoft.com/office/drawing/2014/main" id="{C5F4C2D8-BB7E-5CF5-75EC-C5710844B3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01" name="Text Box 3086">
                  <a:extLst>
                    <a:ext uri="{FF2B5EF4-FFF2-40B4-BE49-F238E27FC236}">
                      <a16:creationId xmlns:a16="http://schemas.microsoft.com/office/drawing/2014/main" id="{EA04D54B-EBD6-5BC4-33B7-31E02393A2E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52" name="Text Box 3086">
                  <a:extLst>
                    <a:ext uri="{FF2B5EF4-FFF2-40B4-BE49-F238E27FC236}">
                      <a16:creationId xmlns:a16="http://schemas.microsoft.com/office/drawing/2014/main" id="{D065A024-13EE-2C62-8DEC-BA70B01492D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77" name="link">
                <a:extLst>
                  <a:ext uri="{FF2B5EF4-FFF2-40B4-BE49-F238E27FC236}">
                    <a16:creationId xmlns:a16="http://schemas.microsoft.com/office/drawing/2014/main" id="{F1A95F35-EE2F-3588-58B9-578FDD477A92}"/>
                  </a:ext>
                </a:extLst>
              </p:cNvPr>
              <p:cNvGrpSpPr/>
              <p:nvPr/>
            </p:nvGrpSpPr>
            <p:grpSpPr>
              <a:xfrm>
                <a:off x="41644138" y="12184541"/>
                <a:ext cx="271971" cy="72000"/>
                <a:chOff x="3760880" y="4097231"/>
                <a:chExt cx="271971" cy="72000"/>
              </a:xfrm>
            </p:grpSpPr>
            <p:sp>
              <p:nvSpPr>
                <p:cNvPr id="6582" name="Star: 5 Points 4297">
                  <a:hlinkClick r:id="rId21"/>
                  <a:extLst>
                    <a:ext uri="{FF2B5EF4-FFF2-40B4-BE49-F238E27FC236}">
                      <a16:creationId xmlns:a16="http://schemas.microsoft.com/office/drawing/2014/main" id="{5B520F06-BF0C-AD0B-F398-57E9FA529E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83" name="Star: 5 Points 4298">
                  <a:hlinkClick r:id="rId22"/>
                  <a:extLst>
                    <a:ext uri="{FF2B5EF4-FFF2-40B4-BE49-F238E27FC236}">
                      <a16:creationId xmlns:a16="http://schemas.microsoft.com/office/drawing/2014/main" id="{C728B4E1-8221-EF10-C2FF-4D39FA6A31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88" name="Star: 5 Points 4299">
                  <a:extLst>
                    <a:ext uri="{FF2B5EF4-FFF2-40B4-BE49-F238E27FC236}">
                      <a16:creationId xmlns:a16="http://schemas.microsoft.com/office/drawing/2014/main" id="{001D70F3-719B-6C11-9575-6457B9C0CB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1" name="FTU - dermatome for T5">
              <a:extLst>
                <a:ext uri="{FF2B5EF4-FFF2-40B4-BE49-F238E27FC236}">
                  <a16:creationId xmlns:a16="http://schemas.microsoft.com/office/drawing/2014/main" id="{B034A39D-C1F7-8908-D1B9-72C49948ED86}"/>
                </a:ext>
              </a:extLst>
            </p:cNvPr>
            <p:cNvGrpSpPr/>
            <p:nvPr/>
          </p:nvGrpSpPr>
          <p:grpSpPr>
            <a:xfrm>
              <a:off x="41099896" y="12310689"/>
              <a:ext cx="1440000" cy="216000"/>
              <a:chOff x="41099896" y="12310689"/>
              <a:chExt cx="1440000" cy="216000"/>
            </a:xfrm>
          </p:grpSpPr>
          <p:sp>
            <p:nvSpPr>
              <p:cNvPr id="6523" name="FTU - dermatome for T5">
                <a:extLst>
                  <a:ext uri="{FF2B5EF4-FFF2-40B4-BE49-F238E27FC236}">
                    <a16:creationId xmlns:a16="http://schemas.microsoft.com/office/drawing/2014/main" id="{95CC0E1D-62DC-606E-339A-E70B56D0AB96}"/>
                  </a:ext>
                </a:extLst>
              </p:cNvPr>
              <p:cNvSpPr txBox="1"/>
              <p:nvPr/>
            </p:nvSpPr>
            <p:spPr>
              <a:xfrm>
                <a:off x="41099896" y="1231068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41" name="dock">
                <a:extLst>
                  <a:ext uri="{FF2B5EF4-FFF2-40B4-BE49-F238E27FC236}">
                    <a16:creationId xmlns:a16="http://schemas.microsoft.com/office/drawing/2014/main" id="{98427B95-8166-5893-F423-09FBA86207CD}"/>
                  </a:ext>
                </a:extLst>
              </p:cNvPr>
              <p:cNvGrpSpPr/>
              <p:nvPr/>
            </p:nvGrpSpPr>
            <p:grpSpPr>
              <a:xfrm flipH="1">
                <a:off x="41485349" y="12327273"/>
                <a:ext cx="57600" cy="186737"/>
                <a:chOff x="2890221" y="12245125"/>
                <a:chExt cx="57600" cy="186737"/>
              </a:xfrm>
            </p:grpSpPr>
            <p:sp>
              <p:nvSpPr>
                <p:cNvPr id="6552" name="Text Box 3086">
                  <a:extLst>
                    <a:ext uri="{FF2B5EF4-FFF2-40B4-BE49-F238E27FC236}">
                      <a16:creationId xmlns:a16="http://schemas.microsoft.com/office/drawing/2014/main" id="{2EC0641E-493A-8006-8F9C-77ECFB9995E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53" name="Text Box 3086">
                  <a:extLst>
                    <a:ext uri="{FF2B5EF4-FFF2-40B4-BE49-F238E27FC236}">
                      <a16:creationId xmlns:a16="http://schemas.microsoft.com/office/drawing/2014/main" id="{F5E39EDB-0AA4-38BD-81F9-17924A03A13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58" name="Text Box 3086">
                  <a:extLst>
                    <a:ext uri="{FF2B5EF4-FFF2-40B4-BE49-F238E27FC236}">
                      <a16:creationId xmlns:a16="http://schemas.microsoft.com/office/drawing/2014/main" id="{757F287C-0AD4-24D8-CFAF-E2A6216F340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29" name="link">
                <a:extLst>
                  <a:ext uri="{FF2B5EF4-FFF2-40B4-BE49-F238E27FC236}">
                    <a16:creationId xmlns:a16="http://schemas.microsoft.com/office/drawing/2014/main" id="{79183439-E037-C47F-A98C-B413071E8D5F}"/>
                  </a:ext>
                </a:extLst>
              </p:cNvPr>
              <p:cNvGrpSpPr/>
              <p:nvPr/>
            </p:nvGrpSpPr>
            <p:grpSpPr>
              <a:xfrm>
                <a:off x="41644138" y="12433973"/>
                <a:ext cx="271971" cy="72000"/>
                <a:chOff x="3760880" y="4097231"/>
                <a:chExt cx="271971" cy="72000"/>
              </a:xfrm>
            </p:grpSpPr>
            <p:sp>
              <p:nvSpPr>
                <p:cNvPr id="6534" name="Star: 5 Points 4281">
                  <a:hlinkClick r:id="rId21"/>
                  <a:extLst>
                    <a:ext uri="{FF2B5EF4-FFF2-40B4-BE49-F238E27FC236}">
                      <a16:creationId xmlns:a16="http://schemas.microsoft.com/office/drawing/2014/main" id="{491D7CEF-75C4-C404-FF75-ECDA78B1AD1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35" name="Star: 5 Points 4282">
                  <a:hlinkClick r:id="rId22"/>
                  <a:extLst>
                    <a:ext uri="{FF2B5EF4-FFF2-40B4-BE49-F238E27FC236}">
                      <a16:creationId xmlns:a16="http://schemas.microsoft.com/office/drawing/2014/main" id="{2E373A36-EDF2-9E5A-7A20-B590D684BA7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40" name="Star: 5 Points 4283">
                  <a:extLst>
                    <a:ext uri="{FF2B5EF4-FFF2-40B4-BE49-F238E27FC236}">
                      <a16:creationId xmlns:a16="http://schemas.microsoft.com/office/drawing/2014/main" id="{742FC4E1-1E83-C9E3-1D5B-43DE975C917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2" name="FTU - dermatome for T6">
              <a:extLst>
                <a:ext uri="{FF2B5EF4-FFF2-40B4-BE49-F238E27FC236}">
                  <a16:creationId xmlns:a16="http://schemas.microsoft.com/office/drawing/2014/main" id="{3F4B77AD-7293-000E-3521-9B081CB46B85}"/>
                </a:ext>
              </a:extLst>
            </p:cNvPr>
            <p:cNvGrpSpPr/>
            <p:nvPr/>
          </p:nvGrpSpPr>
          <p:grpSpPr>
            <a:xfrm>
              <a:off x="41099896" y="12560121"/>
              <a:ext cx="1440000" cy="216000"/>
              <a:chOff x="41099896" y="12560121"/>
              <a:chExt cx="1440000" cy="216000"/>
            </a:xfrm>
          </p:grpSpPr>
          <p:sp>
            <p:nvSpPr>
              <p:cNvPr id="6262" name="FTU - dermatome for T6">
                <a:extLst>
                  <a:ext uri="{FF2B5EF4-FFF2-40B4-BE49-F238E27FC236}">
                    <a16:creationId xmlns:a16="http://schemas.microsoft.com/office/drawing/2014/main" id="{449E6293-1799-209C-D270-5DBD02B46316}"/>
                  </a:ext>
                </a:extLst>
              </p:cNvPr>
              <p:cNvSpPr txBox="1"/>
              <p:nvPr/>
            </p:nvSpPr>
            <p:spPr>
              <a:xfrm>
                <a:off x="41099896" y="1256012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T6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93" name="dock">
                <a:extLst>
                  <a:ext uri="{FF2B5EF4-FFF2-40B4-BE49-F238E27FC236}">
                    <a16:creationId xmlns:a16="http://schemas.microsoft.com/office/drawing/2014/main" id="{E66469DA-2CC1-09E4-317C-F87C430025F5}"/>
                  </a:ext>
                </a:extLst>
              </p:cNvPr>
              <p:cNvGrpSpPr/>
              <p:nvPr/>
            </p:nvGrpSpPr>
            <p:grpSpPr>
              <a:xfrm flipH="1">
                <a:off x="41485349" y="12576705"/>
                <a:ext cx="57600" cy="186737"/>
                <a:chOff x="2890221" y="12245125"/>
                <a:chExt cx="57600" cy="186737"/>
              </a:xfrm>
            </p:grpSpPr>
            <p:sp>
              <p:nvSpPr>
                <p:cNvPr id="6504" name="Text Box 3086">
                  <a:extLst>
                    <a:ext uri="{FF2B5EF4-FFF2-40B4-BE49-F238E27FC236}">
                      <a16:creationId xmlns:a16="http://schemas.microsoft.com/office/drawing/2014/main" id="{F10FC28E-6F97-25C8-2489-1CE235853FF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05" name="Text Box 3086">
                  <a:extLst>
                    <a:ext uri="{FF2B5EF4-FFF2-40B4-BE49-F238E27FC236}">
                      <a16:creationId xmlns:a16="http://schemas.microsoft.com/office/drawing/2014/main" id="{18F29BE4-7FC0-D784-37EC-2CC4C7E9815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10" name="Text Box 3086">
                  <a:extLst>
                    <a:ext uri="{FF2B5EF4-FFF2-40B4-BE49-F238E27FC236}">
                      <a16:creationId xmlns:a16="http://schemas.microsoft.com/office/drawing/2014/main" id="{ACB2BDEF-E45C-B687-6E82-3C182C2257B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81" name="link">
                <a:extLst>
                  <a:ext uri="{FF2B5EF4-FFF2-40B4-BE49-F238E27FC236}">
                    <a16:creationId xmlns:a16="http://schemas.microsoft.com/office/drawing/2014/main" id="{B9883AF8-3158-28B7-1F54-D30882B5CA26}"/>
                  </a:ext>
                </a:extLst>
              </p:cNvPr>
              <p:cNvGrpSpPr/>
              <p:nvPr/>
            </p:nvGrpSpPr>
            <p:grpSpPr>
              <a:xfrm>
                <a:off x="41644138" y="12683405"/>
                <a:ext cx="271971" cy="72000"/>
                <a:chOff x="3760880" y="4097231"/>
                <a:chExt cx="271971" cy="72000"/>
              </a:xfrm>
            </p:grpSpPr>
            <p:sp>
              <p:nvSpPr>
                <p:cNvPr id="6486" name="Star: 5 Points 4265">
                  <a:hlinkClick r:id="rId21"/>
                  <a:extLst>
                    <a:ext uri="{FF2B5EF4-FFF2-40B4-BE49-F238E27FC236}">
                      <a16:creationId xmlns:a16="http://schemas.microsoft.com/office/drawing/2014/main" id="{D4F54145-1F08-E095-10C8-AF47D5DD889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87" name="Star: 5 Points 4266">
                  <a:hlinkClick r:id="rId22"/>
                  <a:extLst>
                    <a:ext uri="{FF2B5EF4-FFF2-40B4-BE49-F238E27FC236}">
                      <a16:creationId xmlns:a16="http://schemas.microsoft.com/office/drawing/2014/main" id="{4B28F1FB-25B8-7FAF-9B61-0F5F70D4615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92" name="Star: 5 Points 4267">
                  <a:extLst>
                    <a:ext uri="{FF2B5EF4-FFF2-40B4-BE49-F238E27FC236}">
                      <a16:creationId xmlns:a16="http://schemas.microsoft.com/office/drawing/2014/main" id="{794CE9FF-39A3-8030-AD67-BA05348B3AE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3" name="FTU - dermatome for T7">
              <a:extLst>
                <a:ext uri="{FF2B5EF4-FFF2-40B4-BE49-F238E27FC236}">
                  <a16:creationId xmlns:a16="http://schemas.microsoft.com/office/drawing/2014/main" id="{3CB7E2E3-BA41-9355-786D-C87268AA9B7F}"/>
                </a:ext>
              </a:extLst>
            </p:cNvPr>
            <p:cNvGrpSpPr/>
            <p:nvPr/>
          </p:nvGrpSpPr>
          <p:grpSpPr>
            <a:xfrm>
              <a:off x="41099896" y="12809553"/>
              <a:ext cx="1440000" cy="216000"/>
              <a:chOff x="41099896" y="12809553"/>
              <a:chExt cx="1440000" cy="216000"/>
            </a:xfrm>
          </p:grpSpPr>
          <p:sp>
            <p:nvSpPr>
              <p:cNvPr id="6217" name="FTU - dermatome for T7">
                <a:extLst>
                  <a:ext uri="{FF2B5EF4-FFF2-40B4-BE49-F238E27FC236}">
                    <a16:creationId xmlns:a16="http://schemas.microsoft.com/office/drawing/2014/main" id="{8AE88F25-FA29-DC17-3647-AB5D92121589}"/>
                  </a:ext>
                </a:extLst>
              </p:cNvPr>
              <p:cNvSpPr txBox="1"/>
              <p:nvPr/>
            </p:nvSpPr>
            <p:spPr>
              <a:xfrm>
                <a:off x="41099896" y="1280955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T7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32" name="dock">
                <a:extLst>
                  <a:ext uri="{FF2B5EF4-FFF2-40B4-BE49-F238E27FC236}">
                    <a16:creationId xmlns:a16="http://schemas.microsoft.com/office/drawing/2014/main" id="{DE082071-A6FD-9187-F5D5-3B860EF688D5}"/>
                  </a:ext>
                </a:extLst>
              </p:cNvPr>
              <p:cNvGrpSpPr/>
              <p:nvPr/>
            </p:nvGrpSpPr>
            <p:grpSpPr>
              <a:xfrm flipH="1">
                <a:off x="41485349" y="12826137"/>
                <a:ext cx="57600" cy="186737"/>
                <a:chOff x="2890221" y="12245125"/>
                <a:chExt cx="57600" cy="186737"/>
              </a:xfrm>
            </p:grpSpPr>
            <p:sp>
              <p:nvSpPr>
                <p:cNvPr id="6243" name="Text Box 3086">
                  <a:extLst>
                    <a:ext uri="{FF2B5EF4-FFF2-40B4-BE49-F238E27FC236}">
                      <a16:creationId xmlns:a16="http://schemas.microsoft.com/office/drawing/2014/main" id="{C8A124FE-8B8D-11FD-EAA6-23F0A3CD127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44" name="Text Box 3086">
                  <a:extLst>
                    <a:ext uri="{FF2B5EF4-FFF2-40B4-BE49-F238E27FC236}">
                      <a16:creationId xmlns:a16="http://schemas.microsoft.com/office/drawing/2014/main" id="{A32B01AC-6CE8-2B31-0C3F-6A262C5DA34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49" name="Text Box 3086">
                  <a:extLst>
                    <a:ext uri="{FF2B5EF4-FFF2-40B4-BE49-F238E27FC236}">
                      <a16:creationId xmlns:a16="http://schemas.microsoft.com/office/drawing/2014/main" id="{5D2C9A87-1B87-F0A9-425C-E078F34CBB6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20" name="link">
                <a:extLst>
                  <a:ext uri="{FF2B5EF4-FFF2-40B4-BE49-F238E27FC236}">
                    <a16:creationId xmlns:a16="http://schemas.microsoft.com/office/drawing/2014/main" id="{7746904E-E9BC-EEDE-FD07-694A9F0D520A}"/>
                  </a:ext>
                </a:extLst>
              </p:cNvPr>
              <p:cNvGrpSpPr/>
              <p:nvPr/>
            </p:nvGrpSpPr>
            <p:grpSpPr>
              <a:xfrm>
                <a:off x="41644138" y="12932837"/>
                <a:ext cx="271971" cy="72000"/>
                <a:chOff x="3760880" y="4097231"/>
                <a:chExt cx="271971" cy="72000"/>
              </a:xfrm>
            </p:grpSpPr>
            <p:sp>
              <p:nvSpPr>
                <p:cNvPr id="6225" name="Star: 5 Points 4249">
                  <a:hlinkClick r:id="rId21"/>
                  <a:extLst>
                    <a:ext uri="{FF2B5EF4-FFF2-40B4-BE49-F238E27FC236}">
                      <a16:creationId xmlns:a16="http://schemas.microsoft.com/office/drawing/2014/main" id="{8266C3CD-45F0-7141-08B2-2691698BBC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26" name="Star: 5 Points 4250">
                  <a:hlinkClick r:id="rId22"/>
                  <a:extLst>
                    <a:ext uri="{FF2B5EF4-FFF2-40B4-BE49-F238E27FC236}">
                      <a16:creationId xmlns:a16="http://schemas.microsoft.com/office/drawing/2014/main" id="{A02B4BA2-39CC-E9C7-CAAF-CEF1CE33784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31" name="Star: 5 Points 4251">
                  <a:extLst>
                    <a:ext uri="{FF2B5EF4-FFF2-40B4-BE49-F238E27FC236}">
                      <a16:creationId xmlns:a16="http://schemas.microsoft.com/office/drawing/2014/main" id="{183B8722-C7B8-8223-602E-E527680252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4" name="FTU - dermatome for T8">
              <a:extLst>
                <a:ext uri="{FF2B5EF4-FFF2-40B4-BE49-F238E27FC236}">
                  <a16:creationId xmlns:a16="http://schemas.microsoft.com/office/drawing/2014/main" id="{E65AAB77-EDA3-D50C-EF22-51FA1E83C39D}"/>
                </a:ext>
              </a:extLst>
            </p:cNvPr>
            <p:cNvGrpSpPr/>
            <p:nvPr/>
          </p:nvGrpSpPr>
          <p:grpSpPr>
            <a:xfrm>
              <a:off x="41099896" y="13058985"/>
              <a:ext cx="1440000" cy="216000"/>
              <a:chOff x="41099896" y="13058985"/>
              <a:chExt cx="1440000" cy="216000"/>
            </a:xfrm>
          </p:grpSpPr>
          <p:sp>
            <p:nvSpPr>
              <p:cNvPr id="6194" name="FTU - dermatome for T8">
                <a:extLst>
                  <a:ext uri="{FF2B5EF4-FFF2-40B4-BE49-F238E27FC236}">
                    <a16:creationId xmlns:a16="http://schemas.microsoft.com/office/drawing/2014/main" id="{4AC4CCDA-2E16-F475-EB80-17E6B00EEAD5}"/>
                  </a:ext>
                </a:extLst>
              </p:cNvPr>
              <p:cNvSpPr txBox="1"/>
              <p:nvPr/>
            </p:nvSpPr>
            <p:spPr>
              <a:xfrm>
                <a:off x="41099896" y="130589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T8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24" name="dock">
                <a:extLst>
                  <a:ext uri="{FF2B5EF4-FFF2-40B4-BE49-F238E27FC236}">
                    <a16:creationId xmlns:a16="http://schemas.microsoft.com/office/drawing/2014/main" id="{33F0AA8B-B999-891E-49A2-AAACCB204283}"/>
                  </a:ext>
                </a:extLst>
              </p:cNvPr>
              <p:cNvGrpSpPr/>
              <p:nvPr/>
            </p:nvGrpSpPr>
            <p:grpSpPr>
              <a:xfrm flipH="1">
                <a:off x="41485349" y="13075569"/>
                <a:ext cx="57600" cy="186737"/>
                <a:chOff x="2890221" y="12245125"/>
                <a:chExt cx="57600" cy="186737"/>
              </a:xfrm>
            </p:grpSpPr>
            <p:sp>
              <p:nvSpPr>
                <p:cNvPr id="767" name="Text Box 3086">
                  <a:extLst>
                    <a:ext uri="{FF2B5EF4-FFF2-40B4-BE49-F238E27FC236}">
                      <a16:creationId xmlns:a16="http://schemas.microsoft.com/office/drawing/2014/main" id="{405012E5-52CA-2675-FBF1-CAD8741B719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08" name="Text Box 3086">
                  <a:extLst>
                    <a:ext uri="{FF2B5EF4-FFF2-40B4-BE49-F238E27FC236}">
                      <a16:creationId xmlns:a16="http://schemas.microsoft.com/office/drawing/2014/main" id="{8CA5DCC3-CD7F-50C1-1669-FFE6FC4344B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12" name="Text Box 3086">
                  <a:extLst>
                    <a:ext uri="{FF2B5EF4-FFF2-40B4-BE49-F238E27FC236}">
                      <a16:creationId xmlns:a16="http://schemas.microsoft.com/office/drawing/2014/main" id="{69F50239-78C8-E03D-54C6-2E4D0E48663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01" name="link">
                <a:extLst>
                  <a:ext uri="{FF2B5EF4-FFF2-40B4-BE49-F238E27FC236}">
                    <a16:creationId xmlns:a16="http://schemas.microsoft.com/office/drawing/2014/main" id="{BAC4D247-0CB2-028F-56C5-040840AC7E5A}"/>
                  </a:ext>
                </a:extLst>
              </p:cNvPr>
              <p:cNvGrpSpPr/>
              <p:nvPr/>
            </p:nvGrpSpPr>
            <p:grpSpPr>
              <a:xfrm>
                <a:off x="41644138" y="13182269"/>
                <a:ext cx="271971" cy="72000"/>
                <a:chOff x="3760880" y="4097231"/>
                <a:chExt cx="271971" cy="72000"/>
              </a:xfrm>
            </p:grpSpPr>
            <p:sp>
              <p:nvSpPr>
                <p:cNvPr id="6202" name="Star: 5 Points 4465">
                  <a:hlinkClick r:id="rId21"/>
                  <a:extLst>
                    <a:ext uri="{FF2B5EF4-FFF2-40B4-BE49-F238E27FC236}">
                      <a16:creationId xmlns:a16="http://schemas.microsoft.com/office/drawing/2014/main" id="{F1B0EF22-AD23-88FA-261E-AA9B88364A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07" name="Star: 5 Points 4466">
                  <a:hlinkClick r:id="rId22"/>
                  <a:extLst>
                    <a:ext uri="{FF2B5EF4-FFF2-40B4-BE49-F238E27FC236}">
                      <a16:creationId xmlns:a16="http://schemas.microsoft.com/office/drawing/2014/main" id="{07AA9789-0D6B-DFC7-2DE6-4FE04D4494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723" name="Star: 5 Points 4467">
                  <a:extLst>
                    <a:ext uri="{FF2B5EF4-FFF2-40B4-BE49-F238E27FC236}">
                      <a16:creationId xmlns:a16="http://schemas.microsoft.com/office/drawing/2014/main" id="{F9F7BBE0-7B64-CFEA-09D6-0519A22DAF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5" name="FTU - dermatome for T9">
              <a:extLst>
                <a:ext uri="{FF2B5EF4-FFF2-40B4-BE49-F238E27FC236}">
                  <a16:creationId xmlns:a16="http://schemas.microsoft.com/office/drawing/2014/main" id="{8DA572B2-CCEE-B55B-BBEC-1BED36A5EB4A}"/>
                </a:ext>
              </a:extLst>
            </p:cNvPr>
            <p:cNvGrpSpPr/>
            <p:nvPr/>
          </p:nvGrpSpPr>
          <p:grpSpPr>
            <a:xfrm>
              <a:off x="41099896" y="13308417"/>
              <a:ext cx="1440000" cy="216000"/>
              <a:chOff x="41099896" y="13308417"/>
              <a:chExt cx="1440000" cy="216000"/>
            </a:xfrm>
          </p:grpSpPr>
          <p:sp>
            <p:nvSpPr>
              <p:cNvPr id="6146" name="FTU - dermatome for T9">
                <a:extLst>
                  <a:ext uri="{FF2B5EF4-FFF2-40B4-BE49-F238E27FC236}">
                    <a16:creationId xmlns:a16="http://schemas.microsoft.com/office/drawing/2014/main" id="{1F09C65A-DF95-82D1-0DFF-091A2CB442A3}"/>
                  </a:ext>
                </a:extLst>
              </p:cNvPr>
              <p:cNvSpPr txBox="1"/>
              <p:nvPr/>
            </p:nvSpPr>
            <p:spPr>
              <a:xfrm>
                <a:off x="41099896" y="1330841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T9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64" name="dock">
                <a:extLst>
                  <a:ext uri="{FF2B5EF4-FFF2-40B4-BE49-F238E27FC236}">
                    <a16:creationId xmlns:a16="http://schemas.microsoft.com/office/drawing/2014/main" id="{44AEB8FA-185D-3FDF-CAB5-C4A5455FC407}"/>
                  </a:ext>
                </a:extLst>
              </p:cNvPr>
              <p:cNvGrpSpPr/>
              <p:nvPr/>
            </p:nvGrpSpPr>
            <p:grpSpPr>
              <a:xfrm flipH="1">
                <a:off x="41485349" y="13325001"/>
                <a:ext cx="57600" cy="186737"/>
                <a:chOff x="2890221" y="12245125"/>
                <a:chExt cx="57600" cy="186737"/>
              </a:xfrm>
            </p:grpSpPr>
            <p:sp>
              <p:nvSpPr>
                <p:cNvPr id="6171" name="Text Box 3086">
                  <a:extLst>
                    <a:ext uri="{FF2B5EF4-FFF2-40B4-BE49-F238E27FC236}">
                      <a16:creationId xmlns:a16="http://schemas.microsoft.com/office/drawing/2014/main" id="{46D069DD-3477-5822-1E67-ED75051CC48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76" name="Text Box 3086">
                  <a:extLst>
                    <a:ext uri="{FF2B5EF4-FFF2-40B4-BE49-F238E27FC236}">
                      <a16:creationId xmlns:a16="http://schemas.microsoft.com/office/drawing/2014/main" id="{FFD2A6F6-37E4-79C1-1DCD-371B4D27C7D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77" name="Text Box 3086">
                  <a:extLst>
                    <a:ext uri="{FF2B5EF4-FFF2-40B4-BE49-F238E27FC236}">
                      <a16:creationId xmlns:a16="http://schemas.microsoft.com/office/drawing/2014/main" id="{858BF341-5BD3-16D9-63AC-486F058B6D0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52" name="link">
                <a:extLst>
                  <a:ext uri="{FF2B5EF4-FFF2-40B4-BE49-F238E27FC236}">
                    <a16:creationId xmlns:a16="http://schemas.microsoft.com/office/drawing/2014/main" id="{7167E5AB-92A6-AC1A-F726-77A878FB1087}"/>
                  </a:ext>
                </a:extLst>
              </p:cNvPr>
              <p:cNvGrpSpPr/>
              <p:nvPr/>
            </p:nvGrpSpPr>
            <p:grpSpPr>
              <a:xfrm>
                <a:off x="41644138" y="13431701"/>
                <a:ext cx="271971" cy="72000"/>
                <a:chOff x="3760880" y="4097231"/>
                <a:chExt cx="271971" cy="72000"/>
              </a:xfrm>
            </p:grpSpPr>
            <p:sp>
              <p:nvSpPr>
                <p:cNvPr id="6153" name="Star: 5 Points 4449">
                  <a:hlinkClick r:id="rId21"/>
                  <a:extLst>
                    <a:ext uri="{FF2B5EF4-FFF2-40B4-BE49-F238E27FC236}">
                      <a16:creationId xmlns:a16="http://schemas.microsoft.com/office/drawing/2014/main" id="{EA7AB1C9-B974-579D-FE0C-C64AFFE2F2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58" name="Star: 5 Points 4450">
                  <a:hlinkClick r:id="rId22"/>
                  <a:extLst>
                    <a:ext uri="{FF2B5EF4-FFF2-40B4-BE49-F238E27FC236}">
                      <a16:creationId xmlns:a16="http://schemas.microsoft.com/office/drawing/2014/main" id="{E6EC307A-0DE1-2727-5D54-6E6C328173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59" name="Star: 5 Points 4451">
                  <a:extLst>
                    <a:ext uri="{FF2B5EF4-FFF2-40B4-BE49-F238E27FC236}">
                      <a16:creationId xmlns:a16="http://schemas.microsoft.com/office/drawing/2014/main" id="{74F1A1A3-3C02-BB5C-A337-85F97DB0A30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6" name="FTU - dermatome for T10">
              <a:extLst>
                <a:ext uri="{FF2B5EF4-FFF2-40B4-BE49-F238E27FC236}">
                  <a16:creationId xmlns:a16="http://schemas.microsoft.com/office/drawing/2014/main" id="{57288D94-CCF4-EC14-0497-932D6CCF0769}"/>
                </a:ext>
              </a:extLst>
            </p:cNvPr>
            <p:cNvGrpSpPr/>
            <p:nvPr/>
          </p:nvGrpSpPr>
          <p:grpSpPr>
            <a:xfrm>
              <a:off x="41099896" y="13557849"/>
              <a:ext cx="1440000" cy="216000"/>
              <a:chOff x="41099896" y="13557849"/>
              <a:chExt cx="1440000" cy="216000"/>
            </a:xfrm>
          </p:grpSpPr>
          <p:sp>
            <p:nvSpPr>
              <p:cNvPr id="6116" name="FTU - dermatome for T10">
                <a:extLst>
                  <a:ext uri="{FF2B5EF4-FFF2-40B4-BE49-F238E27FC236}">
                    <a16:creationId xmlns:a16="http://schemas.microsoft.com/office/drawing/2014/main" id="{75AE3525-ACB7-3368-45D8-A7128D1774E7}"/>
                  </a:ext>
                </a:extLst>
              </p:cNvPr>
              <p:cNvSpPr txBox="1"/>
              <p:nvPr/>
            </p:nvSpPr>
            <p:spPr>
              <a:xfrm>
                <a:off x="41099896" y="1355784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T10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23" name="dock">
                <a:extLst>
                  <a:ext uri="{FF2B5EF4-FFF2-40B4-BE49-F238E27FC236}">
                    <a16:creationId xmlns:a16="http://schemas.microsoft.com/office/drawing/2014/main" id="{AE38189B-0491-5088-7AAB-9933BFF9FF73}"/>
                  </a:ext>
                </a:extLst>
              </p:cNvPr>
              <p:cNvGrpSpPr/>
              <p:nvPr/>
            </p:nvGrpSpPr>
            <p:grpSpPr>
              <a:xfrm flipH="1">
                <a:off x="41485349" y="13574433"/>
                <a:ext cx="57600" cy="186737"/>
                <a:chOff x="2890221" y="12245125"/>
                <a:chExt cx="57600" cy="186737"/>
              </a:xfrm>
            </p:grpSpPr>
            <p:sp>
              <p:nvSpPr>
                <p:cNvPr id="6134" name="Text Box 3086">
                  <a:extLst>
                    <a:ext uri="{FF2B5EF4-FFF2-40B4-BE49-F238E27FC236}">
                      <a16:creationId xmlns:a16="http://schemas.microsoft.com/office/drawing/2014/main" id="{E034631B-0F5A-BCE2-AE83-00261394E4F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35" name="Text Box 3086">
                  <a:extLst>
                    <a:ext uri="{FF2B5EF4-FFF2-40B4-BE49-F238E27FC236}">
                      <a16:creationId xmlns:a16="http://schemas.microsoft.com/office/drawing/2014/main" id="{8C1275E2-53F7-9326-B7D0-DE9A94A93A1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40" name="Text Box 3086">
                  <a:extLst>
                    <a:ext uri="{FF2B5EF4-FFF2-40B4-BE49-F238E27FC236}">
                      <a16:creationId xmlns:a16="http://schemas.microsoft.com/office/drawing/2014/main" id="{C0C2235F-3A2B-051B-F4EA-5B9F541BC69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18" name="link">
                <a:extLst>
                  <a:ext uri="{FF2B5EF4-FFF2-40B4-BE49-F238E27FC236}">
                    <a16:creationId xmlns:a16="http://schemas.microsoft.com/office/drawing/2014/main" id="{51A46F41-7169-75F3-AF71-FF503B601DDB}"/>
                  </a:ext>
                </a:extLst>
              </p:cNvPr>
              <p:cNvGrpSpPr/>
              <p:nvPr/>
            </p:nvGrpSpPr>
            <p:grpSpPr>
              <a:xfrm>
                <a:off x="41644138" y="13681133"/>
                <a:ext cx="271971" cy="72000"/>
                <a:chOff x="3760880" y="4097231"/>
                <a:chExt cx="271971" cy="72000"/>
              </a:xfrm>
            </p:grpSpPr>
            <p:sp>
              <p:nvSpPr>
                <p:cNvPr id="6119" name="Star: 5 Points 4433">
                  <a:hlinkClick r:id="rId21"/>
                  <a:extLst>
                    <a:ext uri="{FF2B5EF4-FFF2-40B4-BE49-F238E27FC236}">
                      <a16:creationId xmlns:a16="http://schemas.microsoft.com/office/drawing/2014/main" id="{893D9838-9B9B-FD24-5553-A9171D4908E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20" name="Star: 5 Points 4434">
                  <a:hlinkClick r:id="rId22"/>
                  <a:extLst>
                    <a:ext uri="{FF2B5EF4-FFF2-40B4-BE49-F238E27FC236}">
                      <a16:creationId xmlns:a16="http://schemas.microsoft.com/office/drawing/2014/main" id="{FF21C88F-03CA-0603-DD14-021C9704BC3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22" name="Star: 5 Points 4435">
                  <a:extLst>
                    <a:ext uri="{FF2B5EF4-FFF2-40B4-BE49-F238E27FC236}">
                      <a16:creationId xmlns:a16="http://schemas.microsoft.com/office/drawing/2014/main" id="{E4F0E5CA-5BA2-5F72-D49B-A9C07D5E94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7" name="FTU - dermatome for T11">
              <a:extLst>
                <a:ext uri="{FF2B5EF4-FFF2-40B4-BE49-F238E27FC236}">
                  <a16:creationId xmlns:a16="http://schemas.microsoft.com/office/drawing/2014/main" id="{B0533BF1-64E1-C824-0FDD-55737823B79D}"/>
                </a:ext>
              </a:extLst>
            </p:cNvPr>
            <p:cNvGrpSpPr/>
            <p:nvPr/>
          </p:nvGrpSpPr>
          <p:grpSpPr>
            <a:xfrm>
              <a:off x="41099896" y="13807281"/>
              <a:ext cx="1440000" cy="216000"/>
              <a:chOff x="41099896" y="13807281"/>
              <a:chExt cx="1440000" cy="216000"/>
            </a:xfrm>
          </p:grpSpPr>
          <p:sp>
            <p:nvSpPr>
              <p:cNvPr id="630" name="FTU - dermatome for T11">
                <a:extLst>
                  <a:ext uri="{FF2B5EF4-FFF2-40B4-BE49-F238E27FC236}">
                    <a16:creationId xmlns:a16="http://schemas.microsoft.com/office/drawing/2014/main" id="{5FFA4D18-B984-A659-D272-D4BD95AD1D6A}"/>
                  </a:ext>
                </a:extLst>
              </p:cNvPr>
              <p:cNvSpPr txBox="1"/>
              <p:nvPr/>
            </p:nvSpPr>
            <p:spPr>
              <a:xfrm>
                <a:off x="41099896" y="1380728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86" name="dock">
                <a:extLst>
                  <a:ext uri="{FF2B5EF4-FFF2-40B4-BE49-F238E27FC236}">
                    <a16:creationId xmlns:a16="http://schemas.microsoft.com/office/drawing/2014/main" id="{165A7701-7DF1-9CC1-682A-59CB6C947FB5}"/>
                  </a:ext>
                </a:extLst>
              </p:cNvPr>
              <p:cNvGrpSpPr/>
              <p:nvPr/>
            </p:nvGrpSpPr>
            <p:grpSpPr>
              <a:xfrm flipH="1">
                <a:off x="41485349" y="13823865"/>
                <a:ext cx="57600" cy="186737"/>
                <a:chOff x="2890221" y="12245125"/>
                <a:chExt cx="57600" cy="186737"/>
              </a:xfrm>
            </p:grpSpPr>
            <p:sp>
              <p:nvSpPr>
                <p:cNvPr id="6093" name="Text Box 3086">
                  <a:extLst>
                    <a:ext uri="{FF2B5EF4-FFF2-40B4-BE49-F238E27FC236}">
                      <a16:creationId xmlns:a16="http://schemas.microsoft.com/office/drawing/2014/main" id="{7872F09D-7CEE-DAF8-9181-E8F89B3754D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98" name="Text Box 3086">
                  <a:extLst>
                    <a:ext uri="{FF2B5EF4-FFF2-40B4-BE49-F238E27FC236}">
                      <a16:creationId xmlns:a16="http://schemas.microsoft.com/office/drawing/2014/main" id="{FF423F7F-8C66-0074-7AF1-D1FBD090ABD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99" name="Text Box 3086">
                  <a:extLst>
                    <a:ext uri="{FF2B5EF4-FFF2-40B4-BE49-F238E27FC236}">
                      <a16:creationId xmlns:a16="http://schemas.microsoft.com/office/drawing/2014/main" id="{5FAAB3EC-E94E-7AD4-EDC8-2BEBC5A4375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32" name="link">
                <a:extLst>
                  <a:ext uri="{FF2B5EF4-FFF2-40B4-BE49-F238E27FC236}">
                    <a16:creationId xmlns:a16="http://schemas.microsoft.com/office/drawing/2014/main" id="{221C14B9-7690-F8CB-3AA1-6BE45C8960D0}"/>
                  </a:ext>
                </a:extLst>
              </p:cNvPr>
              <p:cNvGrpSpPr/>
              <p:nvPr/>
            </p:nvGrpSpPr>
            <p:grpSpPr>
              <a:xfrm>
                <a:off x="41644138" y="13930565"/>
                <a:ext cx="271971" cy="72000"/>
                <a:chOff x="3760880" y="4097231"/>
                <a:chExt cx="271971" cy="72000"/>
              </a:xfrm>
            </p:grpSpPr>
            <p:sp>
              <p:nvSpPr>
                <p:cNvPr id="633" name="Star: 5 Points 4417">
                  <a:hlinkClick r:id="rId21"/>
                  <a:extLst>
                    <a:ext uri="{FF2B5EF4-FFF2-40B4-BE49-F238E27FC236}">
                      <a16:creationId xmlns:a16="http://schemas.microsoft.com/office/drawing/2014/main" id="{856E038D-E795-D3DE-ECE5-BCC1FDB2AB9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34" name="Star: 5 Points 4418">
                  <a:hlinkClick r:id="rId22"/>
                  <a:extLst>
                    <a:ext uri="{FF2B5EF4-FFF2-40B4-BE49-F238E27FC236}">
                      <a16:creationId xmlns:a16="http://schemas.microsoft.com/office/drawing/2014/main" id="{E7D0AE14-189C-8737-42C2-38795B51AD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35" name="Star: 5 Points 4419">
                  <a:extLst>
                    <a:ext uri="{FF2B5EF4-FFF2-40B4-BE49-F238E27FC236}">
                      <a16:creationId xmlns:a16="http://schemas.microsoft.com/office/drawing/2014/main" id="{556F2CE0-31FF-0FEA-C394-EDF889BBD47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8" name="FTU - dermatome for T12">
              <a:extLst>
                <a:ext uri="{FF2B5EF4-FFF2-40B4-BE49-F238E27FC236}">
                  <a16:creationId xmlns:a16="http://schemas.microsoft.com/office/drawing/2014/main" id="{D74BA681-6D54-2CA2-F8C2-A59A2A4DC2F4}"/>
                </a:ext>
              </a:extLst>
            </p:cNvPr>
            <p:cNvGrpSpPr/>
            <p:nvPr/>
          </p:nvGrpSpPr>
          <p:grpSpPr>
            <a:xfrm>
              <a:off x="41099896" y="14056713"/>
              <a:ext cx="1440000" cy="216000"/>
              <a:chOff x="41099896" y="14056713"/>
              <a:chExt cx="1440000" cy="216000"/>
            </a:xfrm>
          </p:grpSpPr>
          <p:sp>
            <p:nvSpPr>
              <p:cNvPr id="614" name="FTU - dermatome for T12">
                <a:extLst>
                  <a:ext uri="{FF2B5EF4-FFF2-40B4-BE49-F238E27FC236}">
                    <a16:creationId xmlns:a16="http://schemas.microsoft.com/office/drawing/2014/main" id="{85FE1990-1F13-E489-1B69-9BD9630446D9}"/>
                  </a:ext>
                </a:extLst>
              </p:cNvPr>
              <p:cNvSpPr txBox="1"/>
              <p:nvPr/>
            </p:nvSpPr>
            <p:spPr>
              <a:xfrm>
                <a:off x="41099896" y="1405671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0" name="dock">
                <a:extLst>
                  <a:ext uri="{FF2B5EF4-FFF2-40B4-BE49-F238E27FC236}">
                    <a16:creationId xmlns:a16="http://schemas.microsoft.com/office/drawing/2014/main" id="{832C7B00-B8BA-BD1D-D601-CC155466F5FD}"/>
                  </a:ext>
                </a:extLst>
              </p:cNvPr>
              <p:cNvGrpSpPr/>
              <p:nvPr/>
            </p:nvGrpSpPr>
            <p:grpSpPr>
              <a:xfrm flipH="1">
                <a:off x="41485349" y="14073297"/>
                <a:ext cx="57600" cy="186737"/>
                <a:chOff x="2890221" y="12245125"/>
                <a:chExt cx="57600" cy="186737"/>
              </a:xfrm>
            </p:grpSpPr>
            <p:sp>
              <p:nvSpPr>
                <p:cNvPr id="623" name="Text Box 3086">
                  <a:extLst>
                    <a:ext uri="{FF2B5EF4-FFF2-40B4-BE49-F238E27FC236}">
                      <a16:creationId xmlns:a16="http://schemas.microsoft.com/office/drawing/2014/main" id="{50137795-8F4D-F9B8-3B71-A9328B5CEFB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4" name="Text Box 3086">
                  <a:extLst>
                    <a:ext uri="{FF2B5EF4-FFF2-40B4-BE49-F238E27FC236}">
                      <a16:creationId xmlns:a16="http://schemas.microsoft.com/office/drawing/2014/main" id="{A488A857-4FD6-6C20-17B9-26BE4D18780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5" name="Text Box 3086">
                  <a:extLst>
                    <a:ext uri="{FF2B5EF4-FFF2-40B4-BE49-F238E27FC236}">
                      <a16:creationId xmlns:a16="http://schemas.microsoft.com/office/drawing/2014/main" id="{88276552-7E6F-1C3C-5AA6-242BFF26ED4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6" name="link">
                <a:extLst>
                  <a:ext uri="{FF2B5EF4-FFF2-40B4-BE49-F238E27FC236}">
                    <a16:creationId xmlns:a16="http://schemas.microsoft.com/office/drawing/2014/main" id="{5C3E3011-926E-5618-1CDC-74F84908B475}"/>
                  </a:ext>
                </a:extLst>
              </p:cNvPr>
              <p:cNvGrpSpPr/>
              <p:nvPr/>
            </p:nvGrpSpPr>
            <p:grpSpPr>
              <a:xfrm>
                <a:off x="41644138" y="14179997"/>
                <a:ext cx="271971" cy="72000"/>
                <a:chOff x="3760880" y="4097231"/>
                <a:chExt cx="271971" cy="72000"/>
              </a:xfrm>
            </p:grpSpPr>
            <p:sp>
              <p:nvSpPr>
                <p:cNvPr id="617" name="Star: 5 Points 4401">
                  <a:hlinkClick r:id="rId21"/>
                  <a:extLst>
                    <a:ext uri="{FF2B5EF4-FFF2-40B4-BE49-F238E27FC236}">
                      <a16:creationId xmlns:a16="http://schemas.microsoft.com/office/drawing/2014/main" id="{B4139BD0-AE13-60B1-73E6-6BCA22DE01D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8" name="Star: 5 Points 4402">
                  <a:hlinkClick r:id="rId22"/>
                  <a:extLst>
                    <a:ext uri="{FF2B5EF4-FFF2-40B4-BE49-F238E27FC236}">
                      <a16:creationId xmlns:a16="http://schemas.microsoft.com/office/drawing/2014/main" id="{CA7D9E9D-5661-7FE8-D699-38ABBB44740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9" name="Star: 5 Points 4403">
                  <a:extLst>
                    <a:ext uri="{FF2B5EF4-FFF2-40B4-BE49-F238E27FC236}">
                      <a16:creationId xmlns:a16="http://schemas.microsoft.com/office/drawing/2014/main" id="{3CB247DE-A443-796A-EE84-0C434541F07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9" name="FTU - dermatome for L1">
              <a:extLst>
                <a:ext uri="{FF2B5EF4-FFF2-40B4-BE49-F238E27FC236}">
                  <a16:creationId xmlns:a16="http://schemas.microsoft.com/office/drawing/2014/main" id="{2F064879-8FDD-4422-C4F5-EBB7DB69B3F8}"/>
                </a:ext>
              </a:extLst>
            </p:cNvPr>
            <p:cNvGrpSpPr/>
            <p:nvPr/>
          </p:nvGrpSpPr>
          <p:grpSpPr>
            <a:xfrm>
              <a:off x="41099896" y="14306145"/>
              <a:ext cx="1440000" cy="216000"/>
              <a:chOff x="41099896" y="14306145"/>
              <a:chExt cx="1440000" cy="216000"/>
            </a:xfrm>
          </p:grpSpPr>
          <p:sp>
            <p:nvSpPr>
              <p:cNvPr id="6036" name="FTU - dermatome for L1">
                <a:extLst>
                  <a:ext uri="{FF2B5EF4-FFF2-40B4-BE49-F238E27FC236}">
                    <a16:creationId xmlns:a16="http://schemas.microsoft.com/office/drawing/2014/main" id="{CDC70369-D619-D04C-2303-1B48ED932232}"/>
                  </a:ext>
                </a:extLst>
              </p:cNvPr>
              <p:cNvSpPr txBox="1"/>
              <p:nvPr/>
            </p:nvSpPr>
            <p:spPr>
              <a:xfrm>
                <a:off x="41099896" y="1430614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92" name="dock">
                <a:extLst>
                  <a:ext uri="{FF2B5EF4-FFF2-40B4-BE49-F238E27FC236}">
                    <a16:creationId xmlns:a16="http://schemas.microsoft.com/office/drawing/2014/main" id="{3D402876-4B5F-FA9C-2A8A-30F2090CD700}"/>
                  </a:ext>
                </a:extLst>
              </p:cNvPr>
              <p:cNvGrpSpPr/>
              <p:nvPr/>
            </p:nvGrpSpPr>
            <p:grpSpPr>
              <a:xfrm flipH="1">
                <a:off x="41485349" y="14322729"/>
                <a:ext cx="57600" cy="186737"/>
                <a:chOff x="2890221" y="12245125"/>
                <a:chExt cx="57600" cy="186737"/>
              </a:xfrm>
            </p:grpSpPr>
            <p:sp>
              <p:nvSpPr>
                <p:cNvPr id="595" name="Text Box 3086">
                  <a:extLst>
                    <a:ext uri="{FF2B5EF4-FFF2-40B4-BE49-F238E27FC236}">
                      <a16:creationId xmlns:a16="http://schemas.microsoft.com/office/drawing/2014/main" id="{48E296DC-9594-B051-AE81-E9C14515EF2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96" name="Text Box 3086">
                  <a:extLst>
                    <a:ext uri="{FF2B5EF4-FFF2-40B4-BE49-F238E27FC236}">
                      <a16:creationId xmlns:a16="http://schemas.microsoft.com/office/drawing/2014/main" id="{D924C4E8-325B-E76D-5F88-B7FB75F3D86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97" name="Text Box 3086">
                  <a:extLst>
                    <a:ext uri="{FF2B5EF4-FFF2-40B4-BE49-F238E27FC236}">
                      <a16:creationId xmlns:a16="http://schemas.microsoft.com/office/drawing/2014/main" id="{ED851544-60FC-9A13-9193-0E1631276A7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38" name="link">
                <a:extLst>
                  <a:ext uri="{FF2B5EF4-FFF2-40B4-BE49-F238E27FC236}">
                    <a16:creationId xmlns:a16="http://schemas.microsoft.com/office/drawing/2014/main" id="{191E4F4B-1380-6CA6-6EA2-D598C0AD724B}"/>
                  </a:ext>
                </a:extLst>
              </p:cNvPr>
              <p:cNvGrpSpPr/>
              <p:nvPr/>
            </p:nvGrpSpPr>
            <p:grpSpPr>
              <a:xfrm>
                <a:off x="41644138" y="14429429"/>
                <a:ext cx="271971" cy="72000"/>
                <a:chOff x="3760880" y="4097231"/>
                <a:chExt cx="271971" cy="72000"/>
              </a:xfrm>
            </p:grpSpPr>
            <p:sp>
              <p:nvSpPr>
                <p:cNvPr id="589" name="Star: 5 Points 4385">
                  <a:hlinkClick r:id="rId21"/>
                  <a:extLst>
                    <a:ext uri="{FF2B5EF4-FFF2-40B4-BE49-F238E27FC236}">
                      <a16:creationId xmlns:a16="http://schemas.microsoft.com/office/drawing/2014/main" id="{87E653AB-1E73-2251-E0EF-BE1FCC0ADEB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90" name="Star: 5 Points 4386">
                  <a:hlinkClick r:id="rId22"/>
                  <a:extLst>
                    <a:ext uri="{FF2B5EF4-FFF2-40B4-BE49-F238E27FC236}">
                      <a16:creationId xmlns:a16="http://schemas.microsoft.com/office/drawing/2014/main" id="{8BF7AFE0-CADF-D311-A8D0-25DA7816AAA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91" name="Star: 5 Points 4387">
                  <a:extLst>
                    <a:ext uri="{FF2B5EF4-FFF2-40B4-BE49-F238E27FC236}">
                      <a16:creationId xmlns:a16="http://schemas.microsoft.com/office/drawing/2014/main" id="{D3DFD13B-F886-A8CB-0CFD-6915DC8A613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0" name="FTU - dermatome for L2">
              <a:extLst>
                <a:ext uri="{FF2B5EF4-FFF2-40B4-BE49-F238E27FC236}">
                  <a16:creationId xmlns:a16="http://schemas.microsoft.com/office/drawing/2014/main" id="{265FEE5D-82C0-13B5-A890-7940999AC19E}"/>
                </a:ext>
              </a:extLst>
            </p:cNvPr>
            <p:cNvGrpSpPr/>
            <p:nvPr/>
          </p:nvGrpSpPr>
          <p:grpSpPr>
            <a:xfrm>
              <a:off x="41099896" y="14555577"/>
              <a:ext cx="1440000" cy="216000"/>
              <a:chOff x="41099896" y="14555577"/>
              <a:chExt cx="1440000" cy="216000"/>
            </a:xfrm>
          </p:grpSpPr>
          <p:sp>
            <p:nvSpPr>
              <p:cNvPr id="6020" name="FTU - dermatome for L2">
                <a:extLst>
                  <a:ext uri="{FF2B5EF4-FFF2-40B4-BE49-F238E27FC236}">
                    <a16:creationId xmlns:a16="http://schemas.microsoft.com/office/drawing/2014/main" id="{F96C8AF1-6D15-7E04-8DB2-B6965B8EA124}"/>
                  </a:ext>
                </a:extLst>
              </p:cNvPr>
              <p:cNvSpPr txBox="1"/>
              <p:nvPr/>
            </p:nvSpPr>
            <p:spPr>
              <a:xfrm>
                <a:off x="41099896" y="1455557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26" name="dock">
                <a:extLst>
                  <a:ext uri="{FF2B5EF4-FFF2-40B4-BE49-F238E27FC236}">
                    <a16:creationId xmlns:a16="http://schemas.microsoft.com/office/drawing/2014/main" id="{10D9A091-315C-97F5-BF8D-02237B88590B}"/>
                  </a:ext>
                </a:extLst>
              </p:cNvPr>
              <p:cNvGrpSpPr/>
              <p:nvPr/>
            </p:nvGrpSpPr>
            <p:grpSpPr>
              <a:xfrm flipH="1">
                <a:off x="41485349" y="14572161"/>
                <a:ext cx="57600" cy="186737"/>
                <a:chOff x="2890221" y="12245125"/>
                <a:chExt cx="57600" cy="186737"/>
              </a:xfrm>
            </p:grpSpPr>
            <p:sp>
              <p:nvSpPr>
                <p:cNvPr id="6029" name="Text Box 3086">
                  <a:extLst>
                    <a:ext uri="{FF2B5EF4-FFF2-40B4-BE49-F238E27FC236}">
                      <a16:creationId xmlns:a16="http://schemas.microsoft.com/office/drawing/2014/main" id="{E40BC267-9563-6CAB-4D3F-C7E3B92C0DA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30" name="Text Box 3086">
                  <a:extLst>
                    <a:ext uri="{FF2B5EF4-FFF2-40B4-BE49-F238E27FC236}">
                      <a16:creationId xmlns:a16="http://schemas.microsoft.com/office/drawing/2014/main" id="{86A66FB4-6B0E-6B64-46BC-1F8ABF0CE16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31" name="Text Box 3086">
                  <a:extLst>
                    <a:ext uri="{FF2B5EF4-FFF2-40B4-BE49-F238E27FC236}">
                      <a16:creationId xmlns:a16="http://schemas.microsoft.com/office/drawing/2014/main" id="{33FB2CB4-BA16-5EA4-6854-48C5EB7FE57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22" name="link">
                <a:extLst>
                  <a:ext uri="{FF2B5EF4-FFF2-40B4-BE49-F238E27FC236}">
                    <a16:creationId xmlns:a16="http://schemas.microsoft.com/office/drawing/2014/main" id="{857C3306-4D2F-D045-C6C5-4B7D6F282184}"/>
                  </a:ext>
                </a:extLst>
              </p:cNvPr>
              <p:cNvGrpSpPr/>
              <p:nvPr/>
            </p:nvGrpSpPr>
            <p:grpSpPr>
              <a:xfrm>
                <a:off x="41644138" y="14678861"/>
                <a:ext cx="271971" cy="72000"/>
                <a:chOff x="3760880" y="4097231"/>
                <a:chExt cx="271971" cy="72000"/>
              </a:xfrm>
            </p:grpSpPr>
            <p:sp>
              <p:nvSpPr>
                <p:cNvPr id="6023" name="Star: 5 Points 4369">
                  <a:hlinkClick r:id="rId21"/>
                  <a:extLst>
                    <a:ext uri="{FF2B5EF4-FFF2-40B4-BE49-F238E27FC236}">
                      <a16:creationId xmlns:a16="http://schemas.microsoft.com/office/drawing/2014/main" id="{5DA4A4DA-AEF3-4CCE-F1B7-62FFB12D89C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024" name="Star: 5 Points 4370">
                  <a:hlinkClick r:id="rId22"/>
                  <a:extLst>
                    <a:ext uri="{FF2B5EF4-FFF2-40B4-BE49-F238E27FC236}">
                      <a16:creationId xmlns:a16="http://schemas.microsoft.com/office/drawing/2014/main" id="{A91E049A-077A-3915-A039-F572667DB4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025" name="Star: 5 Points 4371">
                  <a:extLst>
                    <a:ext uri="{FF2B5EF4-FFF2-40B4-BE49-F238E27FC236}">
                      <a16:creationId xmlns:a16="http://schemas.microsoft.com/office/drawing/2014/main" id="{B2079D27-FCDC-8D63-E934-C575C0ACEA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1" name="FTU - dermatome for L3">
              <a:extLst>
                <a:ext uri="{FF2B5EF4-FFF2-40B4-BE49-F238E27FC236}">
                  <a16:creationId xmlns:a16="http://schemas.microsoft.com/office/drawing/2014/main" id="{0C25A3F0-3DA0-A50B-C798-53B4E51BA556}"/>
                </a:ext>
              </a:extLst>
            </p:cNvPr>
            <p:cNvGrpSpPr/>
            <p:nvPr/>
          </p:nvGrpSpPr>
          <p:grpSpPr>
            <a:xfrm>
              <a:off x="41099896" y="14805009"/>
              <a:ext cx="1440000" cy="216000"/>
              <a:chOff x="41099896" y="14805009"/>
              <a:chExt cx="1440000" cy="216000"/>
            </a:xfrm>
          </p:grpSpPr>
          <p:sp>
            <p:nvSpPr>
              <p:cNvPr id="554" name="FTU - dermatome for L3">
                <a:extLst>
                  <a:ext uri="{FF2B5EF4-FFF2-40B4-BE49-F238E27FC236}">
                    <a16:creationId xmlns:a16="http://schemas.microsoft.com/office/drawing/2014/main" id="{6F4C6574-5FCD-408B-B4C0-FE11AA0600DC}"/>
                  </a:ext>
                </a:extLst>
              </p:cNvPr>
              <p:cNvSpPr txBox="1"/>
              <p:nvPr/>
            </p:nvSpPr>
            <p:spPr>
              <a:xfrm>
                <a:off x="41099896" y="1480500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60" name="dock">
                <a:extLst>
                  <a:ext uri="{FF2B5EF4-FFF2-40B4-BE49-F238E27FC236}">
                    <a16:creationId xmlns:a16="http://schemas.microsoft.com/office/drawing/2014/main" id="{B1A7083C-A267-6BA3-54A5-436F207E9CB7}"/>
                  </a:ext>
                </a:extLst>
              </p:cNvPr>
              <p:cNvGrpSpPr/>
              <p:nvPr/>
            </p:nvGrpSpPr>
            <p:grpSpPr>
              <a:xfrm flipH="1">
                <a:off x="41485349" y="14821593"/>
                <a:ext cx="57600" cy="186737"/>
                <a:chOff x="2890221" y="12245125"/>
                <a:chExt cx="57600" cy="186737"/>
              </a:xfrm>
            </p:grpSpPr>
            <p:sp>
              <p:nvSpPr>
                <p:cNvPr id="564" name="Text Box 3086">
                  <a:extLst>
                    <a:ext uri="{FF2B5EF4-FFF2-40B4-BE49-F238E27FC236}">
                      <a16:creationId xmlns:a16="http://schemas.microsoft.com/office/drawing/2014/main" id="{07FA3673-052F-677C-FF79-3EA44C3E1C1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5" name="Text Box 3086">
                  <a:extLst>
                    <a:ext uri="{FF2B5EF4-FFF2-40B4-BE49-F238E27FC236}">
                      <a16:creationId xmlns:a16="http://schemas.microsoft.com/office/drawing/2014/main" id="{77635C2F-2183-889A-999D-EE9C69FF1E0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8" name="Text Box 3086">
                  <a:extLst>
                    <a:ext uri="{FF2B5EF4-FFF2-40B4-BE49-F238E27FC236}">
                      <a16:creationId xmlns:a16="http://schemas.microsoft.com/office/drawing/2014/main" id="{6B2D57BA-18A1-F702-5A5B-C2A9DB56168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56" name="link">
                <a:extLst>
                  <a:ext uri="{FF2B5EF4-FFF2-40B4-BE49-F238E27FC236}">
                    <a16:creationId xmlns:a16="http://schemas.microsoft.com/office/drawing/2014/main" id="{BD31268D-ABDC-7107-30BF-EE8CFB5E326A}"/>
                  </a:ext>
                </a:extLst>
              </p:cNvPr>
              <p:cNvGrpSpPr/>
              <p:nvPr/>
            </p:nvGrpSpPr>
            <p:grpSpPr>
              <a:xfrm>
                <a:off x="41644138" y="14928293"/>
                <a:ext cx="271971" cy="72000"/>
                <a:chOff x="3760880" y="4097231"/>
                <a:chExt cx="271971" cy="72000"/>
              </a:xfrm>
            </p:grpSpPr>
            <p:sp>
              <p:nvSpPr>
                <p:cNvPr id="557" name="Star: 5 Points 4586">
                  <a:hlinkClick r:id="rId21"/>
                  <a:extLst>
                    <a:ext uri="{FF2B5EF4-FFF2-40B4-BE49-F238E27FC236}">
                      <a16:creationId xmlns:a16="http://schemas.microsoft.com/office/drawing/2014/main" id="{441982FD-4325-55CC-84AB-D6C9673D9A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58" name="Star: 5 Points 4587">
                  <a:hlinkClick r:id="rId22"/>
                  <a:extLst>
                    <a:ext uri="{FF2B5EF4-FFF2-40B4-BE49-F238E27FC236}">
                      <a16:creationId xmlns:a16="http://schemas.microsoft.com/office/drawing/2014/main" id="{E387FD15-59C2-C1C3-8E22-E45147663E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59" name="Star: 5 Points 4588">
                  <a:extLst>
                    <a:ext uri="{FF2B5EF4-FFF2-40B4-BE49-F238E27FC236}">
                      <a16:creationId xmlns:a16="http://schemas.microsoft.com/office/drawing/2014/main" id="{13264764-70F2-B76E-9A78-B66910F1C43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2" name="FTU - dermatome for L4">
              <a:extLst>
                <a:ext uri="{FF2B5EF4-FFF2-40B4-BE49-F238E27FC236}">
                  <a16:creationId xmlns:a16="http://schemas.microsoft.com/office/drawing/2014/main" id="{EB7AC9A3-4009-DE4D-0113-6601CE0A0AA6}"/>
                </a:ext>
              </a:extLst>
            </p:cNvPr>
            <p:cNvGrpSpPr/>
            <p:nvPr/>
          </p:nvGrpSpPr>
          <p:grpSpPr>
            <a:xfrm>
              <a:off x="41099896" y="15054441"/>
              <a:ext cx="1440000" cy="216000"/>
              <a:chOff x="41099896" y="15054441"/>
              <a:chExt cx="1440000" cy="216000"/>
            </a:xfrm>
          </p:grpSpPr>
          <p:sp>
            <p:nvSpPr>
              <p:cNvPr id="538" name="FTU - dermatome for L4">
                <a:extLst>
                  <a:ext uri="{FF2B5EF4-FFF2-40B4-BE49-F238E27FC236}">
                    <a16:creationId xmlns:a16="http://schemas.microsoft.com/office/drawing/2014/main" id="{C35ACA8C-3F58-C222-3AF3-D7DAC4DD63DB}"/>
                  </a:ext>
                </a:extLst>
              </p:cNvPr>
              <p:cNvSpPr txBox="1"/>
              <p:nvPr/>
            </p:nvSpPr>
            <p:spPr>
              <a:xfrm>
                <a:off x="41099896" y="1505444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44" name="dock">
                <a:extLst>
                  <a:ext uri="{FF2B5EF4-FFF2-40B4-BE49-F238E27FC236}">
                    <a16:creationId xmlns:a16="http://schemas.microsoft.com/office/drawing/2014/main" id="{14B9C848-32BB-4437-1970-58EB5E26A6BF}"/>
                  </a:ext>
                </a:extLst>
              </p:cNvPr>
              <p:cNvGrpSpPr/>
              <p:nvPr/>
            </p:nvGrpSpPr>
            <p:grpSpPr>
              <a:xfrm flipH="1">
                <a:off x="41485349" y="15071025"/>
                <a:ext cx="57600" cy="186737"/>
                <a:chOff x="2890221" y="12245125"/>
                <a:chExt cx="57600" cy="186737"/>
              </a:xfrm>
            </p:grpSpPr>
            <p:sp>
              <p:nvSpPr>
                <p:cNvPr id="547" name="Text Box 3086">
                  <a:extLst>
                    <a:ext uri="{FF2B5EF4-FFF2-40B4-BE49-F238E27FC236}">
                      <a16:creationId xmlns:a16="http://schemas.microsoft.com/office/drawing/2014/main" id="{1247A519-4803-BC82-348A-E65C4E4D57A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8" name="Text Box 3086">
                  <a:extLst>
                    <a:ext uri="{FF2B5EF4-FFF2-40B4-BE49-F238E27FC236}">
                      <a16:creationId xmlns:a16="http://schemas.microsoft.com/office/drawing/2014/main" id="{2C5AE6F3-36D6-8569-2DE5-2FD3A8FB2B7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9" name="Text Box 3086">
                  <a:extLst>
                    <a:ext uri="{FF2B5EF4-FFF2-40B4-BE49-F238E27FC236}">
                      <a16:creationId xmlns:a16="http://schemas.microsoft.com/office/drawing/2014/main" id="{A484DE6E-8FDF-3C15-148E-C668035F587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40" name="link">
                <a:extLst>
                  <a:ext uri="{FF2B5EF4-FFF2-40B4-BE49-F238E27FC236}">
                    <a16:creationId xmlns:a16="http://schemas.microsoft.com/office/drawing/2014/main" id="{B1051325-19F5-F4A5-F8C4-0E49DB44761B}"/>
                  </a:ext>
                </a:extLst>
              </p:cNvPr>
              <p:cNvGrpSpPr/>
              <p:nvPr/>
            </p:nvGrpSpPr>
            <p:grpSpPr>
              <a:xfrm>
                <a:off x="41644138" y="15177725"/>
                <a:ext cx="271971" cy="72000"/>
                <a:chOff x="3760880" y="4097231"/>
                <a:chExt cx="271971" cy="72000"/>
              </a:xfrm>
            </p:grpSpPr>
            <p:sp>
              <p:nvSpPr>
                <p:cNvPr id="541" name="Star: 5 Points 4570">
                  <a:hlinkClick r:id="rId21"/>
                  <a:extLst>
                    <a:ext uri="{FF2B5EF4-FFF2-40B4-BE49-F238E27FC236}">
                      <a16:creationId xmlns:a16="http://schemas.microsoft.com/office/drawing/2014/main" id="{F4E53B00-F43E-FF28-0B6F-8B0F765B38E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42" name="Star: 5 Points 4571">
                  <a:hlinkClick r:id="rId22"/>
                  <a:extLst>
                    <a:ext uri="{FF2B5EF4-FFF2-40B4-BE49-F238E27FC236}">
                      <a16:creationId xmlns:a16="http://schemas.microsoft.com/office/drawing/2014/main" id="{AF56D264-4FD0-E099-95C8-CFCFE39FBE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43" name="Star: 5 Points 4572">
                  <a:extLst>
                    <a:ext uri="{FF2B5EF4-FFF2-40B4-BE49-F238E27FC236}">
                      <a16:creationId xmlns:a16="http://schemas.microsoft.com/office/drawing/2014/main" id="{79C5B361-B8F0-B551-C793-86F93962F2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3" name="FTU - dermatome for L6">
              <a:extLst>
                <a:ext uri="{FF2B5EF4-FFF2-40B4-BE49-F238E27FC236}">
                  <a16:creationId xmlns:a16="http://schemas.microsoft.com/office/drawing/2014/main" id="{0F5FD916-453C-F8F4-DEFE-EB4C8679F393}"/>
                </a:ext>
              </a:extLst>
            </p:cNvPr>
            <p:cNvGrpSpPr/>
            <p:nvPr/>
          </p:nvGrpSpPr>
          <p:grpSpPr>
            <a:xfrm>
              <a:off x="41099896" y="15303873"/>
              <a:ext cx="1440000" cy="216000"/>
              <a:chOff x="41099896" y="15303873"/>
              <a:chExt cx="1440000" cy="216000"/>
            </a:xfrm>
          </p:grpSpPr>
          <p:sp>
            <p:nvSpPr>
              <p:cNvPr id="522" name="FTU - dermatome for L5">
                <a:extLst>
                  <a:ext uri="{FF2B5EF4-FFF2-40B4-BE49-F238E27FC236}">
                    <a16:creationId xmlns:a16="http://schemas.microsoft.com/office/drawing/2014/main" id="{A4E648AB-63E4-185C-1DC7-165777C777D8}"/>
                  </a:ext>
                </a:extLst>
              </p:cNvPr>
              <p:cNvSpPr txBox="1"/>
              <p:nvPr/>
            </p:nvSpPr>
            <p:spPr>
              <a:xfrm>
                <a:off x="41099896" y="1530387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28" name="dock">
                <a:extLst>
                  <a:ext uri="{FF2B5EF4-FFF2-40B4-BE49-F238E27FC236}">
                    <a16:creationId xmlns:a16="http://schemas.microsoft.com/office/drawing/2014/main" id="{23B02354-4661-96E7-F62B-D227B56012C1}"/>
                  </a:ext>
                </a:extLst>
              </p:cNvPr>
              <p:cNvGrpSpPr/>
              <p:nvPr/>
            </p:nvGrpSpPr>
            <p:grpSpPr>
              <a:xfrm flipH="1">
                <a:off x="41485349" y="15320457"/>
                <a:ext cx="57600" cy="186737"/>
                <a:chOff x="2890221" y="12245125"/>
                <a:chExt cx="57600" cy="186737"/>
              </a:xfrm>
            </p:grpSpPr>
            <p:sp>
              <p:nvSpPr>
                <p:cNvPr id="531" name="Text Box 3086">
                  <a:extLst>
                    <a:ext uri="{FF2B5EF4-FFF2-40B4-BE49-F238E27FC236}">
                      <a16:creationId xmlns:a16="http://schemas.microsoft.com/office/drawing/2014/main" id="{18827F55-48E0-0CB9-4135-D9724F2A0A2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32" name="Text Box 3086">
                  <a:extLst>
                    <a:ext uri="{FF2B5EF4-FFF2-40B4-BE49-F238E27FC236}">
                      <a16:creationId xmlns:a16="http://schemas.microsoft.com/office/drawing/2014/main" id="{974B8B4B-A578-063B-BA90-36DB1EBE0F0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33" name="Text Box 3086">
                  <a:extLst>
                    <a:ext uri="{FF2B5EF4-FFF2-40B4-BE49-F238E27FC236}">
                      <a16:creationId xmlns:a16="http://schemas.microsoft.com/office/drawing/2014/main" id="{1EFB3F2D-B606-2397-5BB2-984304366CD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24" name="link">
                <a:extLst>
                  <a:ext uri="{FF2B5EF4-FFF2-40B4-BE49-F238E27FC236}">
                    <a16:creationId xmlns:a16="http://schemas.microsoft.com/office/drawing/2014/main" id="{94AED043-58FC-FE7A-B075-B8944EEAEF1B}"/>
                  </a:ext>
                </a:extLst>
              </p:cNvPr>
              <p:cNvGrpSpPr/>
              <p:nvPr/>
            </p:nvGrpSpPr>
            <p:grpSpPr>
              <a:xfrm>
                <a:off x="41644138" y="15427157"/>
                <a:ext cx="271971" cy="72000"/>
                <a:chOff x="3760880" y="4097231"/>
                <a:chExt cx="271971" cy="72000"/>
              </a:xfrm>
            </p:grpSpPr>
            <p:sp>
              <p:nvSpPr>
                <p:cNvPr id="525" name="Star: 5 Points 4554">
                  <a:hlinkClick r:id="rId21"/>
                  <a:extLst>
                    <a:ext uri="{FF2B5EF4-FFF2-40B4-BE49-F238E27FC236}">
                      <a16:creationId xmlns:a16="http://schemas.microsoft.com/office/drawing/2014/main" id="{1C40C4CA-C956-ADA7-C036-AD7A9E3BA7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26" name="Star: 5 Points 4555">
                  <a:hlinkClick r:id="rId22"/>
                  <a:extLst>
                    <a:ext uri="{FF2B5EF4-FFF2-40B4-BE49-F238E27FC236}">
                      <a16:creationId xmlns:a16="http://schemas.microsoft.com/office/drawing/2014/main" id="{B190B457-7095-7458-DDF7-FC8F670ECA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27" name="Star: 5 Points 4556">
                  <a:extLst>
                    <a:ext uri="{FF2B5EF4-FFF2-40B4-BE49-F238E27FC236}">
                      <a16:creationId xmlns:a16="http://schemas.microsoft.com/office/drawing/2014/main" id="{50D03268-696C-C585-CB5F-B2FA9B7B56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4" name="FTU - dermatome for S1">
              <a:extLst>
                <a:ext uri="{FF2B5EF4-FFF2-40B4-BE49-F238E27FC236}">
                  <a16:creationId xmlns:a16="http://schemas.microsoft.com/office/drawing/2014/main" id="{8F63BE62-B670-2AE0-55C7-47991DE9E5CE}"/>
                </a:ext>
              </a:extLst>
            </p:cNvPr>
            <p:cNvGrpSpPr/>
            <p:nvPr/>
          </p:nvGrpSpPr>
          <p:grpSpPr>
            <a:xfrm>
              <a:off x="41099896" y="15553305"/>
              <a:ext cx="1440000" cy="216000"/>
              <a:chOff x="41099896" y="15553305"/>
              <a:chExt cx="1440000" cy="216000"/>
            </a:xfrm>
          </p:grpSpPr>
          <p:sp>
            <p:nvSpPr>
              <p:cNvPr id="484" name="FTU - dermatome for S1">
                <a:extLst>
                  <a:ext uri="{FF2B5EF4-FFF2-40B4-BE49-F238E27FC236}">
                    <a16:creationId xmlns:a16="http://schemas.microsoft.com/office/drawing/2014/main" id="{6F85BE8F-8D02-4CA9-E0C6-617D9B1848BC}"/>
                  </a:ext>
                </a:extLst>
              </p:cNvPr>
              <p:cNvSpPr txBox="1"/>
              <p:nvPr/>
            </p:nvSpPr>
            <p:spPr>
              <a:xfrm>
                <a:off x="41099896" y="1555330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493" name="dock">
                <a:extLst>
                  <a:ext uri="{FF2B5EF4-FFF2-40B4-BE49-F238E27FC236}">
                    <a16:creationId xmlns:a16="http://schemas.microsoft.com/office/drawing/2014/main" id="{9F687E3B-2AE3-EBFA-BFEC-6E7AD4D472CD}"/>
                  </a:ext>
                </a:extLst>
              </p:cNvPr>
              <p:cNvGrpSpPr/>
              <p:nvPr/>
            </p:nvGrpSpPr>
            <p:grpSpPr>
              <a:xfrm flipH="1">
                <a:off x="41485349" y="15569889"/>
                <a:ext cx="57600" cy="186737"/>
                <a:chOff x="2890221" y="12245125"/>
                <a:chExt cx="57600" cy="186737"/>
              </a:xfrm>
            </p:grpSpPr>
            <p:sp>
              <p:nvSpPr>
                <p:cNvPr id="496" name="Text Box 3086">
                  <a:extLst>
                    <a:ext uri="{FF2B5EF4-FFF2-40B4-BE49-F238E27FC236}">
                      <a16:creationId xmlns:a16="http://schemas.microsoft.com/office/drawing/2014/main" id="{BFCF6F31-E3F4-2B7E-666C-E1D771E4D8E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7" name="Text Box 3086">
                  <a:extLst>
                    <a:ext uri="{FF2B5EF4-FFF2-40B4-BE49-F238E27FC236}">
                      <a16:creationId xmlns:a16="http://schemas.microsoft.com/office/drawing/2014/main" id="{604EAB70-0823-DEC1-0804-8E718A9BE0A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8" name="Text Box 3086">
                  <a:extLst>
                    <a:ext uri="{FF2B5EF4-FFF2-40B4-BE49-F238E27FC236}">
                      <a16:creationId xmlns:a16="http://schemas.microsoft.com/office/drawing/2014/main" id="{74C4B964-2281-CB0A-3C43-5E526A67288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86" name="link">
                <a:extLst>
                  <a:ext uri="{FF2B5EF4-FFF2-40B4-BE49-F238E27FC236}">
                    <a16:creationId xmlns:a16="http://schemas.microsoft.com/office/drawing/2014/main" id="{E469F366-190B-E983-C901-5A385337AF7D}"/>
                  </a:ext>
                </a:extLst>
              </p:cNvPr>
              <p:cNvGrpSpPr/>
              <p:nvPr/>
            </p:nvGrpSpPr>
            <p:grpSpPr>
              <a:xfrm>
                <a:off x="41644138" y="15676589"/>
                <a:ext cx="271971" cy="72000"/>
                <a:chOff x="3760880" y="4097231"/>
                <a:chExt cx="271971" cy="72000"/>
              </a:xfrm>
            </p:grpSpPr>
            <p:sp>
              <p:nvSpPr>
                <p:cNvPr id="490" name="Star: 5 Points 4538">
                  <a:hlinkClick r:id="rId21"/>
                  <a:extLst>
                    <a:ext uri="{FF2B5EF4-FFF2-40B4-BE49-F238E27FC236}">
                      <a16:creationId xmlns:a16="http://schemas.microsoft.com/office/drawing/2014/main" id="{4E67C9F6-2CCB-DD7E-CF1A-2114CE66743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491" name="Star: 5 Points 4539">
                  <a:hlinkClick r:id="rId22"/>
                  <a:extLst>
                    <a:ext uri="{FF2B5EF4-FFF2-40B4-BE49-F238E27FC236}">
                      <a16:creationId xmlns:a16="http://schemas.microsoft.com/office/drawing/2014/main" id="{62CF63DF-CB0C-3EDA-225A-04C848706EB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492" name="Star: 5 Points 4540">
                  <a:extLst>
                    <a:ext uri="{FF2B5EF4-FFF2-40B4-BE49-F238E27FC236}">
                      <a16:creationId xmlns:a16="http://schemas.microsoft.com/office/drawing/2014/main" id="{9C5460ED-9DCA-8F03-F2E8-1F3396DE1C8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5" name="FTU - dermatome for S2">
              <a:extLst>
                <a:ext uri="{FF2B5EF4-FFF2-40B4-BE49-F238E27FC236}">
                  <a16:creationId xmlns:a16="http://schemas.microsoft.com/office/drawing/2014/main" id="{D3ACD984-63C5-4A56-510D-205610561F6E}"/>
                </a:ext>
              </a:extLst>
            </p:cNvPr>
            <p:cNvGrpSpPr/>
            <p:nvPr/>
          </p:nvGrpSpPr>
          <p:grpSpPr>
            <a:xfrm>
              <a:off x="41099896" y="15803210"/>
              <a:ext cx="1440000" cy="216000"/>
              <a:chOff x="41099896" y="15803210"/>
              <a:chExt cx="1440000" cy="216000"/>
            </a:xfrm>
          </p:grpSpPr>
          <p:sp>
            <p:nvSpPr>
              <p:cNvPr id="3188" name="FTU - dermatome for S2">
                <a:extLst>
                  <a:ext uri="{FF2B5EF4-FFF2-40B4-BE49-F238E27FC236}">
                    <a16:creationId xmlns:a16="http://schemas.microsoft.com/office/drawing/2014/main" id="{7EB71DB4-6842-2EE2-BDC5-3D951FC936E1}"/>
                  </a:ext>
                </a:extLst>
              </p:cNvPr>
              <p:cNvSpPr txBox="1"/>
              <p:nvPr/>
            </p:nvSpPr>
            <p:spPr>
              <a:xfrm>
                <a:off x="41099896" y="1580321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94" name="dock">
                <a:extLst>
                  <a:ext uri="{FF2B5EF4-FFF2-40B4-BE49-F238E27FC236}">
                    <a16:creationId xmlns:a16="http://schemas.microsoft.com/office/drawing/2014/main" id="{87920559-E0C9-2EF6-A0FD-7CF6A751DCFE}"/>
                  </a:ext>
                </a:extLst>
              </p:cNvPr>
              <p:cNvGrpSpPr/>
              <p:nvPr/>
            </p:nvGrpSpPr>
            <p:grpSpPr>
              <a:xfrm flipH="1">
                <a:off x="41485349" y="15819794"/>
                <a:ext cx="57600" cy="186737"/>
                <a:chOff x="2890221" y="12245125"/>
                <a:chExt cx="57600" cy="186737"/>
              </a:xfrm>
            </p:grpSpPr>
            <p:sp>
              <p:nvSpPr>
                <p:cNvPr id="3197" name="Text Box 3086">
                  <a:extLst>
                    <a:ext uri="{FF2B5EF4-FFF2-40B4-BE49-F238E27FC236}">
                      <a16:creationId xmlns:a16="http://schemas.microsoft.com/office/drawing/2014/main" id="{E271B061-7310-1E7F-9519-1670F66F7D4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8" name="Text Box 3086">
                  <a:extLst>
                    <a:ext uri="{FF2B5EF4-FFF2-40B4-BE49-F238E27FC236}">
                      <a16:creationId xmlns:a16="http://schemas.microsoft.com/office/drawing/2014/main" id="{F5C56833-6F85-665D-47D0-9310BC3B82C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9" name="Text Box 3086">
                  <a:extLst>
                    <a:ext uri="{FF2B5EF4-FFF2-40B4-BE49-F238E27FC236}">
                      <a16:creationId xmlns:a16="http://schemas.microsoft.com/office/drawing/2014/main" id="{163A18C5-EFFB-1E8A-C2AB-405BDEF7FD4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90" name="link">
                <a:extLst>
                  <a:ext uri="{FF2B5EF4-FFF2-40B4-BE49-F238E27FC236}">
                    <a16:creationId xmlns:a16="http://schemas.microsoft.com/office/drawing/2014/main" id="{69A4AE9A-C4E8-EF18-6FF7-682D0AE9697E}"/>
                  </a:ext>
                </a:extLst>
              </p:cNvPr>
              <p:cNvGrpSpPr/>
              <p:nvPr/>
            </p:nvGrpSpPr>
            <p:grpSpPr>
              <a:xfrm>
                <a:off x="41644138" y="15926494"/>
                <a:ext cx="271971" cy="72000"/>
                <a:chOff x="3760880" y="4097231"/>
                <a:chExt cx="271971" cy="72000"/>
              </a:xfrm>
            </p:grpSpPr>
            <p:sp>
              <p:nvSpPr>
                <p:cNvPr id="3191" name="Star: 5 Points 4522">
                  <a:hlinkClick r:id="rId21"/>
                  <a:extLst>
                    <a:ext uri="{FF2B5EF4-FFF2-40B4-BE49-F238E27FC236}">
                      <a16:creationId xmlns:a16="http://schemas.microsoft.com/office/drawing/2014/main" id="{30B50C7F-7780-4FE0-77C3-D2E8B6C396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92" name="Star: 5 Points 4523">
                  <a:hlinkClick r:id="rId22"/>
                  <a:extLst>
                    <a:ext uri="{FF2B5EF4-FFF2-40B4-BE49-F238E27FC236}">
                      <a16:creationId xmlns:a16="http://schemas.microsoft.com/office/drawing/2014/main" id="{65235527-7B0B-9BF7-E657-CBA2EEC192C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93" name="Star: 5 Points 4524">
                  <a:extLst>
                    <a:ext uri="{FF2B5EF4-FFF2-40B4-BE49-F238E27FC236}">
                      <a16:creationId xmlns:a16="http://schemas.microsoft.com/office/drawing/2014/main" id="{7A8C6B9F-5F0B-1ADA-558E-7A1E197F41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6" name="FTU - dermatome for S3">
              <a:extLst>
                <a:ext uri="{FF2B5EF4-FFF2-40B4-BE49-F238E27FC236}">
                  <a16:creationId xmlns:a16="http://schemas.microsoft.com/office/drawing/2014/main" id="{93138E80-00D6-62C8-E4EE-DE1967890564}"/>
                </a:ext>
              </a:extLst>
            </p:cNvPr>
            <p:cNvGrpSpPr/>
            <p:nvPr/>
          </p:nvGrpSpPr>
          <p:grpSpPr>
            <a:xfrm>
              <a:off x="41099896" y="16053115"/>
              <a:ext cx="1440000" cy="216000"/>
              <a:chOff x="41099896" y="16053115"/>
              <a:chExt cx="1440000" cy="216000"/>
            </a:xfrm>
          </p:grpSpPr>
          <p:sp>
            <p:nvSpPr>
              <p:cNvPr id="3172" name="FTU - dermatome for S3">
                <a:extLst>
                  <a:ext uri="{FF2B5EF4-FFF2-40B4-BE49-F238E27FC236}">
                    <a16:creationId xmlns:a16="http://schemas.microsoft.com/office/drawing/2014/main" id="{7675C5A0-5E91-2F71-C81C-8CDE306AE0FC}"/>
                  </a:ext>
                </a:extLst>
              </p:cNvPr>
              <p:cNvSpPr txBox="1"/>
              <p:nvPr/>
            </p:nvSpPr>
            <p:spPr>
              <a:xfrm>
                <a:off x="41099896" y="1605311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78" name="dock">
                <a:extLst>
                  <a:ext uri="{FF2B5EF4-FFF2-40B4-BE49-F238E27FC236}">
                    <a16:creationId xmlns:a16="http://schemas.microsoft.com/office/drawing/2014/main" id="{18DFB6F8-02DF-16F0-3590-BBD19AA0094C}"/>
                  </a:ext>
                </a:extLst>
              </p:cNvPr>
              <p:cNvGrpSpPr/>
              <p:nvPr/>
            </p:nvGrpSpPr>
            <p:grpSpPr>
              <a:xfrm flipH="1">
                <a:off x="41485349" y="16069699"/>
                <a:ext cx="57600" cy="186737"/>
                <a:chOff x="2890221" y="12245125"/>
                <a:chExt cx="57600" cy="186737"/>
              </a:xfrm>
            </p:grpSpPr>
            <p:sp>
              <p:nvSpPr>
                <p:cNvPr id="3181" name="Text Box 3086">
                  <a:extLst>
                    <a:ext uri="{FF2B5EF4-FFF2-40B4-BE49-F238E27FC236}">
                      <a16:creationId xmlns:a16="http://schemas.microsoft.com/office/drawing/2014/main" id="{1A09FAF9-C7ED-C8A0-4D4E-AE360FE290F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2" name="Text Box 3086">
                  <a:extLst>
                    <a:ext uri="{FF2B5EF4-FFF2-40B4-BE49-F238E27FC236}">
                      <a16:creationId xmlns:a16="http://schemas.microsoft.com/office/drawing/2014/main" id="{6A1B1A35-A596-C48E-7BFF-AE6912878B3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3" name="Text Box 3086">
                  <a:extLst>
                    <a:ext uri="{FF2B5EF4-FFF2-40B4-BE49-F238E27FC236}">
                      <a16:creationId xmlns:a16="http://schemas.microsoft.com/office/drawing/2014/main" id="{E392420A-984A-CAFE-2E57-0271E2C4914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74" name="link">
                <a:extLst>
                  <a:ext uri="{FF2B5EF4-FFF2-40B4-BE49-F238E27FC236}">
                    <a16:creationId xmlns:a16="http://schemas.microsoft.com/office/drawing/2014/main" id="{34B3F159-7870-79A6-3B89-3E4989AD2277}"/>
                  </a:ext>
                </a:extLst>
              </p:cNvPr>
              <p:cNvGrpSpPr/>
              <p:nvPr/>
            </p:nvGrpSpPr>
            <p:grpSpPr>
              <a:xfrm>
                <a:off x="41644138" y="16176399"/>
                <a:ext cx="271971" cy="72000"/>
                <a:chOff x="3760880" y="4097231"/>
                <a:chExt cx="271971" cy="72000"/>
              </a:xfrm>
            </p:grpSpPr>
            <p:sp>
              <p:nvSpPr>
                <p:cNvPr id="3175" name="Star: 5 Points 4506">
                  <a:hlinkClick r:id="rId21"/>
                  <a:extLst>
                    <a:ext uri="{FF2B5EF4-FFF2-40B4-BE49-F238E27FC236}">
                      <a16:creationId xmlns:a16="http://schemas.microsoft.com/office/drawing/2014/main" id="{DB88C119-80DF-D717-6C0C-B7AE6CBE53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76" name="Star: 5 Points 4507">
                  <a:hlinkClick r:id="rId22"/>
                  <a:extLst>
                    <a:ext uri="{FF2B5EF4-FFF2-40B4-BE49-F238E27FC236}">
                      <a16:creationId xmlns:a16="http://schemas.microsoft.com/office/drawing/2014/main" id="{D77406AE-0F30-FBAF-23CD-2A8A23BD330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77" name="Star: 5 Points 4508">
                  <a:extLst>
                    <a:ext uri="{FF2B5EF4-FFF2-40B4-BE49-F238E27FC236}">
                      <a16:creationId xmlns:a16="http://schemas.microsoft.com/office/drawing/2014/main" id="{B40633E7-B65A-4127-73A4-24E8AF53CE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7" name="FTU - dermatome for S4">
              <a:extLst>
                <a:ext uri="{FF2B5EF4-FFF2-40B4-BE49-F238E27FC236}">
                  <a16:creationId xmlns:a16="http://schemas.microsoft.com/office/drawing/2014/main" id="{CA36D736-9C85-7270-24B7-F3F55533300C}"/>
                </a:ext>
              </a:extLst>
            </p:cNvPr>
            <p:cNvGrpSpPr/>
            <p:nvPr/>
          </p:nvGrpSpPr>
          <p:grpSpPr>
            <a:xfrm>
              <a:off x="41099896" y="16303020"/>
              <a:ext cx="1440000" cy="216000"/>
              <a:chOff x="41099896" y="16303020"/>
              <a:chExt cx="1440000" cy="216000"/>
            </a:xfrm>
          </p:grpSpPr>
          <p:sp>
            <p:nvSpPr>
              <p:cNvPr id="3156" name="FTU - dermatome for S4">
                <a:extLst>
                  <a:ext uri="{FF2B5EF4-FFF2-40B4-BE49-F238E27FC236}">
                    <a16:creationId xmlns:a16="http://schemas.microsoft.com/office/drawing/2014/main" id="{09503D3B-96F5-C218-94D8-8B6B61E25C88}"/>
                  </a:ext>
                </a:extLst>
              </p:cNvPr>
              <p:cNvSpPr txBox="1"/>
              <p:nvPr/>
            </p:nvSpPr>
            <p:spPr>
              <a:xfrm>
                <a:off x="41099896" y="1630302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62" name="dock">
                <a:extLst>
                  <a:ext uri="{FF2B5EF4-FFF2-40B4-BE49-F238E27FC236}">
                    <a16:creationId xmlns:a16="http://schemas.microsoft.com/office/drawing/2014/main" id="{2F9E4068-0442-1AEE-6EF6-3574EE0B2FC5}"/>
                  </a:ext>
                </a:extLst>
              </p:cNvPr>
              <p:cNvGrpSpPr/>
              <p:nvPr/>
            </p:nvGrpSpPr>
            <p:grpSpPr>
              <a:xfrm flipH="1">
                <a:off x="41485349" y="16319604"/>
                <a:ext cx="57600" cy="186737"/>
                <a:chOff x="2890221" y="12245125"/>
                <a:chExt cx="57600" cy="186737"/>
              </a:xfrm>
            </p:grpSpPr>
            <p:sp>
              <p:nvSpPr>
                <p:cNvPr id="3165" name="Text Box 3086">
                  <a:extLst>
                    <a:ext uri="{FF2B5EF4-FFF2-40B4-BE49-F238E27FC236}">
                      <a16:creationId xmlns:a16="http://schemas.microsoft.com/office/drawing/2014/main" id="{E011FC52-B7C8-72DD-9C3F-A2830C66CED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66" name="Text Box 3086">
                  <a:extLst>
                    <a:ext uri="{FF2B5EF4-FFF2-40B4-BE49-F238E27FC236}">
                      <a16:creationId xmlns:a16="http://schemas.microsoft.com/office/drawing/2014/main" id="{191699A9-BFF2-D25F-908E-96B653B63E9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67" name="Text Box 3086">
                  <a:extLst>
                    <a:ext uri="{FF2B5EF4-FFF2-40B4-BE49-F238E27FC236}">
                      <a16:creationId xmlns:a16="http://schemas.microsoft.com/office/drawing/2014/main" id="{6A75983C-029D-323B-86B5-71219D75064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58" name="link">
                <a:extLst>
                  <a:ext uri="{FF2B5EF4-FFF2-40B4-BE49-F238E27FC236}">
                    <a16:creationId xmlns:a16="http://schemas.microsoft.com/office/drawing/2014/main" id="{BF92C371-45B4-FE75-053C-1AB33A39E9E8}"/>
                  </a:ext>
                </a:extLst>
              </p:cNvPr>
              <p:cNvGrpSpPr/>
              <p:nvPr/>
            </p:nvGrpSpPr>
            <p:grpSpPr>
              <a:xfrm>
                <a:off x="41644138" y="16426304"/>
                <a:ext cx="271971" cy="72000"/>
                <a:chOff x="3760880" y="4097231"/>
                <a:chExt cx="271971" cy="72000"/>
              </a:xfrm>
            </p:grpSpPr>
            <p:sp>
              <p:nvSpPr>
                <p:cNvPr id="3159" name="Star: 5 Points 4490">
                  <a:hlinkClick r:id="rId21"/>
                  <a:extLst>
                    <a:ext uri="{FF2B5EF4-FFF2-40B4-BE49-F238E27FC236}">
                      <a16:creationId xmlns:a16="http://schemas.microsoft.com/office/drawing/2014/main" id="{B2FFC666-3D99-229E-68A7-887076432F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60" name="Star: 5 Points 4491">
                  <a:hlinkClick r:id="rId22"/>
                  <a:extLst>
                    <a:ext uri="{FF2B5EF4-FFF2-40B4-BE49-F238E27FC236}">
                      <a16:creationId xmlns:a16="http://schemas.microsoft.com/office/drawing/2014/main" id="{1B4777C1-7ED7-2182-300A-D08AD0521B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61" name="Star: 5 Points 4492">
                  <a:extLst>
                    <a:ext uri="{FF2B5EF4-FFF2-40B4-BE49-F238E27FC236}">
                      <a16:creationId xmlns:a16="http://schemas.microsoft.com/office/drawing/2014/main" id="{B5BB0E18-A9F4-AB97-851A-2501656A49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8" name=" FTU - dermatome for S5">
              <a:extLst>
                <a:ext uri="{FF2B5EF4-FFF2-40B4-BE49-F238E27FC236}">
                  <a16:creationId xmlns:a16="http://schemas.microsoft.com/office/drawing/2014/main" id="{119A21A4-B4A3-55A8-767E-B6FBCB05BF41}"/>
                </a:ext>
              </a:extLst>
            </p:cNvPr>
            <p:cNvGrpSpPr/>
            <p:nvPr/>
          </p:nvGrpSpPr>
          <p:grpSpPr>
            <a:xfrm>
              <a:off x="41099896" y="16552924"/>
              <a:ext cx="1440000" cy="216000"/>
              <a:chOff x="41099896" y="16552924"/>
              <a:chExt cx="1440000" cy="216000"/>
            </a:xfrm>
          </p:grpSpPr>
          <p:sp>
            <p:nvSpPr>
              <p:cNvPr id="415" name="FTU - dermatome for S5">
                <a:extLst>
                  <a:ext uri="{FF2B5EF4-FFF2-40B4-BE49-F238E27FC236}">
                    <a16:creationId xmlns:a16="http://schemas.microsoft.com/office/drawing/2014/main" id="{800BC560-E1B9-3F8D-2634-01BB7A09EF13}"/>
                  </a:ext>
                </a:extLst>
              </p:cNvPr>
              <p:cNvSpPr txBox="1"/>
              <p:nvPr/>
            </p:nvSpPr>
            <p:spPr>
              <a:xfrm>
                <a:off x="41099896" y="1655292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46" name="dock">
                <a:extLst>
                  <a:ext uri="{FF2B5EF4-FFF2-40B4-BE49-F238E27FC236}">
                    <a16:creationId xmlns:a16="http://schemas.microsoft.com/office/drawing/2014/main" id="{E9CC51FB-DA13-4E9F-3A4E-C8907C6AC76D}"/>
                  </a:ext>
                </a:extLst>
              </p:cNvPr>
              <p:cNvGrpSpPr/>
              <p:nvPr/>
            </p:nvGrpSpPr>
            <p:grpSpPr>
              <a:xfrm flipH="1">
                <a:off x="41485349" y="16569508"/>
                <a:ext cx="57600" cy="186737"/>
                <a:chOff x="2890221" y="12245125"/>
                <a:chExt cx="57600" cy="186737"/>
              </a:xfrm>
            </p:grpSpPr>
            <p:sp>
              <p:nvSpPr>
                <p:cNvPr id="3149" name="Text Box 3086">
                  <a:extLst>
                    <a:ext uri="{FF2B5EF4-FFF2-40B4-BE49-F238E27FC236}">
                      <a16:creationId xmlns:a16="http://schemas.microsoft.com/office/drawing/2014/main" id="{E5702EA3-E526-7E8D-8BDB-3696E2271CD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50" name="Text Box 3086">
                  <a:extLst>
                    <a:ext uri="{FF2B5EF4-FFF2-40B4-BE49-F238E27FC236}">
                      <a16:creationId xmlns:a16="http://schemas.microsoft.com/office/drawing/2014/main" id="{46D23CA0-CC0D-5874-F3A7-180532DA654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51" name="Text Box 3086">
                  <a:extLst>
                    <a:ext uri="{FF2B5EF4-FFF2-40B4-BE49-F238E27FC236}">
                      <a16:creationId xmlns:a16="http://schemas.microsoft.com/office/drawing/2014/main" id="{ED373BD3-983E-F9D4-F740-0B100E2050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37" name="link">
                <a:extLst>
                  <a:ext uri="{FF2B5EF4-FFF2-40B4-BE49-F238E27FC236}">
                    <a16:creationId xmlns:a16="http://schemas.microsoft.com/office/drawing/2014/main" id="{E89FAE32-4D41-C383-8AE4-29E42C54CF55}"/>
                  </a:ext>
                </a:extLst>
              </p:cNvPr>
              <p:cNvGrpSpPr/>
              <p:nvPr/>
            </p:nvGrpSpPr>
            <p:grpSpPr>
              <a:xfrm>
                <a:off x="41644138" y="16676208"/>
                <a:ext cx="271971" cy="72000"/>
                <a:chOff x="3760880" y="4097231"/>
                <a:chExt cx="271971" cy="72000"/>
              </a:xfrm>
            </p:grpSpPr>
            <p:sp>
              <p:nvSpPr>
                <p:cNvPr id="3138" name="Star: 5 Points 4620">
                  <a:hlinkClick r:id="rId21"/>
                  <a:extLst>
                    <a:ext uri="{FF2B5EF4-FFF2-40B4-BE49-F238E27FC236}">
                      <a16:creationId xmlns:a16="http://schemas.microsoft.com/office/drawing/2014/main" id="{AB1D076E-6674-4226-595D-0EB48700AD9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44" name="Star: 5 Points 4621">
                  <a:hlinkClick r:id="rId22"/>
                  <a:extLst>
                    <a:ext uri="{FF2B5EF4-FFF2-40B4-BE49-F238E27FC236}">
                      <a16:creationId xmlns:a16="http://schemas.microsoft.com/office/drawing/2014/main" id="{A0A629A8-C2E5-76C3-B935-05732F14454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45" name="Star: 5 Points 4622">
                  <a:extLst>
                    <a:ext uri="{FF2B5EF4-FFF2-40B4-BE49-F238E27FC236}">
                      <a16:creationId xmlns:a16="http://schemas.microsoft.com/office/drawing/2014/main" id="{1027929D-679A-C220-B96F-617A67FB10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</p:grpSp>
      <p:sp>
        <p:nvSpPr>
          <p:cNvPr id="2972" name="organ - pituitary gland">
            <a:extLst>
              <a:ext uri="{FF2B5EF4-FFF2-40B4-BE49-F238E27FC236}">
                <a16:creationId xmlns:a16="http://schemas.microsoft.com/office/drawing/2014/main" id="{A87A2C70-79DD-562F-F781-68514AC7D212}"/>
              </a:ext>
            </a:extLst>
          </p:cNvPr>
          <p:cNvSpPr txBox="1"/>
          <p:nvPr/>
        </p:nvSpPr>
        <p:spPr>
          <a:xfrm>
            <a:off x="3295385" y="5181386"/>
            <a:ext cx="1440000" cy="1150928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Tonsils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04" name="organ group - pituitary gland">
            <a:extLst>
              <a:ext uri="{FF2B5EF4-FFF2-40B4-BE49-F238E27FC236}">
                <a16:creationId xmlns:a16="http://schemas.microsoft.com/office/drawing/2014/main" id="{0490005B-E944-5B72-9DF1-00EDFDD0C440}"/>
              </a:ext>
            </a:extLst>
          </p:cNvPr>
          <p:cNvGrpSpPr/>
          <p:nvPr/>
        </p:nvGrpSpPr>
        <p:grpSpPr>
          <a:xfrm>
            <a:off x="3294840" y="6854746"/>
            <a:ext cx="1440000" cy="252000"/>
            <a:chOff x="2041884" y="7869933"/>
            <a:chExt cx="1440000" cy="252000"/>
          </a:xfrm>
        </p:grpSpPr>
        <p:sp>
          <p:nvSpPr>
            <p:cNvPr id="345" name="organ - pituitary gland">
              <a:extLst>
                <a:ext uri="{FF2B5EF4-FFF2-40B4-BE49-F238E27FC236}">
                  <a16:creationId xmlns:a16="http://schemas.microsoft.com/office/drawing/2014/main" id="{6B4570CB-DB00-FFF1-B3AF-2C6C7B8D803D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Thymus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96" name="FTU - pituitary gland">
              <a:extLst>
                <a:ext uri="{FF2B5EF4-FFF2-40B4-BE49-F238E27FC236}">
                  <a16:creationId xmlns:a16="http://schemas.microsoft.com/office/drawing/2014/main" id="{863F8E46-7C1B-A1F8-82E0-C329BDF9727B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398" name="dock">
              <a:extLst>
                <a:ext uri="{FF2B5EF4-FFF2-40B4-BE49-F238E27FC236}">
                  <a16:creationId xmlns:a16="http://schemas.microsoft.com/office/drawing/2014/main" id="{DCE28037-43DB-073A-39CD-65AF05F831CB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399" name="Text Box 3086">
                <a:extLst>
                  <a:ext uri="{FF2B5EF4-FFF2-40B4-BE49-F238E27FC236}">
                    <a16:creationId xmlns:a16="http://schemas.microsoft.com/office/drawing/2014/main" id="{B126E661-3D5A-A04A-4A08-15C47024BB1F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0" name="Text Box 3086">
                <a:extLst>
                  <a:ext uri="{FF2B5EF4-FFF2-40B4-BE49-F238E27FC236}">
                    <a16:creationId xmlns:a16="http://schemas.microsoft.com/office/drawing/2014/main" id="{57925252-48C8-0432-4227-DD41229E9AE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1" name="Text Box 3086">
                <a:extLst>
                  <a:ext uri="{FF2B5EF4-FFF2-40B4-BE49-F238E27FC236}">
                    <a16:creationId xmlns:a16="http://schemas.microsoft.com/office/drawing/2014/main" id="{8198A00B-5DC1-90BB-14B2-F31BF29AABDF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02" name="organ group - pituitary gland">
            <a:extLst>
              <a:ext uri="{FF2B5EF4-FFF2-40B4-BE49-F238E27FC236}">
                <a16:creationId xmlns:a16="http://schemas.microsoft.com/office/drawing/2014/main" id="{3A2BD205-BD52-5828-8A01-9D4296CA9F89}"/>
              </a:ext>
            </a:extLst>
          </p:cNvPr>
          <p:cNvGrpSpPr/>
          <p:nvPr/>
        </p:nvGrpSpPr>
        <p:grpSpPr>
          <a:xfrm>
            <a:off x="3294840" y="7401151"/>
            <a:ext cx="1440000" cy="252000"/>
            <a:chOff x="2041884" y="7869933"/>
            <a:chExt cx="1440000" cy="252000"/>
          </a:xfrm>
        </p:grpSpPr>
        <p:sp>
          <p:nvSpPr>
            <p:cNvPr id="403" name="organ - pituitary gland">
              <a:extLst>
                <a:ext uri="{FF2B5EF4-FFF2-40B4-BE49-F238E27FC236}">
                  <a16:creationId xmlns:a16="http://schemas.microsoft.com/office/drawing/2014/main" id="{BC5E2BD0-9573-972B-C7C6-D99074321DCE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Spleen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7" name="FTU - pituitary gland">
              <a:extLst>
                <a:ext uri="{FF2B5EF4-FFF2-40B4-BE49-F238E27FC236}">
                  <a16:creationId xmlns:a16="http://schemas.microsoft.com/office/drawing/2014/main" id="{AE001043-ED20-B283-8CB5-6C035E3C6F07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408" name="dock">
              <a:extLst>
                <a:ext uri="{FF2B5EF4-FFF2-40B4-BE49-F238E27FC236}">
                  <a16:creationId xmlns:a16="http://schemas.microsoft.com/office/drawing/2014/main" id="{F6317662-40A1-25A2-E5C5-B22F609EB5C3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409" name="Text Box 3086">
                <a:extLst>
                  <a:ext uri="{FF2B5EF4-FFF2-40B4-BE49-F238E27FC236}">
                    <a16:creationId xmlns:a16="http://schemas.microsoft.com/office/drawing/2014/main" id="{1A7AE09B-3A9F-2048-F73F-B5930D9336EC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0" name="Text Box 3086">
                <a:extLst>
                  <a:ext uri="{FF2B5EF4-FFF2-40B4-BE49-F238E27FC236}">
                    <a16:creationId xmlns:a16="http://schemas.microsoft.com/office/drawing/2014/main" id="{21CF6A94-208B-310E-EE28-A22D4BA9E1C9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1" name="Text Box 3086">
                <a:extLst>
                  <a:ext uri="{FF2B5EF4-FFF2-40B4-BE49-F238E27FC236}">
                    <a16:creationId xmlns:a16="http://schemas.microsoft.com/office/drawing/2014/main" id="{C95A855B-0602-D197-4D3F-46DB48ACD686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413" name="organ - pituitary gland">
            <a:extLst>
              <a:ext uri="{FF2B5EF4-FFF2-40B4-BE49-F238E27FC236}">
                <a16:creationId xmlns:a16="http://schemas.microsoft.com/office/drawing/2014/main" id="{946F722F-A27A-4FEF-2764-C84B5C42666A}"/>
              </a:ext>
            </a:extLst>
          </p:cNvPr>
          <p:cNvSpPr txBox="1"/>
          <p:nvPr/>
        </p:nvSpPr>
        <p:spPr>
          <a:xfrm>
            <a:off x="3294840" y="7964968"/>
            <a:ext cx="1440000" cy="1305018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Lymph nodes &amp; lymphatic vessels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153" name="organ group - pituitary gland">
            <a:extLst>
              <a:ext uri="{FF2B5EF4-FFF2-40B4-BE49-F238E27FC236}">
                <a16:creationId xmlns:a16="http://schemas.microsoft.com/office/drawing/2014/main" id="{69BA2C3E-E66F-1184-9ADD-888855B763B8}"/>
              </a:ext>
            </a:extLst>
          </p:cNvPr>
          <p:cNvGrpSpPr/>
          <p:nvPr/>
        </p:nvGrpSpPr>
        <p:grpSpPr>
          <a:xfrm>
            <a:off x="3294840" y="9769095"/>
            <a:ext cx="1440000" cy="252000"/>
            <a:chOff x="2041884" y="7869933"/>
            <a:chExt cx="1440000" cy="252000"/>
          </a:xfrm>
        </p:grpSpPr>
        <p:sp>
          <p:nvSpPr>
            <p:cNvPr id="3154" name="organ - pituitary gland">
              <a:extLst>
                <a:ext uri="{FF2B5EF4-FFF2-40B4-BE49-F238E27FC236}">
                  <a16:creationId xmlns:a16="http://schemas.microsoft.com/office/drawing/2014/main" id="{BF7BE3CA-3352-F541-6DA6-9F0E6803D057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Bone marrow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55" name="FTU - pituitary gland">
              <a:extLst>
                <a:ext uri="{FF2B5EF4-FFF2-40B4-BE49-F238E27FC236}">
                  <a16:creationId xmlns:a16="http://schemas.microsoft.com/office/drawing/2014/main" id="{640B8398-34CC-EC70-A46F-0748512A5903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3157" name="dock">
              <a:extLst>
                <a:ext uri="{FF2B5EF4-FFF2-40B4-BE49-F238E27FC236}">
                  <a16:creationId xmlns:a16="http://schemas.microsoft.com/office/drawing/2014/main" id="{18CE19D4-7B92-8550-626D-376B7447585D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3163" name="Text Box 3086">
                <a:extLst>
                  <a:ext uri="{FF2B5EF4-FFF2-40B4-BE49-F238E27FC236}">
                    <a16:creationId xmlns:a16="http://schemas.microsoft.com/office/drawing/2014/main" id="{415F88CF-B0E0-D24B-4CF2-075B2F4880F2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64" name="Text Box 3086">
                <a:extLst>
                  <a:ext uri="{FF2B5EF4-FFF2-40B4-BE49-F238E27FC236}">
                    <a16:creationId xmlns:a16="http://schemas.microsoft.com/office/drawing/2014/main" id="{A0BEEDB6-B121-7ED3-8CA0-BE49757A089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68" name="Text Box 3086">
                <a:extLst>
                  <a:ext uri="{FF2B5EF4-FFF2-40B4-BE49-F238E27FC236}">
                    <a16:creationId xmlns:a16="http://schemas.microsoft.com/office/drawing/2014/main" id="{5C73F805-4EA9-38CB-C3DD-B189D9FCD8A1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95" name="Group 494">
            <a:extLst>
              <a:ext uri="{FF2B5EF4-FFF2-40B4-BE49-F238E27FC236}">
                <a16:creationId xmlns:a16="http://schemas.microsoft.com/office/drawing/2014/main" id="{0DA67180-64F4-3610-D8EA-CAC66A057D51}"/>
              </a:ext>
            </a:extLst>
          </p:cNvPr>
          <p:cNvGrpSpPr/>
          <p:nvPr/>
        </p:nvGrpSpPr>
        <p:grpSpPr>
          <a:xfrm>
            <a:off x="3932829" y="8331243"/>
            <a:ext cx="792000" cy="926042"/>
            <a:chOff x="3933723" y="6765144"/>
            <a:chExt cx="792000" cy="926042"/>
          </a:xfrm>
        </p:grpSpPr>
        <p:grpSp>
          <p:nvGrpSpPr>
            <p:cNvPr id="3169" name="Group 3168">
              <a:extLst>
                <a:ext uri="{FF2B5EF4-FFF2-40B4-BE49-F238E27FC236}">
                  <a16:creationId xmlns:a16="http://schemas.microsoft.com/office/drawing/2014/main" id="{9F6FBF98-A52B-0B34-7774-1CA08083B753}"/>
                </a:ext>
              </a:extLst>
            </p:cNvPr>
            <p:cNvGrpSpPr/>
            <p:nvPr/>
          </p:nvGrpSpPr>
          <p:grpSpPr>
            <a:xfrm>
              <a:off x="3933723" y="6765144"/>
              <a:ext cx="792000" cy="216000"/>
              <a:chOff x="3934820" y="6765144"/>
              <a:chExt cx="792000" cy="216000"/>
            </a:xfrm>
          </p:grpSpPr>
          <p:sp>
            <p:nvSpPr>
              <p:cNvPr id="414" name="FTU - pituitary gland">
                <a:extLst>
                  <a:ext uri="{FF2B5EF4-FFF2-40B4-BE49-F238E27FC236}">
                    <a16:creationId xmlns:a16="http://schemas.microsoft.com/office/drawing/2014/main" id="{F396200C-9110-4044-79D3-CA3F58BC2FA7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36" name="dock">
                <a:extLst>
                  <a:ext uri="{FF2B5EF4-FFF2-40B4-BE49-F238E27FC236}">
                    <a16:creationId xmlns:a16="http://schemas.microsoft.com/office/drawing/2014/main" id="{778B33EE-53B6-8582-09C8-2CC11A88F4FE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47" name="Text Box 3086">
                  <a:extLst>
                    <a:ext uri="{FF2B5EF4-FFF2-40B4-BE49-F238E27FC236}">
                      <a16:creationId xmlns:a16="http://schemas.microsoft.com/office/drawing/2014/main" id="{6DD5429A-08F1-716E-DB2B-0AA1A49AA3D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48" name="Text Box 3086">
                  <a:extLst>
                    <a:ext uri="{FF2B5EF4-FFF2-40B4-BE49-F238E27FC236}">
                      <a16:creationId xmlns:a16="http://schemas.microsoft.com/office/drawing/2014/main" id="{6F73AB20-C1A9-A274-E3B6-FA734D475B0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52" name="Text Box 3086">
                  <a:extLst>
                    <a:ext uri="{FF2B5EF4-FFF2-40B4-BE49-F238E27FC236}">
                      <a16:creationId xmlns:a16="http://schemas.microsoft.com/office/drawing/2014/main" id="{65130C06-C368-D145-2009-41AE0F0947DD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70" name="Group 3169">
              <a:extLst>
                <a:ext uri="{FF2B5EF4-FFF2-40B4-BE49-F238E27FC236}">
                  <a16:creationId xmlns:a16="http://schemas.microsoft.com/office/drawing/2014/main" id="{76D26ADF-9EB2-5F39-E2B3-A95FE8632E85}"/>
                </a:ext>
              </a:extLst>
            </p:cNvPr>
            <p:cNvGrpSpPr/>
            <p:nvPr/>
          </p:nvGrpSpPr>
          <p:grpSpPr>
            <a:xfrm>
              <a:off x="3933723" y="7001825"/>
              <a:ext cx="792000" cy="216000"/>
              <a:chOff x="3934820" y="6765144"/>
              <a:chExt cx="792000" cy="216000"/>
            </a:xfrm>
          </p:grpSpPr>
          <p:sp>
            <p:nvSpPr>
              <p:cNvPr id="3171" name="FTU - pituitary gland">
                <a:extLst>
                  <a:ext uri="{FF2B5EF4-FFF2-40B4-BE49-F238E27FC236}">
                    <a16:creationId xmlns:a16="http://schemas.microsoft.com/office/drawing/2014/main" id="{4CC0BFB6-5FF6-6690-9869-6BCA0E8C0BC5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73" name="dock">
                <a:extLst>
                  <a:ext uri="{FF2B5EF4-FFF2-40B4-BE49-F238E27FC236}">
                    <a16:creationId xmlns:a16="http://schemas.microsoft.com/office/drawing/2014/main" id="{867AF6BC-85F8-343D-56EA-4E87D182635F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79" name="Text Box 3086">
                  <a:extLst>
                    <a:ext uri="{FF2B5EF4-FFF2-40B4-BE49-F238E27FC236}">
                      <a16:creationId xmlns:a16="http://schemas.microsoft.com/office/drawing/2014/main" id="{F42863D7-3F93-ABE1-57D3-1EB0FD97D82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0" name="Text Box 3086">
                  <a:extLst>
                    <a:ext uri="{FF2B5EF4-FFF2-40B4-BE49-F238E27FC236}">
                      <a16:creationId xmlns:a16="http://schemas.microsoft.com/office/drawing/2014/main" id="{AA2BDCA4-DB25-F641-6908-F6932052386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4" name="Text Box 3086">
                  <a:extLst>
                    <a:ext uri="{FF2B5EF4-FFF2-40B4-BE49-F238E27FC236}">
                      <a16:creationId xmlns:a16="http://schemas.microsoft.com/office/drawing/2014/main" id="{5CCFE5FC-6842-6713-F385-FFDB01B1E272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85" name="Group 3184">
              <a:extLst>
                <a:ext uri="{FF2B5EF4-FFF2-40B4-BE49-F238E27FC236}">
                  <a16:creationId xmlns:a16="http://schemas.microsoft.com/office/drawing/2014/main" id="{02B2C449-4E01-61D4-7DF7-4A064471AE6C}"/>
                </a:ext>
              </a:extLst>
            </p:cNvPr>
            <p:cNvGrpSpPr/>
            <p:nvPr/>
          </p:nvGrpSpPr>
          <p:grpSpPr>
            <a:xfrm>
              <a:off x="3933723" y="7238506"/>
              <a:ext cx="792000" cy="216000"/>
              <a:chOff x="3934820" y="6765144"/>
              <a:chExt cx="792000" cy="216000"/>
            </a:xfrm>
          </p:grpSpPr>
          <p:sp>
            <p:nvSpPr>
              <p:cNvPr id="3186" name="FTU - pituitary gland">
                <a:extLst>
                  <a:ext uri="{FF2B5EF4-FFF2-40B4-BE49-F238E27FC236}">
                    <a16:creationId xmlns:a16="http://schemas.microsoft.com/office/drawing/2014/main" id="{3EFDFCB8-A99D-745C-E914-70BC6C89F245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87" name="dock">
                <a:extLst>
                  <a:ext uri="{FF2B5EF4-FFF2-40B4-BE49-F238E27FC236}">
                    <a16:creationId xmlns:a16="http://schemas.microsoft.com/office/drawing/2014/main" id="{D9FC2A9F-EFEF-DD77-9488-6D3B96F88860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89" name="Text Box 3086">
                  <a:extLst>
                    <a:ext uri="{FF2B5EF4-FFF2-40B4-BE49-F238E27FC236}">
                      <a16:creationId xmlns:a16="http://schemas.microsoft.com/office/drawing/2014/main" id="{1DD5D729-116D-8689-4615-C78864C0964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5" name="Text Box 3086">
                  <a:extLst>
                    <a:ext uri="{FF2B5EF4-FFF2-40B4-BE49-F238E27FC236}">
                      <a16:creationId xmlns:a16="http://schemas.microsoft.com/office/drawing/2014/main" id="{C79AF596-76B1-35B2-00DD-2FCD11E0312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6" name="Text Box 3086">
                  <a:extLst>
                    <a:ext uri="{FF2B5EF4-FFF2-40B4-BE49-F238E27FC236}">
                      <a16:creationId xmlns:a16="http://schemas.microsoft.com/office/drawing/2014/main" id="{ECBB947C-482E-52B9-29E8-BAC81EC6608A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477" name="Group 476">
              <a:extLst>
                <a:ext uri="{FF2B5EF4-FFF2-40B4-BE49-F238E27FC236}">
                  <a16:creationId xmlns:a16="http://schemas.microsoft.com/office/drawing/2014/main" id="{B5A22251-9072-C266-1751-24D492439F72}"/>
                </a:ext>
              </a:extLst>
            </p:cNvPr>
            <p:cNvGrpSpPr/>
            <p:nvPr/>
          </p:nvGrpSpPr>
          <p:grpSpPr>
            <a:xfrm>
              <a:off x="3933723" y="7475186"/>
              <a:ext cx="792000" cy="216000"/>
              <a:chOff x="3934820" y="6765144"/>
              <a:chExt cx="792000" cy="216000"/>
            </a:xfrm>
          </p:grpSpPr>
          <p:sp>
            <p:nvSpPr>
              <p:cNvPr id="481" name="FTU - pituitary gland">
                <a:extLst>
                  <a:ext uri="{FF2B5EF4-FFF2-40B4-BE49-F238E27FC236}">
                    <a16:creationId xmlns:a16="http://schemas.microsoft.com/office/drawing/2014/main" id="{01CD6B49-A8E2-149D-087F-2EF46C1CF96F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482" name="dock">
                <a:extLst>
                  <a:ext uri="{FF2B5EF4-FFF2-40B4-BE49-F238E27FC236}">
                    <a16:creationId xmlns:a16="http://schemas.microsoft.com/office/drawing/2014/main" id="{FB81A4F0-CB47-3A40-256B-F9032F1ABB97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483" name="Text Box 3086">
                  <a:extLst>
                    <a:ext uri="{FF2B5EF4-FFF2-40B4-BE49-F238E27FC236}">
                      <a16:creationId xmlns:a16="http://schemas.microsoft.com/office/drawing/2014/main" id="{8D987DFD-2DB9-CACA-DB42-7AE0FF29D6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85" name="Text Box 3086">
                  <a:extLst>
                    <a:ext uri="{FF2B5EF4-FFF2-40B4-BE49-F238E27FC236}">
                      <a16:creationId xmlns:a16="http://schemas.microsoft.com/office/drawing/2014/main" id="{FF0BFAC9-DDA7-5665-DFFF-C1E080A049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4" name="Text Box 3086">
                  <a:extLst>
                    <a:ext uri="{FF2B5EF4-FFF2-40B4-BE49-F238E27FC236}">
                      <a16:creationId xmlns:a16="http://schemas.microsoft.com/office/drawing/2014/main" id="{7EECB78B-CD85-F77D-74A1-E10F64F06E63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027" name="Group 6026">
            <a:extLst>
              <a:ext uri="{FF2B5EF4-FFF2-40B4-BE49-F238E27FC236}">
                <a16:creationId xmlns:a16="http://schemas.microsoft.com/office/drawing/2014/main" id="{4E6F917F-FC79-B7CD-C235-A799319C4042}"/>
              </a:ext>
            </a:extLst>
          </p:cNvPr>
          <p:cNvGrpSpPr/>
          <p:nvPr/>
        </p:nvGrpSpPr>
        <p:grpSpPr>
          <a:xfrm>
            <a:off x="3294536" y="5372878"/>
            <a:ext cx="1440304" cy="902599"/>
            <a:chOff x="3294536" y="5372878"/>
            <a:chExt cx="1440304" cy="902599"/>
          </a:xfrm>
        </p:grpSpPr>
        <p:grpSp>
          <p:nvGrpSpPr>
            <p:cNvPr id="499" name="Group 498">
              <a:extLst>
                <a:ext uri="{FF2B5EF4-FFF2-40B4-BE49-F238E27FC236}">
                  <a16:creationId xmlns:a16="http://schemas.microsoft.com/office/drawing/2014/main" id="{3B4329B2-47F6-0CEE-50F6-576D9014C227}"/>
                </a:ext>
              </a:extLst>
            </p:cNvPr>
            <p:cNvGrpSpPr/>
            <p:nvPr/>
          </p:nvGrpSpPr>
          <p:grpSpPr>
            <a:xfrm>
              <a:off x="3294536" y="5372878"/>
              <a:ext cx="1440304" cy="216000"/>
              <a:chOff x="3286516" y="5199387"/>
              <a:chExt cx="1440304" cy="216000"/>
            </a:xfrm>
          </p:grpSpPr>
          <p:sp>
            <p:nvSpPr>
              <p:cNvPr id="3045" name="FTU - pituitary gland">
                <a:extLst>
                  <a:ext uri="{FF2B5EF4-FFF2-40B4-BE49-F238E27FC236}">
                    <a16:creationId xmlns:a16="http://schemas.microsoft.com/office/drawing/2014/main" id="{3EC4132B-7682-E9D1-A754-3F0CCDE125B7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Adenoid tonsils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046" name="dock">
                <a:extLst>
                  <a:ext uri="{FF2B5EF4-FFF2-40B4-BE49-F238E27FC236}">
                    <a16:creationId xmlns:a16="http://schemas.microsoft.com/office/drawing/2014/main" id="{3C7E594B-8F95-BC31-F984-46CCE84ADBFE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264" name="Text Box 3086">
                  <a:extLst>
                    <a:ext uri="{FF2B5EF4-FFF2-40B4-BE49-F238E27FC236}">
                      <a16:creationId xmlns:a16="http://schemas.microsoft.com/office/drawing/2014/main" id="{3100D22C-1CFD-1A17-2F18-86706016626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0" name="Text Box 3086">
                  <a:extLst>
                    <a:ext uri="{FF2B5EF4-FFF2-40B4-BE49-F238E27FC236}">
                      <a16:creationId xmlns:a16="http://schemas.microsoft.com/office/drawing/2014/main" id="{12255348-FCA4-75D8-40B5-917DAA525F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3" name="Text Box 3086">
                  <a:extLst>
                    <a:ext uri="{FF2B5EF4-FFF2-40B4-BE49-F238E27FC236}">
                      <a16:creationId xmlns:a16="http://schemas.microsoft.com/office/drawing/2014/main" id="{72016EA3-A97A-B1DE-78CA-C1631C30C9D1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35" name="Group 534">
              <a:extLst>
                <a:ext uri="{FF2B5EF4-FFF2-40B4-BE49-F238E27FC236}">
                  <a16:creationId xmlns:a16="http://schemas.microsoft.com/office/drawing/2014/main" id="{742EB305-3E61-50BF-B88E-75477444FA95}"/>
                </a:ext>
              </a:extLst>
            </p:cNvPr>
            <p:cNvGrpSpPr/>
            <p:nvPr/>
          </p:nvGrpSpPr>
          <p:grpSpPr>
            <a:xfrm>
              <a:off x="3294536" y="5601744"/>
              <a:ext cx="1440304" cy="216000"/>
              <a:chOff x="3286516" y="5199387"/>
              <a:chExt cx="1440304" cy="216000"/>
            </a:xfrm>
          </p:grpSpPr>
          <p:sp>
            <p:nvSpPr>
              <p:cNvPr id="536" name="FTU - pituitary gland">
                <a:extLst>
                  <a:ext uri="{FF2B5EF4-FFF2-40B4-BE49-F238E27FC236}">
                    <a16:creationId xmlns:a16="http://schemas.microsoft.com/office/drawing/2014/main" id="{98720551-C07C-C410-F1CC-7845D8F7CE8B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Palatine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537" name="dock">
                <a:extLst>
                  <a:ext uri="{FF2B5EF4-FFF2-40B4-BE49-F238E27FC236}">
                    <a16:creationId xmlns:a16="http://schemas.microsoft.com/office/drawing/2014/main" id="{89DF317A-46CC-701C-EE4E-1F744D3E7FF5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539" name="Text Box 3086">
                  <a:extLst>
                    <a:ext uri="{FF2B5EF4-FFF2-40B4-BE49-F238E27FC236}">
                      <a16:creationId xmlns:a16="http://schemas.microsoft.com/office/drawing/2014/main" id="{6234F9B3-6B74-313E-E5B3-CCE04CA07DC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5" name="Text Box 3086">
                  <a:extLst>
                    <a:ext uri="{FF2B5EF4-FFF2-40B4-BE49-F238E27FC236}">
                      <a16:creationId xmlns:a16="http://schemas.microsoft.com/office/drawing/2014/main" id="{6173C616-6E04-55A5-0E85-B2DEBE8C4F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6" name="Text Box 3086">
                  <a:extLst>
                    <a:ext uri="{FF2B5EF4-FFF2-40B4-BE49-F238E27FC236}">
                      <a16:creationId xmlns:a16="http://schemas.microsoft.com/office/drawing/2014/main" id="{CCF25EF7-C248-CC57-4FB8-AEEE933CE120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50" name="Group 549">
              <a:extLst>
                <a:ext uri="{FF2B5EF4-FFF2-40B4-BE49-F238E27FC236}">
                  <a16:creationId xmlns:a16="http://schemas.microsoft.com/office/drawing/2014/main" id="{F4D6DB0E-6ED2-1680-97CC-CC5DC2E54504}"/>
                </a:ext>
              </a:extLst>
            </p:cNvPr>
            <p:cNvGrpSpPr/>
            <p:nvPr/>
          </p:nvGrpSpPr>
          <p:grpSpPr>
            <a:xfrm>
              <a:off x="3294536" y="5830610"/>
              <a:ext cx="1440304" cy="216000"/>
              <a:chOff x="3286516" y="5199387"/>
              <a:chExt cx="1440304" cy="216000"/>
            </a:xfrm>
          </p:grpSpPr>
          <p:sp>
            <p:nvSpPr>
              <p:cNvPr id="551" name="FTU - pituitary gland">
                <a:extLst>
                  <a:ext uri="{FF2B5EF4-FFF2-40B4-BE49-F238E27FC236}">
                    <a16:creationId xmlns:a16="http://schemas.microsoft.com/office/drawing/2014/main" id="{34DB68F2-1836-6DBC-050F-545EBAC057BB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Tubule tonsils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552" name="dock">
                <a:extLst>
                  <a:ext uri="{FF2B5EF4-FFF2-40B4-BE49-F238E27FC236}">
                    <a16:creationId xmlns:a16="http://schemas.microsoft.com/office/drawing/2014/main" id="{F94940EA-D769-5223-5B03-B5775113CEF0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553" name="Text Box 3086">
                  <a:extLst>
                    <a:ext uri="{FF2B5EF4-FFF2-40B4-BE49-F238E27FC236}">
                      <a16:creationId xmlns:a16="http://schemas.microsoft.com/office/drawing/2014/main" id="{5F9E8401-C885-7555-3939-BE2D186DC05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55" name="Text Box 3086">
                  <a:extLst>
                    <a:ext uri="{FF2B5EF4-FFF2-40B4-BE49-F238E27FC236}">
                      <a16:creationId xmlns:a16="http://schemas.microsoft.com/office/drawing/2014/main" id="{0A256785-37CD-AC21-00E8-D1596B697DF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1" name="Text Box 3086">
                  <a:extLst>
                    <a:ext uri="{FF2B5EF4-FFF2-40B4-BE49-F238E27FC236}">
                      <a16:creationId xmlns:a16="http://schemas.microsoft.com/office/drawing/2014/main" id="{A0BFB9D3-467A-19F2-3FC2-41FCD9214F6E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62" name="Group 561">
              <a:extLst>
                <a:ext uri="{FF2B5EF4-FFF2-40B4-BE49-F238E27FC236}">
                  <a16:creationId xmlns:a16="http://schemas.microsoft.com/office/drawing/2014/main" id="{7D632D4B-CDE9-5507-486B-D1D23AF7F316}"/>
                </a:ext>
              </a:extLst>
            </p:cNvPr>
            <p:cNvGrpSpPr/>
            <p:nvPr/>
          </p:nvGrpSpPr>
          <p:grpSpPr>
            <a:xfrm>
              <a:off x="3294536" y="6059477"/>
              <a:ext cx="1440304" cy="216000"/>
              <a:chOff x="3286516" y="5199387"/>
              <a:chExt cx="1440304" cy="216000"/>
            </a:xfrm>
          </p:grpSpPr>
          <p:sp>
            <p:nvSpPr>
              <p:cNvPr id="6016" name="FTU - pituitary gland">
                <a:extLst>
                  <a:ext uri="{FF2B5EF4-FFF2-40B4-BE49-F238E27FC236}">
                    <a16:creationId xmlns:a16="http://schemas.microsoft.com/office/drawing/2014/main" id="{D3214471-7E48-099A-DDC0-1AC99691F5A9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6017" name="dock">
                <a:extLst>
                  <a:ext uri="{FF2B5EF4-FFF2-40B4-BE49-F238E27FC236}">
                    <a16:creationId xmlns:a16="http://schemas.microsoft.com/office/drawing/2014/main" id="{5D72D3E5-6332-608D-08B2-AF3F6AB0FBA9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6018" name="Text Box 3086">
                  <a:extLst>
                    <a:ext uri="{FF2B5EF4-FFF2-40B4-BE49-F238E27FC236}">
                      <a16:creationId xmlns:a16="http://schemas.microsoft.com/office/drawing/2014/main" id="{76D9F8A3-479A-A628-CEE4-BC1FB022B3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19" name="Text Box 3086">
                  <a:extLst>
                    <a:ext uri="{FF2B5EF4-FFF2-40B4-BE49-F238E27FC236}">
                      <a16:creationId xmlns:a16="http://schemas.microsoft.com/office/drawing/2014/main" id="{9ADA72B4-2DAC-A2C2-DE1B-1B868CFBADF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21" name="Text Box 3086">
                  <a:extLst>
                    <a:ext uri="{FF2B5EF4-FFF2-40B4-BE49-F238E27FC236}">
                      <a16:creationId xmlns:a16="http://schemas.microsoft.com/office/drawing/2014/main" id="{362F9D6E-0BB2-18D9-C756-2FA9DB7AD52C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028" name="organ group - pituitary gland">
            <a:extLst>
              <a:ext uri="{FF2B5EF4-FFF2-40B4-BE49-F238E27FC236}">
                <a16:creationId xmlns:a16="http://schemas.microsoft.com/office/drawing/2014/main" id="{0C0AE5A3-012E-F50F-AEA2-847B13DF85FC}"/>
              </a:ext>
            </a:extLst>
          </p:cNvPr>
          <p:cNvGrpSpPr/>
          <p:nvPr/>
        </p:nvGrpSpPr>
        <p:grpSpPr>
          <a:xfrm>
            <a:off x="3293554" y="10191995"/>
            <a:ext cx="1440000" cy="252000"/>
            <a:chOff x="2041884" y="7869933"/>
            <a:chExt cx="1440000" cy="252000"/>
          </a:xfrm>
        </p:grpSpPr>
        <p:sp>
          <p:nvSpPr>
            <p:cNvPr id="6032" name="organ - pituitary gland">
              <a:extLst>
                <a:ext uri="{FF2B5EF4-FFF2-40B4-BE49-F238E27FC236}">
                  <a16:creationId xmlns:a16="http://schemas.microsoft.com/office/drawing/2014/main" id="{417F74D4-1A37-D74A-4759-9086FD162824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Peyer’s patches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33" name="FTU - pituitary gland">
              <a:extLst>
                <a:ext uri="{FF2B5EF4-FFF2-40B4-BE49-F238E27FC236}">
                  <a16:creationId xmlns:a16="http://schemas.microsoft.com/office/drawing/2014/main" id="{67DC97C1-FDD1-ADF9-59B6-7DE39FED3D44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6034" name="dock">
              <a:extLst>
                <a:ext uri="{FF2B5EF4-FFF2-40B4-BE49-F238E27FC236}">
                  <a16:creationId xmlns:a16="http://schemas.microsoft.com/office/drawing/2014/main" id="{201208EE-CF8C-FDC5-C09D-FC7ED94DB007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6035" name="Text Box 3086">
                <a:extLst>
                  <a:ext uri="{FF2B5EF4-FFF2-40B4-BE49-F238E27FC236}">
                    <a16:creationId xmlns:a16="http://schemas.microsoft.com/office/drawing/2014/main" id="{0F54D3AC-2C75-EF35-F9E7-9BC41ABD1D74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37" name="Text Box 3086">
                <a:extLst>
                  <a:ext uri="{FF2B5EF4-FFF2-40B4-BE49-F238E27FC236}">
                    <a16:creationId xmlns:a16="http://schemas.microsoft.com/office/drawing/2014/main" id="{B4E1EBDB-B38B-9233-A73C-DD2AF8C6241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3" name="Text Box 3086">
                <a:extLst>
                  <a:ext uri="{FF2B5EF4-FFF2-40B4-BE49-F238E27FC236}">
                    <a16:creationId xmlns:a16="http://schemas.microsoft.com/office/drawing/2014/main" id="{EC76EAE3-D9F5-0319-FF0A-F0BA61625901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496" name="DIGESTIVE_SYSTEM">
            <a:extLst>
              <a:ext uri="{FF2B5EF4-FFF2-40B4-BE49-F238E27FC236}">
                <a16:creationId xmlns:a16="http://schemas.microsoft.com/office/drawing/2014/main" id="{AF521C35-999F-B625-FA47-0BEE819EDEC6}"/>
              </a:ext>
            </a:extLst>
          </p:cNvPr>
          <p:cNvGrpSpPr/>
          <p:nvPr/>
        </p:nvGrpSpPr>
        <p:grpSpPr>
          <a:xfrm>
            <a:off x="19027821" y="8363415"/>
            <a:ext cx="7937561" cy="12824988"/>
            <a:chOff x="19027821" y="8363415"/>
            <a:chExt cx="7937561" cy="12824988"/>
          </a:xfrm>
        </p:grpSpPr>
        <p:sp>
          <p:nvSpPr>
            <p:cNvPr id="7538" name="Text Box 3036">
              <a:extLst>
                <a:ext uri="{FF2B5EF4-FFF2-40B4-BE49-F238E27FC236}">
                  <a16:creationId xmlns:a16="http://schemas.microsoft.com/office/drawing/2014/main" id="{080C3F63-708F-80F4-EF6A-E666D9EA0CB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148344" y="11903011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53" name="Text Box 3036">
              <a:extLst>
                <a:ext uri="{FF2B5EF4-FFF2-40B4-BE49-F238E27FC236}">
                  <a16:creationId xmlns:a16="http://schemas.microsoft.com/office/drawing/2014/main" id="{8E19CB7D-A855-5A53-08C1-3CA20814B36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65857" y="1379605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54" name="Text Box 3036">
              <a:extLst>
                <a:ext uri="{FF2B5EF4-FFF2-40B4-BE49-F238E27FC236}">
                  <a16:creationId xmlns:a16="http://schemas.microsoft.com/office/drawing/2014/main" id="{70368EC2-C1AD-DAF3-4ED7-AF31D13C02C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67688" y="14032158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55" name="Text Box 3036">
              <a:extLst>
                <a:ext uri="{FF2B5EF4-FFF2-40B4-BE49-F238E27FC236}">
                  <a16:creationId xmlns:a16="http://schemas.microsoft.com/office/drawing/2014/main" id="{057B4C37-C774-F30D-5E60-E8B15E7176B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00882" y="1429259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56" name="Text Box 3036">
              <a:extLst>
                <a:ext uri="{FF2B5EF4-FFF2-40B4-BE49-F238E27FC236}">
                  <a16:creationId xmlns:a16="http://schemas.microsoft.com/office/drawing/2014/main" id="{A653310B-9A74-4B28-CFAB-5A5C9C24460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00882" y="1451124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57" name="Text Box 3036">
              <a:extLst>
                <a:ext uri="{FF2B5EF4-FFF2-40B4-BE49-F238E27FC236}">
                  <a16:creationId xmlns:a16="http://schemas.microsoft.com/office/drawing/2014/main" id="{1DAA9577-0681-9114-92AB-AD6C6A14C22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72892" y="1284500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58" name="Text Box 3036">
              <a:extLst>
                <a:ext uri="{FF2B5EF4-FFF2-40B4-BE49-F238E27FC236}">
                  <a16:creationId xmlns:a16="http://schemas.microsoft.com/office/drawing/2014/main" id="{18BDD133-930F-8EA1-9AAF-1D3E82533C5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66402" y="13091510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59" name="Text Box 3036">
              <a:extLst>
                <a:ext uri="{FF2B5EF4-FFF2-40B4-BE49-F238E27FC236}">
                  <a16:creationId xmlns:a16="http://schemas.microsoft.com/office/drawing/2014/main" id="{959ADA19-2B44-B51F-D144-C86981ACB11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83338" y="1331506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60" name="Text Box 3036">
              <a:extLst>
                <a:ext uri="{FF2B5EF4-FFF2-40B4-BE49-F238E27FC236}">
                  <a16:creationId xmlns:a16="http://schemas.microsoft.com/office/drawing/2014/main" id="{BACFEAF6-EDC6-6B3F-B7BA-4C4F2EBEE47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61198" y="1355567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65" name="Text Box 3036">
              <a:extLst>
                <a:ext uri="{FF2B5EF4-FFF2-40B4-BE49-F238E27FC236}">
                  <a16:creationId xmlns:a16="http://schemas.microsoft.com/office/drawing/2014/main" id="{62D81B80-B29B-B813-9163-278E51D8AB4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148344" y="1214121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566" name="Text Box 3036">
              <a:extLst>
                <a:ext uri="{FF2B5EF4-FFF2-40B4-BE49-F238E27FC236}">
                  <a16:creationId xmlns:a16="http://schemas.microsoft.com/office/drawing/2014/main" id="{B251D393-A54F-02B5-23B2-2573A5BDDA5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140855" y="12382279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567" name="Text Box 3036">
              <a:extLst>
                <a:ext uri="{FF2B5EF4-FFF2-40B4-BE49-F238E27FC236}">
                  <a16:creationId xmlns:a16="http://schemas.microsoft.com/office/drawing/2014/main" id="{5D5FD84F-FE90-A7B1-7B49-1607EAC98E2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141214" y="12606384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568" name="Text Box 3036">
              <a:extLst>
                <a:ext uri="{FF2B5EF4-FFF2-40B4-BE49-F238E27FC236}">
                  <a16:creationId xmlns:a16="http://schemas.microsoft.com/office/drawing/2014/main" id="{1AD61BD4-4593-FBBF-6F21-F9232A229D7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140686" y="13107250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569" name="Text Box 3036">
              <a:extLst>
                <a:ext uri="{FF2B5EF4-FFF2-40B4-BE49-F238E27FC236}">
                  <a16:creationId xmlns:a16="http://schemas.microsoft.com/office/drawing/2014/main" id="{7E9449E7-7EB3-D011-0592-45E10E842DE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131847" y="1335169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570" name="Text Box 3036">
              <a:extLst>
                <a:ext uri="{FF2B5EF4-FFF2-40B4-BE49-F238E27FC236}">
                  <a16:creationId xmlns:a16="http://schemas.microsoft.com/office/drawing/2014/main" id="{FB0DD19C-8E96-FD85-255D-1065BE0B9F0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140855" y="13609780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571" name="Text Box 3036">
              <a:extLst>
                <a:ext uri="{FF2B5EF4-FFF2-40B4-BE49-F238E27FC236}">
                  <a16:creationId xmlns:a16="http://schemas.microsoft.com/office/drawing/2014/main" id="{752CE75C-2A58-E681-CF2B-36DFDEB42A0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140855" y="1380402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572" name="Text Box 3036">
              <a:extLst>
                <a:ext uri="{FF2B5EF4-FFF2-40B4-BE49-F238E27FC236}">
                  <a16:creationId xmlns:a16="http://schemas.microsoft.com/office/drawing/2014/main" id="{E0294293-F1FE-F7D4-A35C-B1E838491B8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140855" y="13991987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573" name="Text Box 3036">
              <a:extLst>
                <a:ext uri="{FF2B5EF4-FFF2-40B4-BE49-F238E27FC236}">
                  <a16:creationId xmlns:a16="http://schemas.microsoft.com/office/drawing/2014/main" id="{12407D28-4BFD-B82F-F8C4-48151A9FA31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72892" y="11907874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74" name="Text Box 3036">
              <a:extLst>
                <a:ext uri="{FF2B5EF4-FFF2-40B4-BE49-F238E27FC236}">
                  <a16:creationId xmlns:a16="http://schemas.microsoft.com/office/drawing/2014/main" id="{FBE8ABE9-9C6F-D9A4-A722-64C19CB02BB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85877" y="1214038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75" name="Text Box 3036">
              <a:extLst>
                <a:ext uri="{FF2B5EF4-FFF2-40B4-BE49-F238E27FC236}">
                  <a16:creationId xmlns:a16="http://schemas.microsoft.com/office/drawing/2014/main" id="{2CD393BA-370E-1780-D4F7-1FD695258E1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75791" y="1238222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76" name="Text Box 3036">
              <a:extLst>
                <a:ext uri="{FF2B5EF4-FFF2-40B4-BE49-F238E27FC236}">
                  <a16:creationId xmlns:a16="http://schemas.microsoft.com/office/drawing/2014/main" id="{C4A01FDE-9971-0F89-6D23-00599A9A2E1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75791" y="1260925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78" name="Text Box 3036">
              <a:extLst>
                <a:ext uri="{FF2B5EF4-FFF2-40B4-BE49-F238E27FC236}">
                  <a16:creationId xmlns:a16="http://schemas.microsoft.com/office/drawing/2014/main" id="{F9771742-254D-8A5A-DECC-32A4F2E4A25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233346" y="9806793"/>
              <a:ext cx="56027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79" name="Text Box 3036">
              <a:extLst>
                <a:ext uri="{FF2B5EF4-FFF2-40B4-BE49-F238E27FC236}">
                  <a16:creationId xmlns:a16="http://schemas.microsoft.com/office/drawing/2014/main" id="{2B8DD215-D3DB-C3C7-628B-E47A774397C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186871" y="9718568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80" name="Text Box 3036">
              <a:extLst>
                <a:ext uri="{FF2B5EF4-FFF2-40B4-BE49-F238E27FC236}">
                  <a16:creationId xmlns:a16="http://schemas.microsoft.com/office/drawing/2014/main" id="{F183C4A0-D462-3E70-FDFC-DD6C6DE01AB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272392" y="9753897"/>
              <a:ext cx="54926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81" name="Text Box 3036">
              <a:extLst>
                <a:ext uri="{FF2B5EF4-FFF2-40B4-BE49-F238E27FC236}">
                  <a16:creationId xmlns:a16="http://schemas.microsoft.com/office/drawing/2014/main" id="{60BB04D5-DE26-B8EF-18BD-FA499F3BA06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156451" y="9863993"/>
              <a:ext cx="54926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82" name="Text Box 3036">
              <a:extLst>
                <a:ext uri="{FF2B5EF4-FFF2-40B4-BE49-F238E27FC236}">
                  <a16:creationId xmlns:a16="http://schemas.microsoft.com/office/drawing/2014/main" id="{42B1A28C-8833-B8D1-4E23-F9B8B8C141A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968661" y="9850345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83" name="Text Box 3036">
              <a:extLst>
                <a:ext uri="{FF2B5EF4-FFF2-40B4-BE49-F238E27FC236}">
                  <a16:creationId xmlns:a16="http://schemas.microsoft.com/office/drawing/2014/main" id="{12172A4F-3E82-E8AE-D647-F2EDAC0F3D9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913736" y="9805247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84" name="Text Box 3036">
              <a:extLst>
                <a:ext uri="{FF2B5EF4-FFF2-40B4-BE49-F238E27FC236}">
                  <a16:creationId xmlns:a16="http://schemas.microsoft.com/office/drawing/2014/main" id="{AD2F9A3C-5C41-EE30-7AD7-2939187D267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996648" y="8363415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85" name="Text Box 3036">
              <a:extLst>
                <a:ext uri="{FF2B5EF4-FFF2-40B4-BE49-F238E27FC236}">
                  <a16:creationId xmlns:a16="http://schemas.microsoft.com/office/drawing/2014/main" id="{42DB23EF-D1F3-C1B7-1231-FC9B636D25D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063778" y="842418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86" name="Text Box 3036">
              <a:extLst>
                <a:ext uri="{FF2B5EF4-FFF2-40B4-BE49-F238E27FC236}">
                  <a16:creationId xmlns:a16="http://schemas.microsoft.com/office/drawing/2014/main" id="{BD72313D-BBD1-F0BB-0E8A-9DDA0388EA9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158401" y="9757203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88" name="Text Box 3036">
              <a:extLst>
                <a:ext uri="{FF2B5EF4-FFF2-40B4-BE49-F238E27FC236}">
                  <a16:creationId xmlns:a16="http://schemas.microsoft.com/office/drawing/2014/main" id="{A2FCFD69-3F1D-9E56-96C3-F24947C5652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23136" y="9587150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    </a:t>
              </a:r>
            </a:p>
          </p:txBody>
        </p:sp>
        <p:sp>
          <p:nvSpPr>
            <p:cNvPr id="7589" name="Text Box 3036">
              <a:extLst>
                <a:ext uri="{FF2B5EF4-FFF2-40B4-BE49-F238E27FC236}">
                  <a16:creationId xmlns:a16="http://schemas.microsoft.com/office/drawing/2014/main" id="{507744AF-2BD9-D173-F44A-55C6B35159C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853551" y="9617214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    </a:t>
              </a:r>
            </a:p>
          </p:txBody>
        </p:sp>
        <p:sp>
          <p:nvSpPr>
            <p:cNvPr id="7590" name="Text Box 3036">
              <a:extLst>
                <a:ext uri="{FF2B5EF4-FFF2-40B4-BE49-F238E27FC236}">
                  <a16:creationId xmlns:a16="http://schemas.microsoft.com/office/drawing/2014/main" id="{40E710BE-DEA6-6FFA-BC37-4DEE182A419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994663" y="849134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91" name="Text Box 3036">
              <a:extLst>
                <a:ext uri="{FF2B5EF4-FFF2-40B4-BE49-F238E27FC236}">
                  <a16:creationId xmlns:a16="http://schemas.microsoft.com/office/drawing/2014/main" id="{E0C97BCF-4812-22B6-0D47-FFE47C9C7CF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00633" y="8554008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92" name="Text Box 3036">
              <a:extLst>
                <a:ext uri="{FF2B5EF4-FFF2-40B4-BE49-F238E27FC236}">
                  <a16:creationId xmlns:a16="http://schemas.microsoft.com/office/drawing/2014/main" id="{C2FB49A4-5A79-D41E-A848-2817FB36FF7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994663" y="8587337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93" name="Text Box 3036">
              <a:extLst>
                <a:ext uri="{FF2B5EF4-FFF2-40B4-BE49-F238E27FC236}">
                  <a16:creationId xmlns:a16="http://schemas.microsoft.com/office/drawing/2014/main" id="{80A1D495-9835-5425-51C5-C1A5CF876F7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068607" y="8635335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94" name="Text Box 3036">
              <a:extLst>
                <a:ext uri="{FF2B5EF4-FFF2-40B4-BE49-F238E27FC236}">
                  <a16:creationId xmlns:a16="http://schemas.microsoft.com/office/drawing/2014/main" id="{623EFBAF-3A76-C629-AC6F-DFDD815A640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58714" y="860020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95" name="Text Box 3036">
              <a:extLst>
                <a:ext uri="{FF2B5EF4-FFF2-40B4-BE49-F238E27FC236}">
                  <a16:creationId xmlns:a16="http://schemas.microsoft.com/office/drawing/2014/main" id="{95E998C9-CEE1-874F-DE37-BF777B1DBF5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568818" y="9609795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    </a:t>
              </a:r>
            </a:p>
          </p:txBody>
        </p:sp>
        <p:sp>
          <p:nvSpPr>
            <p:cNvPr id="7596" name="Text Box 3036">
              <a:extLst>
                <a:ext uri="{FF2B5EF4-FFF2-40B4-BE49-F238E27FC236}">
                  <a16:creationId xmlns:a16="http://schemas.microsoft.com/office/drawing/2014/main" id="{0AD159C6-4276-8E57-1CA6-1F024AFB9DC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898021" y="9573960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97" name="Text Box 3036">
              <a:extLst>
                <a:ext uri="{FF2B5EF4-FFF2-40B4-BE49-F238E27FC236}">
                  <a16:creationId xmlns:a16="http://schemas.microsoft.com/office/drawing/2014/main" id="{1B6484A6-4D00-BBE7-8056-F0ADC5F0352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673935" y="9630914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 </a:t>
              </a:r>
            </a:p>
          </p:txBody>
        </p:sp>
        <p:grpSp>
          <p:nvGrpSpPr>
            <p:cNvPr id="7600" name="Group 7599">
              <a:extLst>
                <a:ext uri="{FF2B5EF4-FFF2-40B4-BE49-F238E27FC236}">
                  <a16:creationId xmlns:a16="http://schemas.microsoft.com/office/drawing/2014/main" id="{D6CD123E-1F81-9BC5-8C0A-578CF84E767F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2278" y="13771588"/>
              <a:ext cx="213671" cy="57600"/>
              <a:chOff x="2823062" y="5811875"/>
              <a:chExt cx="213671" cy="57600"/>
            </a:xfrm>
          </p:grpSpPr>
          <p:cxnSp>
            <p:nvCxnSpPr>
              <p:cNvPr id="8702" name="Straight Arrow Connector 8701">
                <a:extLst>
                  <a:ext uri="{FF2B5EF4-FFF2-40B4-BE49-F238E27FC236}">
                    <a16:creationId xmlns:a16="http://schemas.microsoft.com/office/drawing/2014/main" id="{7CE4797B-8841-E74B-BA4A-F6D514D93654}"/>
                  </a:ext>
                </a:extLst>
              </p:cNvPr>
              <p:cNvCxnSpPr>
                <a:cxnSpLocks/>
                <a:stCxn id="8703" idx="2"/>
                <a:endCxn id="2081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03" name="Text Box 3036">
                <a:extLst>
                  <a:ext uri="{FF2B5EF4-FFF2-40B4-BE49-F238E27FC236}">
                    <a16:creationId xmlns:a16="http://schemas.microsoft.com/office/drawing/2014/main" id="{0C735143-597C-9B45-3DBA-83EAF65870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03" name="Group 7602">
              <a:extLst>
                <a:ext uri="{FF2B5EF4-FFF2-40B4-BE49-F238E27FC236}">
                  <a16:creationId xmlns:a16="http://schemas.microsoft.com/office/drawing/2014/main" id="{C3311A2F-F34A-DCDC-FA4D-EC842BB89AA3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0303" y="14000349"/>
              <a:ext cx="213671" cy="57600"/>
              <a:chOff x="2823062" y="5811875"/>
              <a:chExt cx="213671" cy="57600"/>
            </a:xfrm>
          </p:grpSpPr>
          <p:cxnSp>
            <p:nvCxnSpPr>
              <p:cNvPr id="8693" name="Straight Arrow Connector 8692">
                <a:extLst>
                  <a:ext uri="{FF2B5EF4-FFF2-40B4-BE49-F238E27FC236}">
                    <a16:creationId xmlns:a16="http://schemas.microsoft.com/office/drawing/2014/main" id="{030E3715-78C3-4EEC-46C0-5A20900DBD00}"/>
                  </a:ext>
                </a:extLst>
              </p:cNvPr>
              <p:cNvCxnSpPr>
                <a:cxnSpLocks/>
                <a:stCxn id="8694" idx="2"/>
                <a:endCxn id="2093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94" name="Text Box 3036">
                <a:extLst>
                  <a:ext uri="{FF2B5EF4-FFF2-40B4-BE49-F238E27FC236}">
                    <a16:creationId xmlns:a16="http://schemas.microsoft.com/office/drawing/2014/main" id="{C25A559B-EA0D-D87D-A2FD-976621AD6D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06" name="Group 7605">
              <a:extLst>
                <a:ext uri="{FF2B5EF4-FFF2-40B4-BE49-F238E27FC236}">
                  <a16:creationId xmlns:a16="http://schemas.microsoft.com/office/drawing/2014/main" id="{5BF17114-8B2A-FE7F-A67B-49C9CA53C892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2278" y="14229110"/>
              <a:ext cx="213671" cy="57600"/>
              <a:chOff x="2823062" y="5811875"/>
              <a:chExt cx="213671" cy="57600"/>
            </a:xfrm>
          </p:grpSpPr>
          <p:cxnSp>
            <p:nvCxnSpPr>
              <p:cNvPr id="8684" name="Straight Arrow Connector 8683">
                <a:extLst>
                  <a:ext uri="{FF2B5EF4-FFF2-40B4-BE49-F238E27FC236}">
                    <a16:creationId xmlns:a16="http://schemas.microsoft.com/office/drawing/2014/main" id="{7583E132-ABB5-FC86-AB9B-97245ECF10C4}"/>
                  </a:ext>
                </a:extLst>
              </p:cNvPr>
              <p:cNvCxnSpPr>
                <a:cxnSpLocks/>
                <a:stCxn id="8685" idx="2"/>
                <a:endCxn id="2105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85" name="Text Box 3036">
                <a:extLst>
                  <a:ext uri="{FF2B5EF4-FFF2-40B4-BE49-F238E27FC236}">
                    <a16:creationId xmlns:a16="http://schemas.microsoft.com/office/drawing/2014/main" id="{10C9FA2C-C7EA-5A39-FD00-CB41559A7C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10" name="Group 7609">
              <a:extLst>
                <a:ext uri="{FF2B5EF4-FFF2-40B4-BE49-F238E27FC236}">
                  <a16:creationId xmlns:a16="http://schemas.microsoft.com/office/drawing/2014/main" id="{4D22BF09-BFED-07BF-6582-21E5CF5EB6E0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5527" y="12287746"/>
              <a:ext cx="166209" cy="57600"/>
              <a:chOff x="2870524" y="5811875"/>
              <a:chExt cx="166209" cy="57600"/>
            </a:xfrm>
          </p:grpSpPr>
          <p:cxnSp>
            <p:nvCxnSpPr>
              <p:cNvPr id="8675" name="Straight Arrow Connector 8674">
                <a:extLst>
                  <a:ext uri="{FF2B5EF4-FFF2-40B4-BE49-F238E27FC236}">
                    <a16:creationId xmlns:a16="http://schemas.microsoft.com/office/drawing/2014/main" id="{CBCA2917-8600-0169-D223-5F6F271D7AD0}"/>
                  </a:ext>
                </a:extLst>
              </p:cNvPr>
              <p:cNvCxnSpPr>
                <a:cxnSpLocks/>
                <a:stCxn id="8676" idx="2"/>
                <a:endCxn id="2118" idx="3"/>
              </p:cNvCxnSpPr>
              <p:nvPr/>
            </p:nvCxnSpPr>
            <p:spPr>
              <a:xfrm flipH="1" flipV="1">
                <a:off x="2870524" y="5838739"/>
                <a:ext cx="108609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76" name="Text Box 3036">
                <a:extLst>
                  <a:ext uri="{FF2B5EF4-FFF2-40B4-BE49-F238E27FC236}">
                    <a16:creationId xmlns:a16="http://schemas.microsoft.com/office/drawing/2014/main" id="{F3CA9FB1-224A-4304-1A9C-96CA9A9433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13" name="Group 7612">
              <a:extLst>
                <a:ext uri="{FF2B5EF4-FFF2-40B4-BE49-F238E27FC236}">
                  <a16:creationId xmlns:a16="http://schemas.microsoft.com/office/drawing/2014/main" id="{8D4C0C77-202F-E18E-31AA-D064620C6651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7941" y="12059969"/>
              <a:ext cx="163795" cy="57600"/>
              <a:chOff x="2872938" y="5811875"/>
              <a:chExt cx="163795" cy="57600"/>
            </a:xfrm>
          </p:grpSpPr>
          <p:cxnSp>
            <p:nvCxnSpPr>
              <p:cNvPr id="8666" name="Straight Arrow Connector 8665">
                <a:extLst>
                  <a:ext uri="{FF2B5EF4-FFF2-40B4-BE49-F238E27FC236}">
                    <a16:creationId xmlns:a16="http://schemas.microsoft.com/office/drawing/2014/main" id="{4289FF4E-C4D6-6D2B-5BA7-221DED22E12A}"/>
                  </a:ext>
                </a:extLst>
              </p:cNvPr>
              <p:cNvCxnSpPr>
                <a:cxnSpLocks/>
                <a:stCxn id="8667" idx="2"/>
                <a:endCxn id="2130" idx="3"/>
              </p:cNvCxnSpPr>
              <p:nvPr/>
            </p:nvCxnSpPr>
            <p:spPr>
              <a:xfrm flipH="1" flipV="1">
                <a:off x="2872938" y="5838739"/>
                <a:ext cx="106195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67" name="Text Box 3036">
                <a:extLst>
                  <a:ext uri="{FF2B5EF4-FFF2-40B4-BE49-F238E27FC236}">
                    <a16:creationId xmlns:a16="http://schemas.microsoft.com/office/drawing/2014/main" id="{B8AFF3A7-9F52-E121-AA45-C5A8550572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19" name="Group 7618">
              <a:extLst>
                <a:ext uri="{FF2B5EF4-FFF2-40B4-BE49-F238E27FC236}">
                  <a16:creationId xmlns:a16="http://schemas.microsoft.com/office/drawing/2014/main" id="{FEA7903F-10C4-3D72-7891-4546801529DA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6979" y="12745268"/>
              <a:ext cx="173325" cy="57600"/>
              <a:chOff x="2868026" y="5811875"/>
              <a:chExt cx="173325" cy="57600"/>
            </a:xfrm>
          </p:grpSpPr>
          <p:cxnSp>
            <p:nvCxnSpPr>
              <p:cNvPr id="8648" name="Straight Arrow Connector 8647">
                <a:extLst>
                  <a:ext uri="{FF2B5EF4-FFF2-40B4-BE49-F238E27FC236}">
                    <a16:creationId xmlns:a16="http://schemas.microsoft.com/office/drawing/2014/main" id="{0DF0A988-E7B3-DFEC-0E75-CFD6B4888FFC}"/>
                  </a:ext>
                </a:extLst>
              </p:cNvPr>
              <p:cNvCxnSpPr>
                <a:cxnSpLocks/>
                <a:stCxn id="8649" idx="2"/>
                <a:endCxn id="2154" idx="3"/>
              </p:cNvCxnSpPr>
              <p:nvPr/>
            </p:nvCxnSpPr>
            <p:spPr>
              <a:xfrm flipH="1" flipV="1">
                <a:off x="2868026" y="5838739"/>
                <a:ext cx="115725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49" name="Text Box 3036">
                <a:extLst>
                  <a:ext uri="{FF2B5EF4-FFF2-40B4-BE49-F238E27FC236}">
                    <a16:creationId xmlns:a16="http://schemas.microsoft.com/office/drawing/2014/main" id="{1D5C1971-5AF4-CE55-C2FD-BC05A2467B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83751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22" name="Group 7621">
              <a:extLst>
                <a:ext uri="{FF2B5EF4-FFF2-40B4-BE49-F238E27FC236}">
                  <a16:creationId xmlns:a16="http://schemas.microsoft.com/office/drawing/2014/main" id="{FEB13352-FB28-EA4D-6823-C77D8539FD39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4703" y="12974019"/>
              <a:ext cx="177258" cy="57600"/>
              <a:chOff x="2873329" y="5811875"/>
              <a:chExt cx="177258" cy="57600"/>
            </a:xfrm>
          </p:grpSpPr>
          <p:cxnSp>
            <p:nvCxnSpPr>
              <p:cNvPr id="8639" name="Straight Arrow Connector 8638">
                <a:extLst>
                  <a:ext uri="{FF2B5EF4-FFF2-40B4-BE49-F238E27FC236}">
                    <a16:creationId xmlns:a16="http://schemas.microsoft.com/office/drawing/2014/main" id="{ADB0A1E5-E34B-AB04-D8B9-D035C713DD15}"/>
                  </a:ext>
                </a:extLst>
              </p:cNvPr>
              <p:cNvCxnSpPr>
                <a:cxnSpLocks/>
                <a:stCxn id="8640" idx="2"/>
                <a:endCxn id="2166" idx="3"/>
              </p:cNvCxnSpPr>
              <p:nvPr/>
            </p:nvCxnSpPr>
            <p:spPr>
              <a:xfrm flipH="1" flipV="1">
                <a:off x="2873329" y="5838739"/>
                <a:ext cx="119658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40" name="Text Box 3036">
                <a:extLst>
                  <a:ext uri="{FF2B5EF4-FFF2-40B4-BE49-F238E27FC236}">
                    <a16:creationId xmlns:a16="http://schemas.microsoft.com/office/drawing/2014/main" id="{A89D57A9-B6F3-A9DE-56A0-D32E823CA6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92987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26" name="Group 7625">
              <a:extLst>
                <a:ext uri="{FF2B5EF4-FFF2-40B4-BE49-F238E27FC236}">
                  <a16:creationId xmlns:a16="http://schemas.microsoft.com/office/drawing/2014/main" id="{2952806F-50C9-F9B4-6DA6-EBFD29037790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3051" y="17103442"/>
              <a:ext cx="213671" cy="57600"/>
              <a:chOff x="2823062" y="5811875"/>
              <a:chExt cx="213671" cy="57600"/>
            </a:xfrm>
          </p:grpSpPr>
          <p:cxnSp>
            <p:nvCxnSpPr>
              <p:cNvPr id="8630" name="Straight Arrow Connector 8629">
                <a:extLst>
                  <a:ext uri="{FF2B5EF4-FFF2-40B4-BE49-F238E27FC236}">
                    <a16:creationId xmlns:a16="http://schemas.microsoft.com/office/drawing/2014/main" id="{676CC966-5B74-3791-9E91-33873FBC9EE4}"/>
                  </a:ext>
                </a:extLst>
              </p:cNvPr>
              <p:cNvCxnSpPr>
                <a:cxnSpLocks/>
                <a:stCxn id="8631" idx="2"/>
                <a:endCxn id="2179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31" name="Text Box 3036">
                <a:extLst>
                  <a:ext uri="{FF2B5EF4-FFF2-40B4-BE49-F238E27FC236}">
                    <a16:creationId xmlns:a16="http://schemas.microsoft.com/office/drawing/2014/main" id="{BEA31A3C-7446-73D1-CB14-BA07F801D2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29" name="Group 7628">
              <a:extLst>
                <a:ext uri="{FF2B5EF4-FFF2-40B4-BE49-F238E27FC236}">
                  <a16:creationId xmlns:a16="http://schemas.microsoft.com/office/drawing/2014/main" id="{A95E9DD2-5A85-64D0-8C38-3BEC3B08D311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33425" y="16875388"/>
              <a:ext cx="213671" cy="57600"/>
              <a:chOff x="2823062" y="5811875"/>
              <a:chExt cx="213671" cy="57600"/>
            </a:xfrm>
          </p:grpSpPr>
          <p:cxnSp>
            <p:nvCxnSpPr>
              <p:cNvPr id="8621" name="Straight Arrow Connector 8620">
                <a:extLst>
                  <a:ext uri="{FF2B5EF4-FFF2-40B4-BE49-F238E27FC236}">
                    <a16:creationId xmlns:a16="http://schemas.microsoft.com/office/drawing/2014/main" id="{EB9258CA-8A62-37A4-AFB3-47E776DA243C}"/>
                  </a:ext>
                </a:extLst>
              </p:cNvPr>
              <p:cNvCxnSpPr>
                <a:cxnSpLocks/>
                <a:stCxn id="8622" idx="2"/>
                <a:endCxn id="2191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22" name="Text Box 3036">
                <a:extLst>
                  <a:ext uri="{FF2B5EF4-FFF2-40B4-BE49-F238E27FC236}">
                    <a16:creationId xmlns:a16="http://schemas.microsoft.com/office/drawing/2014/main" id="{D31ABEF4-7713-5D36-7118-AEA275A139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32" name="Group 7631">
              <a:extLst>
                <a:ext uri="{FF2B5EF4-FFF2-40B4-BE49-F238E27FC236}">
                  <a16:creationId xmlns:a16="http://schemas.microsoft.com/office/drawing/2014/main" id="{4A3044BE-87B0-5BCB-5B44-FD1D4DACECC4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3051" y="17331496"/>
              <a:ext cx="213671" cy="57600"/>
              <a:chOff x="2823062" y="5811875"/>
              <a:chExt cx="213671" cy="57600"/>
            </a:xfrm>
          </p:grpSpPr>
          <p:cxnSp>
            <p:nvCxnSpPr>
              <p:cNvPr id="8612" name="Straight Arrow Connector 8611">
                <a:extLst>
                  <a:ext uri="{FF2B5EF4-FFF2-40B4-BE49-F238E27FC236}">
                    <a16:creationId xmlns:a16="http://schemas.microsoft.com/office/drawing/2014/main" id="{AFED46AB-8F98-C28A-F033-71B84FC87BDA}"/>
                  </a:ext>
                </a:extLst>
              </p:cNvPr>
              <p:cNvCxnSpPr>
                <a:cxnSpLocks/>
                <a:stCxn id="8613" idx="2"/>
                <a:endCxn id="2203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13" name="Text Box 3036">
                <a:extLst>
                  <a:ext uri="{FF2B5EF4-FFF2-40B4-BE49-F238E27FC236}">
                    <a16:creationId xmlns:a16="http://schemas.microsoft.com/office/drawing/2014/main" id="{7660FD4E-32C1-E359-CE64-3DC1D51A5C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36" name="Group 7635">
              <a:extLst>
                <a:ext uri="{FF2B5EF4-FFF2-40B4-BE49-F238E27FC236}">
                  <a16:creationId xmlns:a16="http://schemas.microsoft.com/office/drawing/2014/main" id="{1B465491-2640-2585-A674-FCC9824AC7F2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35722" y="17957996"/>
              <a:ext cx="213671" cy="57600"/>
              <a:chOff x="2823062" y="5811875"/>
              <a:chExt cx="213671" cy="57600"/>
            </a:xfrm>
          </p:grpSpPr>
          <p:cxnSp>
            <p:nvCxnSpPr>
              <p:cNvPr id="8603" name="Straight Arrow Connector 8602">
                <a:extLst>
                  <a:ext uri="{FF2B5EF4-FFF2-40B4-BE49-F238E27FC236}">
                    <a16:creationId xmlns:a16="http://schemas.microsoft.com/office/drawing/2014/main" id="{7C0C714D-F520-277A-6315-004989C9A09B}"/>
                  </a:ext>
                </a:extLst>
              </p:cNvPr>
              <p:cNvCxnSpPr>
                <a:cxnSpLocks/>
                <a:stCxn id="8604" idx="2"/>
                <a:endCxn id="2216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04" name="Text Box 3036">
                <a:extLst>
                  <a:ext uri="{FF2B5EF4-FFF2-40B4-BE49-F238E27FC236}">
                    <a16:creationId xmlns:a16="http://schemas.microsoft.com/office/drawing/2014/main" id="{50A9197B-C395-F34F-5AAF-D797F3E1CC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39" name="Group 7638">
              <a:extLst>
                <a:ext uri="{FF2B5EF4-FFF2-40B4-BE49-F238E27FC236}">
                  <a16:creationId xmlns:a16="http://schemas.microsoft.com/office/drawing/2014/main" id="{231AFCEA-09E8-5532-CBA0-226DF0A61436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33425" y="17729942"/>
              <a:ext cx="213671" cy="57600"/>
              <a:chOff x="2823062" y="5811875"/>
              <a:chExt cx="213671" cy="57600"/>
            </a:xfrm>
          </p:grpSpPr>
          <p:cxnSp>
            <p:nvCxnSpPr>
              <p:cNvPr id="8594" name="Straight Arrow Connector 8593">
                <a:extLst>
                  <a:ext uri="{FF2B5EF4-FFF2-40B4-BE49-F238E27FC236}">
                    <a16:creationId xmlns:a16="http://schemas.microsoft.com/office/drawing/2014/main" id="{C446A688-5540-F32C-9E57-ED29E8670BB6}"/>
                  </a:ext>
                </a:extLst>
              </p:cNvPr>
              <p:cNvCxnSpPr>
                <a:cxnSpLocks/>
                <a:stCxn id="8595" idx="2"/>
                <a:endCxn id="2228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95" name="Text Box 3036">
                <a:extLst>
                  <a:ext uri="{FF2B5EF4-FFF2-40B4-BE49-F238E27FC236}">
                    <a16:creationId xmlns:a16="http://schemas.microsoft.com/office/drawing/2014/main" id="{DB257BDF-443E-93D5-35D4-D647AF94B6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42" name="Group 7641">
              <a:extLst>
                <a:ext uri="{FF2B5EF4-FFF2-40B4-BE49-F238E27FC236}">
                  <a16:creationId xmlns:a16="http://schemas.microsoft.com/office/drawing/2014/main" id="{141687FA-486F-6E52-E917-5E96B31FE316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33425" y="18186050"/>
              <a:ext cx="213671" cy="57600"/>
              <a:chOff x="2823062" y="5811875"/>
              <a:chExt cx="213671" cy="57600"/>
            </a:xfrm>
          </p:grpSpPr>
          <p:cxnSp>
            <p:nvCxnSpPr>
              <p:cNvPr id="8585" name="Straight Arrow Connector 8584">
                <a:extLst>
                  <a:ext uri="{FF2B5EF4-FFF2-40B4-BE49-F238E27FC236}">
                    <a16:creationId xmlns:a16="http://schemas.microsoft.com/office/drawing/2014/main" id="{D091B28F-C715-E668-A249-9CFE583E8B26}"/>
                  </a:ext>
                </a:extLst>
              </p:cNvPr>
              <p:cNvCxnSpPr>
                <a:cxnSpLocks/>
                <a:stCxn id="8586" idx="2"/>
                <a:endCxn id="2240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86" name="Text Box 3036">
                <a:extLst>
                  <a:ext uri="{FF2B5EF4-FFF2-40B4-BE49-F238E27FC236}">
                    <a16:creationId xmlns:a16="http://schemas.microsoft.com/office/drawing/2014/main" id="{F906639D-3348-E3E9-180F-0EEE398888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45" name="Group 7644">
              <a:extLst>
                <a:ext uri="{FF2B5EF4-FFF2-40B4-BE49-F238E27FC236}">
                  <a16:creationId xmlns:a16="http://schemas.microsoft.com/office/drawing/2014/main" id="{F4C17FD7-86B3-10B1-401C-19DD6AE94EEC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33425" y="18414104"/>
              <a:ext cx="213671" cy="57600"/>
              <a:chOff x="2823062" y="5811875"/>
              <a:chExt cx="213671" cy="57600"/>
            </a:xfrm>
          </p:grpSpPr>
          <p:cxnSp>
            <p:nvCxnSpPr>
              <p:cNvPr id="8576" name="Straight Arrow Connector 8575">
                <a:extLst>
                  <a:ext uri="{FF2B5EF4-FFF2-40B4-BE49-F238E27FC236}">
                    <a16:creationId xmlns:a16="http://schemas.microsoft.com/office/drawing/2014/main" id="{17B7FC77-B52A-FA01-A01A-C84EB9753F88}"/>
                  </a:ext>
                </a:extLst>
              </p:cNvPr>
              <p:cNvCxnSpPr>
                <a:cxnSpLocks/>
                <a:stCxn id="8577" idx="2"/>
                <a:endCxn id="2252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77" name="Text Box 3036">
                <a:extLst>
                  <a:ext uri="{FF2B5EF4-FFF2-40B4-BE49-F238E27FC236}">
                    <a16:creationId xmlns:a16="http://schemas.microsoft.com/office/drawing/2014/main" id="{FCAF147C-CBC9-1CF8-1280-A25145BB12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48" name="Group 7647">
              <a:extLst>
                <a:ext uri="{FF2B5EF4-FFF2-40B4-BE49-F238E27FC236}">
                  <a16:creationId xmlns:a16="http://schemas.microsoft.com/office/drawing/2014/main" id="{FD7394C4-E1E8-26AE-8AA1-A0E7E2B7EADB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27821" y="18642158"/>
              <a:ext cx="213671" cy="57600"/>
              <a:chOff x="2823062" y="5811875"/>
              <a:chExt cx="213671" cy="57600"/>
            </a:xfrm>
          </p:grpSpPr>
          <p:cxnSp>
            <p:nvCxnSpPr>
              <p:cNvPr id="8567" name="Straight Arrow Connector 8566">
                <a:extLst>
                  <a:ext uri="{FF2B5EF4-FFF2-40B4-BE49-F238E27FC236}">
                    <a16:creationId xmlns:a16="http://schemas.microsoft.com/office/drawing/2014/main" id="{1326195A-B3BE-399C-E7D4-71F7C413E129}"/>
                  </a:ext>
                </a:extLst>
              </p:cNvPr>
              <p:cNvCxnSpPr>
                <a:cxnSpLocks/>
                <a:stCxn id="8568" idx="2"/>
                <a:endCxn id="2264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68" name="Text Box 3036">
                <a:extLst>
                  <a:ext uri="{FF2B5EF4-FFF2-40B4-BE49-F238E27FC236}">
                    <a16:creationId xmlns:a16="http://schemas.microsoft.com/office/drawing/2014/main" id="{5C7573D0-4AD2-7387-30A7-978287DB01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51" name="Group 7650">
              <a:extLst>
                <a:ext uri="{FF2B5EF4-FFF2-40B4-BE49-F238E27FC236}">
                  <a16:creationId xmlns:a16="http://schemas.microsoft.com/office/drawing/2014/main" id="{86CA7C5A-F62F-182E-7B59-492BC60A7B20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27821" y="18870212"/>
              <a:ext cx="213671" cy="57600"/>
              <a:chOff x="2823062" y="5811875"/>
              <a:chExt cx="213671" cy="57600"/>
            </a:xfrm>
          </p:grpSpPr>
          <p:cxnSp>
            <p:nvCxnSpPr>
              <p:cNvPr id="8558" name="Straight Arrow Connector 8557">
                <a:extLst>
                  <a:ext uri="{FF2B5EF4-FFF2-40B4-BE49-F238E27FC236}">
                    <a16:creationId xmlns:a16="http://schemas.microsoft.com/office/drawing/2014/main" id="{3A111719-D952-3DDD-9CA0-28F3E070114E}"/>
                  </a:ext>
                </a:extLst>
              </p:cNvPr>
              <p:cNvCxnSpPr>
                <a:cxnSpLocks/>
                <a:stCxn id="8559" idx="2"/>
                <a:endCxn id="2276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59" name="Text Box 3036">
                <a:extLst>
                  <a:ext uri="{FF2B5EF4-FFF2-40B4-BE49-F238E27FC236}">
                    <a16:creationId xmlns:a16="http://schemas.microsoft.com/office/drawing/2014/main" id="{8789A598-DA7C-371C-98E4-498136AE42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55" name="Group 7654">
              <a:extLst>
                <a:ext uri="{FF2B5EF4-FFF2-40B4-BE49-F238E27FC236}">
                  <a16:creationId xmlns:a16="http://schemas.microsoft.com/office/drawing/2014/main" id="{23A0C036-14F9-9D5A-1B9F-7BFA208405F3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0095" y="19265732"/>
              <a:ext cx="213671" cy="57600"/>
              <a:chOff x="2823062" y="5811875"/>
              <a:chExt cx="213671" cy="57600"/>
            </a:xfrm>
          </p:grpSpPr>
          <p:cxnSp>
            <p:nvCxnSpPr>
              <p:cNvPr id="8549" name="Straight Arrow Connector 8548">
                <a:extLst>
                  <a:ext uri="{FF2B5EF4-FFF2-40B4-BE49-F238E27FC236}">
                    <a16:creationId xmlns:a16="http://schemas.microsoft.com/office/drawing/2014/main" id="{6E790611-461D-8C27-5104-B747BFCFDDFA}"/>
                  </a:ext>
                </a:extLst>
              </p:cNvPr>
              <p:cNvCxnSpPr>
                <a:cxnSpLocks/>
                <a:stCxn id="8550" idx="2"/>
                <a:endCxn id="2289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50" name="Text Box 3036">
                <a:extLst>
                  <a:ext uri="{FF2B5EF4-FFF2-40B4-BE49-F238E27FC236}">
                    <a16:creationId xmlns:a16="http://schemas.microsoft.com/office/drawing/2014/main" id="{B88CD8A1-EAD3-FB33-1C32-B724FD8599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58" name="Group 7657">
              <a:extLst>
                <a:ext uri="{FF2B5EF4-FFF2-40B4-BE49-F238E27FC236}">
                  <a16:creationId xmlns:a16="http://schemas.microsoft.com/office/drawing/2014/main" id="{F6221E1E-09B2-7B1D-ADF2-C4672E84BA40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0095" y="19494637"/>
              <a:ext cx="213671" cy="57600"/>
              <a:chOff x="2823062" y="5811875"/>
              <a:chExt cx="213671" cy="57600"/>
            </a:xfrm>
          </p:grpSpPr>
          <p:cxnSp>
            <p:nvCxnSpPr>
              <p:cNvPr id="8540" name="Straight Arrow Connector 8539">
                <a:extLst>
                  <a:ext uri="{FF2B5EF4-FFF2-40B4-BE49-F238E27FC236}">
                    <a16:creationId xmlns:a16="http://schemas.microsoft.com/office/drawing/2014/main" id="{3C562139-DC20-222D-2A87-CE06C8E68EEA}"/>
                  </a:ext>
                </a:extLst>
              </p:cNvPr>
              <p:cNvCxnSpPr>
                <a:cxnSpLocks/>
                <a:stCxn id="8541" idx="2"/>
                <a:endCxn id="2301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41" name="Text Box 3036">
                <a:extLst>
                  <a:ext uri="{FF2B5EF4-FFF2-40B4-BE49-F238E27FC236}">
                    <a16:creationId xmlns:a16="http://schemas.microsoft.com/office/drawing/2014/main" id="{AC85EFD2-5647-F22D-803C-E796D5DA19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61" name="Group 7660">
              <a:extLst>
                <a:ext uri="{FF2B5EF4-FFF2-40B4-BE49-F238E27FC236}">
                  <a16:creationId xmlns:a16="http://schemas.microsoft.com/office/drawing/2014/main" id="{E84D906B-CD9E-9123-0CD2-18022043BE08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0095" y="19723542"/>
              <a:ext cx="213671" cy="57600"/>
              <a:chOff x="2823062" y="5811875"/>
              <a:chExt cx="213671" cy="57600"/>
            </a:xfrm>
          </p:grpSpPr>
          <p:cxnSp>
            <p:nvCxnSpPr>
              <p:cNvPr id="8531" name="Straight Arrow Connector 8530">
                <a:extLst>
                  <a:ext uri="{FF2B5EF4-FFF2-40B4-BE49-F238E27FC236}">
                    <a16:creationId xmlns:a16="http://schemas.microsoft.com/office/drawing/2014/main" id="{3CCFE778-853C-0E89-0619-4B4FC7FA754E}"/>
                  </a:ext>
                </a:extLst>
              </p:cNvPr>
              <p:cNvCxnSpPr>
                <a:cxnSpLocks/>
                <a:stCxn id="8532" idx="2"/>
                <a:endCxn id="2313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32" name="Text Box 3036">
                <a:extLst>
                  <a:ext uri="{FF2B5EF4-FFF2-40B4-BE49-F238E27FC236}">
                    <a16:creationId xmlns:a16="http://schemas.microsoft.com/office/drawing/2014/main" id="{29BF2FF9-E676-526A-ABAD-79CFB699D3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64" name="Group 7663">
              <a:extLst>
                <a:ext uri="{FF2B5EF4-FFF2-40B4-BE49-F238E27FC236}">
                  <a16:creationId xmlns:a16="http://schemas.microsoft.com/office/drawing/2014/main" id="{C1778088-35E8-8958-C5C6-55969665B5DD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0095" y="19952447"/>
              <a:ext cx="213671" cy="57600"/>
              <a:chOff x="2823062" y="5811875"/>
              <a:chExt cx="213671" cy="57600"/>
            </a:xfrm>
          </p:grpSpPr>
          <p:cxnSp>
            <p:nvCxnSpPr>
              <p:cNvPr id="8522" name="Straight Arrow Connector 8521">
                <a:extLst>
                  <a:ext uri="{FF2B5EF4-FFF2-40B4-BE49-F238E27FC236}">
                    <a16:creationId xmlns:a16="http://schemas.microsoft.com/office/drawing/2014/main" id="{B932A6C9-0A31-2D02-ABA2-71B1B9232C85}"/>
                  </a:ext>
                </a:extLst>
              </p:cNvPr>
              <p:cNvCxnSpPr>
                <a:cxnSpLocks/>
                <a:stCxn id="8523" idx="2"/>
                <a:endCxn id="2325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23" name="Text Box 3036">
                <a:extLst>
                  <a:ext uri="{FF2B5EF4-FFF2-40B4-BE49-F238E27FC236}">
                    <a16:creationId xmlns:a16="http://schemas.microsoft.com/office/drawing/2014/main" id="{F839B7D4-714B-E2AD-4E18-7FCDC55EBA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67" name="Group 7666">
              <a:extLst>
                <a:ext uri="{FF2B5EF4-FFF2-40B4-BE49-F238E27FC236}">
                  <a16:creationId xmlns:a16="http://schemas.microsoft.com/office/drawing/2014/main" id="{24F5BFBE-5DE2-BFE4-14D3-BE8E81817E43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0095" y="20181352"/>
              <a:ext cx="213671" cy="57600"/>
              <a:chOff x="2823062" y="5811875"/>
              <a:chExt cx="213671" cy="57600"/>
            </a:xfrm>
          </p:grpSpPr>
          <p:cxnSp>
            <p:nvCxnSpPr>
              <p:cNvPr id="8513" name="Straight Arrow Connector 8512">
                <a:extLst>
                  <a:ext uri="{FF2B5EF4-FFF2-40B4-BE49-F238E27FC236}">
                    <a16:creationId xmlns:a16="http://schemas.microsoft.com/office/drawing/2014/main" id="{4D369208-7E64-8944-2E30-F577F0E54CAB}"/>
                  </a:ext>
                </a:extLst>
              </p:cNvPr>
              <p:cNvCxnSpPr>
                <a:cxnSpLocks/>
                <a:stCxn id="8514" idx="2"/>
                <a:endCxn id="2337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14" name="Text Box 3036">
                <a:extLst>
                  <a:ext uri="{FF2B5EF4-FFF2-40B4-BE49-F238E27FC236}">
                    <a16:creationId xmlns:a16="http://schemas.microsoft.com/office/drawing/2014/main" id="{2B6F1E81-5575-1999-42EF-CC12F98044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70" name="Group 7669">
              <a:extLst>
                <a:ext uri="{FF2B5EF4-FFF2-40B4-BE49-F238E27FC236}">
                  <a16:creationId xmlns:a16="http://schemas.microsoft.com/office/drawing/2014/main" id="{99F5B2C3-C9F5-FFA9-92F5-0FB13A64C3E1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0095" y="20410257"/>
              <a:ext cx="213671" cy="57600"/>
              <a:chOff x="2823062" y="5811875"/>
              <a:chExt cx="213671" cy="57600"/>
            </a:xfrm>
          </p:grpSpPr>
          <p:cxnSp>
            <p:nvCxnSpPr>
              <p:cNvPr id="8504" name="Straight Arrow Connector 8503">
                <a:extLst>
                  <a:ext uri="{FF2B5EF4-FFF2-40B4-BE49-F238E27FC236}">
                    <a16:creationId xmlns:a16="http://schemas.microsoft.com/office/drawing/2014/main" id="{B78A84C4-D83A-A0F5-0A7C-6513F395ED61}"/>
                  </a:ext>
                </a:extLst>
              </p:cNvPr>
              <p:cNvCxnSpPr>
                <a:cxnSpLocks/>
                <a:stCxn id="8505" idx="2"/>
                <a:endCxn id="2349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05" name="Text Box 3036">
                <a:extLst>
                  <a:ext uri="{FF2B5EF4-FFF2-40B4-BE49-F238E27FC236}">
                    <a16:creationId xmlns:a16="http://schemas.microsoft.com/office/drawing/2014/main" id="{98C0CCD4-BB79-15ED-9A64-E8EA4729DA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73" name="Group 7672">
              <a:extLst>
                <a:ext uri="{FF2B5EF4-FFF2-40B4-BE49-F238E27FC236}">
                  <a16:creationId xmlns:a16="http://schemas.microsoft.com/office/drawing/2014/main" id="{F01124E9-395F-DE21-3B1A-B05A7F6B1DD2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0095" y="20639162"/>
              <a:ext cx="213671" cy="57600"/>
              <a:chOff x="2823062" y="5811875"/>
              <a:chExt cx="213671" cy="57600"/>
            </a:xfrm>
          </p:grpSpPr>
          <p:cxnSp>
            <p:nvCxnSpPr>
              <p:cNvPr id="8495" name="Straight Arrow Connector 8494">
                <a:extLst>
                  <a:ext uri="{FF2B5EF4-FFF2-40B4-BE49-F238E27FC236}">
                    <a16:creationId xmlns:a16="http://schemas.microsoft.com/office/drawing/2014/main" id="{778DEC37-B53E-8ABF-D39B-C6F8D4EC3856}"/>
                  </a:ext>
                </a:extLst>
              </p:cNvPr>
              <p:cNvCxnSpPr>
                <a:cxnSpLocks/>
                <a:stCxn id="8496" idx="2"/>
                <a:endCxn id="2361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96" name="Text Box 3036">
                <a:extLst>
                  <a:ext uri="{FF2B5EF4-FFF2-40B4-BE49-F238E27FC236}">
                    <a16:creationId xmlns:a16="http://schemas.microsoft.com/office/drawing/2014/main" id="{320D1305-A230-F047-CF7A-01A7598F8B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76" name="Group 7675">
              <a:extLst>
                <a:ext uri="{FF2B5EF4-FFF2-40B4-BE49-F238E27FC236}">
                  <a16:creationId xmlns:a16="http://schemas.microsoft.com/office/drawing/2014/main" id="{792C0E91-A5A4-13C0-805B-25CAB0DAD62F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0095" y="20868067"/>
              <a:ext cx="213671" cy="57600"/>
              <a:chOff x="2823062" y="5811875"/>
              <a:chExt cx="213671" cy="57600"/>
            </a:xfrm>
          </p:grpSpPr>
          <p:cxnSp>
            <p:nvCxnSpPr>
              <p:cNvPr id="8486" name="Straight Arrow Connector 8485">
                <a:extLst>
                  <a:ext uri="{FF2B5EF4-FFF2-40B4-BE49-F238E27FC236}">
                    <a16:creationId xmlns:a16="http://schemas.microsoft.com/office/drawing/2014/main" id="{B0179161-7F96-A929-1875-85DF1183DCAF}"/>
                  </a:ext>
                </a:extLst>
              </p:cNvPr>
              <p:cNvCxnSpPr>
                <a:cxnSpLocks/>
                <a:stCxn id="8487" idx="2"/>
                <a:endCxn id="2373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87" name="Text Box 3036">
                <a:extLst>
                  <a:ext uri="{FF2B5EF4-FFF2-40B4-BE49-F238E27FC236}">
                    <a16:creationId xmlns:a16="http://schemas.microsoft.com/office/drawing/2014/main" id="{DAEB5808-CF33-DB2A-A9B3-57518EBA27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88" name="Group 7687">
              <a:extLst>
                <a:ext uri="{FF2B5EF4-FFF2-40B4-BE49-F238E27FC236}">
                  <a16:creationId xmlns:a16="http://schemas.microsoft.com/office/drawing/2014/main" id="{EF0F0D88-3D63-700D-061A-1B3AB70DE6FF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0095" y="21096971"/>
              <a:ext cx="213671" cy="57600"/>
              <a:chOff x="2823062" y="5811875"/>
              <a:chExt cx="213671" cy="57600"/>
            </a:xfrm>
          </p:grpSpPr>
          <p:cxnSp>
            <p:nvCxnSpPr>
              <p:cNvPr id="8465" name="Straight Arrow Connector 8464">
                <a:extLst>
                  <a:ext uri="{FF2B5EF4-FFF2-40B4-BE49-F238E27FC236}">
                    <a16:creationId xmlns:a16="http://schemas.microsoft.com/office/drawing/2014/main" id="{6C06D64B-C345-9AB7-E2CC-DB0F7A451B40}"/>
                  </a:ext>
                </a:extLst>
              </p:cNvPr>
              <p:cNvCxnSpPr>
                <a:cxnSpLocks/>
                <a:stCxn id="8466" idx="2"/>
                <a:endCxn id="2406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66" name="Text Box 3036">
                <a:extLst>
                  <a:ext uri="{FF2B5EF4-FFF2-40B4-BE49-F238E27FC236}">
                    <a16:creationId xmlns:a16="http://schemas.microsoft.com/office/drawing/2014/main" id="{D6EB5B31-41B2-E0F3-CCB7-61780BAC45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691" name="Text Box 3036">
              <a:extLst>
                <a:ext uri="{FF2B5EF4-FFF2-40B4-BE49-F238E27FC236}">
                  <a16:creationId xmlns:a16="http://schemas.microsoft.com/office/drawing/2014/main" id="{57644E64-AB26-FAD2-56E7-A4FE3AFD1ED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12313" y="1476499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92" name="Text Box 3036">
              <a:extLst>
                <a:ext uri="{FF2B5EF4-FFF2-40B4-BE49-F238E27FC236}">
                  <a16:creationId xmlns:a16="http://schemas.microsoft.com/office/drawing/2014/main" id="{AC0815E0-C6F9-13FF-0F7E-B6D1A8BE4A5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07334" y="1500551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00" name="Straight Arrow Connector 7699">
              <a:extLst>
                <a:ext uri="{FF2B5EF4-FFF2-40B4-BE49-F238E27FC236}">
                  <a16:creationId xmlns:a16="http://schemas.microsoft.com/office/drawing/2014/main" id="{1DA358F6-E955-F7A4-0A46-3134A7B148A4}"/>
                </a:ext>
              </a:extLst>
            </p:cNvPr>
            <p:cNvCxnSpPr>
              <a:cxnSpLocks/>
              <a:stCxn id="7701" idx="2"/>
              <a:endCxn id="2415" idx="3"/>
            </p:cNvCxnSpPr>
            <p:nvPr/>
          </p:nvCxnSpPr>
          <p:spPr>
            <a:xfrm flipH="1" flipV="1">
              <a:off x="19069459" y="10877468"/>
              <a:ext cx="495378" cy="1935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01" name="Text Box 3036">
              <a:extLst>
                <a:ext uri="{FF2B5EF4-FFF2-40B4-BE49-F238E27FC236}">
                  <a16:creationId xmlns:a16="http://schemas.microsoft.com/office/drawing/2014/main" id="{27918F5C-E01B-5B62-FE66-10D96AAE177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9564837" y="10850603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02" name="Connector: Elbow 2143">
              <a:extLst>
                <a:ext uri="{FF2B5EF4-FFF2-40B4-BE49-F238E27FC236}">
                  <a16:creationId xmlns:a16="http://schemas.microsoft.com/office/drawing/2014/main" id="{D3B4CDFD-16CA-8B7C-097A-3B06CD920D4F}"/>
                </a:ext>
              </a:extLst>
            </p:cNvPr>
            <p:cNvCxnSpPr>
              <a:cxnSpLocks/>
              <a:stCxn id="7588" idx="2"/>
              <a:endCxn id="7701" idx="6"/>
            </p:cNvCxnSpPr>
            <p:nvPr/>
          </p:nvCxnSpPr>
          <p:spPr>
            <a:xfrm rot="10800000" flipV="1">
              <a:off x="19622438" y="9614149"/>
              <a:ext cx="4700699" cy="1265253"/>
            </a:xfrm>
            <a:prstGeom prst="bentConnector3">
              <a:avLst>
                <a:gd name="adj1" fmla="val 85839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03" name="Connector: Elbow 2144">
              <a:extLst>
                <a:ext uri="{FF2B5EF4-FFF2-40B4-BE49-F238E27FC236}">
                  <a16:creationId xmlns:a16="http://schemas.microsoft.com/office/drawing/2014/main" id="{29837D68-A686-E86A-137E-FD5E598A9A7E}"/>
                </a:ext>
              </a:extLst>
            </p:cNvPr>
            <p:cNvCxnSpPr>
              <a:cxnSpLocks/>
              <a:stCxn id="7538" idx="2"/>
              <a:endCxn id="2416" idx="3"/>
            </p:cNvCxnSpPr>
            <p:nvPr/>
          </p:nvCxnSpPr>
          <p:spPr>
            <a:xfrm rot="10800000">
              <a:off x="19069460" y="10942037"/>
              <a:ext cx="5078885" cy="98797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05" name="Text Box 3036">
              <a:extLst>
                <a:ext uri="{FF2B5EF4-FFF2-40B4-BE49-F238E27FC236}">
                  <a16:creationId xmlns:a16="http://schemas.microsoft.com/office/drawing/2014/main" id="{214EA7CC-090B-4ACD-FD06-A4103E67315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9569976" y="11078513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707" name="Text Box 3036">
              <a:extLst>
                <a:ext uri="{FF2B5EF4-FFF2-40B4-BE49-F238E27FC236}">
                  <a16:creationId xmlns:a16="http://schemas.microsoft.com/office/drawing/2014/main" id="{D02A08F1-2796-7C48-7B81-ED75A752E85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9578440" y="11301049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710" name="Group 7709">
              <a:extLst>
                <a:ext uri="{FF2B5EF4-FFF2-40B4-BE49-F238E27FC236}">
                  <a16:creationId xmlns:a16="http://schemas.microsoft.com/office/drawing/2014/main" id="{501384E3-F65E-6AEE-AD05-1D7287B18176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4683" y="13374126"/>
              <a:ext cx="204293" cy="57600"/>
              <a:chOff x="2832440" y="5811875"/>
              <a:chExt cx="204293" cy="57600"/>
            </a:xfrm>
          </p:grpSpPr>
          <p:cxnSp>
            <p:nvCxnSpPr>
              <p:cNvPr id="8447" name="Straight Arrow Connector 8446">
                <a:extLst>
                  <a:ext uri="{FF2B5EF4-FFF2-40B4-BE49-F238E27FC236}">
                    <a16:creationId xmlns:a16="http://schemas.microsoft.com/office/drawing/2014/main" id="{96E88110-5F9D-87D7-AD4A-3969144A8CE2}"/>
                  </a:ext>
                </a:extLst>
              </p:cNvPr>
              <p:cNvCxnSpPr>
                <a:cxnSpLocks/>
                <a:stCxn id="8448" idx="2"/>
                <a:endCxn id="2432" idx="3"/>
              </p:cNvCxnSpPr>
              <p:nvPr/>
            </p:nvCxnSpPr>
            <p:spPr>
              <a:xfrm flipH="1" flipV="1">
                <a:off x="2832440" y="5838739"/>
                <a:ext cx="146693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48" name="Text Box 3036">
                <a:extLst>
                  <a:ext uri="{FF2B5EF4-FFF2-40B4-BE49-F238E27FC236}">
                    <a16:creationId xmlns:a16="http://schemas.microsoft.com/office/drawing/2014/main" id="{BD5ADCDA-F614-1C1B-98BC-AF553B619F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7713" name="Connector: Elbow 2170">
              <a:extLst>
                <a:ext uri="{FF2B5EF4-FFF2-40B4-BE49-F238E27FC236}">
                  <a16:creationId xmlns:a16="http://schemas.microsoft.com/office/drawing/2014/main" id="{2349FA35-0F62-8EF6-EA55-5FC25344D9B0}"/>
                </a:ext>
              </a:extLst>
            </p:cNvPr>
            <p:cNvCxnSpPr>
              <a:cxnSpLocks/>
              <a:stCxn id="7582" idx="2"/>
              <a:endCxn id="2431" idx="3"/>
            </p:cNvCxnSpPr>
            <p:nvPr/>
          </p:nvCxnSpPr>
          <p:spPr>
            <a:xfrm rot="10800000" flipV="1">
              <a:off x="19044683" y="9877345"/>
              <a:ext cx="3923978" cy="345907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14" name="Connector: Elbow 2171">
              <a:extLst>
                <a:ext uri="{FF2B5EF4-FFF2-40B4-BE49-F238E27FC236}">
                  <a16:creationId xmlns:a16="http://schemas.microsoft.com/office/drawing/2014/main" id="{C9D97739-F43C-B8C4-9273-E64D82FC6E9B}"/>
                </a:ext>
              </a:extLst>
            </p:cNvPr>
            <p:cNvCxnSpPr>
              <a:cxnSpLocks/>
              <a:stCxn id="7952" idx="2"/>
              <a:endCxn id="8448" idx="6"/>
            </p:cNvCxnSpPr>
            <p:nvPr/>
          </p:nvCxnSpPr>
          <p:spPr>
            <a:xfrm rot="10800000" flipV="1">
              <a:off x="19248976" y="9546090"/>
              <a:ext cx="7424298" cy="385683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39" name="Text Box 3036">
              <a:extLst>
                <a:ext uri="{FF2B5EF4-FFF2-40B4-BE49-F238E27FC236}">
                  <a16:creationId xmlns:a16="http://schemas.microsoft.com/office/drawing/2014/main" id="{4572C62F-D8D7-B563-75B8-DFDA4A3C511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969123" y="9691144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40" name="Straight Arrow Connector 7739">
              <a:extLst>
                <a:ext uri="{FF2B5EF4-FFF2-40B4-BE49-F238E27FC236}">
                  <a16:creationId xmlns:a16="http://schemas.microsoft.com/office/drawing/2014/main" id="{0C2268DA-2287-4D2D-3056-61D5EE1EDCAE}"/>
                </a:ext>
              </a:extLst>
            </p:cNvPr>
            <p:cNvCxnSpPr>
              <a:cxnSpLocks/>
              <a:stCxn id="7705" idx="2"/>
              <a:endCxn id="2419" idx="3"/>
            </p:cNvCxnSpPr>
            <p:nvPr/>
          </p:nvCxnSpPr>
          <p:spPr>
            <a:xfrm flipH="1" flipV="1">
              <a:off x="19069643" y="11105378"/>
              <a:ext cx="500333" cy="1935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41" name="Straight Arrow Connector 7740">
              <a:extLst>
                <a:ext uri="{FF2B5EF4-FFF2-40B4-BE49-F238E27FC236}">
                  <a16:creationId xmlns:a16="http://schemas.microsoft.com/office/drawing/2014/main" id="{364F6FF6-CB42-06D9-81E6-280C90A06B84}"/>
                </a:ext>
              </a:extLst>
            </p:cNvPr>
            <p:cNvCxnSpPr>
              <a:cxnSpLocks/>
              <a:stCxn id="7707" idx="2"/>
              <a:endCxn id="2423" idx="3"/>
            </p:cNvCxnSpPr>
            <p:nvPr/>
          </p:nvCxnSpPr>
          <p:spPr>
            <a:xfrm flipH="1">
              <a:off x="19069459" y="11329849"/>
              <a:ext cx="508981" cy="4385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42" name="Text Box 3036">
              <a:extLst>
                <a:ext uri="{FF2B5EF4-FFF2-40B4-BE49-F238E27FC236}">
                  <a16:creationId xmlns:a16="http://schemas.microsoft.com/office/drawing/2014/main" id="{6262C6FA-91FF-224B-2BC9-5FB34ACD3CA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089909" y="9823083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744" name="Text Box 3036">
              <a:extLst>
                <a:ext uri="{FF2B5EF4-FFF2-40B4-BE49-F238E27FC236}">
                  <a16:creationId xmlns:a16="http://schemas.microsoft.com/office/drawing/2014/main" id="{A9496EA9-FEAC-50F2-9320-17E7D5FF3E1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27520" y="1425955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745" name="Text Box 3036">
              <a:extLst>
                <a:ext uri="{FF2B5EF4-FFF2-40B4-BE49-F238E27FC236}">
                  <a16:creationId xmlns:a16="http://schemas.microsoft.com/office/drawing/2014/main" id="{7AA8E27A-9F6E-E529-410B-34B6FF00873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27520" y="1447104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746" name="Text Box 3036">
              <a:extLst>
                <a:ext uri="{FF2B5EF4-FFF2-40B4-BE49-F238E27FC236}">
                  <a16:creationId xmlns:a16="http://schemas.microsoft.com/office/drawing/2014/main" id="{5359788E-2631-CCC9-E65A-DED93C1C268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27520" y="1467861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747" name="Text Box 3036">
              <a:extLst>
                <a:ext uri="{FF2B5EF4-FFF2-40B4-BE49-F238E27FC236}">
                  <a16:creationId xmlns:a16="http://schemas.microsoft.com/office/drawing/2014/main" id="{58C82163-3781-28E1-B6B2-DB0E9EF27BB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37798" y="1492370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54" name="Straight Arrow Connector 7753">
              <a:extLst>
                <a:ext uri="{FF2B5EF4-FFF2-40B4-BE49-F238E27FC236}">
                  <a16:creationId xmlns:a16="http://schemas.microsoft.com/office/drawing/2014/main" id="{7AB08802-EC8E-B719-40E6-4545CAB21135}"/>
                </a:ext>
              </a:extLst>
            </p:cNvPr>
            <p:cNvCxnSpPr>
              <a:cxnSpLocks/>
              <a:stCxn id="7755" idx="2"/>
              <a:endCxn id="2443" idx="3"/>
            </p:cNvCxnSpPr>
            <p:nvPr/>
          </p:nvCxnSpPr>
          <p:spPr>
            <a:xfrm flipH="1" flipV="1">
              <a:off x="19041495" y="14882472"/>
              <a:ext cx="194275" cy="1936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55" name="Text Box 3036">
              <a:extLst>
                <a:ext uri="{FF2B5EF4-FFF2-40B4-BE49-F238E27FC236}">
                  <a16:creationId xmlns:a16="http://schemas.microsoft.com/office/drawing/2014/main" id="{C4EFA6C5-4C9F-FAF9-93E2-7F9508AE66F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9235770" y="14855608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756" name="Text Box 3036">
              <a:extLst>
                <a:ext uri="{FF2B5EF4-FFF2-40B4-BE49-F238E27FC236}">
                  <a16:creationId xmlns:a16="http://schemas.microsoft.com/office/drawing/2014/main" id="{AA122FC7-9591-B34B-9DC4-01BDC81D0FB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9235770" y="15083662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57" name="Straight Arrow Connector 7756">
              <a:extLst>
                <a:ext uri="{FF2B5EF4-FFF2-40B4-BE49-F238E27FC236}">
                  <a16:creationId xmlns:a16="http://schemas.microsoft.com/office/drawing/2014/main" id="{0BAAD2C5-FAFC-8000-845D-3C45D24EDD21}"/>
                </a:ext>
              </a:extLst>
            </p:cNvPr>
            <p:cNvCxnSpPr>
              <a:cxnSpLocks/>
              <a:stCxn id="7758" idx="2"/>
              <a:endCxn id="2452" idx="3"/>
            </p:cNvCxnSpPr>
            <p:nvPr/>
          </p:nvCxnSpPr>
          <p:spPr>
            <a:xfrm flipH="1">
              <a:off x="19041495" y="14652688"/>
              <a:ext cx="186471" cy="1730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58" name="Text Box 3036">
              <a:extLst>
                <a:ext uri="{FF2B5EF4-FFF2-40B4-BE49-F238E27FC236}">
                  <a16:creationId xmlns:a16="http://schemas.microsoft.com/office/drawing/2014/main" id="{D457BF5C-1A63-161B-8499-8DB9EE92CD7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9227966" y="14623888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59" name="Straight Arrow Connector 7758">
              <a:extLst>
                <a:ext uri="{FF2B5EF4-FFF2-40B4-BE49-F238E27FC236}">
                  <a16:creationId xmlns:a16="http://schemas.microsoft.com/office/drawing/2014/main" id="{7E452F32-2C5C-1676-F9F0-CEF14C56B891}"/>
                </a:ext>
              </a:extLst>
            </p:cNvPr>
            <p:cNvCxnSpPr>
              <a:cxnSpLocks/>
              <a:stCxn id="7756" idx="2"/>
              <a:endCxn id="2461" idx="3"/>
            </p:cNvCxnSpPr>
            <p:nvPr/>
          </p:nvCxnSpPr>
          <p:spPr>
            <a:xfrm flipH="1" flipV="1">
              <a:off x="19041495" y="15110526"/>
              <a:ext cx="194275" cy="1936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60" name="Straight Arrow Connector 7759">
              <a:extLst>
                <a:ext uri="{FF2B5EF4-FFF2-40B4-BE49-F238E27FC236}">
                  <a16:creationId xmlns:a16="http://schemas.microsoft.com/office/drawing/2014/main" id="{247768FA-AC30-15DD-ABF8-63FE1FCB96B5}"/>
                </a:ext>
              </a:extLst>
            </p:cNvPr>
            <p:cNvCxnSpPr>
              <a:cxnSpLocks/>
              <a:stCxn id="7761" idx="2"/>
              <a:endCxn id="2470" idx="3"/>
            </p:cNvCxnSpPr>
            <p:nvPr/>
          </p:nvCxnSpPr>
          <p:spPr>
            <a:xfrm flipH="1" flipV="1">
              <a:off x="19038690" y="15338580"/>
              <a:ext cx="197080" cy="1936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61" name="Text Box 3036">
              <a:extLst>
                <a:ext uri="{FF2B5EF4-FFF2-40B4-BE49-F238E27FC236}">
                  <a16:creationId xmlns:a16="http://schemas.microsoft.com/office/drawing/2014/main" id="{D35179AD-7979-1BDA-A7C0-F1D3CF013FD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9235770" y="15311716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62" name="Straight Arrow Connector 7761">
              <a:extLst>
                <a:ext uri="{FF2B5EF4-FFF2-40B4-BE49-F238E27FC236}">
                  <a16:creationId xmlns:a16="http://schemas.microsoft.com/office/drawing/2014/main" id="{064BA157-CBEF-368B-AC05-DCCFF489C71D}"/>
                </a:ext>
              </a:extLst>
            </p:cNvPr>
            <p:cNvCxnSpPr>
              <a:cxnSpLocks/>
              <a:stCxn id="7764" idx="2"/>
              <a:endCxn id="2479" idx="3"/>
            </p:cNvCxnSpPr>
            <p:nvPr/>
          </p:nvCxnSpPr>
          <p:spPr>
            <a:xfrm flipH="1" flipV="1">
              <a:off x="19041501" y="15566634"/>
              <a:ext cx="186546" cy="3267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64" name="Text Box 3036">
              <a:extLst>
                <a:ext uri="{FF2B5EF4-FFF2-40B4-BE49-F238E27FC236}">
                  <a16:creationId xmlns:a16="http://schemas.microsoft.com/office/drawing/2014/main" id="{A8D31EC7-13E3-24F5-60D1-F235018E709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9228047" y="15541101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65" name="Straight Arrow Connector 7764">
              <a:extLst>
                <a:ext uri="{FF2B5EF4-FFF2-40B4-BE49-F238E27FC236}">
                  <a16:creationId xmlns:a16="http://schemas.microsoft.com/office/drawing/2014/main" id="{634EA40A-702E-7747-FC95-AD4BD738D2B7}"/>
                </a:ext>
              </a:extLst>
            </p:cNvPr>
            <p:cNvCxnSpPr>
              <a:cxnSpLocks/>
              <a:stCxn id="7766" idx="2"/>
              <a:endCxn id="2488" idx="3"/>
            </p:cNvCxnSpPr>
            <p:nvPr/>
          </p:nvCxnSpPr>
          <p:spPr>
            <a:xfrm flipH="1" flipV="1">
              <a:off x="19038696" y="15794688"/>
              <a:ext cx="191470" cy="1936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66" name="Text Box 3036">
              <a:extLst>
                <a:ext uri="{FF2B5EF4-FFF2-40B4-BE49-F238E27FC236}">
                  <a16:creationId xmlns:a16="http://schemas.microsoft.com/office/drawing/2014/main" id="{0CC43D41-3B22-1AEF-55AC-7862A2FA4FA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9230166" y="15767824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67" name="Straight Arrow Connector 7766">
              <a:extLst>
                <a:ext uri="{FF2B5EF4-FFF2-40B4-BE49-F238E27FC236}">
                  <a16:creationId xmlns:a16="http://schemas.microsoft.com/office/drawing/2014/main" id="{DE3639A5-8743-791C-BFD5-57D254BF8F5E}"/>
                </a:ext>
              </a:extLst>
            </p:cNvPr>
            <p:cNvCxnSpPr>
              <a:cxnSpLocks/>
              <a:stCxn id="7768" idx="2"/>
              <a:endCxn id="2497" idx="3"/>
            </p:cNvCxnSpPr>
            <p:nvPr/>
          </p:nvCxnSpPr>
          <p:spPr>
            <a:xfrm flipH="1" flipV="1">
              <a:off x="19041501" y="16022740"/>
              <a:ext cx="188665" cy="1936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68" name="Text Box 3036">
              <a:extLst>
                <a:ext uri="{FF2B5EF4-FFF2-40B4-BE49-F238E27FC236}">
                  <a16:creationId xmlns:a16="http://schemas.microsoft.com/office/drawing/2014/main" id="{D9E7BEE5-769E-D1F0-1CA5-5313100AA4D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9230166" y="15995876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769" name="Text Box 3036">
              <a:extLst>
                <a:ext uri="{FF2B5EF4-FFF2-40B4-BE49-F238E27FC236}">
                  <a16:creationId xmlns:a16="http://schemas.microsoft.com/office/drawing/2014/main" id="{D57A361F-38F8-FAE9-7846-9A0BE4310B3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00698" y="1422850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770" name="Text Box 3036">
              <a:extLst>
                <a:ext uri="{FF2B5EF4-FFF2-40B4-BE49-F238E27FC236}">
                  <a16:creationId xmlns:a16="http://schemas.microsoft.com/office/drawing/2014/main" id="{1ABC4389-570D-2EE7-7F86-9920D3E262B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06175" y="1444580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771" name="Text Box 3036">
              <a:extLst>
                <a:ext uri="{FF2B5EF4-FFF2-40B4-BE49-F238E27FC236}">
                  <a16:creationId xmlns:a16="http://schemas.microsoft.com/office/drawing/2014/main" id="{2B8B9597-9268-A233-01A8-101553D5143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11648" y="14705771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772" name="Text Box 3036">
              <a:extLst>
                <a:ext uri="{FF2B5EF4-FFF2-40B4-BE49-F238E27FC236}">
                  <a16:creationId xmlns:a16="http://schemas.microsoft.com/office/drawing/2014/main" id="{51C32D33-9045-54E6-722F-5D2A73F704E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11655" y="14942197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773" name="Text Box 3036">
              <a:extLst>
                <a:ext uri="{FF2B5EF4-FFF2-40B4-BE49-F238E27FC236}">
                  <a16:creationId xmlns:a16="http://schemas.microsoft.com/office/drawing/2014/main" id="{1DEFEE93-E29D-988C-7BD1-34A9E4D74B1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590430" y="9558388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    </a:t>
              </a:r>
            </a:p>
          </p:txBody>
        </p:sp>
        <p:sp>
          <p:nvSpPr>
            <p:cNvPr id="7774" name="Text Box 3036">
              <a:extLst>
                <a:ext uri="{FF2B5EF4-FFF2-40B4-BE49-F238E27FC236}">
                  <a16:creationId xmlns:a16="http://schemas.microsoft.com/office/drawing/2014/main" id="{D92D7C37-E0A4-55CC-8D45-8F6C537107D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023284" y="9774899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76" name="Connector: Elbow 2226">
              <a:extLst>
                <a:ext uri="{FF2B5EF4-FFF2-40B4-BE49-F238E27FC236}">
                  <a16:creationId xmlns:a16="http://schemas.microsoft.com/office/drawing/2014/main" id="{D09C48E3-57FF-D2EA-A474-B540B7AD50AF}"/>
                </a:ext>
              </a:extLst>
            </p:cNvPr>
            <p:cNvCxnSpPr>
              <a:cxnSpLocks/>
              <a:stCxn id="7588" idx="2"/>
              <a:endCxn id="7705" idx="6"/>
            </p:cNvCxnSpPr>
            <p:nvPr/>
          </p:nvCxnSpPr>
          <p:spPr>
            <a:xfrm rot="10800000" flipV="1">
              <a:off x="19627576" y="9614149"/>
              <a:ext cx="4695560" cy="1493163"/>
            </a:xfrm>
            <a:prstGeom prst="bentConnector3">
              <a:avLst>
                <a:gd name="adj1" fmla="val 85878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77" name="Connector: Elbow 2226">
              <a:extLst>
                <a:ext uri="{FF2B5EF4-FFF2-40B4-BE49-F238E27FC236}">
                  <a16:creationId xmlns:a16="http://schemas.microsoft.com/office/drawing/2014/main" id="{4514567B-F2FC-C7A9-48CC-E97BA037FBE5}"/>
                </a:ext>
              </a:extLst>
            </p:cNvPr>
            <p:cNvCxnSpPr>
              <a:cxnSpLocks/>
              <a:stCxn id="7595" idx="2"/>
              <a:endCxn id="7707" idx="6"/>
            </p:cNvCxnSpPr>
            <p:nvPr/>
          </p:nvCxnSpPr>
          <p:spPr>
            <a:xfrm rot="10800000" flipV="1">
              <a:off x="19636040" y="9636795"/>
              <a:ext cx="6932778" cy="1693054"/>
            </a:xfrm>
            <a:prstGeom prst="bentConnector3">
              <a:avLst>
                <a:gd name="adj1" fmla="val 91217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78" name="Text Box 3036">
              <a:extLst>
                <a:ext uri="{FF2B5EF4-FFF2-40B4-BE49-F238E27FC236}">
                  <a16:creationId xmlns:a16="http://schemas.microsoft.com/office/drawing/2014/main" id="{13E2418B-C5EB-855B-8E5E-F0BCBF2B618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9573204" y="11536016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79" name="Straight Arrow Connector 7778">
              <a:extLst>
                <a:ext uri="{FF2B5EF4-FFF2-40B4-BE49-F238E27FC236}">
                  <a16:creationId xmlns:a16="http://schemas.microsoft.com/office/drawing/2014/main" id="{A96E7DF9-6F4B-91AF-241C-F531CAA36F7E}"/>
                </a:ext>
              </a:extLst>
            </p:cNvPr>
            <p:cNvCxnSpPr>
              <a:cxnSpLocks/>
              <a:stCxn id="7778" idx="2"/>
              <a:endCxn id="2530" idx="3"/>
            </p:cNvCxnSpPr>
            <p:nvPr/>
          </p:nvCxnSpPr>
          <p:spPr>
            <a:xfrm flipH="1">
              <a:off x="19065197" y="11564816"/>
              <a:ext cx="508007" cy="0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80" name="Connector: Elbow 2226">
              <a:extLst>
                <a:ext uri="{FF2B5EF4-FFF2-40B4-BE49-F238E27FC236}">
                  <a16:creationId xmlns:a16="http://schemas.microsoft.com/office/drawing/2014/main" id="{F1C59C9A-2454-D547-A954-21A368D4D4AA}"/>
                </a:ext>
              </a:extLst>
            </p:cNvPr>
            <p:cNvCxnSpPr>
              <a:cxnSpLocks/>
              <a:stCxn id="7595" idx="2"/>
              <a:endCxn id="7778" idx="6"/>
            </p:cNvCxnSpPr>
            <p:nvPr/>
          </p:nvCxnSpPr>
          <p:spPr>
            <a:xfrm rot="10800000" flipV="1">
              <a:off x="19630804" y="9636794"/>
              <a:ext cx="6938014" cy="1928021"/>
            </a:xfrm>
            <a:prstGeom prst="bentConnector3">
              <a:avLst>
                <a:gd name="adj1" fmla="val 91115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81" name="Connector: Elbow 2237">
              <a:extLst>
                <a:ext uri="{FF2B5EF4-FFF2-40B4-BE49-F238E27FC236}">
                  <a16:creationId xmlns:a16="http://schemas.microsoft.com/office/drawing/2014/main" id="{60A91DE2-464E-B5CC-4E6D-EF0F905A02BF}"/>
                </a:ext>
              </a:extLst>
            </p:cNvPr>
            <p:cNvCxnSpPr>
              <a:cxnSpLocks/>
              <a:stCxn id="7739" idx="2"/>
              <a:endCxn id="2414" idx="3"/>
            </p:cNvCxnSpPr>
            <p:nvPr/>
          </p:nvCxnSpPr>
          <p:spPr>
            <a:xfrm rot="10800000" flipV="1">
              <a:off x="19069459" y="9718143"/>
              <a:ext cx="3899664" cy="109475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82" name="Connector: Elbow 2237">
              <a:extLst>
                <a:ext uri="{FF2B5EF4-FFF2-40B4-BE49-F238E27FC236}">
                  <a16:creationId xmlns:a16="http://schemas.microsoft.com/office/drawing/2014/main" id="{D84E8865-7783-32F8-79DB-24C0D17E35A3}"/>
                </a:ext>
              </a:extLst>
            </p:cNvPr>
            <p:cNvCxnSpPr>
              <a:cxnSpLocks/>
              <a:stCxn id="7739" idx="2"/>
              <a:endCxn id="2418" idx="3"/>
            </p:cNvCxnSpPr>
            <p:nvPr/>
          </p:nvCxnSpPr>
          <p:spPr>
            <a:xfrm rot="10800000" flipV="1">
              <a:off x="19069643" y="9718143"/>
              <a:ext cx="3899480" cy="132266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83" name="Connector: Elbow 2237">
              <a:extLst>
                <a:ext uri="{FF2B5EF4-FFF2-40B4-BE49-F238E27FC236}">
                  <a16:creationId xmlns:a16="http://schemas.microsoft.com/office/drawing/2014/main" id="{A292E38F-C268-C546-3BBC-D02A58CD1F52}"/>
                </a:ext>
              </a:extLst>
            </p:cNvPr>
            <p:cNvCxnSpPr>
              <a:cxnSpLocks/>
              <a:stCxn id="7739" idx="2"/>
              <a:endCxn id="2422" idx="3"/>
            </p:cNvCxnSpPr>
            <p:nvPr/>
          </p:nvCxnSpPr>
          <p:spPr>
            <a:xfrm rot="10800000" flipV="1">
              <a:off x="19069459" y="9718143"/>
              <a:ext cx="3899664" cy="155152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84" name="Connector: Elbow 2237">
              <a:extLst>
                <a:ext uri="{FF2B5EF4-FFF2-40B4-BE49-F238E27FC236}">
                  <a16:creationId xmlns:a16="http://schemas.microsoft.com/office/drawing/2014/main" id="{A8766DC2-C410-C3F4-EA4D-67AC235B9A0F}"/>
                </a:ext>
              </a:extLst>
            </p:cNvPr>
            <p:cNvCxnSpPr>
              <a:cxnSpLocks/>
              <a:stCxn id="7739" idx="2"/>
              <a:endCxn id="2529" idx="3"/>
            </p:cNvCxnSpPr>
            <p:nvPr/>
          </p:nvCxnSpPr>
          <p:spPr>
            <a:xfrm rot="10800000" flipV="1">
              <a:off x="19065197" y="9718143"/>
              <a:ext cx="3903926" cy="178210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86" name="Connector: Elbow 2239">
              <a:extLst>
                <a:ext uri="{FF2B5EF4-FFF2-40B4-BE49-F238E27FC236}">
                  <a16:creationId xmlns:a16="http://schemas.microsoft.com/office/drawing/2014/main" id="{F9B377E7-5C3B-BD52-763C-BAA65EDDED8D}"/>
                </a:ext>
              </a:extLst>
            </p:cNvPr>
            <p:cNvCxnSpPr>
              <a:cxnSpLocks/>
              <a:stCxn id="7565" idx="2"/>
              <a:endCxn id="2416" idx="3"/>
            </p:cNvCxnSpPr>
            <p:nvPr/>
          </p:nvCxnSpPr>
          <p:spPr>
            <a:xfrm rot="10800000">
              <a:off x="19069460" y="10942037"/>
              <a:ext cx="5078885" cy="122617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87" name="Text Box 3036">
              <a:extLst>
                <a:ext uri="{FF2B5EF4-FFF2-40B4-BE49-F238E27FC236}">
                  <a16:creationId xmlns:a16="http://schemas.microsoft.com/office/drawing/2014/main" id="{EF3FB62B-CC85-C180-B930-B8F298E9E5D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140800" y="1285137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7788" name="Connector: Elbow 2239">
              <a:extLst>
                <a:ext uri="{FF2B5EF4-FFF2-40B4-BE49-F238E27FC236}">
                  <a16:creationId xmlns:a16="http://schemas.microsoft.com/office/drawing/2014/main" id="{49C7CC10-78EB-787D-ECDE-18A0304C5B43}"/>
                </a:ext>
              </a:extLst>
            </p:cNvPr>
            <p:cNvCxnSpPr>
              <a:cxnSpLocks/>
              <a:stCxn id="7566" idx="2"/>
              <a:endCxn id="2416" idx="3"/>
            </p:cNvCxnSpPr>
            <p:nvPr/>
          </p:nvCxnSpPr>
          <p:spPr>
            <a:xfrm rot="10800000">
              <a:off x="19069459" y="10942037"/>
              <a:ext cx="5071396" cy="146724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89" name="Connector: Elbow 2239">
              <a:extLst>
                <a:ext uri="{FF2B5EF4-FFF2-40B4-BE49-F238E27FC236}">
                  <a16:creationId xmlns:a16="http://schemas.microsoft.com/office/drawing/2014/main" id="{3F1466D6-7072-4528-1B7F-645D032C1F40}"/>
                </a:ext>
              </a:extLst>
            </p:cNvPr>
            <p:cNvCxnSpPr>
              <a:cxnSpLocks/>
              <a:stCxn id="7567" idx="2"/>
              <a:endCxn id="2416" idx="3"/>
            </p:cNvCxnSpPr>
            <p:nvPr/>
          </p:nvCxnSpPr>
          <p:spPr>
            <a:xfrm rot="10800000">
              <a:off x="19069460" y="10942036"/>
              <a:ext cx="5071755" cy="169134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90" name="Connector: Elbow 2239">
              <a:extLst>
                <a:ext uri="{FF2B5EF4-FFF2-40B4-BE49-F238E27FC236}">
                  <a16:creationId xmlns:a16="http://schemas.microsoft.com/office/drawing/2014/main" id="{0F9205D7-F74F-7AC7-EAFD-4E906DC657ED}"/>
                </a:ext>
              </a:extLst>
            </p:cNvPr>
            <p:cNvCxnSpPr>
              <a:cxnSpLocks/>
              <a:stCxn id="7787" idx="2"/>
              <a:endCxn id="2416" idx="3"/>
            </p:cNvCxnSpPr>
            <p:nvPr/>
          </p:nvCxnSpPr>
          <p:spPr>
            <a:xfrm rot="10800000">
              <a:off x="19069460" y="10942037"/>
              <a:ext cx="5071341" cy="193633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91" name="Connector: Elbow 2239">
              <a:extLst>
                <a:ext uri="{FF2B5EF4-FFF2-40B4-BE49-F238E27FC236}">
                  <a16:creationId xmlns:a16="http://schemas.microsoft.com/office/drawing/2014/main" id="{EC9ABD72-191B-F13B-ACD5-D3B4B8806B4B}"/>
                </a:ext>
              </a:extLst>
            </p:cNvPr>
            <p:cNvCxnSpPr>
              <a:cxnSpLocks/>
              <a:stCxn id="7568" idx="2"/>
              <a:endCxn id="2416" idx="3"/>
            </p:cNvCxnSpPr>
            <p:nvPr/>
          </p:nvCxnSpPr>
          <p:spPr>
            <a:xfrm rot="10800000">
              <a:off x="19069460" y="10942036"/>
              <a:ext cx="5071227" cy="2192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92" name="Connector: Elbow 2239">
              <a:extLst>
                <a:ext uri="{FF2B5EF4-FFF2-40B4-BE49-F238E27FC236}">
                  <a16:creationId xmlns:a16="http://schemas.microsoft.com/office/drawing/2014/main" id="{3A03A3A6-8208-323D-3B20-DF2E8B2CA926}"/>
                </a:ext>
              </a:extLst>
            </p:cNvPr>
            <p:cNvCxnSpPr>
              <a:cxnSpLocks/>
              <a:stCxn id="7569" idx="2"/>
              <a:endCxn id="2416" idx="3"/>
            </p:cNvCxnSpPr>
            <p:nvPr/>
          </p:nvCxnSpPr>
          <p:spPr>
            <a:xfrm rot="10800000">
              <a:off x="19069459" y="10942037"/>
              <a:ext cx="5062388" cy="243665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93" name="Connector: Elbow 2239">
              <a:extLst>
                <a:ext uri="{FF2B5EF4-FFF2-40B4-BE49-F238E27FC236}">
                  <a16:creationId xmlns:a16="http://schemas.microsoft.com/office/drawing/2014/main" id="{9E335877-6C58-C368-A681-E664FC33F13E}"/>
                </a:ext>
              </a:extLst>
            </p:cNvPr>
            <p:cNvCxnSpPr>
              <a:cxnSpLocks/>
              <a:stCxn id="7570" idx="2"/>
              <a:endCxn id="2416" idx="3"/>
            </p:cNvCxnSpPr>
            <p:nvPr/>
          </p:nvCxnSpPr>
          <p:spPr>
            <a:xfrm rot="10800000">
              <a:off x="19069459" y="10942036"/>
              <a:ext cx="5071396" cy="269474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94" name="Connector: Elbow 2239">
              <a:extLst>
                <a:ext uri="{FF2B5EF4-FFF2-40B4-BE49-F238E27FC236}">
                  <a16:creationId xmlns:a16="http://schemas.microsoft.com/office/drawing/2014/main" id="{69396310-609E-5C3B-A5CB-EFC62FA2B10B}"/>
                </a:ext>
              </a:extLst>
            </p:cNvPr>
            <p:cNvCxnSpPr>
              <a:cxnSpLocks/>
              <a:stCxn id="7571" idx="2"/>
              <a:endCxn id="2416" idx="3"/>
            </p:cNvCxnSpPr>
            <p:nvPr/>
          </p:nvCxnSpPr>
          <p:spPr>
            <a:xfrm rot="10800000">
              <a:off x="19069459" y="10942036"/>
              <a:ext cx="5071396" cy="288899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95" name="Connector: Elbow 2239">
              <a:extLst>
                <a:ext uri="{FF2B5EF4-FFF2-40B4-BE49-F238E27FC236}">
                  <a16:creationId xmlns:a16="http://schemas.microsoft.com/office/drawing/2014/main" id="{3DF17D51-B3C1-8460-94AD-B5BE5C1342A1}"/>
                </a:ext>
              </a:extLst>
            </p:cNvPr>
            <p:cNvCxnSpPr>
              <a:cxnSpLocks/>
              <a:stCxn id="7572" idx="2"/>
              <a:endCxn id="2416" idx="3"/>
            </p:cNvCxnSpPr>
            <p:nvPr/>
          </p:nvCxnSpPr>
          <p:spPr>
            <a:xfrm rot="10800000">
              <a:off x="19069459" y="10942037"/>
              <a:ext cx="5071396" cy="307695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96" name="Connector: Elbow 2239">
              <a:extLst>
                <a:ext uri="{FF2B5EF4-FFF2-40B4-BE49-F238E27FC236}">
                  <a16:creationId xmlns:a16="http://schemas.microsoft.com/office/drawing/2014/main" id="{C12394E2-9087-D219-E6F1-9027DC81FCED}"/>
                </a:ext>
              </a:extLst>
            </p:cNvPr>
            <p:cNvCxnSpPr>
              <a:cxnSpLocks/>
              <a:stCxn id="7538" idx="2"/>
              <a:endCxn id="2420" idx="3"/>
            </p:cNvCxnSpPr>
            <p:nvPr/>
          </p:nvCxnSpPr>
          <p:spPr>
            <a:xfrm rot="10800000">
              <a:off x="19069644" y="11169947"/>
              <a:ext cx="5078701" cy="76006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97" name="Connector: Elbow 2239">
              <a:extLst>
                <a:ext uri="{FF2B5EF4-FFF2-40B4-BE49-F238E27FC236}">
                  <a16:creationId xmlns:a16="http://schemas.microsoft.com/office/drawing/2014/main" id="{F6701D4B-BA47-6BE1-D353-87161F0CA0F3}"/>
                </a:ext>
              </a:extLst>
            </p:cNvPr>
            <p:cNvCxnSpPr>
              <a:cxnSpLocks/>
              <a:stCxn id="7565" idx="2"/>
              <a:endCxn id="2420" idx="3"/>
            </p:cNvCxnSpPr>
            <p:nvPr/>
          </p:nvCxnSpPr>
          <p:spPr>
            <a:xfrm rot="10800000">
              <a:off x="19069644" y="11169947"/>
              <a:ext cx="5078701" cy="99826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98" name="Connector: Elbow 2239">
              <a:extLst>
                <a:ext uri="{FF2B5EF4-FFF2-40B4-BE49-F238E27FC236}">
                  <a16:creationId xmlns:a16="http://schemas.microsoft.com/office/drawing/2014/main" id="{A15E4929-82CB-27B5-59AE-2D2FB6A2C0FC}"/>
                </a:ext>
              </a:extLst>
            </p:cNvPr>
            <p:cNvCxnSpPr>
              <a:cxnSpLocks/>
              <a:stCxn id="7566" idx="2"/>
              <a:endCxn id="2420" idx="3"/>
            </p:cNvCxnSpPr>
            <p:nvPr/>
          </p:nvCxnSpPr>
          <p:spPr>
            <a:xfrm rot="10800000">
              <a:off x="19069643" y="11169947"/>
              <a:ext cx="5071212" cy="123933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99" name="Connector: Elbow 2239">
              <a:extLst>
                <a:ext uri="{FF2B5EF4-FFF2-40B4-BE49-F238E27FC236}">
                  <a16:creationId xmlns:a16="http://schemas.microsoft.com/office/drawing/2014/main" id="{B96B6A1D-6753-5700-4B83-E1FC36C0AE42}"/>
                </a:ext>
              </a:extLst>
            </p:cNvPr>
            <p:cNvCxnSpPr>
              <a:cxnSpLocks/>
              <a:stCxn id="7567" idx="2"/>
              <a:endCxn id="2420" idx="3"/>
            </p:cNvCxnSpPr>
            <p:nvPr/>
          </p:nvCxnSpPr>
          <p:spPr>
            <a:xfrm rot="10800000">
              <a:off x="19069644" y="11169946"/>
              <a:ext cx="5071571" cy="146343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00" name="Connector: Elbow 2239">
              <a:extLst>
                <a:ext uri="{FF2B5EF4-FFF2-40B4-BE49-F238E27FC236}">
                  <a16:creationId xmlns:a16="http://schemas.microsoft.com/office/drawing/2014/main" id="{B7EC7DFC-3843-5689-5879-FDA104F808DB}"/>
                </a:ext>
              </a:extLst>
            </p:cNvPr>
            <p:cNvCxnSpPr>
              <a:cxnSpLocks/>
              <a:stCxn id="7787" idx="2"/>
              <a:endCxn id="2420" idx="3"/>
            </p:cNvCxnSpPr>
            <p:nvPr/>
          </p:nvCxnSpPr>
          <p:spPr>
            <a:xfrm rot="10800000">
              <a:off x="19069644" y="11169947"/>
              <a:ext cx="5071157" cy="170842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01" name="Connector: Elbow 2239">
              <a:extLst>
                <a:ext uri="{FF2B5EF4-FFF2-40B4-BE49-F238E27FC236}">
                  <a16:creationId xmlns:a16="http://schemas.microsoft.com/office/drawing/2014/main" id="{683D7F95-2D2E-6FEC-C06D-04CAEFA69BED}"/>
                </a:ext>
              </a:extLst>
            </p:cNvPr>
            <p:cNvCxnSpPr>
              <a:cxnSpLocks/>
              <a:stCxn id="7568" idx="2"/>
              <a:endCxn id="2420" idx="3"/>
            </p:cNvCxnSpPr>
            <p:nvPr/>
          </p:nvCxnSpPr>
          <p:spPr>
            <a:xfrm rot="10800000">
              <a:off x="19069644" y="11169946"/>
              <a:ext cx="5071043" cy="196430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02" name="Connector: Elbow 2239">
              <a:extLst>
                <a:ext uri="{FF2B5EF4-FFF2-40B4-BE49-F238E27FC236}">
                  <a16:creationId xmlns:a16="http://schemas.microsoft.com/office/drawing/2014/main" id="{71D55FA9-545A-0D23-9BB8-3C18487BED72}"/>
                </a:ext>
              </a:extLst>
            </p:cNvPr>
            <p:cNvCxnSpPr>
              <a:cxnSpLocks/>
              <a:stCxn id="7569" idx="2"/>
              <a:endCxn id="2420" idx="3"/>
            </p:cNvCxnSpPr>
            <p:nvPr/>
          </p:nvCxnSpPr>
          <p:spPr>
            <a:xfrm rot="10800000">
              <a:off x="19069643" y="11169947"/>
              <a:ext cx="5062204" cy="220874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03" name="Connector: Elbow 2239">
              <a:extLst>
                <a:ext uri="{FF2B5EF4-FFF2-40B4-BE49-F238E27FC236}">
                  <a16:creationId xmlns:a16="http://schemas.microsoft.com/office/drawing/2014/main" id="{2307E767-7B14-4A8A-7A87-B4B3BB6A7ABE}"/>
                </a:ext>
              </a:extLst>
            </p:cNvPr>
            <p:cNvCxnSpPr>
              <a:cxnSpLocks/>
              <a:stCxn id="7570" idx="2"/>
              <a:endCxn id="2420" idx="3"/>
            </p:cNvCxnSpPr>
            <p:nvPr/>
          </p:nvCxnSpPr>
          <p:spPr>
            <a:xfrm rot="10800000">
              <a:off x="19069643" y="11169946"/>
              <a:ext cx="5071212" cy="246683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04" name="Connector: Elbow 2239">
              <a:extLst>
                <a:ext uri="{FF2B5EF4-FFF2-40B4-BE49-F238E27FC236}">
                  <a16:creationId xmlns:a16="http://schemas.microsoft.com/office/drawing/2014/main" id="{38ACDBA4-D58E-5099-A250-3581A0C6126E}"/>
                </a:ext>
              </a:extLst>
            </p:cNvPr>
            <p:cNvCxnSpPr>
              <a:cxnSpLocks/>
              <a:stCxn id="7571" idx="2"/>
              <a:endCxn id="2420" idx="3"/>
            </p:cNvCxnSpPr>
            <p:nvPr/>
          </p:nvCxnSpPr>
          <p:spPr>
            <a:xfrm rot="10800000">
              <a:off x="19069643" y="11169946"/>
              <a:ext cx="5071212" cy="266108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05" name="Connector: Elbow 2239">
              <a:extLst>
                <a:ext uri="{FF2B5EF4-FFF2-40B4-BE49-F238E27FC236}">
                  <a16:creationId xmlns:a16="http://schemas.microsoft.com/office/drawing/2014/main" id="{A6F49537-5A0B-D12D-9231-BD26A3A4B9C7}"/>
                </a:ext>
              </a:extLst>
            </p:cNvPr>
            <p:cNvCxnSpPr>
              <a:cxnSpLocks/>
              <a:stCxn id="7572" idx="2"/>
              <a:endCxn id="2420" idx="3"/>
            </p:cNvCxnSpPr>
            <p:nvPr/>
          </p:nvCxnSpPr>
          <p:spPr>
            <a:xfrm rot="10800000">
              <a:off x="19069643" y="11169947"/>
              <a:ext cx="5071212" cy="284904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06" name="Connector: Elbow 2239">
              <a:extLst>
                <a:ext uri="{FF2B5EF4-FFF2-40B4-BE49-F238E27FC236}">
                  <a16:creationId xmlns:a16="http://schemas.microsoft.com/office/drawing/2014/main" id="{435E30BD-04AE-8DF1-C3A4-653C967051E3}"/>
                </a:ext>
              </a:extLst>
            </p:cNvPr>
            <p:cNvCxnSpPr>
              <a:cxnSpLocks/>
              <a:stCxn id="7538" idx="2"/>
              <a:endCxn id="2424" idx="3"/>
            </p:cNvCxnSpPr>
            <p:nvPr/>
          </p:nvCxnSpPr>
          <p:spPr>
            <a:xfrm rot="10800000">
              <a:off x="19069460" y="11398803"/>
              <a:ext cx="5078885" cy="53120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07" name="Connector: Elbow 2239">
              <a:extLst>
                <a:ext uri="{FF2B5EF4-FFF2-40B4-BE49-F238E27FC236}">
                  <a16:creationId xmlns:a16="http://schemas.microsoft.com/office/drawing/2014/main" id="{9B3C839B-0322-C337-B248-61BCC03D0870}"/>
                </a:ext>
              </a:extLst>
            </p:cNvPr>
            <p:cNvCxnSpPr>
              <a:cxnSpLocks/>
              <a:stCxn id="7565" idx="2"/>
              <a:endCxn id="2424" idx="3"/>
            </p:cNvCxnSpPr>
            <p:nvPr/>
          </p:nvCxnSpPr>
          <p:spPr>
            <a:xfrm rot="10800000">
              <a:off x="19069460" y="11398803"/>
              <a:ext cx="5078885" cy="76941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08" name="Connector: Elbow 2239">
              <a:extLst>
                <a:ext uri="{FF2B5EF4-FFF2-40B4-BE49-F238E27FC236}">
                  <a16:creationId xmlns:a16="http://schemas.microsoft.com/office/drawing/2014/main" id="{142BE7C1-ACDA-C156-64E8-27CCB698EFB7}"/>
                </a:ext>
              </a:extLst>
            </p:cNvPr>
            <p:cNvCxnSpPr>
              <a:cxnSpLocks/>
              <a:stCxn id="7566" idx="2"/>
              <a:endCxn id="2424" idx="3"/>
            </p:cNvCxnSpPr>
            <p:nvPr/>
          </p:nvCxnSpPr>
          <p:spPr>
            <a:xfrm rot="10800000">
              <a:off x="19069459" y="11398803"/>
              <a:ext cx="5071396" cy="101047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09" name="Connector: Elbow 2239">
              <a:extLst>
                <a:ext uri="{FF2B5EF4-FFF2-40B4-BE49-F238E27FC236}">
                  <a16:creationId xmlns:a16="http://schemas.microsoft.com/office/drawing/2014/main" id="{3862F336-04C3-CB04-145E-EDE70629E661}"/>
                </a:ext>
              </a:extLst>
            </p:cNvPr>
            <p:cNvCxnSpPr>
              <a:cxnSpLocks/>
              <a:stCxn id="7567" idx="2"/>
              <a:endCxn id="2424" idx="3"/>
            </p:cNvCxnSpPr>
            <p:nvPr/>
          </p:nvCxnSpPr>
          <p:spPr>
            <a:xfrm rot="10800000">
              <a:off x="19069460" y="11398802"/>
              <a:ext cx="5071755" cy="123458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10" name="Connector: Elbow 2239">
              <a:extLst>
                <a:ext uri="{FF2B5EF4-FFF2-40B4-BE49-F238E27FC236}">
                  <a16:creationId xmlns:a16="http://schemas.microsoft.com/office/drawing/2014/main" id="{F2544EF4-534C-7CB3-BFF5-C102D73D241A}"/>
                </a:ext>
              </a:extLst>
            </p:cNvPr>
            <p:cNvCxnSpPr>
              <a:cxnSpLocks/>
              <a:stCxn id="7787" idx="2"/>
              <a:endCxn id="2424" idx="3"/>
            </p:cNvCxnSpPr>
            <p:nvPr/>
          </p:nvCxnSpPr>
          <p:spPr>
            <a:xfrm rot="10800000">
              <a:off x="19069460" y="11398803"/>
              <a:ext cx="5071341" cy="147957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11" name="Connector: Elbow 2239">
              <a:extLst>
                <a:ext uri="{FF2B5EF4-FFF2-40B4-BE49-F238E27FC236}">
                  <a16:creationId xmlns:a16="http://schemas.microsoft.com/office/drawing/2014/main" id="{BEA586D7-DD42-90A1-0D75-CD2FA3BB941B}"/>
                </a:ext>
              </a:extLst>
            </p:cNvPr>
            <p:cNvCxnSpPr>
              <a:cxnSpLocks/>
              <a:stCxn id="7568" idx="2"/>
              <a:endCxn id="2424" idx="3"/>
            </p:cNvCxnSpPr>
            <p:nvPr/>
          </p:nvCxnSpPr>
          <p:spPr>
            <a:xfrm rot="10800000">
              <a:off x="19069460" y="11398802"/>
              <a:ext cx="5071227" cy="173544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12" name="Connector: Elbow 2239">
              <a:extLst>
                <a:ext uri="{FF2B5EF4-FFF2-40B4-BE49-F238E27FC236}">
                  <a16:creationId xmlns:a16="http://schemas.microsoft.com/office/drawing/2014/main" id="{BD902DE6-6FBE-F952-BE13-C7AA9D034E81}"/>
                </a:ext>
              </a:extLst>
            </p:cNvPr>
            <p:cNvCxnSpPr>
              <a:cxnSpLocks/>
              <a:stCxn id="7569" idx="2"/>
              <a:endCxn id="2424" idx="3"/>
            </p:cNvCxnSpPr>
            <p:nvPr/>
          </p:nvCxnSpPr>
          <p:spPr>
            <a:xfrm rot="10800000">
              <a:off x="19069459" y="11398803"/>
              <a:ext cx="5062388" cy="197989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13" name="Connector: Elbow 2239">
              <a:extLst>
                <a:ext uri="{FF2B5EF4-FFF2-40B4-BE49-F238E27FC236}">
                  <a16:creationId xmlns:a16="http://schemas.microsoft.com/office/drawing/2014/main" id="{68C8CF9D-FB33-C57B-D291-8F29C391FC46}"/>
                </a:ext>
              </a:extLst>
            </p:cNvPr>
            <p:cNvCxnSpPr>
              <a:cxnSpLocks/>
              <a:stCxn id="7570" idx="2"/>
              <a:endCxn id="2424" idx="3"/>
            </p:cNvCxnSpPr>
            <p:nvPr/>
          </p:nvCxnSpPr>
          <p:spPr>
            <a:xfrm rot="10800000">
              <a:off x="19069459" y="11398802"/>
              <a:ext cx="5071396" cy="223797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14" name="Connector: Elbow 2239">
              <a:extLst>
                <a:ext uri="{FF2B5EF4-FFF2-40B4-BE49-F238E27FC236}">
                  <a16:creationId xmlns:a16="http://schemas.microsoft.com/office/drawing/2014/main" id="{09742548-EC89-6CF1-BAE7-86E9E59158D9}"/>
                </a:ext>
              </a:extLst>
            </p:cNvPr>
            <p:cNvCxnSpPr>
              <a:cxnSpLocks/>
              <a:stCxn id="7571" idx="2"/>
              <a:endCxn id="2424" idx="3"/>
            </p:cNvCxnSpPr>
            <p:nvPr/>
          </p:nvCxnSpPr>
          <p:spPr>
            <a:xfrm rot="10800000">
              <a:off x="19069459" y="11398802"/>
              <a:ext cx="5071396" cy="243222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15" name="Connector: Elbow 2239">
              <a:extLst>
                <a:ext uri="{FF2B5EF4-FFF2-40B4-BE49-F238E27FC236}">
                  <a16:creationId xmlns:a16="http://schemas.microsoft.com/office/drawing/2014/main" id="{8F85CA0D-95BD-16EA-7DC6-1A6324FB4C4A}"/>
                </a:ext>
              </a:extLst>
            </p:cNvPr>
            <p:cNvCxnSpPr>
              <a:cxnSpLocks/>
              <a:stCxn id="7572" idx="2"/>
              <a:endCxn id="2424" idx="3"/>
            </p:cNvCxnSpPr>
            <p:nvPr/>
          </p:nvCxnSpPr>
          <p:spPr>
            <a:xfrm rot="10800000">
              <a:off x="19069459" y="11398803"/>
              <a:ext cx="5071396" cy="262018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16" name="Connector: Elbow 2239">
              <a:extLst>
                <a:ext uri="{FF2B5EF4-FFF2-40B4-BE49-F238E27FC236}">
                  <a16:creationId xmlns:a16="http://schemas.microsoft.com/office/drawing/2014/main" id="{3CCF0106-E43F-7F63-3C3D-6850DE3F8D63}"/>
                </a:ext>
              </a:extLst>
            </p:cNvPr>
            <p:cNvCxnSpPr>
              <a:cxnSpLocks/>
              <a:stCxn id="7538" idx="2"/>
              <a:endCxn id="2531" idx="3"/>
            </p:cNvCxnSpPr>
            <p:nvPr/>
          </p:nvCxnSpPr>
          <p:spPr>
            <a:xfrm rot="10800000">
              <a:off x="19065198" y="11629385"/>
              <a:ext cx="5083147" cy="30062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17" name="Connector: Elbow 2239">
              <a:extLst>
                <a:ext uri="{FF2B5EF4-FFF2-40B4-BE49-F238E27FC236}">
                  <a16:creationId xmlns:a16="http://schemas.microsoft.com/office/drawing/2014/main" id="{1F0E28F3-D348-11B8-C7D7-971368D400B2}"/>
                </a:ext>
              </a:extLst>
            </p:cNvPr>
            <p:cNvCxnSpPr>
              <a:cxnSpLocks/>
              <a:stCxn id="7565" idx="2"/>
              <a:endCxn id="2531" idx="3"/>
            </p:cNvCxnSpPr>
            <p:nvPr/>
          </p:nvCxnSpPr>
          <p:spPr>
            <a:xfrm rot="10800000">
              <a:off x="19065198" y="11629385"/>
              <a:ext cx="5083147" cy="53883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18" name="Connector: Elbow 2239">
              <a:extLst>
                <a:ext uri="{FF2B5EF4-FFF2-40B4-BE49-F238E27FC236}">
                  <a16:creationId xmlns:a16="http://schemas.microsoft.com/office/drawing/2014/main" id="{2391CBB9-0BD6-9E22-011E-35BFCF42AC23}"/>
                </a:ext>
              </a:extLst>
            </p:cNvPr>
            <p:cNvCxnSpPr>
              <a:cxnSpLocks/>
              <a:stCxn id="7566" idx="2"/>
              <a:endCxn id="2531" idx="3"/>
            </p:cNvCxnSpPr>
            <p:nvPr/>
          </p:nvCxnSpPr>
          <p:spPr>
            <a:xfrm rot="10800000">
              <a:off x="19065197" y="11629385"/>
              <a:ext cx="5075658" cy="77989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19" name="Connector: Elbow 2239">
              <a:extLst>
                <a:ext uri="{FF2B5EF4-FFF2-40B4-BE49-F238E27FC236}">
                  <a16:creationId xmlns:a16="http://schemas.microsoft.com/office/drawing/2014/main" id="{614D9E0B-318A-0F35-CBC7-9AFA989D7CF4}"/>
                </a:ext>
              </a:extLst>
            </p:cNvPr>
            <p:cNvCxnSpPr>
              <a:cxnSpLocks/>
              <a:stCxn id="7567" idx="2"/>
              <a:endCxn id="2531" idx="3"/>
            </p:cNvCxnSpPr>
            <p:nvPr/>
          </p:nvCxnSpPr>
          <p:spPr>
            <a:xfrm rot="10800000">
              <a:off x="19065198" y="11629384"/>
              <a:ext cx="5076017" cy="100400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20" name="Connector: Elbow 2239">
              <a:extLst>
                <a:ext uri="{FF2B5EF4-FFF2-40B4-BE49-F238E27FC236}">
                  <a16:creationId xmlns:a16="http://schemas.microsoft.com/office/drawing/2014/main" id="{F6C1433A-DC95-7F3C-2115-E2EBCB7ED687}"/>
                </a:ext>
              </a:extLst>
            </p:cNvPr>
            <p:cNvCxnSpPr>
              <a:cxnSpLocks/>
              <a:stCxn id="7787" idx="2"/>
              <a:endCxn id="2531" idx="3"/>
            </p:cNvCxnSpPr>
            <p:nvPr/>
          </p:nvCxnSpPr>
          <p:spPr>
            <a:xfrm rot="10800000">
              <a:off x="19065198" y="11629385"/>
              <a:ext cx="5075603" cy="124898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21" name="Connector: Elbow 2239">
              <a:extLst>
                <a:ext uri="{FF2B5EF4-FFF2-40B4-BE49-F238E27FC236}">
                  <a16:creationId xmlns:a16="http://schemas.microsoft.com/office/drawing/2014/main" id="{197EA111-FC10-A05C-3939-572DB34EB812}"/>
                </a:ext>
              </a:extLst>
            </p:cNvPr>
            <p:cNvCxnSpPr>
              <a:cxnSpLocks/>
              <a:stCxn id="7568" idx="2"/>
              <a:endCxn id="2531" idx="3"/>
            </p:cNvCxnSpPr>
            <p:nvPr/>
          </p:nvCxnSpPr>
          <p:spPr>
            <a:xfrm rot="10800000">
              <a:off x="19065198" y="11629384"/>
              <a:ext cx="5075489" cy="150486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22" name="Connector: Elbow 2239">
              <a:extLst>
                <a:ext uri="{FF2B5EF4-FFF2-40B4-BE49-F238E27FC236}">
                  <a16:creationId xmlns:a16="http://schemas.microsoft.com/office/drawing/2014/main" id="{08A1729F-B166-12C5-AC27-365DB0815563}"/>
                </a:ext>
              </a:extLst>
            </p:cNvPr>
            <p:cNvCxnSpPr>
              <a:cxnSpLocks/>
              <a:stCxn id="7569" idx="2"/>
              <a:endCxn id="2531" idx="3"/>
            </p:cNvCxnSpPr>
            <p:nvPr/>
          </p:nvCxnSpPr>
          <p:spPr>
            <a:xfrm rot="10800000">
              <a:off x="19065197" y="11629385"/>
              <a:ext cx="5066650" cy="174930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23" name="Connector: Elbow 2239">
              <a:extLst>
                <a:ext uri="{FF2B5EF4-FFF2-40B4-BE49-F238E27FC236}">
                  <a16:creationId xmlns:a16="http://schemas.microsoft.com/office/drawing/2014/main" id="{D52E273E-A494-F713-D743-C99D83B12CC3}"/>
                </a:ext>
              </a:extLst>
            </p:cNvPr>
            <p:cNvCxnSpPr>
              <a:cxnSpLocks/>
              <a:stCxn id="7570" idx="2"/>
              <a:endCxn id="2531" idx="3"/>
            </p:cNvCxnSpPr>
            <p:nvPr/>
          </p:nvCxnSpPr>
          <p:spPr>
            <a:xfrm rot="10800000">
              <a:off x="19065197" y="11629384"/>
              <a:ext cx="5075658" cy="200739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24" name="Connector: Elbow 2239">
              <a:extLst>
                <a:ext uri="{FF2B5EF4-FFF2-40B4-BE49-F238E27FC236}">
                  <a16:creationId xmlns:a16="http://schemas.microsoft.com/office/drawing/2014/main" id="{25C42DE1-89FC-4C76-AFE1-9D62A4899CEA}"/>
                </a:ext>
              </a:extLst>
            </p:cNvPr>
            <p:cNvCxnSpPr>
              <a:cxnSpLocks/>
              <a:stCxn id="7571" idx="2"/>
              <a:endCxn id="2531" idx="3"/>
            </p:cNvCxnSpPr>
            <p:nvPr/>
          </p:nvCxnSpPr>
          <p:spPr>
            <a:xfrm rot="10800000">
              <a:off x="19065197" y="11629384"/>
              <a:ext cx="5075658" cy="220164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25" name="Connector: Elbow 2239">
              <a:extLst>
                <a:ext uri="{FF2B5EF4-FFF2-40B4-BE49-F238E27FC236}">
                  <a16:creationId xmlns:a16="http://schemas.microsoft.com/office/drawing/2014/main" id="{59848715-622B-3784-B437-6452A29E57DC}"/>
                </a:ext>
              </a:extLst>
            </p:cNvPr>
            <p:cNvCxnSpPr>
              <a:cxnSpLocks/>
              <a:stCxn id="7572" idx="2"/>
              <a:endCxn id="2531" idx="3"/>
            </p:cNvCxnSpPr>
            <p:nvPr/>
          </p:nvCxnSpPr>
          <p:spPr>
            <a:xfrm rot="10800000">
              <a:off x="19065197" y="11629385"/>
              <a:ext cx="5075658" cy="238960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26" name="Connector: Elbow 168">
              <a:extLst>
                <a:ext uri="{FF2B5EF4-FFF2-40B4-BE49-F238E27FC236}">
                  <a16:creationId xmlns:a16="http://schemas.microsoft.com/office/drawing/2014/main" id="{CEBC379F-9F05-A870-614F-67E0B6BACE1B}"/>
                </a:ext>
              </a:extLst>
            </p:cNvPr>
            <p:cNvCxnSpPr>
              <a:cxnSpLocks/>
              <a:stCxn id="7573" idx="2"/>
              <a:endCxn id="7538" idx="6"/>
            </p:cNvCxnSpPr>
            <p:nvPr/>
          </p:nvCxnSpPr>
          <p:spPr>
            <a:xfrm rot="10800000">
              <a:off x="24202344" y="11930012"/>
              <a:ext cx="1670548" cy="486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27" name="Connector: Elbow 168">
              <a:extLst>
                <a:ext uri="{FF2B5EF4-FFF2-40B4-BE49-F238E27FC236}">
                  <a16:creationId xmlns:a16="http://schemas.microsoft.com/office/drawing/2014/main" id="{059F7A8A-4022-D045-14AF-65F7C585E176}"/>
                </a:ext>
              </a:extLst>
            </p:cNvPr>
            <p:cNvCxnSpPr>
              <a:cxnSpLocks/>
              <a:stCxn id="7574" idx="2"/>
              <a:endCxn id="7565" idx="6"/>
            </p:cNvCxnSpPr>
            <p:nvPr/>
          </p:nvCxnSpPr>
          <p:spPr>
            <a:xfrm rot="10800000" flipV="1">
              <a:off x="24202345" y="12167381"/>
              <a:ext cx="1683533" cy="83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28" name="Connector: Elbow 168">
              <a:extLst>
                <a:ext uri="{FF2B5EF4-FFF2-40B4-BE49-F238E27FC236}">
                  <a16:creationId xmlns:a16="http://schemas.microsoft.com/office/drawing/2014/main" id="{89E11AF3-3BAB-9CD1-F12C-20C07F660B37}"/>
                </a:ext>
              </a:extLst>
            </p:cNvPr>
            <p:cNvCxnSpPr>
              <a:cxnSpLocks/>
              <a:stCxn id="7575" idx="2"/>
              <a:endCxn id="7566" idx="6"/>
            </p:cNvCxnSpPr>
            <p:nvPr/>
          </p:nvCxnSpPr>
          <p:spPr>
            <a:xfrm rot="10800000" flipV="1">
              <a:off x="24194855" y="12409221"/>
              <a:ext cx="1680936" cy="5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29" name="Connector: Elbow 168">
              <a:extLst>
                <a:ext uri="{FF2B5EF4-FFF2-40B4-BE49-F238E27FC236}">
                  <a16:creationId xmlns:a16="http://schemas.microsoft.com/office/drawing/2014/main" id="{31C0B73E-FAEB-80FB-5D2D-147F6BE13764}"/>
                </a:ext>
              </a:extLst>
            </p:cNvPr>
            <p:cNvCxnSpPr>
              <a:cxnSpLocks/>
              <a:stCxn id="7576" idx="2"/>
              <a:endCxn id="7567" idx="6"/>
            </p:cNvCxnSpPr>
            <p:nvPr/>
          </p:nvCxnSpPr>
          <p:spPr>
            <a:xfrm rot="10800000">
              <a:off x="24195215" y="12633385"/>
              <a:ext cx="1680577" cy="286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30" name="Connector: Elbow 168">
              <a:extLst>
                <a:ext uri="{FF2B5EF4-FFF2-40B4-BE49-F238E27FC236}">
                  <a16:creationId xmlns:a16="http://schemas.microsoft.com/office/drawing/2014/main" id="{34F510AE-966A-4DD7-C710-60D1D4DBCEB6}"/>
                </a:ext>
              </a:extLst>
            </p:cNvPr>
            <p:cNvCxnSpPr>
              <a:cxnSpLocks/>
              <a:stCxn id="7557" idx="2"/>
              <a:endCxn id="7787" idx="6"/>
            </p:cNvCxnSpPr>
            <p:nvPr/>
          </p:nvCxnSpPr>
          <p:spPr>
            <a:xfrm rot="10800000" flipV="1">
              <a:off x="24194800" y="12872003"/>
              <a:ext cx="1678092" cy="637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31" name="Connector: Elbow 168">
              <a:extLst>
                <a:ext uri="{FF2B5EF4-FFF2-40B4-BE49-F238E27FC236}">
                  <a16:creationId xmlns:a16="http://schemas.microsoft.com/office/drawing/2014/main" id="{B7893B21-6E1E-E49A-3A38-F58EDB7E15A0}"/>
                </a:ext>
              </a:extLst>
            </p:cNvPr>
            <p:cNvCxnSpPr>
              <a:cxnSpLocks/>
              <a:stCxn id="7558" idx="2"/>
              <a:endCxn id="7568" idx="6"/>
            </p:cNvCxnSpPr>
            <p:nvPr/>
          </p:nvCxnSpPr>
          <p:spPr>
            <a:xfrm rot="10800000" flipV="1">
              <a:off x="24194686" y="13118510"/>
              <a:ext cx="1671716" cy="1574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32" name="Connector: Elbow 168">
              <a:extLst>
                <a:ext uri="{FF2B5EF4-FFF2-40B4-BE49-F238E27FC236}">
                  <a16:creationId xmlns:a16="http://schemas.microsoft.com/office/drawing/2014/main" id="{E5A06324-6A59-2C2A-497C-80574339852B}"/>
                </a:ext>
              </a:extLst>
            </p:cNvPr>
            <p:cNvCxnSpPr>
              <a:cxnSpLocks/>
              <a:stCxn id="7559" idx="2"/>
              <a:endCxn id="7569" idx="6"/>
            </p:cNvCxnSpPr>
            <p:nvPr/>
          </p:nvCxnSpPr>
          <p:spPr>
            <a:xfrm rot="10800000" flipV="1">
              <a:off x="24185848" y="13342063"/>
              <a:ext cx="1697491" cy="3663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33" name="Connector: Elbow 168">
              <a:extLst>
                <a:ext uri="{FF2B5EF4-FFF2-40B4-BE49-F238E27FC236}">
                  <a16:creationId xmlns:a16="http://schemas.microsoft.com/office/drawing/2014/main" id="{8313598C-BF38-70AD-A811-DB8C812F4585}"/>
                </a:ext>
              </a:extLst>
            </p:cNvPr>
            <p:cNvCxnSpPr>
              <a:cxnSpLocks/>
              <a:stCxn id="7560" idx="2"/>
              <a:endCxn id="7570" idx="6"/>
            </p:cNvCxnSpPr>
            <p:nvPr/>
          </p:nvCxnSpPr>
          <p:spPr>
            <a:xfrm rot="10800000" flipV="1">
              <a:off x="24194856" y="13582672"/>
              <a:ext cx="1666343" cy="5410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34" name="Connector: Elbow 168">
              <a:extLst>
                <a:ext uri="{FF2B5EF4-FFF2-40B4-BE49-F238E27FC236}">
                  <a16:creationId xmlns:a16="http://schemas.microsoft.com/office/drawing/2014/main" id="{4EC879D3-117E-1F41-6961-E27CC1B4877D}"/>
                </a:ext>
              </a:extLst>
            </p:cNvPr>
            <p:cNvCxnSpPr>
              <a:cxnSpLocks/>
              <a:stCxn id="7553" idx="2"/>
              <a:endCxn id="7571" idx="6"/>
            </p:cNvCxnSpPr>
            <p:nvPr/>
          </p:nvCxnSpPr>
          <p:spPr>
            <a:xfrm rot="10800000" flipV="1">
              <a:off x="24194855" y="13823054"/>
              <a:ext cx="1671002" cy="797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35" name="Connector: Elbow 168">
              <a:extLst>
                <a:ext uri="{FF2B5EF4-FFF2-40B4-BE49-F238E27FC236}">
                  <a16:creationId xmlns:a16="http://schemas.microsoft.com/office/drawing/2014/main" id="{4D06692C-9BF7-5410-878F-C8E5058C3069}"/>
                </a:ext>
              </a:extLst>
            </p:cNvPr>
            <p:cNvCxnSpPr>
              <a:cxnSpLocks/>
              <a:stCxn id="7554" idx="2"/>
              <a:endCxn id="7572" idx="6"/>
            </p:cNvCxnSpPr>
            <p:nvPr/>
          </p:nvCxnSpPr>
          <p:spPr>
            <a:xfrm rot="10800000">
              <a:off x="24194856" y="14018988"/>
              <a:ext cx="1672833" cy="4017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36" name="Text Box 3036">
              <a:extLst>
                <a:ext uri="{FF2B5EF4-FFF2-40B4-BE49-F238E27FC236}">
                  <a16:creationId xmlns:a16="http://schemas.microsoft.com/office/drawing/2014/main" id="{A9E17274-4D72-1008-F359-29ACE731B6B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03458" y="1323277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37" name="Text Box 3036">
              <a:extLst>
                <a:ext uri="{FF2B5EF4-FFF2-40B4-BE49-F238E27FC236}">
                  <a16:creationId xmlns:a16="http://schemas.microsoft.com/office/drawing/2014/main" id="{F7F1EB06-5CA7-0FAD-3B2D-D95409E806F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21476" y="1348791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38" name="Text Box 3036">
              <a:extLst>
                <a:ext uri="{FF2B5EF4-FFF2-40B4-BE49-F238E27FC236}">
                  <a16:creationId xmlns:a16="http://schemas.microsoft.com/office/drawing/2014/main" id="{3E312FB4-05CA-C1AB-9CE8-60257224245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10947" y="13750407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39" name="Text Box 3036">
              <a:extLst>
                <a:ext uri="{FF2B5EF4-FFF2-40B4-BE49-F238E27FC236}">
                  <a16:creationId xmlns:a16="http://schemas.microsoft.com/office/drawing/2014/main" id="{08944288-C124-CE4B-F0F6-994C62BC73E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98235" y="13985548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40" name="Text Box 3036">
              <a:extLst>
                <a:ext uri="{FF2B5EF4-FFF2-40B4-BE49-F238E27FC236}">
                  <a16:creationId xmlns:a16="http://schemas.microsoft.com/office/drawing/2014/main" id="{760F742F-A8BA-F963-2664-6F1EEA4BE7D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01600" y="12326785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41" name="Text Box 3036">
              <a:extLst>
                <a:ext uri="{FF2B5EF4-FFF2-40B4-BE49-F238E27FC236}">
                  <a16:creationId xmlns:a16="http://schemas.microsoft.com/office/drawing/2014/main" id="{63CC9DE2-8813-8D02-40BD-6A4B8AA8B13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00085" y="12565307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42" name="Text Box 3036">
              <a:extLst>
                <a:ext uri="{FF2B5EF4-FFF2-40B4-BE49-F238E27FC236}">
                  <a16:creationId xmlns:a16="http://schemas.microsoft.com/office/drawing/2014/main" id="{ED151114-FEEA-8296-B141-FC95B74C489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06519" y="1280078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43" name="Text Box 3036">
              <a:extLst>
                <a:ext uri="{FF2B5EF4-FFF2-40B4-BE49-F238E27FC236}">
                  <a16:creationId xmlns:a16="http://schemas.microsoft.com/office/drawing/2014/main" id="{CFFD3415-D1FA-C4E9-27EB-568A41D1928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193181" y="13029433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44" name="Text Box 3036">
              <a:extLst>
                <a:ext uri="{FF2B5EF4-FFF2-40B4-BE49-F238E27FC236}">
                  <a16:creationId xmlns:a16="http://schemas.microsoft.com/office/drawing/2014/main" id="{D8C127B8-7517-0C98-A751-940EE39422C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88673" y="11850954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45" name="Text Box 3036">
              <a:extLst>
                <a:ext uri="{FF2B5EF4-FFF2-40B4-BE49-F238E27FC236}">
                  <a16:creationId xmlns:a16="http://schemas.microsoft.com/office/drawing/2014/main" id="{4FEF587E-6D75-5D07-E0CB-4E53164DFBB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02041" y="1210686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846" name="Connector: Elbow 2239">
              <a:extLst>
                <a:ext uri="{FF2B5EF4-FFF2-40B4-BE49-F238E27FC236}">
                  <a16:creationId xmlns:a16="http://schemas.microsoft.com/office/drawing/2014/main" id="{A89D91C8-8042-2436-ADE5-6E92E9D8829D}"/>
                </a:ext>
              </a:extLst>
            </p:cNvPr>
            <p:cNvCxnSpPr>
              <a:cxnSpLocks/>
              <a:stCxn id="7844" idx="2"/>
              <a:endCxn id="2414" idx="3"/>
            </p:cNvCxnSpPr>
            <p:nvPr/>
          </p:nvCxnSpPr>
          <p:spPr>
            <a:xfrm rot="10800000">
              <a:off x="19069459" y="10812900"/>
              <a:ext cx="6219214" cy="106505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47" name="Connector: Elbow 2239">
              <a:extLst>
                <a:ext uri="{FF2B5EF4-FFF2-40B4-BE49-F238E27FC236}">
                  <a16:creationId xmlns:a16="http://schemas.microsoft.com/office/drawing/2014/main" id="{6F51DB96-7527-F311-1737-C95CE115B9A5}"/>
                </a:ext>
              </a:extLst>
            </p:cNvPr>
            <p:cNvCxnSpPr>
              <a:cxnSpLocks/>
              <a:stCxn id="7845" idx="2"/>
              <a:endCxn id="2414" idx="3"/>
            </p:cNvCxnSpPr>
            <p:nvPr/>
          </p:nvCxnSpPr>
          <p:spPr>
            <a:xfrm rot="10800000">
              <a:off x="19069459" y="10812900"/>
              <a:ext cx="6232582" cy="132096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48" name="Connector: Elbow 2239">
              <a:extLst>
                <a:ext uri="{FF2B5EF4-FFF2-40B4-BE49-F238E27FC236}">
                  <a16:creationId xmlns:a16="http://schemas.microsoft.com/office/drawing/2014/main" id="{7D4CC681-8823-0545-CA6C-8102A15DD1CD}"/>
                </a:ext>
              </a:extLst>
            </p:cNvPr>
            <p:cNvCxnSpPr>
              <a:cxnSpLocks/>
              <a:stCxn id="7840" idx="2"/>
              <a:endCxn id="2414" idx="3"/>
            </p:cNvCxnSpPr>
            <p:nvPr/>
          </p:nvCxnSpPr>
          <p:spPr>
            <a:xfrm rot="10800000">
              <a:off x="19069460" y="10812899"/>
              <a:ext cx="6232141" cy="154088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49" name="Connector: Elbow 2239">
              <a:extLst>
                <a:ext uri="{FF2B5EF4-FFF2-40B4-BE49-F238E27FC236}">
                  <a16:creationId xmlns:a16="http://schemas.microsoft.com/office/drawing/2014/main" id="{46F356F9-F681-0140-30F9-B9ADC5385BA6}"/>
                </a:ext>
              </a:extLst>
            </p:cNvPr>
            <p:cNvCxnSpPr>
              <a:cxnSpLocks/>
              <a:stCxn id="7841" idx="2"/>
              <a:endCxn id="2414" idx="3"/>
            </p:cNvCxnSpPr>
            <p:nvPr/>
          </p:nvCxnSpPr>
          <p:spPr>
            <a:xfrm rot="10800000">
              <a:off x="19069459" y="10812899"/>
              <a:ext cx="6230626" cy="177940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50" name="Connector: Elbow 2239">
              <a:extLst>
                <a:ext uri="{FF2B5EF4-FFF2-40B4-BE49-F238E27FC236}">
                  <a16:creationId xmlns:a16="http://schemas.microsoft.com/office/drawing/2014/main" id="{95AF6DF4-7514-66D9-8D97-DD64EA417D38}"/>
                </a:ext>
              </a:extLst>
            </p:cNvPr>
            <p:cNvCxnSpPr>
              <a:cxnSpLocks/>
              <a:stCxn id="7842" idx="2"/>
              <a:endCxn id="2414" idx="3"/>
            </p:cNvCxnSpPr>
            <p:nvPr/>
          </p:nvCxnSpPr>
          <p:spPr>
            <a:xfrm rot="10800000">
              <a:off x="19069459" y="10812900"/>
              <a:ext cx="6137060" cy="201488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51" name="Connector: Elbow 2239">
              <a:extLst>
                <a:ext uri="{FF2B5EF4-FFF2-40B4-BE49-F238E27FC236}">
                  <a16:creationId xmlns:a16="http://schemas.microsoft.com/office/drawing/2014/main" id="{6EDC7CF1-3FC3-D78F-BF91-1E9A0625C474}"/>
                </a:ext>
              </a:extLst>
            </p:cNvPr>
            <p:cNvCxnSpPr>
              <a:cxnSpLocks/>
              <a:stCxn id="7843" idx="2"/>
              <a:endCxn id="2414" idx="3"/>
            </p:cNvCxnSpPr>
            <p:nvPr/>
          </p:nvCxnSpPr>
          <p:spPr>
            <a:xfrm rot="10800000">
              <a:off x="19069459" y="10812899"/>
              <a:ext cx="6123722" cy="224353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52" name="Connector: Elbow 2239">
              <a:extLst>
                <a:ext uri="{FF2B5EF4-FFF2-40B4-BE49-F238E27FC236}">
                  <a16:creationId xmlns:a16="http://schemas.microsoft.com/office/drawing/2014/main" id="{5C541DCE-79B8-330F-B0B4-C66C95375DC5}"/>
                </a:ext>
              </a:extLst>
            </p:cNvPr>
            <p:cNvCxnSpPr>
              <a:cxnSpLocks/>
              <a:stCxn id="7836" idx="2"/>
              <a:endCxn id="2414" idx="3"/>
            </p:cNvCxnSpPr>
            <p:nvPr/>
          </p:nvCxnSpPr>
          <p:spPr>
            <a:xfrm rot="10800000">
              <a:off x="19069460" y="10812899"/>
              <a:ext cx="6133999" cy="244687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53" name="Connector: Elbow 2239">
              <a:extLst>
                <a:ext uri="{FF2B5EF4-FFF2-40B4-BE49-F238E27FC236}">
                  <a16:creationId xmlns:a16="http://schemas.microsoft.com/office/drawing/2014/main" id="{DF183996-A7BE-8694-C416-0BB485F958B4}"/>
                </a:ext>
              </a:extLst>
            </p:cNvPr>
            <p:cNvCxnSpPr>
              <a:cxnSpLocks/>
              <a:stCxn id="7837" idx="2"/>
              <a:endCxn id="2414" idx="3"/>
            </p:cNvCxnSpPr>
            <p:nvPr/>
          </p:nvCxnSpPr>
          <p:spPr>
            <a:xfrm rot="10800000">
              <a:off x="19069460" y="10812900"/>
              <a:ext cx="6152017" cy="270201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54" name="Connector: Elbow 2239">
              <a:extLst>
                <a:ext uri="{FF2B5EF4-FFF2-40B4-BE49-F238E27FC236}">
                  <a16:creationId xmlns:a16="http://schemas.microsoft.com/office/drawing/2014/main" id="{E3B84BB6-78BF-5A99-8AC4-40810A33B579}"/>
                </a:ext>
              </a:extLst>
            </p:cNvPr>
            <p:cNvCxnSpPr>
              <a:cxnSpLocks/>
              <a:stCxn id="7838" idx="2"/>
              <a:endCxn id="2414" idx="3"/>
            </p:cNvCxnSpPr>
            <p:nvPr/>
          </p:nvCxnSpPr>
          <p:spPr>
            <a:xfrm rot="10800000">
              <a:off x="19069459" y="10812899"/>
              <a:ext cx="6141488" cy="296450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55" name="Connector: Elbow 2239">
              <a:extLst>
                <a:ext uri="{FF2B5EF4-FFF2-40B4-BE49-F238E27FC236}">
                  <a16:creationId xmlns:a16="http://schemas.microsoft.com/office/drawing/2014/main" id="{9D40AA9B-1B93-7729-474A-B3771C5EA8A0}"/>
                </a:ext>
              </a:extLst>
            </p:cNvPr>
            <p:cNvCxnSpPr>
              <a:cxnSpLocks/>
              <a:stCxn id="7839" idx="2"/>
              <a:endCxn id="2414" idx="3"/>
            </p:cNvCxnSpPr>
            <p:nvPr/>
          </p:nvCxnSpPr>
          <p:spPr>
            <a:xfrm rot="10800000">
              <a:off x="19069459" y="10812900"/>
              <a:ext cx="6228776" cy="319964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56" name="Connector: Elbow 2239">
              <a:extLst>
                <a:ext uri="{FF2B5EF4-FFF2-40B4-BE49-F238E27FC236}">
                  <a16:creationId xmlns:a16="http://schemas.microsoft.com/office/drawing/2014/main" id="{8A127A25-4722-9B11-6808-2ADE49EDFE54}"/>
                </a:ext>
              </a:extLst>
            </p:cNvPr>
            <p:cNvCxnSpPr>
              <a:cxnSpLocks/>
              <a:stCxn id="7844" idx="2"/>
              <a:endCxn id="2418" idx="3"/>
            </p:cNvCxnSpPr>
            <p:nvPr/>
          </p:nvCxnSpPr>
          <p:spPr>
            <a:xfrm rot="10800000">
              <a:off x="19069643" y="11040810"/>
              <a:ext cx="6219030" cy="83714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57" name="Connector: Elbow 2239">
              <a:extLst>
                <a:ext uri="{FF2B5EF4-FFF2-40B4-BE49-F238E27FC236}">
                  <a16:creationId xmlns:a16="http://schemas.microsoft.com/office/drawing/2014/main" id="{29284E86-1C4B-229B-F0B8-FBD1C59A2BD1}"/>
                </a:ext>
              </a:extLst>
            </p:cNvPr>
            <p:cNvCxnSpPr>
              <a:cxnSpLocks/>
              <a:stCxn id="7845" idx="2"/>
              <a:endCxn id="2418" idx="3"/>
            </p:cNvCxnSpPr>
            <p:nvPr/>
          </p:nvCxnSpPr>
          <p:spPr>
            <a:xfrm rot="10800000">
              <a:off x="19069643" y="11040810"/>
              <a:ext cx="6232398" cy="109305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58" name="Connector: Elbow 2239">
              <a:extLst>
                <a:ext uri="{FF2B5EF4-FFF2-40B4-BE49-F238E27FC236}">
                  <a16:creationId xmlns:a16="http://schemas.microsoft.com/office/drawing/2014/main" id="{29D49012-4564-C6FB-4DD3-72F150378E2B}"/>
                </a:ext>
              </a:extLst>
            </p:cNvPr>
            <p:cNvCxnSpPr>
              <a:cxnSpLocks/>
              <a:stCxn id="7840" idx="2"/>
              <a:endCxn id="2418" idx="3"/>
            </p:cNvCxnSpPr>
            <p:nvPr/>
          </p:nvCxnSpPr>
          <p:spPr>
            <a:xfrm rot="10800000">
              <a:off x="19069644" y="11040809"/>
              <a:ext cx="6231957" cy="131297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59" name="Connector: Elbow 2239">
              <a:extLst>
                <a:ext uri="{FF2B5EF4-FFF2-40B4-BE49-F238E27FC236}">
                  <a16:creationId xmlns:a16="http://schemas.microsoft.com/office/drawing/2014/main" id="{8EE669CF-9BE8-A310-F4FB-F8CA85345779}"/>
                </a:ext>
              </a:extLst>
            </p:cNvPr>
            <p:cNvCxnSpPr>
              <a:cxnSpLocks/>
              <a:stCxn id="7841" idx="2"/>
              <a:endCxn id="2418" idx="3"/>
            </p:cNvCxnSpPr>
            <p:nvPr/>
          </p:nvCxnSpPr>
          <p:spPr>
            <a:xfrm rot="10800000">
              <a:off x="19069643" y="11040809"/>
              <a:ext cx="6230442" cy="155149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60" name="Connector: Elbow 2239">
              <a:extLst>
                <a:ext uri="{FF2B5EF4-FFF2-40B4-BE49-F238E27FC236}">
                  <a16:creationId xmlns:a16="http://schemas.microsoft.com/office/drawing/2014/main" id="{5543391E-FDD0-DE4B-C16B-33AB27EE500C}"/>
                </a:ext>
              </a:extLst>
            </p:cNvPr>
            <p:cNvCxnSpPr>
              <a:cxnSpLocks/>
              <a:stCxn id="7842" idx="2"/>
              <a:endCxn id="2418" idx="3"/>
            </p:cNvCxnSpPr>
            <p:nvPr/>
          </p:nvCxnSpPr>
          <p:spPr>
            <a:xfrm rot="10800000">
              <a:off x="19069643" y="11040810"/>
              <a:ext cx="6136876" cy="178697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61" name="Connector: Elbow 2239">
              <a:extLst>
                <a:ext uri="{FF2B5EF4-FFF2-40B4-BE49-F238E27FC236}">
                  <a16:creationId xmlns:a16="http://schemas.microsoft.com/office/drawing/2014/main" id="{BA192AFE-F12F-3A43-4CF1-5CCB0B9CC84B}"/>
                </a:ext>
              </a:extLst>
            </p:cNvPr>
            <p:cNvCxnSpPr>
              <a:cxnSpLocks/>
              <a:stCxn id="7843" idx="2"/>
              <a:endCxn id="2418" idx="3"/>
            </p:cNvCxnSpPr>
            <p:nvPr/>
          </p:nvCxnSpPr>
          <p:spPr>
            <a:xfrm rot="10800000">
              <a:off x="19069643" y="11040809"/>
              <a:ext cx="6123538" cy="201562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62" name="Connector: Elbow 2239">
              <a:extLst>
                <a:ext uri="{FF2B5EF4-FFF2-40B4-BE49-F238E27FC236}">
                  <a16:creationId xmlns:a16="http://schemas.microsoft.com/office/drawing/2014/main" id="{15141363-38EB-E3AC-DF15-BC84FF5AC61D}"/>
                </a:ext>
              </a:extLst>
            </p:cNvPr>
            <p:cNvCxnSpPr>
              <a:cxnSpLocks/>
              <a:stCxn id="7836" idx="2"/>
              <a:endCxn id="2418" idx="3"/>
            </p:cNvCxnSpPr>
            <p:nvPr/>
          </p:nvCxnSpPr>
          <p:spPr>
            <a:xfrm rot="10800000">
              <a:off x="19069644" y="11040809"/>
              <a:ext cx="6133815" cy="221896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63" name="Connector: Elbow 2239">
              <a:extLst>
                <a:ext uri="{FF2B5EF4-FFF2-40B4-BE49-F238E27FC236}">
                  <a16:creationId xmlns:a16="http://schemas.microsoft.com/office/drawing/2014/main" id="{481AA6F2-8562-7C0D-106A-397F1D6D0AE1}"/>
                </a:ext>
              </a:extLst>
            </p:cNvPr>
            <p:cNvCxnSpPr>
              <a:cxnSpLocks/>
              <a:stCxn id="7837" idx="2"/>
              <a:endCxn id="2418" idx="3"/>
            </p:cNvCxnSpPr>
            <p:nvPr/>
          </p:nvCxnSpPr>
          <p:spPr>
            <a:xfrm rot="10800000">
              <a:off x="19069644" y="11040810"/>
              <a:ext cx="6151833" cy="247410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64" name="Connector: Elbow 2239">
              <a:extLst>
                <a:ext uri="{FF2B5EF4-FFF2-40B4-BE49-F238E27FC236}">
                  <a16:creationId xmlns:a16="http://schemas.microsoft.com/office/drawing/2014/main" id="{54C39D4C-949D-5A21-99D1-CCB4B27AACE1}"/>
                </a:ext>
              </a:extLst>
            </p:cNvPr>
            <p:cNvCxnSpPr>
              <a:cxnSpLocks/>
              <a:stCxn id="7838" idx="2"/>
              <a:endCxn id="2418" idx="3"/>
            </p:cNvCxnSpPr>
            <p:nvPr/>
          </p:nvCxnSpPr>
          <p:spPr>
            <a:xfrm rot="10800000">
              <a:off x="19069643" y="11040809"/>
              <a:ext cx="6141304" cy="273659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65" name="Connector: Elbow 2239">
              <a:extLst>
                <a:ext uri="{FF2B5EF4-FFF2-40B4-BE49-F238E27FC236}">
                  <a16:creationId xmlns:a16="http://schemas.microsoft.com/office/drawing/2014/main" id="{01026112-B394-E8E8-E45B-955BFAAC2EEC}"/>
                </a:ext>
              </a:extLst>
            </p:cNvPr>
            <p:cNvCxnSpPr>
              <a:cxnSpLocks/>
              <a:stCxn id="7839" idx="2"/>
              <a:endCxn id="2418" idx="3"/>
            </p:cNvCxnSpPr>
            <p:nvPr/>
          </p:nvCxnSpPr>
          <p:spPr>
            <a:xfrm rot="10800000">
              <a:off x="19069643" y="11040810"/>
              <a:ext cx="6228592" cy="297173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66" name="Connector: Elbow 2239">
              <a:extLst>
                <a:ext uri="{FF2B5EF4-FFF2-40B4-BE49-F238E27FC236}">
                  <a16:creationId xmlns:a16="http://schemas.microsoft.com/office/drawing/2014/main" id="{1062CB4C-2EA7-8EDA-D4DB-6DE4D174D4A2}"/>
                </a:ext>
              </a:extLst>
            </p:cNvPr>
            <p:cNvCxnSpPr>
              <a:cxnSpLocks/>
              <a:stCxn id="7844" idx="2"/>
              <a:endCxn id="2422" idx="3"/>
            </p:cNvCxnSpPr>
            <p:nvPr/>
          </p:nvCxnSpPr>
          <p:spPr>
            <a:xfrm rot="10800000">
              <a:off x="19069459" y="11269666"/>
              <a:ext cx="6219214" cy="60828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67" name="Connector: Elbow 2239">
              <a:extLst>
                <a:ext uri="{FF2B5EF4-FFF2-40B4-BE49-F238E27FC236}">
                  <a16:creationId xmlns:a16="http://schemas.microsoft.com/office/drawing/2014/main" id="{63B843F8-C047-ABAD-6EEA-D86C69218EA2}"/>
                </a:ext>
              </a:extLst>
            </p:cNvPr>
            <p:cNvCxnSpPr>
              <a:cxnSpLocks/>
              <a:stCxn id="7845" idx="2"/>
              <a:endCxn id="2422" idx="3"/>
            </p:cNvCxnSpPr>
            <p:nvPr/>
          </p:nvCxnSpPr>
          <p:spPr>
            <a:xfrm rot="10800000">
              <a:off x="19069459" y="11269666"/>
              <a:ext cx="6232582" cy="86419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68" name="Connector: Elbow 2239">
              <a:extLst>
                <a:ext uri="{FF2B5EF4-FFF2-40B4-BE49-F238E27FC236}">
                  <a16:creationId xmlns:a16="http://schemas.microsoft.com/office/drawing/2014/main" id="{F4D83DDC-C209-9A8E-D5C6-ED03C7EADBC6}"/>
                </a:ext>
              </a:extLst>
            </p:cNvPr>
            <p:cNvCxnSpPr>
              <a:cxnSpLocks/>
              <a:stCxn id="7840" idx="2"/>
              <a:endCxn id="2422" idx="3"/>
            </p:cNvCxnSpPr>
            <p:nvPr/>
          </p:nvCxnSpPr>
          <p:spPr>
            <a:xfrm rot="10800000">
              <a:off x="19069460" y="11269665"/>
              <a:ext cx="6232141" cy="108412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69" name="Connector: Elbow 2239">
              <a:extLst>
                <a:ext uri="{FF2B5EF4-FFF2-40B4-BE49-F238E27FC236}">
                  <a16:creationId xmlns:a16="http://schemas.microsoft.com/office/drawing/2014/main" id="{26464ED0-0699-4712-EE68-77AC816D29AF}"/>
                </a:ext>
              </a:extLst>
            </p:cNvPr>
            <p:cNvCxnSpPr>
              <a:cxnSpLocks/>
              <a:stCxn id="7841" idx="2"/>
              <a:endCxn id="2422" idx="3"/>
            </p:cNvCxnSpPr>
            <p:nvPr/>
          </p:nvCxnSpPr>
          <p:spPr>
            <a:xfrm rot="10800000">
              <a:off x="19069459" y="11269665"/>
              <a:ext cx="6230626" cy="132264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70" name="Connector: Elbow 2239">
              <a:extLst>
                <a:ext uri="{FF2B5EF4-FFF2-40B4-BE49-F238E27FC236}">
                  <a16:creationId xmlns:a16="http://schemas.microsoft.com/office/drawing/2014/main" id="{874E25E7-7F9B-7E81-AEC8-9CC87E02DEA5}"/>
                </a:ext>
              </a:extLst>
            </p:cNvPr>
            <p:cNvCxnSpPr>
              <a:cxnSpLocks/>
              <a:stCxn id="7842" idx="2"/>
              <a:endCxn id="2422" idx="3"/>
            </p:cNvCxnSpPr>
            <p:nvPr/>
          </p:nvCxnSpPr>
          <p:spPr>
            <a:xfrm rot="10800000">
              <a:off x="19069459" y="11269666"/>
              <a:ext cx="6137060" cy="155811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71" name="Connector: Elbow 2239">
              <a:extLst>
                <a:ext uri="{FF2B5EF4-FFF2-40B4-BE49-F238E27FC236}">
                  <a16:creationId xmlns:a16="http://schemas.microsoft.com/office/drawing/2014/main" id="{2E4C23C7-3244-5A53-7DCD-5186F2DD4679}"/>
                </a:ext>
              </a:extLst>
            </p:cNvPr>
            <p:cNvCxnSpPr>
              <a:cxnSpLocks/>
              <a:stCxn id="7843" idx="2"/>
              <a:endCxn id="2422" idx="3"/>
            </p:cNvCxnSpPr>
            <p:nvPr/>
          </p:nvCxnSpPr>
          <p:spPr>
            <a:xfrm rot="10800000">
              <a:off x="19069459" y="11269665"/>
              <a:ext cx="6123722" cy="178676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72" name="Connector: Elbow 2239">
              <a:extLst>
                <a:ext uri="{FF2B5EF4-FFF2-40B4-BE49-F238E27FC236}">
                  <a16:creationId xmlns:a16="http://schemas.microsoft.com/office/drawing/2014/main" id="{6E04ADA2-B578-1FBF-BF2B-DECB3A4B4FC5}"/>
                </a:ext>
              </a:extLst>
            </p:cNvPr>
            <p:cNvCxnSpPr>
              <a:cxnSpLocks/>
              <a:stCxn id="7836" idx="2"/>
              <a:endCxn id="2422" idx="3"/>
            </p:cNvCxnSpPr>
            <p:nvPr/>
          </p:nvCxnSpPr>
          <p:spPr>
            <a:xfrm rot="10800000">
              <a:off x="19069460" y="11269665"/>
              <a:ext cx="6133999" cy="199010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73" name="Connector: Elbow 2239">
              <a:extLst>
                <a:ext uri="{FF2B5EF4-FFF2-40B4-BE49-F238E27FC236}">
                  <a16:creationId xmlns:a16="http://schemas.microsoft.com/office/drawing/2014/main" id="{8A287874-1085-7451-9B4F-722EAE25DAEC}"/>
                </a:ext>
              </a:extLst>
            </p:cNvPr>
            <p:cNvCxnSpPr>
              <a:cxnSpLocks/>
              <a:stCxn id="7837" idx="2"/>
              <a:endCxn id="2422" idx="3"/>
            </p:cNvCxnSpPr>
            <p:nvPr/>
          </p:nvCxnSpPr>
          <p:spPr>
            <a:xfrm rot="10800000">
              <a:off x="19069460" y="11269666"/>
              <a:ext cx="6152017" cy="224524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74" name="Connector: Elbow 2239">
              <a:extLst>
                <a:ext uri="{FF2B5EF4-FFF2-40B4-BE49-F238E27FC236}">
                  <a16:creationId xmlns:a16="http://schemas.microsoft.com/office/drawing/2014/main" id="{81AB9E62-0ABF-50F7-3952-C5E5B65A47C1}"/>
                </a:ext>
              </a:extLst>
            </p:cNvPr>
            <p:cNvCxnSpPr>
              <a:cxnSpLocks/>
              <a:stCxn id="7838" idx="2"/>
              <a:endCxn id="2422" idx="3"/>
            </p:cNvCxnSpPr>
            <p:nvPr/>
          </p:nvCxnSpPr>
          <p:spPr>
            <a:xfrm rot="10800000">
              <a:off x="19069459" y="11269665"/>
              <a:ext cx="6141488" cy="250774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75" name="Connector: Elbow 2239">
              <a:extLst>
                <a:ext uri="{FF2B5EF4-FFF2-40B4-BE49-F238E27FC236}">
                  <a16:creationId xmlns:a16="http://schemas.microsoft.com/office/drawing/2014/main" id="{DEDFF7DE-8B97-A35C-A273-73296DBA472A}"/>
                </a:ext>
              </a:extLst>
            </p:cNvPr>
            <p:cNvCxnSpPr>
              <a:cxnSpLocks/>
              <a:stCxn id="7839" idx="2"/>
              <a:endCxn id="2422" idx="3"/>
            </p:cNvCxnSpPr>
            <p:nvPr/>
          </p:nvCxnSpPr>
          <p:spPr>
            <a:xfrm rot="10800000">
              <a:off x="19069459" y="11269666"/>
              <a:ext cx="6228776" cy="274288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76" name="Connector: Elbow 2239">
              <a:extLst>
                <a:ext uri="{FF2B5EF4-FFF2-40B4-BE49-F238E27FC236}">
                  <a16:creationId xmlns:a16="http://schemas.microsoft.com/office/drawing/2014/main" id="{825DF014-EE21-A68A-6C58-E8809C7CC2FA}"/>
                </a:ext>
              </a:extLst>
            </p:cNvPr>
            <p:cNvCxnSpPr>
              <a:cxnSpLocks/>
              <a:stCxn id="7844" idx="2"/>
              <a:endCxn id="2529" idx="3"/>
            </p:cNvCxnSpPr>
            <p:nvPr/>
          </p:nvCxnSpPr>
          <p:spPr>
            <a:xfrm rot="10800000">
              <a:off x="19065197" y="11500248"/>
              <a:ext cx="6223476" cy="37770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77" name="Connector: Elbow 2239">
              <a:extLst>
                <a:ext uri="{FF2B5EF4-FFF2-40B4-BE49-F238E27FC236}">
                  <a16:creationId xmlns:a16="http://schemas.microsoft.com/office/drawing/2014/main" id="{040780D3-0A8B-97BA-DE19-E10E70A0FB11}"/>
                </a:ext>
              </a:extLst>
            </p:cNvPr>
            <p:cNvCxnSpPr>
              <a:cxnSpLocks/>
              <a:stCxn id="7845" idx="2"/>
              <a:endCxn id="2529" idx="3"/>
            </p:cNvCxnSpPr>
            <p:nvPr/>
          </p:nvCxnSpPr>
          <p:spPr>
            <a:xfrm rot="10800000">
              <a:off x="19065197" y="11500248"/>
              <a:ext cx="6236844" cy="63361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78" name="Connector: Elbow 2239">
              <a:extLst>
                <a:ext uri="{FF2B5EF4-FFF2-40B4-BE49-F238E27FC236}">
                  <a16:creationId xmlns:a16="http://schemas.microsoft.com/office/drawing/2014/main" id="{47154716-EF3A-48AA-ABDE-4246B47C5EF5}"/>
                </a:ext>
              </a:extLst>
            </p:cNvPr>
            <p:cNvCxnSpPr>
              <a:cxnSpLocks/>
              <a:stCxn id="7840" idx="2"/>
              <a:endCxn id="2529" idx="3"/>
            </p:cNvCxnSpPr>
            <p:nvPr/>
          </p:nvCxnSpPr>
          <p:spPr>
            <a:xfrm rot="10800000">
              <a:off x="19065198" y="11500247"/>
              <a:ext cx="6236403" cy="85353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79" name="Connector: Elbow 2239">
              <a:extLst>
                <a:ext uri="{FF2B5EF4-FFF2-40B4-BE49-F238E27FC236}">
                  <a16:creationId xmlns:a16="http://schemas.microsoft.com/office/drawing/2014/main" id="{1802C140-1CD5-76FD-1575-687D11306605}"/>
                </a:ext>
              </a:extLst>
            </p:cNvPr>
            <p:cNvCxnSpPr>
              <a:cxnSpLocks/>
              <a:stCxn id="7841" idx="2"/>
              <a:endCxn id="2529" idx="3"/>
            </p:cNvCxnSpPr>
            <p:nvPr/>
          </p:nvCxnSpPr>
          <p:spPr>
            <a:xfrm rot="10800000">
              <a:off x="19065197" y="11500247"/>
              <a:ext cx="6234888" cy="109206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80" name="Connector: Elbow 2239">
              <a:extLst>
                <a:ext uri="{FF2B5EF4-FFF2-40B4-BE49-F238E27FC236}">
                  <a16:creationId xmlns:a16="http://schemas.microsoft.com/office/drawing/2014/main" id="{9101CC06-1974-B55F-D9B1-E25D4D307CBB}"/>
                </a:ext>
              </a:extLst>
            </p:cNvPr>
            <p:cNvCxnSpPr>
              <a:cxnSpLocks/>
              <a:stCxn id="7842" idx="2"/>
              <a:endCxn id="2529" idx="3"/>
            </p:cNvCxnSpPr>
            <p:nvPr/>
          </p:nvCxnSpPr>
          <p:spPr>
            <a:xfrm rot="10800000">
              <a:off x="19065197" y="11500248"/>
              <a:ext cx="6141322" cy="132753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81" name="Connector: Elbow 2239">
              <a:extLst>
                <a:ext uri="{FF2B5EF4-FFF2-40B4-BE49-F238E27FC236}">
                  <a16:creationId xmlns:a16="http://schemas.microsoft.com/office/drawing/2014/main" id="{74E5222C-D8AC-0BB3-E913-BFF52788AAF1}"/>
                </a:ext>
              </a:extLst>
            </p:cNvPr>
            <p:cNvCxnSpPr>
              <a:cxnSpLocks/>
              <a:stCxn id="7843" idx="2"/>
              <a:endCxn id="2529" idx="3"/>
            </p:cNvCxnSpPr>
            <p:nvPr/>
          </p:nvCxnSpPr>
          <p:spPr>
            <a:xfrm rot="10800000">
              <a:off x="19065197" y="11500247"/>
              <a:ext cx="6127984" cy="155618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82" name="Connector: Elbow 2239">
              <a:extLst>
                <a:ext uri="{FF2B5EF4-FFF2-40B4-BE49-F238E27FC236}">
                  <a16:creationId xmlns:a16="http://schemas.microsoft.com/office/drawing/2014/main" id="{9F9A17FB-4EA7-F8BE-B1CC-7A5DBE46DADB}"/>
                </a:ext>
              </a:extLst>
            </p:cNvPr>
            <p:cNvCxnSpPr>
              <a:cxnSpLocks/>
              <a:stCxn id="7836" idx="2"/>
              <a:endCxn id="2529" idx="3"/>
            </p:cNvCxnSpPr>
            <p:nvPr/>
          </p:nvCxnSpPr>
          <p:spPr>
            <a:xfrm rot="10800000">
              <a:off x="19065198" y="11500247"/>
              <a:ext cx="6138261" cy="175952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83" name="Connector: Elbow 2239">
              <a:extLst>
                <a:ext uri="{FF2B5EF4-FFF2-40B4-BE49-F238E27FC236}">
                  <a16:creationId xmlns:a16="http://schemas.microsoft.com/office/drawing/2014/main" id="{F8DAED15-14C8-0C3A-8F4E-DD781A4EAC2A}"/>
                </a:ext>
              </a:extLst>
            </p:cNvPr>
            <p:cNvCxnSpPr>
              <a:cxnSpLocks/>
              <a:stCxn id="7837" idx="2"/>
              <a:endCxn id="2529" idx="3"/>
            </p:cNvCxnSpPr>
            <p:nvPr/>
          </p:nvCxnSpPr>
          <p:spPr>
            <a:xfrm rot="10800000">
              <a:off x="19065198" y="11500248"/>
              <a:ext cx="6156279" cy="201466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84" name="Connector: Elbow 2239">
              <a:extLst>
                <a:ext uri="{FF2B5EF4-FFF2-40B4-BE49-F238E27FC236}">
                  <a16:creationId xmlns:a16="http://schemas.microsoft.com/office/drawing/2014/main" id="{410E06DD-E916-1E70-2184-153931293516}"/>
                </a:ext>
              </a:extLst>
            </p:cNvPr>
            <p:cNvCxnSpPr>
              <a:cxnSpLocks/>
              <a:stCxn id="7838" idx="2"/>
              <a:endCxn id="2529" idx="3"/>
            </p:cNvCxnSpPr>
            <p:nvPr/>
          </p:nvCxnSpPr>
          <p:spPr>
            <a:xfrm rot="10800000">
              <a:off x="19065197" y="11500247"/>
              <a:ext cx="6145750" cy="227716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85" name="Connector: Elbow 2239">
              <a:extLst>
                <a:ext uri="{FF2B5EF4-FFF2-40B4-BE49-F238E27FC236}">
                  <a16:creationId xmlns:a16="http://schemas.microsoft.com/office/drawing/2014/main" id="{CB45F2D4-47BE-03F3-7393-BCD35B9F8F57}"/>
                </a:ext>
              </a:extLst>
            </p:cNvPr>
            <p:cNvCxnSpPr>
              <a:cxnSpLocks/>
              <a:stCxn id="7839" idx="2"/>
              <a:endCxn id="2529" idx="3"/>
            </p:cNvCxnSpPr>
            <p:nvPr/>
          </p:nvCxnSpPr>
          <p:spPr>
            <a:xfrm rot="10800000">
              <a:off x="19065197" y="11500248"/>
              <a:ext cx="6233038" cy="251230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86" name="Connector: Elbow 1570">
              <a:extLst>
                <a:ext uri="{FF2B5EF4-FFF2-40B4-BE49-F238E27FC236}">
                  <a16:creationId xmlns:a16="http://schemas.microsoft.com/office/drawing/2014/main" id="{53A11C1D-4C38-EBCF-336A-531880D897A1}"/>
                </a:ext>
              </a:extLst>
            </p:cNvPr>
            <p:cNvCxnSpPr>
              <a:cxnSpLocks/>
              <a:stCxn id="7594" idx="2"/>
              <a:endCxn id="7739" idx="6"/>
            </p:cNvCxnSpPr>
            <p:nvPr/>
          </p:nvCxnSpPr>
          <p:spPr>
            <a:xfrm rot="10800000" flipV="1">
              <a:off x="23023124" y="8627206"/>
              <a:ext cx="2235591" cy="109093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sm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87" name="Connector: Elbow 2226">
              <a:extLst>
                <a:ext uri="{FF2B5EF4-FFF2-40B4-BE49-F238E27FC236}">
                  <a16:creationId xmlns:a16="http://schemas.microsoft.com/office/drawing/2014/main" id="{925849ED-C64F-0224-93B7-5F3236C42D45}"/>
                </a:ext>
              </a:extLst>
            </p:cNvPr>
            <p:cNvCxnSpPr>
              <a:cxnSpLocks/>
              <a:stCxn id="7773" idx="2"/>
              <a:endCxn id="8667" idx="6"/>
            </p:cNvCxnSpPr>
            <p:nvPr/>
          </p:nvCxnSpPr>
          <p:spPr>
            <a:xfrm rot="10800000" flipV="1">
              <a:off x="19211736" y="9585387"/>
              <a:ext cx="7378694" cy="250338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88" name="Connector: Elbow 2226">
              <a:extLst>
                <a:ext uri="{FF2B5EF4-FFF2-40B4-BE49-F238E27FC236}">
                  <a16:creationId xmlns:a16="http://schemas.microsoft.com/office/drawing/2014/main" id="{2329BF0B-D11B-BD2B-5934-DD37A9122ABD}"/>
                </a:ext>
              </a:extLst>
            </p:cNvPr>
            <p:cNvCxnSpPr>
              <a:cxnSpLocks/>
              <a:stCxn id="7773" idx="2"/>
              <a:endCxn id="8667" idx="6"/>
            </p:cNvCxnSpPr>
            <p:nvPr/>
          </p:nvCxnSpPr>
          <p:spPr>
            <a:xfrm rot="10800000" flipV="1">
              <a:off x="19211736" y="9585387"/>
              <a:ext cx="7378694" cy="250338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89" name="Connector: Elbow 2226">
              <a:extLst>
                <a:ext uri="{FF2B5EF4-FFF2-40B4-BE49-F238E27FC236}">
                  <a16:creationId xmlns:a16="http://schemas.microsoft.com/office/drawing/2014/main" id="{9E994435-ED29-B771-D295-88CD69DD1AF9}"/>
                </a:ext>
              </a:extLst>
            </p:cNvPr>
            <p:cNvCxnSpPr>
              <a:cxnSpLocks/>
              <a:stCxn id="7773" idx="2"/>
              <a:endCxn id="8676" idx="6"/>
            </p:cNvCxnSpPr>
            <p:nvPr/>
          </p:nvCxnSpPr>
          <p:spPr>
            <a:xfrm rot="10800000" flipV="1">
              <a:off x="19211736" y="9585388"/>
              <a:ext cx="7378694" cy="273115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90" name="Connector: Elbow 2226">
              <a:extLst>
                <a:ext uri="{FF2B5EF4-FFF2-40B4-BE49-F238E27FC236}">
                  <a16:creationId xmlns:a16="http://schemas.microsoft.com/office/drawing/2014/main" id="{F79839C9-1444-773D-925E-0A812F81C66C}"/>
                </a:ext>
              </a:extLst>
            </p:cNvPr>
            <p:cNvCxnSpPr>
              <a:cxnSpLocks/>
              <a:stCxn id="7773" idx="2"/>
              <a:endCxn id="8676" idx="6"/>
            </p:cNvCxnSpPr>
            <p:nvPr/>
          </p:nvCxnSpPr>
          <p:spPr>
            <a:xfrm rot="10800000" flipV="1">
              <a:off x="19211736" y="9585388"/>
              <a:ext cx="7378694" cy="273115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91" name="Connector: Elbow 2226">
              <a:extLst>
                <a:ext uri="{FF2B5EF4-FFF2-40B4-BE49-F238E27FC236}">
                  <a16:creationId xmlns:a16="http://schemas.microsoft.com/office/drawing/2014/main" id="{4598B339-28A5-6588-11E8-F616CDAC0C52}"/>
                </a:ext>
              </a:extLst>
            </p:cNvPr>
            <p:cNvCxnSpPr>
              <a:cxnSpLocks/>
              <a:stCxn id="7773" idx="2"/>
              <a:endCxn id="9120" idx="6"/>
            </p:cNvCxnSpPr>
            <p:nvPr/>
          </p:nvCxnSpPr>
          <p:spPr>
            <a:xfrm rot="10800000" flipV="1">
              <a:off x="19216354" y="9585387"/>
              <a:ext cx="7374076" cy="295744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92" name="Connector: Elbow 2226">
              <a:extLst>
                <a:ext uri="{FF2B5EF4-FFF2-40B4-BE49-F238E27FC236}">
                  <a16:creationId xmlns:a16="http://schemas.microsoft.com/office/drawing/2014/main" id="{7626748E-67CC-34D6-1262-EBC35DD47AD1}"/>
                </a:ext>
              </a:extLst>
            </p:cNvPr>
            <p:cNvCxnSpPr>
              <a:cxnSpLocks/>
              <a:stCxn id="7773" idx="2"/>
              <a:endCxn id="9120" idx="6"/>
            </p:cNvCxnSpPr>
            <p:nvPr/>
          </p:nvCxnSpPr>
          <p:spPr>
            <a:xfrm rot="10800000" flipV="1">
              <a:off x="19216354" y="9585387"/>
              <a:ext cx="7374076" cy="295744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93" name="Connector: Elbow 2226">
              <a:extLst>
                <a:ext uri="{FF2B5EF4-FFF2-40B4-BE49-F238E27FC236}">
                  <a16:creationId xmlns:a16="http://schemas.microsoft.com/office/drawing/2014/main" id="{F76ED606-3105-627D-7E8F-86A888FA95BB}"/>
                </a:ext>
              </a:extLst>
            </p:cNvPr>
            <p:cNvCxnSpPr>
              <a:cxnSpLocks/>
              <a:stCxn id="7773" idx="2"/>
              <a:endCxn id="8649" idx="6"/>
            </p:cNvCxnSpPr>
            <p:nvPr/>
          </p:nvCxnSpPr>
          <p:spPr>
            <a:xfrm rot="10800000" flipV="1">
              <a:off x="19220304" y="9585388"/>
              <a:ext cx="7370126" cy="318868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94" name="Connector: Elbow 2226">
              <a:extLst>
                <a:ext uri="{FF2B5EF4-FFF2-40B4-BE49-F238E27FC236}">
                  <a16:creationId xmlns:a16="http://schemas.microsoft.com/office/drawing/2014/main" id="{263F563D-2FDE-95DC-463D-BCC57F316F8F}"/>
                </a:ext>
              </a:extLst>
            </p:cNvPr>
            <p:cNvCxnSpPr>
              <a:cxnSpLocks/>
              <a:stCxn id="7773" idx="2"/>
              <a:endCxn id="8649" idx="6"/>
            </p:cNvCxnSpPr>
            <p:nvPr/>
          </p:nvCxnSpPr>
          <p:spPr>
            <a:xfrm rot="10800000" flipV="1">
              <a:off x="19220304" y="9585388"/>
              <a:ext cx="7370126" cy="318868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95" name="Connector: Elbow 2226">
              <a:extLst>
                <a:ext uri="{FF2B5EF4-FFF2-40B4-BE49-F238E27FC236}">
                  <a16:creationId xmlns:a16="http://schemas.microsoft.com/office/drawing/2014/main" id="{56844276-5047-F061-92F5-6EE51798FE7F}"/>
                </a:ext>
              </a:extLst>
            </p:cNvPr>
            <p:cNvCxnSpPr>
              <a:cxnSpLocks/>
              <a:stCxn id="7773" idx="2"/>
              <a:endCxn id="8640" idx="6"/>
            </p:cNvCxnSpPr>
            <p:nvPr/>
          </p:nvCxnSpPr>
          <p:spPr>
            <a:xfrm rot="10800000" flipV="1">
              <a:off x="19221962" y="9585387"/>
              <a:ext cx="7368469" cy="341743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96" name="Connector: Elbow 2226">
              <a:extLst>
                <a:ext uri="{FF2B5EF4-FFF2-40B4-BE49-F238E27FC236}">
                  <a16:creationId xmlns:a16="http://schemas.microsoft.com/office/drawing/2014/main" id="{04D26202-6C4A-5A3D-6410-A93367EBA6BD}"/>
                </a:ext>
              </a:extLst>
            </p:cNvPr>
            <p:cNvCxnSpPr>
              <a:cxnSpLocks/>
              <a:stCxn id="7773" idx="2"/>
              <a:endCxn id="8640" idx="6"/>
            </p:cNvCxnSpPr>
            <p:nvPr/>
          </p:nvCxnSpPr>
          <p:spPr>
            <a:xfrm rot="10800000" flipV="1">
              <a:off x="19221962" y="9585387"/>
              <a:ext cx="7368469" cy="341743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97" name="Connector: Elbow 2237">
              <a:extLst>
                <a:ext uri="{FF2B5EF4-FFF2-40B4-BE49-F238E27FC236}">
                  <a16:creationId xmlns:a16="http://schemas.microsoft.com/office/drawing/2014/main" id="{916957A1-4969-403F-6548-12014CDE0271}"/>
                </a:ext>
              </a:extLst>
            </p:cNvPr>
            <p:cNvCxnSpPr>
              <a:cxnSpLocks/>
              <a:stCxn id="7774" idx="2"/>
              <a:endCxn id="2129" idx="3"/>
            </p:cNvCxnSpPr>
            <p:nvPr/>
          </p:nvCxnSpPr>
          <p:spPr>
            <a:xfrm rot="10800000" flipV="1">
              <a:off x="19047942" y="9801898"/>
              <a:ext cx="3975343" cy="222036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98" name="Connector: Elbow 1570">
              <a:extLst>
                <a:ext uri="{FF2B5EF4-FFF2-40B4-BE49-F238E27FC236}">
                  <a16:creationId xmlns:a16="http://schemas.microsoft.com/office/drawing/2014/main" id="{9103DC2F-A07E-F2AD-102F-D13182A6C209}"/>
                </a:ext>
              </a:extLst>
            </p:cNvPr>
            <p:cNvCxnSpPr>
              <a:cxnSpLocks/>
              <a:stCxn id="7592" idx="2"/>
              <a:endCxn id="7774" idx="6"/>
            </p:cNvCxnSpPr>
            <p:nvPr/>
          </p:nvCxnSpPr>
          <p:spPr>
            <a:xfrm rot="10800000" flipV="1">
              <a:off x="23077285" y="8614337"/>
              <a:ext cx="1917379" cy="118756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sm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99" name="Connector: Elbow 2237">
              <a:extLst>
                <a:ext uri="{FF2B5EF4-FFF2-40B4-BE49-F238E27FC236}">
                  <a16:creationId xmlns:a16="http://schemas.microsoft.com/office/drawing/2014/main" id="{98E38540-FEA5-B0F1-74F0-53288A5B3B31}"/>
                </a:ext>
              </a:extLst>
            </p:cNvPr>
            <p:cNvCxnSpPr>
              <a:cxnSpLocks/>
              <a:stCxn id="7774" idx="2"/>
              <a:endCxn id="2129" idx="3"/>
            </p:cNvCxnSpPr>
            <p:nvPr/>
          </p:nvCxnSpPr>
          <p:spPr>
            <a:xfrm rot="10800000" flipV="1">
              <a:off x="19047942" y="9801898"/>
              <a:ext cx="3975343" cy="222036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00" name="Connector: Elbow 2237">
              <a:extLst>
                <a:ext uri="{FF2B5EF4-FFF2-40B4-BE49-F238E27FC236}">
                  <a16:creationId xmlns:a16="http://schemas.microsoft.com/office/drawing/2014/main" id="{15BB15E1-C815-759A-E376-81D31D0CB966}"/>
                </a:ext>
              </a:extLst>
            </p:cNvPr>
            <p:cNvCxnSpPr>
              <a:cxnSpLocks/>
              <a:stCxn id="7774" idx="2"/>
              <a:endCxn id="2117" idx="3"/>
            </p:cNvCxnSpPr>
            <p:nvPr/>
          </p:nvCxnSpPr>
          <p:spPr>
            <a:xfrm rot="10800000" flipV="1">
              <a:off x="19045528" y="9801899"/>
              <a:ext cx="3977757" cy="244814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01" name="Connector: Elbow 2237">
              <a:extLst>
                <a:ext uri="{FF2B5EF4-FFF2-40B4-BE49-F238E27FC236}">
                  <a16:creationId xmlns:a16="http://schemas.microsoft.com/office/drawing/2014/main" id="{4B802E64-DECA-5DC4-258E-C8F7B0CCD112}"/>
                </a:ext>
              </a:extLst>
            </p:cNvPr>
            <p:cNvCxnSpPr>
              <a:cxnSpLocks/>
              <a:stCxn id="7774" idx="2"/>
              <a:endCxn id="2117" idx="3"/>
            </p:cNvCxnSpPr>
            <p:nvPr/>
          </p:nvCxnSpPr>
          <p:spPr>
            <a:xfrm rot="10800000" flipV="1">
              <a:off x="19045528" y="9801899"/>
              <a:ext cx="3977757" cy="244814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02" name="Connector: Elbow 2237">
              <a:extLst>
                <a:ext uri="{FF2B5EF4-FFF2-40B4-BE49-F238E27FC236}">
                  <a16:creationId xmlns:a16="http://schemas.microsoft.com/office/drawing/2014/main" id="{097CE5ED-CD8E-AFC8-0185-45BB7A1CEDA8}"/>
                </a:ext>
              </a:extLst>
            </p:cNvPr>
            <p:cNvCxnSpPr>
              <a:cxnSpLocks/>
              <a:stCxn id="7774" idx="2"/>
              <a:endCxn id="2141" idx="3"/>
            </p:cNvCxnSpPr>
            <p:nvPr/>
          </p:nvCxnSpPr>
          <p:spPr>
            <a:xfrm rot="10800000" flipV="1">
              <a:off x="19046980" y="9801898"/>
              <a:ext cx="3976305" cy="267690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03" name="Connector: Elbow 2237">
              <a:extLst>
                <a:ext uri="{FF2B5EF4-FFF2-40B4-BE49-F238E27FC236}">
                  <a16:creationId xmlns:a16="http://schemas.microsoft.com/office/drawing/2014/main" id="{E159C4C4-7C94-D41F-53CF-4742337BDE50}"/>
                </a:ext>
              </a:extLst>
            </p:cNvPr>
            <p:cNvCxnSpPr>
              <a:cxnSpLocks/>
              <a:stCxn id="7774" idx="2"/>
              <a:endCxn id="2141" idx="3"/>
            </p:cNvCxnSpPr>
            <p:nvPr/>
          </p:nvCxnSpPr>
          <p:spPr>
            <a:xfrm rot="10800000" flipV="1">
              <a:off x="19046980" y="9801898"/>
              <a:ext cx="3976305" cy="267690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04" name="Connector: Elbow 2237">
              <a:extLst>
                <a:ext uri="{FF2B5EF4-FFF2-40B4-BE49-F238E27FC236}">
                  <a16:creationId xmlns:a16="http://schemas.microsoft.com/office/drawing/2014/main" id="{FBAE7F88-8472-89CC-3FDB-E6F97D298C3F}"/>
                </a:ext>
              </a:extLst>
            </p:cNvPr>
            <p:cNvCxnSpPr>
              <a:cxnSpLocks/>
              <a:stCxn id="7774" idx="2"/>
              <a:endCxn id="2153" idx="3"/>
            </p:cNvCxnSpPr>
            <p:nvPr/>
          </p:nvCxnSpPr>
          <p:spPr>
            <a:xfrm rot="10800000" flipV="1">
              <a:off x="19046980" y="9801899"/>
              <a:ext cx="3976305" cy="290566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05" name="Connector: Elbow 2237">
              <a:extLst>
                <a:ext uri="{FF2B5EF4-FFF2-40B4-BE49-F238E27FC236}">
                  <a16:creationId xmlns:a16="http://schemas.microsoft.com/office/drawing/2014/main" id="{B6225C03-A3DF-6521-1ED4-9666F264C1ED}"/>
                </a:ext>
              </a:extLst>
            </p:cNvPr>
            <p:cNvCxnSpPr>
              <a:cxnSpLocks/>
              <a:stCxn id="7774" idx="2"/>
              <a:endCxn id="2153" idx="3"/>
            </p:cNvCxnSpPr>
            <p:nvPr/>
          </p:nvCxnSpPr>
          <p:spPr>
            <a:xfrm rot="10800000" flipV="1">
              <a:off x="19046980" y="9801899"/>
              <a:ext cx="3976305" cy="290566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06" name="Connector: Elbow 2237">
              <a:extLst>
                <a:ext uri="{FF2B5EF4-FFF2-40B4-BE49-F238E27FC236}">
                  <a16:creationId xmlns:a16="http://schemas.microsoft.com/office/drawing/2014/main" id="{E660CF83-736F-BD90-F4D0-5B0499C93AD6}"/>
                </a:ext>
              </a:extLst>
            </p:cNvPr>
            <p:cNvCxnSpPr>
              <a:cxnSpLocks/>
              <a:stCxn id="7774" idx="2"/>
              <a:endCxn id="2165" idx="3"/>
            </p:cNvCxnSpPr>
            <p:nvPr/>
          </p:nvCxnSpPr>
          <p:spPr>
            <a:xfrm rot="10800000" flipV="1">
              <a:off x="19044704" y="9801898"/>
              <a:ext cx="3978581" cy="313441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07" name="Connector: Elbow 2237">
              <a:extLst>
                <a:ext uri="{FF2B5EF4-FFF2-40B4-BE49-F238E27FC236}">
                  <a16:creationId xmlns:a16="http://schemas.microsoft.com/office/drawing/2014/main" id="{F41F6AD9-57F5-58C8-9F8C-E882116E7DFC}"/>
                </a:ext>
              </a:extLst>
            </p:cNvPr>
            <p:cNvCxnSpPr>
              <a:cxnSpLocks/>
              <a:stCxn id="7774" idx="2"/>
              <a:endCxn id="2165" idx="3"/>
            </p:cNvCxnSpPr>
            <p:nvPr/>
          </p:nvCxnSpPr>
          <p:spPr>
            <a:xfrm rot="10800000" flipV="1">
              <a:off x="19044704" y="9801898"/>
              <a:ext cx="3978581" cy="313441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08" name="Text Box 3036">
              <a:extLst>
                <a:ext uri="{FF2B5EF4-FFF2-40B4-BE49-F238E27FC236}">
                  <a16:creationId xmlns:a16="http://schemas.microsoft.com/office/drawing/2014/main" id="{FA58ED68-A32A-7371-FB2F-BD66BE9AEA6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01354" y="13114374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09" name="Text Box 3036">
              <a:extLst>
                <a:ext uri="{FF2B5EF4-FFF2-40B4-BE49-F238E27FC236}">
                  <a16:creationId xmlns:a16="http://schemas.microsoft.com/office/drawing/2014/main" id="{BA823D5C-6F6C-FAAF-CE16-836DDC9FA24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797634" y="1328759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10" name="Text Box 3036">
              <a:extLst>
                <a:ext uri="{FF2B5EF4-FFF2-40B4-BE49-F238E27FC236}">
                  <a16:creationId xmlns:a16="http://schemas.microsoft.com/office/drawing/2014/main" id="{E7F28E0D-F664-E7D7-A17C-80ADF908A92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03212" y="13582229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11" name="Text Box 3036">
              <a:extLst>
                <a:ext uri="{FF2B5EF4-FFF2-40B4-BE49-F238E27FC236}">
                  <a16:creationId xmlns:a16="http://schemas.microsoft.com/office/drawing/2014/main" id="{73BF5E92-B8A2-C194-6606-A161122C028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08786" y="1382128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912" name="Connector: Elbow 2262">
              <a:extLst>
                <a:ext uri="{FF2B5EF4-FFF2-40B4-BE49-F238E27FC236}">
                  <a16:creationId xmlns:a16="http://schemas.microsoft.com/office/drawing/2014/main" id="{F32620E7-2E60-5726-3D0F-E8673FBFE502}"/>
                </a:ext>
              </a:extLst>
            </p:cNvPr>
            <p:cNvCxnSpPr>
              <a:cxnSpLocks/>
              <a:stCxn id="7951" idx="2"/>
              <a:endCxn id="2119" idx="3"/>
            </p:cNvCxnSpPr>
            <p:nvPr/>
          </p:nvCxnSpPr>
          <p:spPr>
            <a:xfrm rot="10800000">
              <a:off x="19045528" y="12379178"/>
              <a:ext cx="3470093" cy="47730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13" name="Connector: Elbow 2203">
              <a:extLst>
                <a:ext uri="{FF2B5EF4-FFF2-40B4-BE49-F238E27FC236}">
                  <a16:creationId xmlns:a16="http://schemas.microsoft.com/office/drawing/2014/main" id="{1131B42F-D466-0B85-769F-D99AF2D63FAC}"/>
                </a:ext>
              </a:extLst>
            </p:cNvPr>
            <p:cNvCxnSpPr>
              <a:cxnSpLocks/>
              <a:stCxn id="7951" idx="2"/>
              <a:endCxn id="2131" idx="3"/>
            </p:cNvCxnSpPr>
            <p:nvPr/>
          </p:nvCxnSpPr>
          <p:spPr>
            <a:xfrm rot="10800000">
              <a:off x="19047942" y="12151402"/>
              <a:ext cx="3467679" cy="70507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14" name="Connector: Elbow 2280">
              <a:extLst>
                <a:ext uri="{FF2B5EF4-FFF2-40B4-BE49-F238E27FC236}">
                  <a16:creationId xmlns:a16="http://schemas.microsoft.com/office/drawing/2014/main" id="{17C37C2B-A947-EF12-BF20-81757006E6CC}"/>
                </a:ext>
              </a:extLst>
            </p:cNvPr>
            <p:cNvCxnSpPr>
              <a:cxnSpLocks/>
              <a:stCxn id="7951" idx="2"/>
              <a:endCxn id="2143" idx="3"/>
            </p:cNvCxnSpPr>
            <p:nvPr/>
          </p:nvCxnSpPr>
          <p:spPr>
            <a:xfrm rot="10800000">
              <a:off x="19046980" y="12607940"/>
              <a:ext cx="3468641" cy="24854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15" name="Connector: Elbow 2298">
              <a:extLst>
                <a:ext uri="{FF2B5EF4-FFF2-40B4-BE49-F238E27FC236}">
                  <a16:creationId xmlns:a16="http://schemas.microsoft.com/office/drawing/2014/main" id="{E101E740-56BB-127E-30D5-26E589747A6F}"/>
                </a:ext>
              </a:extLst>
            </p:cNvPr>
            <p:cNvCxnSpPr>
              <a:cxnSpLocks/>
              <a:stCxn id="7951" idx="2"/>
              <a:endCxn id="2155" idx="3"/>
            </p:cNvCxnSpPr>
            <p:nvPr/>
          </p:nvCxnSpPr>
          <p:spPr>
            <a:xfrm rot="10800000">
              <a:off x="19046980" y="12836700"/>
              <a:ext cx="3468641" cy="1978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16" name="Connector: Elbow 2316">
              <a:extLst>
                <a:ext uri="{FF2B5EF4-FFF2-40B4-BE49-F238E27FC236}">
                  <a16:creationId xmlns:a16="http://schemas.microsoft.com/office/drawing/2014/main" id="{1B8D131C-623F-3DB4-FF59-E75434B82CCF}"/>
                </a:ext>
              </a:extLst>
            </p:cNvPr>
            <p:cNvCxnSpPr>
              <a:cxnSpLocks/>
              <a:stCxn id="7951" idx="2"/>
              <a:endCxn id="2167" idx="3"/>
            </p:cNvCxnSpPr>
            <p:nvPr/>
          </p:nvCxnSpPr>
          <p:spPr>
            <a:xfrm rot="10800000" flipV="1">
              <a:off x="19044704" y="12856479"/>
              <a:ext cx="3470917" cy="20897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17" name="Connector: Elbow 2203">
              <a:extLst>
                <a:ext uri="{FF2B5EF4-FFF2-40B4-BE49-F238E27FC236}">
                  <a16:creationId xmlns:a16="http://schemas.microsoft.com/office/drawing/2014/main" id="{8345A19D-7A52-F681-E6BE-B57872F3DBF3}"/>
                </a:ext>
              </a:extLst>
            </p:cNvPr>
            <p:cNvCxnSpPr>
              <a:cxnSpLocks/>
              <a:stCxn id="7908" idx="2"/>
              <a:endCxn id="7951" idx="6"/>
            </p:cNvCxnSpPr>
            <p:nvPr/>
          </p:nvCxnSpPr>
          <p:spPr>
            <a:xfrm rot="10800000">
              <a:off x="22569620" y="12856480"/>
              <a:ext cx="3231734" cy="284894"/>
            </a:xfrm>
            <a:prstGeom prst="bentConnector3">
              <a:avLst>
                <a:gd name="adj1" fmla="val 83452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18" name="Connector: Elbow 2203">
              <a:extLst>
                <a:ext uri="{FF2B5EF4-FFF2-40B4-BE49-F238E27FC236}">
                  <a16:creationId xmlns:a16="http://schemas.microsoft.com/office/drawing/2014/main" id="{AEB6ED10-04E6-0352-C778-68192CE7E9C1}"/>
                </a:ext>
              </a:extLst>
            </p:cNvPr>
            <p:cNvCxnSpPr>
              <a:cxnSpLocks/>
              <a:stCxn id="7909" idx="2"/>
              <a:endCxn id="7951" idx="6"/>
            </p:cNvCxnSpPr>
            <p:nvPr/>
          </p:nvCxnSpPr>
          <p:spPr>
            <a:xfrm rot="10800000">
              <a:off x="22569620" y="12856480"/>
              <a:ext cx="3228014" cy="458116"/>
            </a:xfrm>
            <a:prstGeom prst="bentConnector3">
              <a:avLst>
                <a:gd name="adj1" fmla="val 83048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19" name="Connector: Elbow 2203">
              <a:extLst>
                <a:ext uri="{FF2B5EF4-FFF2-40B4-BE49-F238E27FC236}">
                  <a16:creationId xmlns:a16="http://schemas.microsoft.com/office/drawing/2014/main" id="{3E37A97F-D8B9-B3EC-A774-1CAE58112353}"/>
                </a:ext>
              </a:extLst>
            </p:cNvPr>
            <p:cNvCxnSpPr>
              <a:cxnSpLocks/>
              <a:stCxn id="7910" idx="2"/>
              <a:endCxn id="7951" idx="6"/>
            </p:cNvCxnSpPr>
            <p:nvPr/>
          </p:nvCxnSpPr>
          <p:spPr>
            <a:xfrm rot="10800000">
              <a:off x="22569620" y="12856481"/>
              <a:ext cx="3233592" cy="752749"/>
            </a:xfrm>
            <a:prstGeom prst="bentConnector3">
              <a:avLst>
                <a:gd name="adj1" fmla="val 82759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20" name="Connector: Elbow 2203">
              <a:extLst>
                <a:ext uri="{FF2B5EF4-FFF2-40B4-BE49-F238E27FC236}">
                  <a16:creationId xmlns:a16="http://schemas.microsoft.com/office/drawing/2014/main" id="{0E6CB18C-2B4D-E5B0-DD10-6F2F0FC919D8}"/>
                </a:ext>
              </a:extLst>
            </p:cNvPr>
            <p:cNvCxnSpPr>
              <a:cxnSpLocks/>
              <a:stCxn id="7911" idx="2"/>
              <a:endCxn id="7951" idx="6"/>
            </p:cNvCxnSpPr>
            <p:nvPr/>
          </p:nvCxnSpPr>
          <p:spPr>
            <a:xfrm rot="10800000">
              <a:off x="22569620" y="12856480"/>
              <a:ext cx="3239166" cy="991806"/>
            </a:xfrm>
            <a:prstGeom prst="bentConnector3">
              <a:avLst>
                <a:gd name="adj1" fmla="val 82376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21" name="Text Box 3036">
              <a:extLst>
                <a:ext uri="{FF2B5EF4-FFF2-40B4-BE49-F238E27FC236}">
                  <a16:creationId xmlns:a16="http://schemas.microsoft.com/office/drawing/2014/main" id="{A92A9932-1D5B-D6F8-02FE-1492A84FEA0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113544" y="13064307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22" name="Text Box 3036">
              <a:extLst>
                <a:ext uri="{FF2B5EF4-FFF2-40B4-BE49-F238E27FC236}">
                  <a16:creationId xmlns:a16="http://schemas.microsoft.com/office/drawing/2014/main" id="{0B968588-E7D3-79CF-0825-6F68E2538F1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142425" y="1329262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23" name="Text Box 3036">
              <a:extLst>
                <a:ext uri="{FF2B5EF4-FFF2-40B4-BE49-F238E27FC236}">
                  <a16:creationId xmlns:a16="http://schemas.microsoft.com/office/drawing/2014/main" id="{E7E17947-4FD8-325C-D6FC-8F8477B3AC9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45514" y="1352728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24" name="Text Box 3036">
              <a:extLst>
                <a:ext uri="{FF2B5EF4-FFF2-40B4-BE49-F238E27FC236}">
                  <a16:creationId xmlns:a16="http://schemas.microsoft.com/office/drawing/2014/main" id="{EB9FF2F5-53B1-8ED8-A46E-977C5F9677C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142196" y="13790365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925" name="Connector: Elbow 2239">
              <a:extLst>
                <a:ext uri="{FF2B5EF4-FFF2-40B4-BE49-F238E27FC236}">
                  <a16:creationId xmlns:a16="http://schemas.microsoft.com/office/drawing/2014/main" id="{37B6631F-1402-9076-3897-03E30BCD0D19}"/>
                </a:ext>
              </a:extLst>
            </p:cNvPr>
            <p:cNvCxnSpPr>
              <a:cxnSpLocks/>
              <a:stCxn id="7934" idx="1"/>
              <a:endCxn id="2129" idx="3"/>
            </p:cNvCxnSpPr>
            <p:nvPr/>
          </p:nvCxnSpPr>
          <p:spPr>
            <a:xfrm rot="10800000">
              <a:off x="19047941" y="12022264"/>
              <a:ext cx="3449266" cy="62322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26" name="Connector: Elbow 2239">
              <a:extLst>
                <a:ext uri="{FF2B5EF4-FFF2-40B4-BE49-F238E27FC236}">
                  <a16:creationId xmlns:a16="http://schemas.microsoft.com/office/drawing/2014/main" id="{C84F935F-9D72-FBB1-7AE9-258A017DAD45}"/>
                </a:ext>
              </a:extLst>
            </p:cNvPr>
            <p:cNvCxnSpPr>
              <a:cxnSpLocks/>
              <a:stCxn id="7921" idx="2"/>
              <a:endCxn id="7934" idx="3"/>
            </p:cNvCxnSpPr>
            <p:nvPr/>
          </p:nvCxnSpPr>
          <p:spPr>
            <a:xfrm rot="10800000">
              <a:off x="22551208" y="12645489"/>
              <a:ext cx="2562337" cy="445819"/>
            </a:xfrm>
            <a:prstGeom prst="bentConnector3">
              <a:avLst>
                <a:gd name="adj1" fmla="val 7426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27" name="Connector: Elbow 2239">
              <a:extLst>
                <a:ext uri="{FF2B5EF4-FFF2-40B4-BE49-F238E27FC236}">
                  <a16:creationId xmlns:a16="http://schemas.microsoft.com/office/drawing/2014/main" id="{9033DD10-2385-ECEF-C464-0742B2162A29}"/>
                </a:ext>
              </a:extLst>
            </p:cNvPr>
            <p:cNvCxnSpPr>
              <a:cxnSpLocks/>
              <a:stCxn id="7934" idx="1"/>
              <a:endCxn id="2117" idx="3"/>
            </p:cNvCxnSpPr>
            <p:nvPr/>
          </p:nvCxnSpPr>
          <p:spPr>
            <a:xfrm rot="10800000">
              <a:off x="19045527" y="12250042"/>
              <a:ext cx="3451680" cy="39544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28" name="Connector: Elbow 2239">
              <a:extLst>
                <a:ext uri="{FF2B5EF4-FFF2-40B4-BE49-F238E27FC236}">
                  <a16:creationId xmlns:a16="http://schemas.microsoft.com/office/drawing/2014/main" id="{F77DF3C6-7985-E6A8-0212-69942F05F13D}"/>
                </a:ext>
              </a:extLst>
            </p:cNvPr>
            <p:cNvCxnSpPr>
              <a:cxnSpLocks/>
              <a:stCxn id="7934" idx="1"/>
              <a:endCxn id="2141" idx="3"/>
            </p:cNvCxnSpPr>
            <p:nvPr/>
          </p:nvCxnSpPr>
          <p:spPr>
            <a:xfrm rot="10800000">
              <a:off x="19046979" y="12478802"/>
              <a:ext cx="3450228" cy="16668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29" name="Connector: Elbow 2239">
              <a:extLst>
                <a:ext uri="{FF2B5EF4-FFF2-40B4-BE49-F238E27FC236}">
                  <a16:creationId xmlns:a16="http://schemas.microsoft.com/office/drawing/2014/main" id="{AB2F5A2A-026A-45A1-449B-49C760071574}"/>
                </a:ext>
              </a:extLst>
            </p:cNvPr>
            <p:cNvCxnSpPr>
              <a:cxnSpLocks/>
              <a:stCxn id="7934" idx="1"/>
              <a:endCxn id="2165" idx="3"/>
            </p:cNvCxnSpPr>
            <p:nvPr/>
          </p:nvCxnSpPr>
          <p:spPr>
            <a:xfrm rot="10800000" flipV="1">
              <a:off x="19044703" y="12645488"/>
              <a:ext cx="3452504" cy="29082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30" name="Connector: Elbow 2239">
              <a:extLst>
                <a:ext uri="{FF2B5EF4-FFF2-40B4-BE49-F238E27FC236}">
                  <a16:creationId xmlns:a16="http://schemas.microsoft.com/office/drawing/2014/main" id="{8781BE3E-8246-AC48-9403-DD2F46CF570F}"/>
                </a:ext>
              </a:extLst>
            </p:cNvPr>
            <p:cNvCxnSpPr>
              <a:cxnSpLocks/>
              <a:stCxn id="7934" idx="1"/>
              <a:endCxn id="2153" idx="3"/>
            </p:cNvCxnSpPr>
            <p:nvPr/>
          </p:nvCxnSpPr>
          <p:spPr>
            <a:xfrm rot="10800000" flipV="1">
              <a:off x="19046979" y="12645487"/>
              <a:ext cx="3450228" cy="6207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31" name="Connector: Elbow 2239">
              <a:extLst>
                <a:ext uri="{FF2B5EF4-FFF2-40B4-BE49-F238E27FC236}">
                  <a16:creationId xmlns:a16="http://schemas.microsoft.com/office/drawing/2014/main" id="{ECAD8714-BF78-91CA-B164-6F7538F6FDAC}"/>
                </a:ext>
              </a:extLst>
            </p:cNvPr>
            <p:cNvCxnSpPr>
              <a:cxnSpLocks/>
              <a:stCxn id="7922" idx="2"/>
              <a:endCxn id="7934" idx="3"/>
            </p:cNvCxnSpPr>
            <p:nvPr/>
          </p:nvCxnSpPr>
          <p:spPr>
            <a:xfrm rot="10800000">
              <a:off x="22551207" y="12645488"/>
              <a:ext cx="2591218" cy="674132"/>
            </a:xfrm>
            <a:prstGeom prst="bentConnector3">
              <a:avLst>
                <a:gd name="adj1" fmla="val 74511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32" name="Connector: Elbow 2239">
              <a:extLst>
                <a:ext uri="{FF2B5EF4-FFF2-40B4-BE49-F238E27FC236}">
                  <a16:creationId xmlns:a16="http://schemas.microsoft.com/office/drawing/2014/main" id="{13E9B49D-BD3F-A66D-8D8B-CF0E6A9DEF26}"/>
                </a:ext>
              </a:extLst>
            </p:cNvPr>
            <p:cNvCxnSpPr>
              <a:cxnSpLocks/>
              <a:stCxn id="7923" idx="2"/>
              <a:endCxn id="7934" idx="3"/>
            </p:cNvCxnSpPr>
            <p:nvPr/>
          </p:nvCxnSpPr>
          <p:spPr>
            <a:xfrm rot="10800000">
              <a:off x="22551208" y="12645488"/>
              <a:ext cx="2694307" cy="908798"/>
            </a:xfrm>
            <a:prstGeom prst="bentConnector3">
              <a:avLst>
                <a:gd name="adj1" fmla="val 75174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33" name="Connector: Elbow 2239">
              <a:extLst>
                <a:ext uri="{FF2B5EF4-FFF2-40B4-BE49-F238E27FC236}">
                  <a16:creationId xmlns:a16="http://schemas.microsoft.com/office/drawing/2014/main" id="{9D7F1828-3511-B328-D95C-94B0D1B0400B}"/>
                </a:ext>
              </a:extLst>
            </p:cNvPr>
            <p:cNvCxnSpPr>
              <a:cxnSpLocks/>
              <a:stCxn id="7924" idx="2"/>
              <a:endCxn id="7934" idx="3"/>
            </p:cNvCxnSpPr>
            <p:nvPr/>
          </p:nvCxnSpPr>
          <p:spPr>
            <a:xfrm rot="10800000">
              <a:off x="22551208" y="12645489"/>
              <a:ext cx="2590989" cy="1171877"/>
            </a:xfrm>
            <a:prstGeom prst="bentConnector3">
              <a:avLst>
                <a:gd name="adj1" fmla="val 74325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34" name="Cross 7933">
              <a:extLst>
                <a:ext uri="{FF2B5EF4-FFF2-40B4-BE49-F238E27FC236}">
                  <a16:creationId xmlns:a16="http://schemas.microsoft.com/office/drawing/2014/main" id="{6DA1F27B-7BFB-E83F-5C1C-B87A2571E853}"/>
                </a:ext>
              </a:extLst>
            </p:cNvPr>
            <p:cNvSpPr>
              <a:spLocks/>
            </p:cNvSpPr>
            <p:nvPr/>
          </p:nvSpPr>
          <p:spPr>
            <a:xfrm>
              <a:off x="22497207" y="12618488"/>
              <a:ext cx="54000" cy="54000"/>
            </a:xfrm>
            <a:prstGeom prst="plus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935" name="Connector: Elbow 2316">
              <a:extLst>
                <a:ext uri="{FF2B5EF4-FFF2-40B4-BE49-F238E27FC236}">
                  <a16:creationId xmlns:a16="http://schemas.microsoft.com/office/drawing/2014/main" id="{B68FE778-A3CC-69C3-CEED-287086E03419}"/>
                </a:ext>
              </a:extLst>
            </p:cNvPr>
            <p:cNvCxnSpPr>
              <a:cxnSpLocks/>
              <a:stCxn id="7936" idx="2"/>
              <a:endCxn id="2433" idx="3"/>
            </p:cNvCxnSpPr>
            <p:nvPr/>
          </p:nvCxnSpPr>
          <p:spPr>
            <a:xfrm rot="10800000">
              <a:off x="19044684" y="13465558"/>
              <a:ext cx="3616081" cy="14566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36" name="Text Box 3036">
              <a:extLst>
                <a:ext uri="{FF2B5EF4-FFF2-40B4-BE49-F238E27FC236}">
                  <a16:creationId xmlns:a16="http://schemas.microsoft.com/office/drawing/2014/main" id="{AF8B495E-DCC9-C706-FBAC-311395B4F86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660764" y="13584220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937" name="Text Box 3036">
              <a:extLst>
                <a:ext uri="{FF2B5EF4-FFF2-40B4-BE49-F238E27FC236}">
                  <a16:creationId xmlns:a16="http://schemas.microsoft.com/office/drawing/2014/main" id="{B3DABFDA-A476-1A83-3D16-A1663906174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508367" y="1322861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7938" name="Connector: Elbow 2316">
              <a:extLst>
                <a:ext uri="{FF2B5EF4-FFF2-40B4-BE49-F238E27FC236}">
                  <a16:creationId xmlns:a16="http://schemas.microsoft.com/office/drawing/2014/main" id="{B8AF7637-3341-04A1-8879-1AA41995A882}"/>
                </a:ext>
              </a:extLst>
            </p:cNvPr>
            <p:cNvCxnSpPr>
              <a:cxnSpLocks/>
              <a:stCxn id="7937" idx="2"/>
              <a:endCxn id="2433" idx="3"/>
            </p:cNvCxnSpPr>
            <p:nvPr/>
          </p:nvCxnSpPr>
          <p:spPr>
            <a:xfrm rot="10800000" flipV="1">
              <a:off x="19044683" y="13255616"/>
              <a:ext cx="3463684" cy="20994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39" name="Text Box 3036">
              <a:extLst>
                <a:ext uri="{FF2B5EF4-FFF2-40B4-BE49-F238E27FC236}">
                  <a16:creationId xmlns:a16="http://schemas.microsoft.com/office/drawing/2014/main" id="{7B8B0EC3-E303-75AD-EB2E-BA166DB0ABB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97007" y="13958028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940" name="Text Box 3036">
              <a:extLst>
                <a:ext uri="{FF2B5EF4-FFF2-40B4-BE49-F238E27FC236}">
                  <a16:creationId xmlns:a16="http://schemas.microsoft.com/office/drawing/2014/main" id="{F0DDABC9-ECCB-9B94-B6C2-DC1E3727697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56566" y="13723709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941" name="Text Box 3036">
              <a:extLst>
                <a:ext uri="{FF2B5EF4-FFF2-40B4-BE49-F238E27FC236}">
                  <a16:creationId xmlns:a16="http://schemas.microsoft.com/office/drawing/2014/main" id="{9ED9A257-324F-8B26-523D-35A3D9F947E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63824" y="1349116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942" name="Text Box 3036">
              <a:extLst>
                <a:ext uri="{FF2B5EF4-FFF2-40B4-BE49-F238E27FC236}">
                  <a16:creationId xmlns:a16="http://schemas.microsoft.com/office/drawing/2014/main" id="{10A75086-383F-704D-1F28-99FC908F6F1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86917" y="13243637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943" name="Text Box 3036">
              <a:extLst>
                <a:ext uri="{FF2B5EF4-FFF2-40B4-BE49-F238E27FC236}">
                  <a16:creationId xmlns:a16="http://schemas.microsoft.com/office/drawing/2014/main" id="{804D266C-5D48-28D5-3E7D-072A650FD14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71087" y="13008161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944" name="Text Box 3036">
              <a:extLst>
                <a:ext uri="{FF2B5EF4-FFF2-40B4-BE49-F238E27FC236}">
                  <a16:creationId xmlns:a16="http://schemas.microsoft.com/office/drawing/2014/main" id="{68AD3DFE-7591-B560-EB8B-F6396F0E31D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71090" y="12771429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7945" name="Connector: Elbow 2203">
              <a:extLst>
                <a:ext uri="{FF2B5EF4-FFF2-40B4-BE49-F238E27FC236}">
                  <a16:creationId xmlns:a16="http://schemas.microsoft.com/office/drawing/2014/main" id="{D7649FD9-68C9-2C5F-9CA3-374386B9947B}"/>
                </a:ext>
              </a:extLst>
            </p:cNvPr>
            <p:cNvCxnSpPr>
              <a:cxnSpLocks/>
              <a:stCxn id="7940" idx="2"/>
              <a:endCxn id="7936" idx="6"/>
            </p:cNvCxnSpPr>
            <p:nvPr/>
          </p:nvCxnSpPr>
          <p:spPr>
            <a:xfrm rot="10800000">
              <a:off x="22714764" y="13611221"/>
              <a:ext cx="3141802" cy="139489"/>
            </a:xfrm>
            <a:prstGeom prst="bentConnector3">
              <a:avLst>
                <a:gd name="adj1" fmla="val 86504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46" name="Connector: Elbow 2203">
              <a:extLst>
                <a:ext uri="{FF2B5EF4-FFF2-40B4-BE49-F238E27FC236}">
                  <a16:creationId xmlns:a16="http://schemas.microsoft.com/office/drawing/2014/main" id="{67E2FB94-8B3F-D3AB-3C0A-54148CE6548A}"/>
                </a:ext>
              </a:extLst>
            </p:cNvPr>
            <p:cNvCxnSpPr>
              <a:cxnSpLocks/>
              <a:stCxn id="7941" idx="2"/>
              <a:endCxn id="7937" idx="6"/>
            </p:cNvCxnSpPr>
            <p:nvPr/>
          </p:nvCxnSpPr>
          <p:spPr>
            <a:xfrm rot="10800000">
              <a:off x="22562368" y="13255616"/>
              <a:ext cx="3301457" cy="262550"/>
            </a:xfrm>
            <a:prstGeom prst="bentConnector3">
              <a:avLst>
                <a:gd name="adj1" fmla="val 81027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47" name="Connector: Elbow 2203">
              <a:extLst>
                <a:ext uri="{FF2B5EF4-FFF2-40B4-BE49-F238E27FC236}">
                  <a16:creationId xmlns:a16="http://schemas.microsoft.com/office/drawing/2014/main" id="{FD66B3AF-8BA8-FA6A-7934-A77B78D72319}"/>
                </a:ext>
              </a:extLst>
            </p:cNvPr>
            <p:cNvCxnSpPr>
              <a:cxnSpLocks/>
              <a:stCxn id="7942" idx="2"/>
              <a:endCxn id="7937" idx="6"/>
            </p:cNvCxnSpPr>
            <p:nvPr/>
          </p:nvCxnSpPr>
          <p:spPr>
            <a:xfrm rot="10800000">
              <a:off x="22562367" y="13255617"/>
              <a:ext cx="3324550" cy="1502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48" name="Connector: Elbow 2203">
              <a:extLst>
                <a:ext uri="{FF2B5EF4-FFF2-40B4-BE49-F238E27FC236}">
                  <a16:creationId xmlns:a16="http://schemas.microsoft.com/office/drawing/2014/main" id="{72838AED-060C-B22C-F2EC-08CC90E48ED0}"/>
                </a:ext>
              </a:extLst>
            </p:cNvPr>
            <p:cNvCxnSpPr>
              <a:cxnSpLocks/>
              <a:stCxn id="7943" idx="2"/>
              <a:endCxn id="7937" idx="6"/>
            </p:cNvCxnSpPr>
            <p:nvPr/>
          </p:nvCxnSpPr>
          <p:spPr>
            <a:xfrm rot="10800000" flipV="1">
              <a:off x="22562367" y="13035160"/>
              <a:ext cx="3308720" cy="220455"/>
            </a:xfrm>
            <a:prstGeom prst="bentConnector3">
              <a:avLst>
                <a:gd name="adj1" fmla="val 83218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49" name="Connector: Elbow 2203">
              <a:extLst>
                <a:ext uri="{FF2B5EF4-FFF2-40B4-BE49-F238E27FC236}">
                  <a16:creationId xmlns:a16="http://schemas.microsoft.com/office/drawing/2014/main" id="{14147CCC-341A-5647-132C-DBB5E8358AF0}"/>
                </a:ext>
              </a:extLst>
            </p:cNvPr>
            <p:cNvCxnSpPr>
              <a:cxnSpLocks/>
              <a:stCxn id="7944" idx="2"/>
              <a:endCxn id="7937" idx="6"/>
            </p:cNvCxnSpPr>
            <p:nvPr/>
          </p:nvCxnSpPr>
          <p:spPr>
            <a:xfrm rot="10800000" flipV="1">
              <a:off x="22562368" y="12798428"/>
              <a:ext cx="3308723" cy="457187"/>
            </a:xfrm>
            <a:prstGeom prst="bentConnector3">
              <a:avLst>
                <a:gd name="adj1" fmla="val 82809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51" name="Text Box 3036">
              <a:extLst>
                <a:ext uri="{FF2B5EF4-FFF2-40B4-BE49-F238E27FC236}">
                  <a16:creationId xmlns:a16="http://schemas.microsoft.com/office/drawing/2014/main" id="{5FCA76B9-9550-8E77-0218-3EDC75FA987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515620" y="12829480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952" name="Text Box 3036">
              <a:extLst>
                <a:ext uri="{FF2B5EF4-FFF2-40B4-BE49-F238E27FC236}">
                  <a16:creationId xmlns:a16="http://schemas.microsoft.com/office/drawing/2014/main" id="{65C8BE0D-D4B7-3D20-F669-BC6748823D6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673274" y="9519090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    </a:t>
              </a:r>
            </a:p>
          </p:txBody>
        </p:sp>
        <p:cxnSp>
          <p:nvCxnSpPr>
            <p:cNvPr id="7953" name="Connector: Elbow 2408">
              <a:extLst>
                <a:ext uri="{FF2B5EF4-FFF2-40B4-BE49-F238E27FC236}">
                  <a16:creationId xmlns:a16="http://schemas.microsoft.com/office/drawing/2014/main" id="{851DAE80-0AEA-3BF8-B33E-3A5CC540533E}"/>
                </a:ext>
              </a:extLst>
            </p:cNvPr>
            <p:cNvCxnSpPr>
              <a:cxnSpLocks/>
              <a:stCxn id="7952" idx="2"/>
              <a:endCxn id="8448" idx="6"/>
            </p:cNvCxnSpPr>
            <p:nvPr/>
          </p:nvCxnSpPr>
          <p:spPr>
            <a:xfrm rot="10800000" flipV="1">
              <a:off x="19248976" y="9546090"/>
              <a:ext cx="7424298" cy="385683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54" name="Connector: Elbow 2407">
              <a:extLst>
                <a:ext uri="{FF2B5EF4-FFF2-40B4-BE49-F238E27FC236}">
                  <a16:creationId xmlns:a16="http://schemas.microsoft.com/office/drawing/2014/main" id="{7FD06759-BE80-026A-3CF5-7072327686B9}"/>
                </a:ext>
              </a:extLst>
            </p:cNvPr>
            <p:cNvCxnSpPr>
              <a:cxnSpLocks/>
              <a:stCxn id="7582" idx="2"/>
              <a:endCxn id="2431" idx="3"/>
            </p:cNvCxnSpPr>
            <p:nvPr/>
          </p:nvCxnSpPr>
          <p:spPr>
            <a:xfrm rot="10800000" flipV="1">
              <a:off x="19044683" y="9877345"/>
              <a:ext cx="3923978" cy="345907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55" name="Connector: Elbow 1570">
              <a:extLst>
                <a:ext uri="{FF2B5EF4-FFF2-40B4-BE49-F238E27FC236}">
                  <a16:creationId xmlns:a16="http://schemas.microsoft.com/office/drawing/2014/main" id="{68CB06D7-0E05-69A3-CCFA-D7418ADCD660}"/>
                </a:ext>
              </a:extLst>
            </p:cNvPr>
            <p:cNvCxnSpPr>
              <a:cxnSpLocks/>
              <a:stCxn id="7593" idx="2"/>
              <a:endCxn id="7582" idx="6"/>
            </p:cNvCxnSpPr>
            <p:nvPr/>
          </p:nvCxnSpPr>
          <p:spPr>
            <a:xfrm rot="10800000" flipV="1">
              <a:off x="23023587" y="8662335"/>
              <a:ext cx="2045021" cy="121501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sm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56" name="Text Box 3036">
              <a:extLst>
                <a:ext uri="{FF2B5EF4-FFF2-40B4-BE49-F238E27FC236}">
                  <a16:creationId xmlns:a16="http://schemas.microsoft.com/office/drawing/2014/main" id="{701782C9-F513-B205-9E45-2C4085E9E25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90641" y="13795337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57" name="Text Box 3036">
              <a:extLst>
                <a:ext uri="{FF2B5EF4-FFF2-40B4-BE49-F238E27FC236}">
                  <a16:creationId xmlns:a16="http://schemas.microsoft.com/office/drawing/2014/main" id="{155B36D5-B983-57C6-C7F6-DB2DB17B3D9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109222" y="13562273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58" name="Text Box 3036">
              <a:extLst>
                <a:ext uri="{FF2B5EF4-FFF2-40B4-BE49-F238E27FC236}">
                  <a16:creationId xmlns:a16="http://schemas.microsoft.com/office/drawing/2014/main" id="{3DB6FBEC-E420-3AC7-6767-A9C93939663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07822" y="1335095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59" name="Text Box 3036">
              <a:extLst>
                <a:ext uri="{FF2B5EF4-FFF2-40B4-BE49-F238E27FC236}">
                  <a16:creationId xmlns:a16="http://schemas.microsoft.com/office/drawing/2014/main" id="{B6639518-4543-20A8-C0B7-24A4BF29925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51107" y="1308720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60" name="Text Box 3036">
              <a:extLst>
                <a:ext uri="{FF2B5EF4-FFF2-40B4-BE49-F238E27FC236}">
                  <a16:creationId xmlns:a16="http://schemas.microsoft.com/office/drawing/2014/main" id="{8EABDA0D-603B-0072-0E13-D4DCC16AF39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09576" y="12883488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961" name="Connector: Elbow 2239">
              <a:extLst>
                <a:ext uri="{FF2B5EF4-FFF2-40B4-BE49-F238E27FC236}">
                  <a16:creationId xmlns:a16="http://schemas.microsoft.com/office/drawing/2014/main" id="{1325F67B-65EB-CDC5-E0DE-D2E1ACF9AAD0}"/>
                </a:ext>
              </a:extLst>
            </p:cNvPr>
            <p:cNvCxnSpPr>
              <a:cxnSpLocks/>
              <a:stCxn id="7960" idx="2"/>
              <a:endCxn id="2431" idx="3"/>
            </p:cNvCxnSpPr>
            <p:nvPr/>
          </p:nvCxnSpPr>
          <p:spPr>
            <a:xfrm rot="10800000" flipV="1">
              <a:off x="19044684" y="12910487"/>
              <a:ext cx="6164893" cy="42593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62" name="Connector: Elbow 2239">
              <a:extLst>
                <a:ext uri="{FF2B5EF4-FFF2-40B4-BE49-F238E27FC236}">
                  <a16:creationId xmlns:a16="http://schemas.microsoft.com/office/drawing/2014/main" id="{2B9BF877-D515-028D-F8F0-CC80868AC7CB}"/>
                </a:ext>
              </a:extLst>
            </p:cNvPr>
            <p:cNvCxnSpPr>
              <a:cxnSpLocks/>
              <a:stCxn id="7959" idx="2"/>
              <a:endCxn id="2431" idx="3"/>
            </p:cNvCxnSpPr>
            <p:nvPr/>
          </p:nvCxnSpPr>
          <p:spPr>
            <a:xfrm rot="10800000" flipV="1">
              <a:off x="19044683" y="13114201"/>
              <a:ext cx="6206424" cy="22221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63" name="Connector: Elbow 2239">
              <a:extLst>
                <a:ext uri="{FF2B5EF4-FFF2-40B4-BE49-F238E27FC236}">
                  <a16:creationId xmlns:a16="http://schemas.microsoft.com/office/drawing/2014/main" id="{235EB978-676A-894A-7783-30DEAE170CE2}"/>
                </a:ext>
              </a:extLst>
            </p:cNvPr>
            <p:cNvCxnSpPr>
              <a:cxnSpLocks/>
              <a:stCxn id="7958" idx="2"/>
              <a:endCxn id="2431" idx="3"/>
            </p:cNvCxnSpPr>
            <p:nvPr/>
          </p:nvCxnSpPr>
          <p:spPr>
            <a:xfrm rot="10800000">
              <a:off x="19044684" y="13336422"/>
              <a:ext cx="6163139" cy="4153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64" name="Connector: Elbow 2239">
              <a:extLst>
                <a:ext uri="{FF2B5EF4-FFF2-40B4-BE49-F238E27FC236}">
                  <a16:creationId xmlns:a16="http://schemas.microsoft.com/office/drawing/2014/main" id="{167F1EDC-9028-9A07-49E2-091E82E6310B}"/>
                </a:ext>
              </a:extLst>
            </p:cNvPr>
            <p:cNvCxnSpPr>
              <a:cxnSpLocks/>
              <a:stCxn id="7957" idx="2"/>
              <a:endCxn id="2431" idx="3"/>
            </p:cNvCxnSpPr>
            <p:nvPr/>
          </p:nvCxnSpPr>
          <p:spPr>
            <a:xfrm rot="10800000">
              <a:off x="19044684" y="13336421"/>
              <a:ext cx="6064539" cy="25285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65" name="Connector: Elbow 2239">
              <a:extLst>
                <a:ext uri="{FF2B5EF4-FFF2-40B4-BE49-F238E27FC236}">
                  <a16:creationId xmlns:a16="http://schemas.microsoft.com/office/drawing/2014/main" id="{CFC29DCD-9B6E-3FBC-9385-D19A431651F5}"/>
                </a:ext>
              </a:extLst>
            </p:cNvPr>
            <p:cNvCxnSpPr>
              <a:cxnSpLocks/>
              <a:stCxn id="7956" idx="2"/>
              <a:endCxn id="2431" idx="3"/>
            </p:cNvCxnSpPr>
            <p:nvPr/>
          </p:nvCxnSpPr>
          <p:spPr>
            <a:xfrm rot="10800000">
              <a:off x="19044683" y="13336421"/>
              <a:ext cx="6245958" cy="48591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66" name="Connector: Elbow 2407">
              <a:extLst>
                <a:ext uri="{FF2B5EF4-FFF2-40B4-BE49-F238E27FC236}">
                  <a16:creationId xmlns:a16="http://schemas.microsoft.com/office/drawing/2014/main" id="{B5037384-5959-36CB-25EA-10ECDD798342}"/>
                </a:ext>
              </a:extLst>
            </p:cNvPr>
            <p:cNvCxnSpPr>
              <a:cxnSpLocks/>
              <a:stCxn id="7583" idx="2"/>
              <a:endCxn id="2080" idx="3"/>
            </p:cNvCxnSpPr>
            <p:nvPr/>
          </p:nvCxnSpPr>
          <p:spPr>
            <a:xfrm rot="10800000" flipV="1">
              <a:off x="19042278" y="9832247"/>
              <a:ext cx="3871458" cy="390163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67" name="Connector: Elbow 2407">
              <a:extLst>
                <a:ext uri="{FF2B5EF4-FFF2-40B4-BE49-F238E27FC236}">
                  <a16:creationId xmlns:a16="http://schemas.microsoft.com/office/drawing/2014/main" id="{41844FBB-B968-C392-4F26-31B725EC5D1A}"/>
                </a:ext>
              </a:extLst>
            </p:cNvPr>
            <p:cNvCxnSpPr>
              <a:cxnSpLocks/>
              <a:stCxn id="7583" idx="2"/>
              <a:endCxn id="2080" idx="3"/>
            </p:cNvCxnSpPr>
            <p:nvPr/>
          </p:nvCxnSpPr>
          <p:spPr>
            <a:xfrm rot="10800000" flipV="1">
              <a:off x="19042278" y="9832247"/>
              <a:ext cx="3871458" cy="390163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68" name="Connector: Elbow 1570">
              <a:extLst>
                <a:ext uri="{FF2B5EF4-FFF2-40B4-BE49-F238E27FC236}">
                  <a16:creationId xmlns:a16="http://schemas.microsoft.com/office/drawing/2014/main" id="{7256BCEC-9105-2881-3E74-04F732A5207C}"/>
                </a:ext>
              </a:extLst>
            </p:cNvPr>
            <p:cNvCxnSpPr>
              <a:cxnSpLocks/>
              <a:stCxn id="7591" idx="2"/>
              <a:endCxn id="7583" idx="6"/>
            </p:cNvCxnSpPr>
            <p:nvPr/>
          </p:nvCxnSpPr>
          <p:spPr>
            <a:xfrm rot="10800000" flipV="1">
              <a:off x="22968661" y="8581007"/>
              <a:ext cx="2231972" cy="125123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sm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69" name="Connector: Elbow 2501">
              <a:extLst>
                <a:ext uri="{FF2B5EF4-FFF2-40B4-BE49-F238E27FC236}">
                  <a16:creationId xmlns:a16="http://schemas.microsoft.com/office/drawing/2014/main" id="{8C4272A8-8CCB-4C8A-A1CE-CDD9F1250806}"/>
                </a:ext>
              </a:extLst>
            </p:cNvPr>
            <p:cNvCxnSpPr>
              <a:cxnSpLocks/>
              <a:stCxn id="7970" idx="2"/>
              <a:endCxn id="8703" idx="6"/>
            </p:cNvCxnSpPr>
            <p:nvPr/>
          </p:nvCxnSpPr>
          <p:spPr>
            <a:xfrm rot="10800000" flipV="1">
              <a:off x="19255950" y="9638624"/>
              <a:ext cx="7519081" cy="416176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70" name="Text Box 3036">
              <a:extLst>
                <a:ext uri="{FF2B5EF4-FFF2-40B4-BE49-F238E27FC236}">
                  <a16:creationId xmlns:a16="http://schemas.microsoft.com/office/drawing/2014/main" id="{D45E8D80-F7F6-0464-3D9F-FC3358F4A1A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775030" y="9611625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    </a:t>
              </a:r>
            </a:p>
          </p:txBody>
        </p:sp>
        <p:cxnSp>
          <p:nvCxnSpPr>
            <p:cNvPr id="7971" name="Connector: Elbow 2501">
              <a:extLst>
                <a:ext uri="{FF2B5EF4-FFF2-40B4-BE49-F238E27FC236}">
                  <a16:creationId xmlns:a16="http://schemas.microsoft.com/office/drawing/2014/main" id="{86804B4C-9569-6B79-C876-02F1D34EEA12}"/>
                </a:ext>
              </a:extLst>
            </p:cNvPr>
            <p:cNvCxnSpPr>
              <a:cxnSpLocks/>
              <a:stCxn id="7970" idx="2"/>
              <a:endCxn id="8703" idx="6"/>
            </p:cNvCxnSpPr>
            <p:nvPr/>
          </p:nvCxnSpPr>
          <p:spPr>
            <a:xfrm rot="10800000" flipV="1">
              <a:off x="19255950" y="9638624"/>
              <a:ext cx="7519081" cy="416176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72" name="Connector: Elbow 2316">
              <a:extLst>
                <a:ext uri="{FF2B5EF4-FFF2-40B4-BE49-F238E27FC236}">
                  <a16:creationId xmlns:a16="http://schemas.microsoft.com/office/drawing/2014/main" id="{766E2EC1-1C8F-8BA3-C7B0-CDCBF4445130}"/>
                </a:ext>
              </a:extLst>
            </p:cNvPr>
            <p:cNvCxnSpPr>
              <a:cxnSpLocks/>
              <a:stCxn id="7973" idx="2"/>
            </p:cNvCxnSpPr>
            <p:nvPr/>
          </p:nvCxnSpPr>
          <p:spPr>
            <a:xfrm rot="10800000" flipV="1">
              <a:off x="19030245" y="13168996"/>
              <a:ext cx="3478561" cy="69402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73" name="Text Box 3036">
              <a:extLst>
                <a:ext uri="{FF2B5EF4-FFF2-40B4-BE49-F238E27FC236}">
                  <a16:creationId xmlns:a16="http://schemas.microsoft.com/office/drawing/2014/main" id="{1D885951-2C5E-A2A0-AD52-2231B4E22F3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508805" y="13141997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7974" name="Connector: Elbow 2203">
              <a:extLst>
                <a:ext uri="{FF2B5EF4-FFF2-40B4-BE49-F238E27FC236}">
                  <a16:creationId xmlns:a16="http://schemas.microsoft.com/office/drawing/2014/main" id="{2CADB979-6DFB-83C4-37D1-D958BAE89E5A}"/>
                </a:ext>
              </a:extLst>
            </p:cNvPr>
            <p:cNvCxnSpPr>
              <a:cxnSpLocks/>
              <a:stCxn id="7975" idx="2"/>
              <a:endCxn id="7973" idx="6"/>
            </p:cNvCxnSpPr>
            <p:nvPr/>
          </p:nvCxnSpPr>
          <p:spPr>
            <a:xfrm rot="10800000" flipV="1">
              <a:off x="22562806" y="12833407"/>
              <a:ext cx="3240955" cy="335589"/>
            </a:xfrm>
            <a:prstGeom prst="bentConnector3">
              <a:avLst>
                <a:gd name="adj1" fmla="val 82523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75" name="Text Box 3036">
              <a:extLst>
                <a:ext uri="{FF2B5EF4-FFF2-40B4-BE49-F238E27FC236}">
                  <a16:creationId xmlns:a16="http://schemas.microsoft.com/office/drawing/2014/main" id="{08F231A0-8E7F-9B9B-5F47-7FB81A99422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03760" y="12806408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976" name="Text Box 3036">
              <a:extLst>
                <a:ext uri="{FF2B5EF4-FFF2-40B4-BE49-F238E27FC236}">
                  <a16:creationId xmlns:a16="http://schemas.microsoft.com/office/drawing/2014/main" id="{9760ACCE-D293-9388-A45A-1A6E44BBAE1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00326" y="13024380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977" name="Text Box 3036">
              <a:extLst>
                <a:ext uri="{FF2B5EF4-FFF2-40B4-BE49-F238E27FC236}">
                  <a16:creationId xmlns:a16="http://schemas.microsoft.com/office/drawing/2014/main" id="{F3E75750-D963-7D66-8DF0-3430FA6DBBA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794949" y="13245434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978" name="Text Box 3036">
              <a:extLst>
                <a:ext uri="{FF2B5EF4-FFF2-40B4-BE49-F238E27FC236}">
                  <a16:creationId xmlns:a16="http://schemas.microsoft.com/office/drawing/2014/main" id="{C4D81241-5FC7-86DF-ADE6-6227EF1C070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00785" y="1353456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979" name="Text Box 3036">
              <a:extLst>
                <a:ext uri="{FF2B5EF4-FFF2-40B4-BE49-F238E27FC236}">
                  <a16:creationId xmlns:a16="http://schemas.microsoft.com/office/drawing/2014/main" id="{58382B01-6DA3-1473-9DC8-7C383824297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03949" y="1376483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7980" name="Connector: Elbow 2203">
              <a:extLst>
                <a:ext uri="{FF2B5EF4-FFF2-40B4-BE49-F238E27FC236}">
                  <a16:creationId xmlns:a16="http://schemas.microsoft.com/office/drawing/2014/main" id="{C180DEEB-8262-035F-FCAF-4CFE209B84AA}"/>
                </a:ext>
              </a:extLst>
            </p:cNvPr>
            <p:cNvCxnSpPr>
              <a:cxnSpLocks/>
              <a:stCxn id="7976" idx="2"/>
              <a:endCxn id="7973" idx="6"/>
            </p:cNvCxnSpPr>
            <p:nvPr/>
          </p:nvCxnSpPr>
          <p:spPr>
            <a:xfrm rot="10800000" flipV="1">
              <a:off x="22562806" y="13051379"/>
              <a:ext cx="3237521" cy="11761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81" name="Connector: Elbow 2203">
              <a:extLst>
                <a:ext uri="{FF2B5EF4-FFF2-40B4-BE49-F238E27FC236}">
                  <a16:creationId xmlns:a16="http://schemas.microsoft.com/office/drawing/2014/main" id="{6CB1C991-C478-8B86-177B-3BF670CB2F11}"/>
                </a:ext>
              </a:extLst>
            </p:cNvPr>
            <p:cNvCxnSpPr>
              <a:cxnSpLocks/>
              <a:stCxn id="7977" idx="2"/>
              <a:endCxn id="7973" idx="6"/>
            </p:cNvCxnSpPr>
            <p:nvPr/>
          </p:nvCxnSpPr>
          <p:spPr>
            <a:xfrm rot="10800000">
              <a:off x="22562805" y="13168998"/>
              <a:ext cx="3232144" cy="103437"/>
            </a:xfrm>
            <a:prstGeom prst="bentConnector3">
              <a:avLst>
                <a:gd name="adj1" fmla="val 80863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82" name="Connector: Elbow 2203">
              <a:extLst>
                <a:ext uri="{FF2B5EF4-FFF2-40B4-BE49-F238E27FC236}">
                  <a16:creationId xmlns:a16="http://schemas.microsoft.com/office/drawing/2014/main" id="{2F1DA894-9A41-BA75-9503-0B9A3F460909}"/>
                </a:ext>
              </a:extLst>
            </p:cNvPr>
            <p:cNvCxnSpPr>
              <a:cxnSpLocks/>
              <a:stCxn id="7978" idx="2"/>
              <a:endCxn id="7973" idx="6"/>
            </p:cNvCxnSpPr>
            <p:nvPr/>
          </p:nvCxnSpPr>
          <p:spPr>
            <a:xfrm rot="10800000">
              <a:off x="22562805" y="13168998"/>
              <a:ext cx="3237980" cy="392569"/>
            </a:xfrm>
            <a:prstGeom prst="bentConnector3">
              <a:avLst>
                <a:gd name="adj1" fmla="val 82715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83" name="Connector: Elbow 2203">
              <a:extLst>
                <a:ext uri="{FF2B5EF4-FFF2-40B4-BE49-F238E27FC236}">
                  <a16:creationId xmlns:a16="http://schemas.microsoft.com/office/drawing/2014/main" id="{FF0CEA8E-AC7D-7E64-BEB7-2D9E1AD179FA}"/>
                </a:ext>
              </a:extLst>
            </p:cNvPr>
            <p:cNvCxnSpPr>
              <a:cxnSpLocks/>
              <a:stCxn id="7979" idx="2"/>
              <a:endCxn id="7984" idx="6"/>
            </p:cNvCxnSpPr>
            <p:nvPr/>
          </p:nvCxnSpPr>
          <p:spPr>
            <a:xfrm rot="10800000">
              <a:off x="22709301" y="13705536"/>
              <a:ext cx="3094648" cy="8629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84" name="Text Box 3036">
              <a:extLst>
                <a:ext uri="{FF2B5EF4-FFF2-40B4-BE49-F238E27FC236}">
                  <a16:creationId xmlns:a16="http://schemas.microsoft.com/office/drawing/2014/main" id="{964748E4-0F47-C441-5DC7-E47A8B0E938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655301" y="1367853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7985" name="Connector: Elbow 2316">
              <a:extLst>
                <a:ext uri="{FF2B5EF4-FFF2-40B4-BE49-F238E27FC236}">
                  <a16:creationId xmlns:a16="http://schemas.microsoft.com/office/drawing/2014/main" id="{8751414E-7392-30DC-9D46-F9F6D82E19A4}"/>
                </a:ext>
              </a:extLst>
            </p:cNvPr>
            <p:cNvCxnSpPr>
              <a:cxnSpLocks/>
              <a:stCxn id="7984" idx="2"/>
            </p:cNvCxnSpPr>
            <p:nvPr/>
          </p:nvCxnSpPr>
          <p:spPr>
            <a:xfrm rot="10800000" flipV="1">
              <a:off x="19030245" y="13705534"/>
              <a:ext cx="3625057" cy="15748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86" name="Text Box 3036">
              <a:extLst>
                <a:ext uri="{FF2B5EF4-FFF2-40B4-BE49-F238E27FC236}">
                  <a16:creationId xmlns:a16="http://schemas.microsoft.com/office/drawing/2014/main" id="{F966E874-5850-2C1D-23D5-4C0FB221A20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75440" y="12779289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87" name="Text Box 3036">
              <a:extLst>
                <a:ext uri="{FF2B5EF4-FFF2-40B4-BE49-F238E27FC236}">
                  <a16:creationId xmlns:a16="http://schemas.microsoft.com/office/drawing/2014/main" id="{ED27921C-768D-2136-664D-44178C1C520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79398" y="12995685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88" name="Text Box 3036">
              <a:extLst>
                <a:ext uri="{FF2B5EF4-FFF2-40B4-BE49-F238E27FC236}">
                  <a16:creationId xmlns:a16="http://schemas.microsoft.com/office/drawing/2014/main" id="{67C2C306-524D-ED73-B0F6-1BB674D5C5E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79398" y="13263005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89" name="Text Box 3036">
              <a:extLst>
                <a:ext uri="{FF2B5EF4-FFF2-40B4-BE49-F238E27FC236}">
                  <a16:creationId xmlns:a16="http://schemas.microsoft.com/office/drawing/2014/main" id="{590AFC5F-7E3F-BEE2-4F04-75857E81E18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82650" y="13489539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90" name="Text Box 3036">
              <a:extLst>
                <a:ext uri="{FF2B5EF4-FFF2-40B4-BE49-F238E27FC236}">
                  <a16:creationId xmlns:a16="http://schemas.microsoft.com/office/drawing/2014/main" id="{790CC4CE-9A45-71D6-243C-5E7BA669DA9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76249" y="13745008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991" name="Connector: Elbow 2239">
              <a:extLst>
                <a:ext uri="{FF2B5EF4-FFF2-40B4-BE49-F238E27FC236}">
                  <a16:creationId xmlns:a16="http://schemas.microsoft.com/office/drawing/2014/main" id="{3B7EF035-1E9F-9676-12C6-96519A070E98}"/>
                </a:ext>
              </a:extLst>
            </p:cNvPr>
            <p:cNvCxnSpPr>
              <a:cxnSpLocks/>
              <a:stCxn id="7986" idx="2"/>
              <a:endCxn id="2080" idx="3"/>
            </p:cNvCxnSpPr>
            <p:nvPr/>
          </p:nvCxnSpPr>
          <p:spPr>
            <a:xfrm rot="10800000" flipV="1">
              <a:off x="19042278" y="12806289"/>
              <a:ext cx="6333162" cy="92759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92" name="Connector: Elbow 2239">
              <a:extLst>
                <a:ext uri="{FF2B5EF4-FFF2-40B4-BE49-F238E27FC236}">
                  <a16:creationId xmlns:a16="http://schemas.microsoft.com/office/drawing/2014/main" id="{963DB471-544D-240D-FA65-B77AFBAEB51C}"/>
                </a:ext>
              </a:extLst>
            </p:cNvPr>
            <p:cNvCxnSpPr>
              <a:cxnSpLocks/>
              <a:stCxn id="7987" idx="2"/>
              <a:endCxn id="2080" idx="3"/>
            </p:cNvCxnSpPr>
            <p:nvPr/>
          </p:nvCxnSpPr>
          <p:spPr>
            <a:xfrm rot="10800000" flipV="1">
              <a:off x="19042278" y="13022685"/>
              <a:ext cx="6337120" cy="71119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93" name="Connector: Elbow 2239">
              <a:extLst>
                <a:ext uri="{FF2B5EF4-FFF2-40B4-BE49-F238E27FC236}">
                  <a16:creationId xmlns:a16="http://schemas.microsoft.com/office/drawing/2014/main" id="{7C9CD0AB-DE80-07D8-F9C4-6639C6FB826E}"/>
                </a:ext>
              </a:extLst>
            </p:cNvPr>
            <p:cNvCxnSpPr>
              <a:cxnSpLocks/>
              <a:stCxn id="7988" idx="2"/>
              <a:endCxn id="2080" idx="3"/>
            </p:cNvCxnSpPr>
            <p:nvPr/>
          </p:nvCxnSpPr>
          <p:spPr>
            <a:xfrm rot="10800000" flipV="1">
              <a:off x="19042278" y="13290005"/>
              <a:ext cx="6337120" cy="44387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94" name="Connector: Elbow 2239">
              <a:extLst>
                <a:ext uri="{FF2B5EF4-FFF2-40B4-BE49-F238E27FC236}">
                  <a16:creationId xmlns:a16="http://schemas.microsoft.com/office/drawing/2014/main" id="{AA86B70B-EA8A-C41B-342B-35EEDEC85FF9}"/>
                </a:ext>
              </a:extLst>
            </p:cNvPr>
            <p:cNvCxnSpPr>
              <a:cxnSpLocks/>
              <a:stCxn id="7989" idx="2"/>
              <a:endCxn id="2080" idx="3"/>
            </p:cNvCxnSpPr>
            <p:nvPr/>
          </p:nvCxnSpPr>
          <p:spPr>
            <a:xfrm rot="10800000" flipV="1">
              <a:off x="19042278" y="13516539"/>
              <a:ext cx="6340372" cy="21734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95" name="Connector: Elbow 2239">
              <a:extLst>
                <a:ext uri="{FF2B5EF4-FFF2-40B4-BE49-F238E27FC236}">
                  <a16:creationId xmlns:a16="http://schemas.microsoft.com/office/drawing/2014/main" id="{7BC71284-AD41-BE2F-4DF2-7FFC4F821E0B}"/>
                </a:ext>
              </a:extLst>
            </p:cNvPr>
            <p:cNvCxnSpPr>
              <a:cxnSpLocks/>
              <a:stCxn id="7990" idx="2"/>
              <a:endCxn id="2080" idx="3"/>
            </p:cNvCxnSpPr>
            <p:nvPr/>
          </p:nvCxnSpPr>
          <p:spPr>
            <a:xfrm rot="10800000">
              <a:off x="19042279" y="13733884"/>
              <a:ext cx="6333971" cy="3812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96" name="Connector: Elbow 2501">
              <a:extLst>
                <a:ext uri="{FF2B5EF4-FFF2-40B4-BE49-F238E27FC236}">
                  <a16:creationId xmlns:a16="http://schemas.microsoft.com/office/drawing/2014/main" id="{F43AB242-D72E-065A-9B6F-64073C4FF777}"/>
                </a:ext>
              </a:extLst>
            </p:cNvPr>
            <p:cNvCxnSpPr>
              <a:cxnSpLocks/>
              <a:stCxn id="7597" idx="2"/>
              <a:endCxn id="8694" idx="6"/>
            </p:cNvCxnSpPr>
            <p:nvPr/>
          </p:nvCxnSpPr>
          <p:spPr>
            <a:xfrm rot="10800000" flipV="1">
              <a:off x="19253975" y="9657913"/>
              <a:ext cx="7419961" cy="437123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97" name="Connector: Elbow 2484">
              <a:extLst>
                <a:ext uri="{FF2B5EF4-FFF2-40B4-BE49-F238E27FC236}">
                  <a16:creationId xmlns:a16="http://schemas.microsoft.com/office/drawing/2014/main" id="{A03D092A-1A5A-B9FD-FB87-D4F223E01252}"/>
                </a:ext>
              </a:extLst>
            </p:cNvPr>
            <p:cNvCxnSpPr>
              <a:cxnSpLocks/>
              <a:stCxn id="7597" idx="2"/>
              <a:endCxn id="8694" idx="6"/>
            </p:cNvCxnSpPr>
            <p:nvPr/>
          </p:nvCxnSpPr>
          <p:spPr>
            <a:xfrm rot="10800000" flipV="1">
              <a:off x="19253975" y="9657913"/>
              <a:ext cx="7419961" cy="437123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98" name="Connector: Elbow 2483">
              <a:extLst>
                <a:ext uri="{FF2B5EF4-FFF2-40B4-BE49-F238E27FC236}">
                  <a16:creationId xmlns:a16="http://schemas.microsoft.com/office/drawing/2014/main" id="{CF49C923-1353-BFFA-A016-27669320D392}"/>
                </a:ext>
              </a:extLst>
            </p:cNvPr>
            <p:cNvCxnSpPr>
              <a:cxnSpLocks/>
              <a:stCxn id="7742" idx="2"/>
              <a:endCxn id="2092" idx="3"/>
            </p:cNvCxnSpPr>
            <p:nvPr/>
          </p:nvCxnSpPr>
          <p:spPr>
            <a:xfrm rot="10800000" flipV="1">
              <a:off x="19040303" y="9850082"/>
              <a:ext cx="4049606" cy="411256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99" name="Connector: Elbow 2483">
              <a:extLst>
                <a:ext uri="{FF2B5EF4-FFF2-40B4-BE49-F238E27FC236}">
                  <a16:creationId xmlns:a16="http://schemas.microsoft.com/office/drawing/2014/main" id="{709F7529-7927-3B45-CACE-9475BC0C1B12}"/>
                </a:ext>
              </a:extLst>
            </p:cNvPr>
            <p:cNvCxnSpPr>
              <a:cxnSpLocks/>
              <a:stCxn id="7742" idx="2"/>
              <a:endCxn id="2092" idx="3"/>
            </p:cNvCxnSpPr>
            <p:nvPr/>
          </p:nvCxnSpPr>
          <p:spPr>
            <a:xfrm rot="10800000" flipV="1">
              <a:off x="19040303" y="9850082"/>
              <a:ext cx="4049606" cy="411256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00" name="Connector: Elbow 1570">
              <a:extLst>
                <a:ext uri="{FF2B5EF4-FFF2-40B4-BE49-F238E27FC236}">
                  <a16:creationId xmlns:a16="http://schemas.microsoft.com/office/drawing/2014/main" id="{0A259D43-2C42-749E-748C-F8A312307E18}"/>
                </a:ext>
              </a:extLst>
            </p:cNvPr>
            <p:cNvCxnSpPr>
              <a:cxnSpLocks/>
              <a:stCxn id="7590" idx="2"/>
              <a:endCxn id="7742" idx="6"/>
            </p:cNvCxnSpPr>
            <p:nvPr/>
          </p:nvCxnSpPr>
          <p:spPr>
            <a:xfrm rot="10800000" flipV="1">
              <a:off x="23144835" y="8518341"/>
              <a:ext cx="1849829" cy="1331742"/>
            </a:xfrm>
            <a:prstGeom prst="bentConnector3">
              <a:avLst>
                <a:gd name="adj1" fmla="val 53500"/>
              </a:avLst>
            </a:prstGeom>
            <a:ln w="12700">
              <a:solidFill>
                <a:schemeClr val="accent1"/>
              </a:solidFill>
              <a:prstDash val="solid"/>
              <a:headEnd type="triangle" w="sm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01" name="Connector: Elbow 2467">
              <a:extLst>
                <a:ext uri="{FF2B5EF4-FFF2-40B4-BE49-F238E27FC236}">
                  <a16:creationId xmlns:a16="http://schemas.microsoft.com/office/drawing/2014/main" id="{7E8B0C6C-F134-1457-4408-E4672D76D205}"/>
                </a:ext>
              </a:extLst>
            </p:cNvPr>
            <p:cNvCxnSpPr>
              <a:cxnSpLocks/>
              <a:stCxn id="7589" idx="2"/>
              <a:endCxn id="8685" idx="6"/>
            </p:cNvCxnSpPr>
            <p:nvPr/>
          </p:nvCxnSpPr>
          <p:spPr>
            <a:xfrm rot="10800000" flipV="1">
              <a:off x="19255949" y="9644214"/>
              <a:ext cx="7597602" cy="461369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02" name="Connector: Elbow 2467">
              <a:extLst>
                <a:ext uri="{FF2B5EF4-FFF2-40B4-BE49-F238E27FC236}">
                  <a16:creationId xmlns:a16="http://schemas.microsoft.com/office/drawing/2014/main" id="{11C84295-152A-C82B-F019-4BCE833750C3}"/>
                </a:ext>
              </a:extLst>
            </p:cNvPr>
            <p:cNvCxnSpPr>
              <a:cxnSpLocks/>
              <a:stCxn id="7589" idx="2"/>
              <a:endCxn id="8685" idx="6"/>
            </p:cNvCxnSpPr>
            <p:nvPr/>
          </p:nvCxnSpPr>
          <p:spPr>
            <a:xfrm rot="10800000" flipV="1">
              <a:off x="19255949" y="9644214"/>
              <a:ext cx="7597602" cy="461369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03" name="Connector: Elbow 2466">
              <a:extLst>
                <a:ext uri="{FF2B5EF4-FFF2-40B4-BE49-F238E27FC236}">
                  <a16:creationId xmlns:a16="http://schemas.microsoft.com/office/drawing/2014/main" id="{32CBCD31-0C49-CBFD-11EF-EA4FBB375F6F}"/>
                </a:ext>
              </a:extLst>
            </p:cNvPr>
            <p:cNvCxnSpPr>
              <a:cxnSpLocks/>
              <a:stCxn id="7586" idx="2"/>
              <a:endCxn id="2104" idx="3"/>
            </p:cNvCxnSpPr>
            <p:nvPr/>
          </p:nvCxnSpPr>
          <p:spPr>
            <a:xfrm rot="10800000" flipV="1">
              <a:off x="19042279" y="9784203"/>
              <a:ext cx="4116123" cy="440720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04" name="Connector: Elbow 2466">
              <a:extLst>
                <a:ext uri="{FF2B5EF4-FFF2-40B4-BE49-F238E27FC236}">
                  <a16:creationId xmlns:a16="http://schemas.microsoft.com/office/drawing/2014/main" id="{1D1D7D7D-EE42-C24D-4762-ADB1A6545667}"/>
                </a:ext>
              </a:extLst>
            </p:cNvPr>
            <p:cNvCxnSpPr>
              <a:cxnSpLocks/>
              <a:stCxn id="7586" idx="2"/>
              <a:endCxn id="2104" idx="3"/>
            </p:cNvCxnSpPr>
            <p:nvPr/>
          </p:nvCxnSpPr>
          <p:spPr>
            <a:xfrm rot="10800000" flipV="1">
              <a:off x="19042279" y="9784203"/>
              <a:ext cx="4116123" cy="440720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05" name="Connector: Elbow 2316">
              <a:extLst>
                <a:ext uri="{FF2B5EF4-FFF2-40B4-BE49-F238E27FC236}">
                  <a16:creationId xmlns:a16="http://schemas.microsoft.com/office/drawing/2014/main" id="{10408516-57D4-1D08-EEDF-E6B24BEBD0D2}"/>
                </a:ext>
              </a:extLst>
            </p:cNvPr>
            <p:cNvCxnSpPr>
              <a:cxnSpLocks/>
              <a:stCxn id="8006" idx="2"/>
              <a:endCxn id="2094" idx="3"/>
            </p:cNvCxnSpPr>
            <p:nvPr/>
          </p:nvCxnSpPr>
          <p:spPr>
            <a:xfrm rot="10800000" flipV="1">
              <a:off x="19040304" y="13100905"/>
              <a:ext cx="3469275" cy="99087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06" name="Text Box 3036">
              <a:extLst>
                <a:ext uri="{FF2B5EF4-FFF2-40B4-BE49-F238E27FC236}">
                  <a16:creationId xmlns:a16="http://schemas.microsoft.com/office/drawing/2014/main" id="{61CA3A5D-2C29-8209-A48C-2ABC5B10BA2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509578" y="1307390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007" name="Text Box 3036">
              <a:extLst>
                <a:ext uri="{FF2B5EF4-FFF2-40B4-BE49-F238E27FC236}">
                  <a16:creationId xmlns:a16="http://schemas.microsoft.com/office/drawing/2014/main" id="{D6A9C885-3256-2912-EB43-9F048E1AF3B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657176" y="1378247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8008" name="Connector: Elbow 2316">
              <a:extLst>
                <a:ext uri="{FF2B5EF4-FFF2-40B4-BE49-F238E27FC236}">
                  <a16:creationId xmlns:a16="http://schemas.microsoft.com/office/drawing/2014/main" id="{34348CC8-E6C2-FB3A-D811-428394164F2A}"/>
                </a:ext>
              </a:extLst>
            </p:cNvPr>
            <p:cNvCxnSpPr>
              <a:cxnSpLocks/>
              <a:stCxn id="8007" idx="2"/>
              <a:endCxn id="2094" idx="3"/>
            </p:cNvCxnSpPr>
            <p:nvPr/>
          </p:nvCxnSpPr>
          <p:spPr>
            <a:xfrm rot="10800000" flipV="1">
              <a:off x="19040304" y="13809471"/>
              <a:ext cx="3616873" cy="28230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09" name="Text Box 3036">
              <a:extLst>
                <a:ext uri="{FF2B5EF4-FFF2-40B4-BE49-F238E27FC236}">
                  <a16:creationId xmlns:a16="http://schemas.microsoft.com/office/drawing/2014/main" id="{CE2A8BCB-97A8-4247-BF6B-1A01A3C7FAD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508595" y="13000980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010" name="Text Box 3036">
              <a:extLst>
                <a:ext uri="{FF2B5EF4-FFF2-40B4-BE49-F238E27FC236}">
                  <a16:creationId xmlns:a16="http://schemas.microsoft.com/office/drawing/2014/main" id="{015C535B-8A44-BC8F-3B8C-0794FC514D8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655854" y="13844564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8011" name="Connector: Elbow 2316">
              <a:extLst>
                <a:ext uri="{FF2B5EF4-FFF2-40B4-BE49-F238E27FC236}">
                  <a16:creationId xmlns:a16="http://schemas.microsoft.com/office/drawing/2014/main" id="{F12B2C2A-15F4-A11D-E94F-7C5EBFA64F5D}"/>
                </a:ext>
              </a:extLst>
            </p:cNvPr>
            <p:cNvCxnSpPr>
              <a:cxnSpLocks/>
              <a:stCxn id="8009" idx="2"/>
              <a:endCxn id="2106" idx="3"/>
            </p:cNvCxnSpPr>
            <p:nvPr/>
          </p:nvCxnSpPr>
          <p:spPr>
            <a:xfrm rot="10800000" flipV="1">
              <a:off x="19042279" y="13027980"/>
              <a:ext cx="3466317" cy="129256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12" name="Connector: Elbow 2316">
              <a:extLst>
                <a:ext uri="{FF2B5EF4-FFF2-40B4-BE49-F238E27FC236}">
                  <a16:creationId xmlns:a16="http://schemas.microsoft.com/office/drawing/2014/main" id="{23854631-5BA6-9CCB-03F5-5E162634E8CF}"/>
                </a:ext>
              </a:extLst>
            </p:cNvPr>
            <p:cNvCxnSpPr>
              <a:cxnSpLocks/>
              <a:stCxn id="8010" idx="2"/>
              <a:endCxn id="2106" idx="3"/>
            </p:cNvCxnSpPr>
            <p:nvPr/>
          </p:nvCxnSpPr>
          <p:spPr>
            <a:xfrm rot="10800000" flipV="1">
              <a:off x="19042278" y="13871564"/>
              <a:ext cx="3613576" cy="44897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13" name="Text Box 3036">
              <a:extLst>
                <a:ext uri="{FF2B5EF4-FFF2-40B4-BE49-F238E27FC236}">
                  <a16:creationId xmlns:a16="http://schemas.microsoft.com/office/drawing/2014/main" id="{F391DB66-1BB3-616F-8714-662F15ACA24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39877" y="1280510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014" name="Text Box 3036">
              <a:extLst>
                <a:ext uri="{FF2B5EF4-FFF2-40B4-BE49-F238E27FC236}">
                  <a16:creationId xmlns:a16="http://schemas.microsoft.com/office/drawing/2014/main" id="{F2A4AD32-35C2-C2A1-2FE5-875859E476F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39877" y="13034591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015" name="Text Box 3036">
              <a:extLst>
                <a:ext uri="{FF2B5EF4-FFF2-40B4-BE49-F238E27FC236}">
                  <a16:creationId xmlns:a16="http://schemas.microsoft.com/office/drawing/2014/main" id="{8B57D6D7-56A9-40E0-ABA7-B0C988F06B4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49072" y="1325781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016" name="Text Box 3036">
              <a:extLst>
                <a:ext uri="{FF2B5EF4-FFF2-40B4-BE49-F238E27FC236}">
                  <a16:creationId xmlns:a16="http://schemas.microsoft.com/office/drawing/2014/main" id="{C7BE4766-F663-0975-29AB-80766390DEA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26892" y="1350971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017" name="Text Box 3036">
              <a:extLst>
                <a:ext uri="{FF2B5EF4-FFF2-40B4-BE49-F238E27FC236}">
                  <a16:creationId xmlns:a16="http://schemas.microsoft.com/office/drawing/2014/main" id="{6C9E5D65-78C2-208E-9CAD-94C73688ADE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26011" y="13748801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8018" name="Connector: Elbow 2203">
              <a:extLst>
                <a:ext uri="{FF2B5EF4-FFF2-40B4-BE49-F238E27FC236}">
                  <a16:creationId xmlns:a16="http://schemas.microsoft.com/office/drawing/2014/main" id="{A32A70AC-F136-FDAB-738B-958295BE1AF8}"/>
                </a:ext>
              </a:extLst>
            </p:cNvPr>
            <p:cNvCxnSpPr>
              <a:cxnSpLocks/>
              <a:stCxn id="8013" idx="2"/>
              <a:endCxn id="8009" idx="6"/>
            </p:cNvCxnSpPr>
            <p:nvPr/>
          </p:nvCxnSpPr>
          <p:spPr>
            <a:xfrm rot="10800000" flipV="1">
              <a:off x="22562595" y="12832102"/>
              <a:ext cx="3377282" cy="195878"/>
            </a:xfrm>
            <a:prstGeom prst="bentConnector3">
              <a:avLst>
                <a:gd name="adj1" fmla="val 82010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19" name="Connector: Elbow 2203">
              <a:extLst>
                <a:ext uri="{FF2B5EF4-FFF2-40B4-BE49-F238E27FC236}">
                  <a16:creationId xmlns:a16="http://schemas.microsoft.com/office/drawing/2014/main" id="{0EB45CA8-AA91-7B7A-3C55-25D8D91FD9FC}"/>
                </a:ext>
              </a:extLst>
            </p:cNvPr>
            <p:cNvCxnSpPr>
              <a:cxnSpLocks/>
              <a:stCxn id="8014" idx="2"/>
              <a:endCxn id="8009" idx="6"/>
            </p:cNvCxnSpPr>
            <p:nvPr/>
          </p:nvCxnSpPr>
          <p:spPr>
            <a:xfrm rot="10800000">
              <a:off x="22562595" y="13027981"/>
              <a:ext cx="3377282" cy="3361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20" name="Connector: Elbow 2203">
              <a:extLst>
                <a:ext uri="{FF2B5EF4-FFF2-40B4-BE49-F238E27FC236}">
                  <a16:creationId xmlns:a16="http://schemas.microsoft.com/office/drawing/2014/main" id="{5BA79721-2A8E-8797-4E70-141F8230B215}"/>
                </a:ext>
              </a:extLst>
            </p:cNvPr>
            <p:cNvCxnSpPr>
              <a:cxnSpLocks/>
              <a:stCxn id="8015" idx="2"/>
              <a:endCxn id="8009" idx="6"/>
            </p:cNvCxnSpPr>
            <p:nvPr/>
          </p:nvCxnSpPr>
          <p:spPr>
            <a:xfrm rot="10800000">
              <a:off x="22562596" y="13027980"/>
              <a:ext cx="3386477" cy="256832"/>
            </a:xfrm>
            <a:prstGeom prst="bentConnector3">
              <a:avLst>
                <a:gd name="adj1" fmla="val 82593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21" name="Connector: Elbow 2203">
              <a:extLst>
                <a:ext uri="{FF2B5EF4-FFF2-40B4-BE49-F238E27FC236}">
                  <a16:creationId xmlns:a16="http://schemas.microsoft.com/office/drawing/2014/main" id="{11063C38-7F81-508D-2B53-71146EFF26E2}"/>
                </a:ext>
              </a:extLst>
            </p:cNvPr>
            <p:cNvCxnSpPr>
              <a:cxnSpLocks/>
              <a:stCxn id="8016" idx="2"/>
              <a:endCxn id="8009" idx="6"/>
            </p:cNvCxnSpPr>
            <p:nvPr/>
          </p:nvCxnSpPr>
          <p:spPr>
            <a:xfrm rot="10800000">
              <a:off x="22562596" y="13027980"/>
              <a:ext cx="3364297" cy="508732"/>
            </a:xfrm>
            <a:prstGeom prst="bentConnector3">
              <a:avLst>
                <a:gd name="adj1" fmla="val 80150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22" name="Connector: Elbow 2203">
              <a:extLst>
                <a:ext uri="{FF2B5EF4-FFF2-40B4-BE49-F238E27FC236}">
                  <a16:creationId xmlns:a16="http://schemas.microsoft.com/office/drawing/2014/main" id="{6DC32506-2A00-159E-6940-6FC41861DFF8}"/>
                </a:ext>
              </a:extLst>
            </p:cNvPr>
            <p:cNvCxnSpPr>
              <a:cxnSpLocks/>
              <a:stCxn id="8017" idx="2"/>
              <a:endCxn id="8010" idx="6"/>
            </p:cNvCxnSpPr>
            <p:nvPr/>
          </p:nvCxnSpPr>
          <p:spPr>
            <a:xfrm rot="10800000" flipV="1">
              <a:off x="22709855" y="13775800"/>
              <a:ext cx="3216157" cy="9576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23" name="Text Box 3036">
              <a:extLst>
                <a:ext uri="{FF2B5EF4-FFF2-40B4-BE49-F238E27FC236}">
                  <a16:creationId xmlns:a16="http://schemas.microsoft.com/office/drawing/2014/main" id="{BD825955-FD1C-8624-92B6-33367383167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41138" y="1287595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024" name="Text Box 3036">
              <a:extLst>
                <a:ext uri="{FF2B5EF4-FFF2-40B4-BE49-F238E27FC236}">
                  <a16:creationId xmlns:a16="http://schemas.microsoft.com/office/drawing/2014/main" id="{48D7BE60-F127-19A2-6D33-F853889865B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43631" y="13093647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025" name="Text Box 3036">
              <a:extLst>
                <a:ext uri="{FF2B5EF4-FFF2-40B4-BE49-F238E27FC236}">
                  <a16:creationId xmlns:a16="http://schemas.microsoft.com/office/drawing/2014/main" id="{F72A3EB7-7725-472F-C543-3D3F111C1BE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52826" y="1333220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026" name="Text Box 3036">
              <a:extLst>
                <a:ext uri="{FF2B5EF4-FFF2-40B4-BE49-F238E27FC236}">
                  <a16:creationId xmlns:a16="http://schemas.microsoft.com/office/drawing/2014/main" id="{6F210305-865C-1A6D-2C8A-CE5E3379BC5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31550" y="13566107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027" name="Text Box 3036">
              <a:extLst>
                <a:ext uri="{FF2B5EF4-FFF2-40B4-BE49-F238E27FC236}">
                  <a16:creationId xmlns:a16="http://schemas.microsoft.com/office/drawing/2014/main" id="{9033193E-34BF-0BBE-9A1F-4924DE46B6F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26600" y="13814161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8028" name="Connector: Elbow 2203">
              <a:extLst>
                <a:ext uri="{FF2B5EF4-FFF2-40B4-BE49-F238E27FC236}">
                  <a16:creationId xmlns:a16="http://schemas.microsoft.com/office/drawing/2014/main" id="{8223912D-7970-334A-D70B-712020E3B3C9}"/>
                </a:ext>
              </a:extLst>
            </p:cNvPr>
            <p:cNvCxnSpPr>
              <a:cxnSpLocks/>
              <a:stCxn id="8027" idx="2"/>
              <a:endCxn id="8007" idx="6"/>
            </p:cNvCxnSpPr>
            <p:nvPr/>
          </p:nvCxnSpPr>
          <p:spPr>
            <a:xfrm rot="10800000">
              <a:off x="22711176" y="13809473"/>
              <a:ext cx="3215424" cy="3168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29" name="Connector: Elbow 2203">
              <a:extLst>
                <a:ext uri="{FF2B5EF4-FFF2-40B4-BE49-F238E27FC236}">
                  <a16:creationId xmlns:a16="http://schemas.microsoft.com/office/drawing/2014/main" id="{3F1F91BE-4090-2964-B41D-D605174589CD}"/>
                </a:ext>
              </a:extLst>
            </p:cNvPr>
            <p:cNvCxnSpPr>
              <a:cxnSpLocks/>
              <a:stCxn id="8023" idx="2"/>
              <a:endCxn id="8006" idx="6"/>
            </p:cNvCxnSpPr>
            <p:nvPr/>
          </p:nvCxnSpPr>
          <p:spPr>
            <a:xfrm rot="10800000" flipV="1">
              <a:off x="22563578" y="12902954"/>
              <a:ext cx="3377560" cy="197951"/>
            </a:xfrm>
            <a:prstGeom prst="bentConnector3">
              <a:avLst>
                <a:gd name="adj1" fmla="val 83207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30" name="Connector: Elbow 2203">
              <a:extLst>
                <a:ext uri="{FF2B5EF4-FFF2-40B4-BE49-F238E27FC236}">
                  <a16:creationId xmlns:a16="http://schemas.microsoft.com/office/drawing/2014/main" id="{8D987910-B17F-87EC-106C-4655E2E6020A}"/>
                </a:ext>
              </a:extLst>
            </p:cNvPr>
            <p:cNvCxnSpPr>
              <a:cxnSpLocks/>
              <a:stCxn id="8024" idx="2"/>
              <a:endCxn id="8006" idx="6"/>
            </p:cNvCxnSpPr>
            <p:nvPr/>
          </p:nvCxnSpPr>
          <p:spPr>
            <a:xfrm rot="10800000">
              <a:off x="22563579" y="13100907"/>
              <a:ext cx="3380053" cy="1974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31" name="Connector: Elbow 2203">
              <a:extLst>
                <a:ext uri="{FF2B5EF4-FFF2-40B4-BE49-F238E27FC236}">
                  <a16:creationId xmlns:a16="http://schemas.microsoft.com/office/drawing/2014/main" id="{E49ADF76-C55B-351C-994C-974A92F45EB4}"/>
                </a:ext>
              </a:extLst>
            </p:cNvPr>
            <p:cNvCxnSpPr>
              <a:cxnSpLocks/>
              <a:stCxn id="8025" idx="2"/>
              <a:endCxn id="8006" idx="6"/>
            </p:cNvCxnSpPr>
            <p:nvPr/>
          </p:nvCxnSpPr>
          <p:spPr>
            <a:xfrm rot="10800000">
              <a:off x="22563578" y="13100907"/>
              <a:ext cx="3389248" cy="258297"/>
            </a:xfrm>
            <a:prstGeom prst="bentConnector3">
              <a:avLst>
                <a:gd name="adj1" fmla="val 82839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32" name="Connector: Elbow 2203">
              <a:extLst>
                <a:ext uri="{FF2B5EF4-FFF2-40B4-BE49-F238E27FC236}">
                  <a16:creationId xmlns:a16="http://schemas.microsoft.com/office/drawing/2014/main" id="{159CCD2A-614A-F273-67C3-FC8C833E1B00}"/>
                </a:ext>
              </a:extLst>
            </p:cNvPr>
            <p:cNvCxnSpPr>
              <a:cxnSpLocks/>
              <a:stCxn id="8026" idx="2"/>
              <a:endCxn id="8006" idx="6"/>
            </p:cNvCxnSpPr>
            <p:nvPr/>
          </p:nvCxnSpPr>
          <p:spPr>
            <a:xfrm rot="10800000">
              <a:off x="22563578" y="13100907"/>
              <a:ext cx="3367972" cy="492201"/>
            </a:xfrm>
            <a:prstGeom prst="bentConnector3">
              <a:avLst>
                <a:gd name="adj1" fmla="val 82194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33" name="Text Box 3036">
              <a:extLst>
                <a:ext uri="{FF2B5EF4-FFF2-40B4-BE49-F238E27FC236}">
                  <a16:creationId xmlns:a16="http://schemas.microsoft.com/office/drawing/2014/main" id="{1FEC44E3-B54D-5014-2B33-1C558338FB0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76871" y="1283914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34" name="Text Box 3036">
              <a:extLst>
                <a:ext uri="{FF2B5EF4-FFF2-40B4-BE49-F238E27FC236}">
                  <a16:creationId xmlns:a16="http://schemas.microsoft.com/office/drawing/2014/main" id="{BB094B2C-9823-074B-56C8-9E1ABFBA635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83154" y="12861668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35" name="Text Box 3036">
              <a:extLst>
                <a:ext uri="{FF2B5EF4-FFF2-40B4-BE49-F238E27FC236}">
                  <a16:creationId xmlns:a16="http://schemas.microsoft.com/office/drawing/2014/main" id="{4B2AB6F4-45BF-22AB-4D1A-90F1E86569E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83156" y="1306737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36" name="Text Box 3036">
              <a:extLst>
                <a:ext uri="{FF2B5EF4-FFF2-40B4-BE49-F238E27FC236}">
                  <a16:creationId xmlns:a16="http://schemas.microsoft.com/office/drawing/2014/main" id="{64DF8B26-77D4-7DE6-5C47-C0A086A0E27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87867" y="1311513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37" name="Text Box 3036">
              <a:extLst>
                <a:ext uri="{FF2B5EF4-FFF2-40B4-BE49-F238E27FC236}">
                  <a16:creationId xmlns:a16="http://schemas.microsoft.com/office/drawing/2014/main" id="{9EA93B76-960C-C80F-367F-03B5BF8F5D4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83158" y="13302829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38" name="Text Box 3036">
              <a:extLst>
                <a:ext uri="{FF2B5EF4-FFF2-40B4-BE49-F238E27FC236}">
                  <a16:creationId xmlns:a16="http://schemas.microsoft.com/office/drawing/2014/main" id="{500533DD-DDE0-685C-6B23-18A55B2DA47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87869" y="1333300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39" name="Text Box 3036">
              <a:extLst>
                <a:ext uri="{FF2B5EF4-FFF2-40B4-BE49-F238E27FC236}">
                  <a16:creationId xmlns:a16="http://schemas.microsoft.com/office/drawing/2014/main" id="{012DF844-2763-C5FF-B2B4-8467486405C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83158" y="1353041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40" name="Text Box 3036">
              <a:extLst>
                <a:ext uri="{FF2B5EF4-FFF2-40B4-BE49-F238E27FC236}">
                  <a16:creationId xmlns:a16="http://schemas.microsoft.com/office/drawing/2014/main" id="{7C65E1DD-9110-707A-C1B8-78A286CE363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89445" y="13587924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41" name="Text Box 3036">
              <a:extLst>
                <a:ext uri="{FF2B5EF4-FFF2-40B4-BE49-F238E27FC236}">
                  <a16:creationId xmlns:a16="http://schemas.microsoft.com/office/drawing/2014/main" id="{5C183782-50C4-579F-95FB-D10BD22CEBD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81589" y="1377286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42" name="Text Box 3036">
              <a:extLst>
                <a:ext uri="{FF2B5EF4-FFF2-40B4-BE49-F238E27FC236}">
                  <a16:creationId xmlns:a16="http://schemas.microsoft.com/office/drawing/2014/main" id="{49CE4AE9-7EB2-2443-E42A-7AB29F4A9D4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81589" y="13812567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043" name="Connector: Elbow 2239">
              <a:extLst>
                <a:ext uri="{FF2B5EF4-FFF2-40B4-BE49-F238E27FC236}">
                  <a16:creationId xmlns:a16="http://schemas.microsoft.com/office/drawing/2014/main" id="{C2611010-C8F5-6D1B-A13B-79436840D0F5}"/>
                </a:ext>
              </a:extLst>
            </p:cNvPr>
            <p:cNvCxnSpPr>
              <a:cxnSpLocks/>
              <a:endCxn id="2092" idx="3"/>
            </p:cNvCxnSpPr>
            <p:nvPr/>
          </p:nvCxnSpPr>
          <p:spPr>
            <a:xfrm rot="10800000" flipV="1">
              <a:off x="19040303" y="12813890"/>
              <a:ext cx="6613500" cy="114875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44" name="Connector: Elbow 2239">
              <a:extLst>
                <a:ext uri="{FF2B5EF4-FFF2-40B4-BE49-F238E27FC236}">
                  <a16:creationId xmlns:a16="http://schemas.microsoft.com/office/drawing/2014/main" id="{49F90BD3-A484-A1F1-C91C-D58378B64484}"/>
                </a:ext>
              </a:extLst>
            </p:cNvPr>
            <p:cNvCxnSpPr>
              <a:cxnSpLocks/>
              <a:stCxn id="8035" idx="2"/>
              <a:endCxn id="2092" idx="3"/>
            </p:cNvCxnSpPr>
            <p:nvPr/>
          </p:nvCxnSpPr>
          <p:spPr>
            <a:xfrm rot="10800000" flipV="1">
              <a:off x="19040304" y="13094370"/>
              <a:ext cx="6342853" cy="86827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45" name="Connector: Elbow 2239">
              <a:extLst>
                <a:ext uri="{FF2B5EF4-FFF2-40B4-BE49-F238E27FC236}">
                  <a16:creationId xmlns:a16="http://schemas.microsoft.com/office/drawing/2014/main" id="{4B47409A-CB07-9920-8102-376D9F77E128}"/>
                </a:ext>
              </a:extLst>
            </p:cNvPr>
            <p:cNvCxnSpPr>
              <a:cxnSpLocks/>
              <a:stCxn id="8037" idx="2"/>
              <a:endCxn id="2092" idx="3"/>
            </p:cNvCxnSpPr>
            <p:nvPr/>
          </p:nvCxnSpPr>
          <p:spPr>
            <a:xfrm rot="10800000" flipV="1">
              <a:off x="19040304" y="13329828"/>
              <a:ext cx="6342855" cy="63281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46" name="Connector: Elbow 2239">
              <a:extLst>
                <a:ext uri="{FF2B5EF4-FFF2-40B4-BE49-F238E27FC236}">
                  <a16:creationId xmlns:a16="http://schemas.microsoft.com/office/drawing/2014/main" id="{7B25C5EF-16DB-1BC3-BB67-66779E04C152}"/>
                </a:ext>
              </a:extLst>
            </p:cNvPr>
            <p:cNvCxnSpPr>
              <a:cxnSpLocks/>
              <a:stCxn id="8039" idx="2"/>
              <a:endCxn id="2092" idx="3"/>
            </p:cNvCxnSpPr>
            <p:nvPr/>
          </p:nvCxnSpPr>
          <p:spPr>
            <a:xfrm rot="10800000" flipV="1">
              <a:off x="19040304" y="13557410"/>
              <a:ext cx="6342855" cy="40523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47" name="Connector: Elbow 2239">
              <a:extLst>
                <a:ext uri="{FF2B5EF4-FFF2-40B4-BE49-F238E27FC236}">
                  <a16:creationId xmlns:a16="http://schemas.microsoft.com/office/drawing/2014/main" id="{05CF42D5-DD9C-530C-2BCF-C4175698BBCE}"/>
                </a:ext>
              </a:extLst>
            </p:cNvPr>
            <p:cNvCxnSpPr>
              <a:cxnSpLocks/>
              <a:stCxn id="8041" idx="2"/>
              <a:endCxn id="2092" idx="3"/>
            </p:cNvCxnSpPr>
            <p:nvPr/>
          </p:nvCxnSpPr>
          <p:spPr>
            <a:xfrm rot="10800000" flipV="1">
              <a:off x="19040303" y="13799862"/>
              <a:ext cx="6341286" cy="16278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48" name="Connector: Elbow 2239">
              <a:extLst>
                <a:ext uri="{FF2B5EF4-FFF2-40B4-BE49-F238E27FC236}">
                  <a16:creationId xmlns:a16="http://schemas.microsoft.com/office/drawing/2014/main" id="{CFE0B50A-F7F8-5FE6-1277-77C7853BC838}"/>
                </a:ext>
              </a:extLst>
            </p:cNvPr>
            <p:cNvCxnSpPr>
              <a:cxnSpLocks/>
              <a:stCxn id="8034" idx="2"/>
              <a:endCxn id="2104" idx="3"/>
            </p:cNvCxnSpPr>
            <p:nvPr/>
          </p:nvCxnSpPr>
          <p:spPr>
            <a:xfrm rot="10800000" flipV="1">
              <a:off x="19042278" y="12888667"/>
              <a:ext cx="6340876" cy="130273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49" name="Connector: Elbow 2239">
              <a:extLst>
                <a:ext uri="{FF2B5EF4-FFF2-40B4-BE49-F238E27FC236}">
                  <a16:creationId xmlns:a16="http://schemas.microsoft.com/office/drawing/2014/main" id="{E9320F90-053F-FBCD-143E-51596591DAA3}"/>
                </a:ext>
              </a:extLst>
            </p:cNvPr>
            <p:cNvCxnSpPr>
              <a:cxnSpLocks/>
              <a:stCxn id="8036" idx="2"/>
              <a:endCxn id="2104" idx="3"/>
            </p:cNvCxnSpPr>
            <p:nvPr/>
          </p:nvCxnSpPr>
          <p:spPr>
            <a:xfrm rot="10800000" flipV="1">
              <a:off x="19042279" y="13142131"/>
              <a:ext cx="6345589" cy="104927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50" name="Connector: Elbow 2239">
              <a:extLst>
                <a:ext uri="{FF2B5EF4-FFF2-40B4-BE49-F238E27FC236}">
                  <a16:creationId xmlns:a16="http://schemas.microsoft.com/office/drawing/2014/main" id="{A453E318-2E07-2143-D2BB-9EDE37545612}"/>
                </a:ext>
              </a:extLst>
            </p:cNvPr>
            <p:cNvCxnSpPr>
              <a:cxnSpLocks/>
              <a:stCxn id="8038" idx="2"/>
              <a:endCxn id="2104" idx="3"/>
            </p:cNvCxnSpPr>
            <p:nvPr/>
          </p:nvCxnSpPr>
          <p:spPr>
            <a:xfrm rot="10800000" flipV="1">
              <a:off x="19042279" y="13360001"/>
              <a:ext cx="6345591" cy="83140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51" name="Connector: Elbow 2239">
              <a:extLst>
                <a:ext uri="{FF2B5EF4-FFF2-40B4-BE49-F238E27FC236}">
                  <a16:creationId xmlns:a16="http://schemas.microsoft.com/office/drawing/2014/main" id="{0CD4AB0F-0972-B77B-8C45-777E47E27F6D}"/>
                </a:ext>
              </a:extLst>
            </p:cNvPr>
            <p:cNvCxnSpPr>
              <a:cxnSpLocks/>
              <a:stCxn id="8040" idx="2"/>
              <a:endCxn id="2104" idx="3"/>
            </p:cNvCxnSpPr>
            <p:nvPr/>
          </p:nvCxnSpPr>
          <p:spPr>
            <a:xfrm rot="10800000" flipV="1">
              <a:off x="19042279" y="13614923"/>
              <a:ext cx="6347167" cy="57648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52" name="Connector: Elbow 2239">
              <a:extLst>
                <a:ext uri="{FF2B5EF4-FFF2-40B4-BE49-F238E27FC236}">
                  <a16:creationId xmlns:a16="http://schemas.microsoft.com/office/drawing/2014/main" id="{8F188E6A-CA14-48AC-BE81-DCD7AF44F380}"/>
                </a:ext>
              </a:extLst>
            </p:cNvPr>
            <p:cNvCxnSpPr>
              <a:cxnSpLocks/>
              <a:stCxn id="8042" idx="2"/>
              <a:endCxn id="2104" idx="3"/>
            </p:cNvCxnSpPr>
            <p:nvPr/>
          </p:nvCxnSpPr>
          <p:spPr>
            <a:xfrm rot="10800000" flipV="1">
              <a:off x="19042279" y="13839567"/>
              <a:ext cx="6339311" cy="35183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53" name="Connector: Elbow 2568">
              <a:extLst>
                <a:ext uri="{FF2B5EF4-FFF2-40B4-BE49-F238E27FC236}">
                  <a16:creationId xmlns:a16="http://schemas.microsoft.com/office/drawing/2014/main" id="{5D6EAAC9-AC58-312B-C032-5E2B42FAF3A4}"/>
                </a:ext>
              </a:extLst>
            </p:cNvPr>
            <p:cNvCxnSpPr>
              <a:cxnSpLocks/>
              <a:stCxn id="7581" idx="2"/>
              <a:endCxn id="2496" idx="3"/>
            </p:cNvCxnSpPr>
            <p:nvPr/>
          </p:nvCxnSpPr>
          <p:spPr>
            <a:xfrm rot="10800000" flipV="1">
              <a:off x="19041501" y="9890993"/>
              <a:ext cx="4114950" cy="606717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54" name="Connector: Elbow 2568">
              <a:extLst>
                <a:ext uri="{FF2B5EF4-FFF2-40B4-BE49-F238E27FC236}">
                  <a16:creationId xmlns:a16="http://schemas.microsoft.com/office/drawing/2014/main" id="{0B6009E9-2919-B1D7-3869-E8749A2EECBB}"/>
                </a:ext>
              </a:extLst>
            </p:cNvPr>
            <p:cNvCxnSpPr>
              <a:cxnSpLocks/>
              <a:stCxn id="7581" idx="2"/>
              <a:endCxn id="2487" idx="3"/>
            </p:cNvCxnSpPr>
            <p:nvPr/>
          </p:nvCxnSpPr>
          <p:spPr>
            <a:xfrm rot="10800000" flipV="1">
              <a:off x="19038697" y="9890993"/>
              <a:ext cx="4117755" cy="583912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55" name="Connector: Elbow 2568">
              <a:extLst>
                <a:ext uri="{FF2B5EF4-FFF2-40B4-BE49-F238E27FC236}">
                  <a16:creationId xmlns:a16="http://schemas.microsoft.com/office/drawing/2014/main" id="{C98D332D-D474-BCED-2AFD-F616D5FB0C16}"/>
                </a:ext>
              </a:extLst>
            </p:cNvPr>
            <p:cNvCxnSpPr>
              <a:cxnSpLocks/>
              <a:stCxn id="7581" idx="2"/>
              <a:endCxn id="2478" idx="3"/>
            </p:cNvCxnSpPr>
            <p:nvPr/>
          </p:nvCxnSpPr>
          <p:spPr>
            <a:xfrm rot="10800000" flipV="1">
              <a:off x="19041501" y="9890993"/>
              <a:ext cx="4114950" cy="561107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56" name="Connector: Elbow 2568">
              <a:extLst>
                <a:ext uri="{FF2B5EF4-FFF2-40B4-BE49-F238E27FC236}">
                  <a16:creationId xmlns:a16="http://schemas.microsoft.com/office/drawing/2014/main" id="{72F2B404-E057-92E2-2B2C-0716B9EDAAA0}"/>
                </a:ext>
              </a:extLst>
            </p:cNvPr>
            <p:cNvCxnSpPr>
              <a:cxnSpLocks/>
              <a:stCxn id="7581" idx="2"/>
              <a:endCxn id="2469" idx="3"/>
            </p:cNvCxnSpPr>
            <p:nvPr/>
          </p:nvCxnSpPr>
          <p:spPr>
            <a:xfrm rot="10800000" flipV="1">
              <a:off x="19041495" y="9890993"/>
              <a:ext cx="4114956" cy="538301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57" name="Connector: Elbow 2568">
              <a:extLst>
                <a:ext uri="{FF2B5EF4-FFF2-40B4-BE49-F238E27FC236}">
                  <a16:creationId xmlns:a16="http://schemas.microsoft.com/office/drawing/2014/main" id="{64862C4B-7CEE-EE54-4C8C-9761FBFB140E}"/>
                </a:ext>
              </a:extLst>
            </p:cNvPr>
            <p:cNvCxnSpPr>
              <a:cxnSpLocks/>
              <a:stCxn id="7581" idx="2"/>
              <a:endCxn id="2460" idx="3"/>
            </p:cNvCxnSpPr>
            <p:nvPr/>
          </p:nvCxnSpPr>
          <p:spPr>
            <a:xfrm rot="10800000" flipV="1">
              <a:off x="19041495" y="9890993"/>
              <a:ext cx="4114956" cy="515496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58" name="Connector: Elbow 2568">
              <a:extLst>
                <a:ext uri="{FF2B5EF4-FFF2-40B4-BE49-F238E27FC236}">
                  <a16:creationId xmlns:a16="http://schemas.microsoft.com/office/drawing/2014/main" id="{01851BF8-98CE-B099-608F-70552D0D1258}"/>
                </a:ext>
              </a:extLst>
            </p:cNvPr>
            <p:cNvCxnSpPr>
              <a:cxnSpLocks/>
              <a:stCxn id="7581" idx="2"/>
              <a:endCxn id="2442" idx="3"/>
            </p:cNvCxnSpPr>
            <p:nvPr/>
          </p:nvCxnSpPr>
          <p:spPr>
            <a:xfrm rot="10800000" flipV="1">
              <a:off x="19041495" y="9890993"/>
              <a:ext cx="4114956" cy="492691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59" name="Connector: Elbow 2568">
              <a:extLst>
                <a:ext uri="{FF2B5EF4-FFF2-40B4-BE49-F238E27FC236}">
                  <a16:creationId xmlns:a16="http://schemas.microsoft.com/office/drawing/2014/main" id="{E9C01377-781C-F440-E89A-1C50B81BB600}"/>
                </a:ext>
              </a:extLst>
            </p:cNvPr>
            <p:cNvCxnSpPr>
              <a:cxnSpLocks/>
              <a:stCxn id="7581" idx="2"/>
              <a:endCxn id="2451" idx="3"/>
            </p:cNvCxnSpPr>
            <p:nvPr/>
          </p:nvCxnSpPr>
          <p:spPr>
            <a:xfrm rot="10800000" flipV="1">
              <a:off x="19041495" y="9890993"/>
              <a:ext cx="4114956" cy="469885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60" name="Connector: Elbow 2568">
              <a:extLst>
                <a:ext uri="{FF2B5EF4-FFF2-40B4-BE49-F238E27FC236}">
                  <a16:creationId xmlns:a16="http://schemas.microsoft.com/office/drawing/2014/main" id="{37D919E1-9857-FFC6-37E5-160B2073AD8F}"/>
                </a:ext>
              </a:extLst>
            </p:cNvPr>
            <p:cNvCxnSpPr>
              <a:cxnSpLocks/>
              <a:stCxn id="7581" idx="2"/>
              <a:endCxn id="2451" idx="3"/>
            </p:cNvCxnSpPr>
            <p:nvPr/>
          </p:nvCxnSpPr>
          <p:spPr>
            <a:xfrm rot="10800000" flipV="1">
              <a:off x="19041495" y="9890993"/>
              <a:ext cx="4114956" cy="469885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61" name="Connector: Elbow 2568">
              <a:extLst>
                <a:ext uri="{FF2B5EF4-FFF2-40B4-BE49-F238E27FC236}">
                  <a16:creationId xmlns:a16="http://schemas.microsoft.com/office/drawing/2014/main" id="{C9454ED7-4370-5678-0AE1-8129074A1DAB}"/>
                </a:ext>
              </a:extLst>
            </p:cNvPr>
            <p:cNvCxnSpPr>
              <a:cxnSpLocks/>
              <a:stCxn id="7581" idx="2"/>
              <a:endCxn id="2442" idx="3"/>
            </p:cNvCxnSpPr>
            <p:nvPr/>
          </p:nvCxnSpPr>
          <p:spPr>
            <a:xfrm rot="10800000" flipV="1">
              <a:off x="19041495" y="9890993"/>
              <a:ext cx="4114956" cy="492691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62" name="Connector: Elbow 2568">
              <a:extLst>
                <a:ext uri="{FF2B5EF4-FFF2-40B4-BE49-F238E27FC236}">
                  <a16:creationId xmlns:a16="http://schemas.microsoft.com/office/drawing/2014/main" id="{7F66B8AD-9EC6-A4EB-5436-B37E5260744E}"/>
                </a:ext>
              </a:extLst>
            </p:cNvPr>
            <p:cNvCxnSpPr>
              <a:cxnSpLocks/>
              <a:stCxn id="7581" idx="2"/>
              <a:endCxn id="2460" idx="3"/>
            </p:cNvCxnSpPr>
            <p:nvPr/>
          </p:nvCxnSpPr>
          <p:spPr>
            <a:xfrm rot="10800000" flipV="1">
              <a:off x="19041495" y="9890993"/>
              <a:ext cx="4114956" cy="515496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63" name="Connector: Elbow 2568">
              <a:extLst>
                <a:ext uri="{FF2B5EF4-FFF2-40B4-BE49-F238E27FC236}">
                  <a16:creationId xmlns:a16="http://schemas.microsoft.com/office/drawing/2014/main" id="{0F49F3CA-0787-100D-0749-66D47AAFD902}"/>
                </a:ext>
              </a:extLst>
            </p:cNvPr>
            <p:cNvCxnSpPr>
              <a:cxnSpLocks/>
              <a:stCxn id="7581" idx="2"/>
              <a:endCxn id="2469" idx="3"/>
            </p:cNvCxnSpPr>
            <p:nvPr/>
          </p:nvCxnSpPr>
          <p:spPr>
            <a:xfrm rot="10800000" flipV="1">
              <a:off x="19041495" y="9890993"/>
              <a:ext cx="4114956" cy="538301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64" name="Connector: Elbow 2568">
              <a:extLst>
                <a:ext uri="{FF2B5EF4-FFF2-40B4-BE49-F238E27FC236}">
                  <a16:creationId xmlns:a16="http://schemas.microsoft.com/office/drawing/2014/main" id="{DE7D9CDA-65C0-2AB5-2D46-094061ECBB48}"/>
                </a:ext>
              </a:extLst>
            </p:cNvPr>
            <p:cNvCxnSpPr>
              <a:cxnSpLocks/>
              <a:stCxn id="7581" idx="2"/>
              <a:endCxn id="2478" idx="3"/>
            </p:cNvCxnSpPr>
            <p:nvPr/>
          </p:nvCxnSpPr>
          <p:spPr>
            <a:xfrm rot="10800000" flipV="1">
              <a:off x="19041501" y="9890993"/>
              <a:ext cx="4114950" cy="561107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65" name="Connector: Elbow 2568">
              <a:extLst>
                <a:ext uri="{FF2B5EF4-FFF2-40B4-BE49-F238E27FC236}">
                  <a16:creationId xmlns:a16="http://schemas.microsoft.com/office/drawing/2014/main" id="{7031671B-BE85-F849-A2F5-4EA9BF7A32EE}"/>
                </a:ext>
              </a:extLst>
            </p:cNvPr>
            <p:cNvCxnSpPr>
              <a:cxnSpLocks/>
              <a:stCxn id="7581" idx="2"/>
              <a:endCxn id="2487" idx="3"/>
            </p:cNvCxnSpPr>
            <p:nvPr/>
          </p:nvCxnSpPr>
          <p:spPr>
            <a:xfrm rot="10800000" flipV="1">
              <a:off x="19038697" y="9890993"/>
              <a:ext cx="4117755" cy="583912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66" name="Connector: Elbow 2568">
              <a:extLst>
                <a:ext uri="{FF2B5EF4-FFF2-40B4-BE49-F238E27FC236}">
                  <a16:creationId xmlns:a16="http://schemas.microsoft.com/office/drawing/2014/main" id="{6359BC22-C3A1-AEBB-8E4B-3060379EA3B6}"/>
                </a:ext>
              </a:extLst>
            </p:cNvPr>
            <p:cNvCxnSpPr>
              <a:cxnSpLocks/>
              <a:stCxn id="7581" idx="2"/>
              <a:endCxn id="2496" idx="3"/>
            </p:cNvCxnSpPr>
            <p:nvPr/>
          </p:nvCxnSpPr>
          <p:spPr>
            <a:xfrm rot="10800000" flipV="1">
              <a:off x="19041501" y="9890993"/>
              <a:ext cx="4114950" cy="606717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67" name="Connector: Elbow 1570">
              <a:extLst>
                <a:ext uri="{FF2B5EF4-FFF2-40B4-BE49-F238E27FC236}">
                  <a16:creationId xmlns:a16="http://schemas.microsoft.com/office/drawing/2014/main" id="{0BC072E5-831D-2658-A0E0-6331E85A6E8B}"/>
                </a:ext>
              </a:extLst>
            </p:cNvPr>
            <p:cNvCxnSpPr>
              <a:cxnSpLocks/>
              <a:stCxn id="7585" idx="2"/>
              <a:endCxn id="7581" idx="6"/>
            </p:cNvCxnSpPr>
            <p:nvPr/>
          </p:nvCxnSpPr>
          <p:spPr>
            <a:xfrm rot="10800000" flipV="1">
              <a:off x="23211378" y="8451179"/>
              <a:ext cx="1852401" cy="1439813"/>
            </a:xfrm>
            <a:prstGeom prst="bentConnector3">
              <a:avLst>
                <a:gd name="adj1" fmla="val 57313"/>
              </a:avLst>
            </a:prstGeom>
            <a:ln w="12700">
              <a:solidFill>
                <a:schemeClr val="accent1"/>
              </a:solidFill>
              <a:prstDash val="solid"/>
              <a:headEnd type="triangle" w="sm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68" name="Text Box 3036">
              <a:extLst>
                <a:ext uri="{FF2B5EF4-FFF2-40B4-BE49-F238E27FC236}">
                  <a16:creationId xmlns:a16="http://schemas.microsoft.com/office/drawing/2014/main" id="{568EC608-BEDF-8B52-C70B-1FA27ABE294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03655" y="1283442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69" name="Text Box 3036">
              <a:extLst>
                <a:ext uri="{FF2B5EF4-FFF2-40B4-BE49-F238E27FC236}">
                  <a16:creationId xmlns:a16="http://schemas.microsoft.com/office/drawing/2014/main" id="{94F4B904-1C1A-54F1-0DC6-DD68825D68F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18253" y="13051749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70" name="Text Box 3036">
              <a:extLst>
                <a:ext uri="{FF2B5EF4-FFF2-40B4-BE49-F238E27FC236}">
                  <a16:creationId xmlns:a16="http://schemas.microsoft.com/office/drawing/2014/main" id="{DE9647D8-0E31-02CA-8DB7-F5E7A9F77F7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47344" y="1323448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71" name="Text Box 3036">
              <a:extLst>
                <a:ext uri="{FF2B5EF4-FFF2-40B4-BE49-F238E27FC236}">
                  <a16:creationId xmlns:a16="http://schemas.microsoft.com/office/drawing/2014/main" id="{8163D773-7B50-8292-3648-B976DE6C54D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52455" y="13476419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72" name="Text Box 3036">
              <a:extLst>
                <a:ext uri="{FF2B5EF4-FFF2-40B4-BE49-F238E27FC236}">
                  <a16:creationId xmlns:a16="http://schemas.microsoft.com/office/drawing/2014/main" id="{DE8638A2-9F36-2836-BAC2-58465AF2690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47344" y="1371987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73" name="Text Box 3036">
              <a:extLst>
                <a:ext uri="{FF2B5EF4-FFF2-40B4-BE49-F238E27FC236}">
                  <a16:creationId xmlns:a16="http://schemas.microsoft.com/office/drawing/2014/main" id="{ADF2AC33-FB2C-7E0D-23F3-0D9F61BCB2C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27520" y="1395410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074" name="Connector: Elbow 2618">
              <a:extLst>
                <a:ext uri="{FF2B5EF4-FFF2-40B4-BE49-F238E27FC236}">
                  <a16:creationId xmlns:a16="http://schemas.microsoft.com/office/drawing/2014/main" id="{FE1900B6-B1EF-D4C2-886A-085D23252D52}"/>
                </a:ext>
              </a:extLst>
            </p:cNvPr>
            <p:cNvCxnSpPr>
              <a:cxnSpLocks/>
              <a:stCxn id="7747" idx="2"/>
              <a:endCxn id="2536" idx="3"/>
            </p:cNvCxnSpPr>
            <p:nvPr/>
          </p:nvCxnSpPr>
          <p:spPr>
            <a:xfrm rot="10800000" flipV="1">
              <a:off x="19046374" y="14950700"/>
              <a:ext cx="6391424" cy="141142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76" name="Connector: Elbow 2618">
              <a:extLst>
                <a:ext uri="{FF2B5EF4-FFF2-40B4-BE49-F238E27FC236}">
                  <a16:creationId xmlns:a16="http://schemas.microsoft.com/office/drawing/2014/main" id="{C0FA1C96-D0DD-444B-C596-5B1DE786C1F0}"/>
                </a:ext>
              </a:extLst>
            </p:cNvPr>
            <p:cNvCxnSpPr>
              <a:cxnSpLocks/>
              <a:stCxn id="7746" idx="2"/>
              <a:endCxn id="2496" idx="3"/>
            </p:cNvCxnSpPr>
            <p:nvPr/>
          </p:nvCxnSpPr>
          <p:spPr>
            <a:xfrm rot="10800000" flipV="1">
              <a:off x="19041502" y="14705611"/>
              <a:ext cx="6386019" cy="125255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77" name="Connector: Elbow 2618">
              <a:extLst>
                <a:ext uri="{FF2B5EF4-FFF2-40B4-BE49-F238E27FC236}">
                  <a16:creationId xmlns:a16="http://schemas.microsoft.com/office/drawing/2014/main" id="{AA6E4722-AF5C-BEF5-EF20-E84C5045C3D9}"/>
                </a:ext>
              </a:extLst>
            </p:cNvPr>
            <p:cNvCxnSpPr>
              <a:cxnSpLocks/>
              <a:stCxn id="7745" idx="2"/>
              <a:endCxn id="2496" idx="3"/>
            </p:cNvCxnSpPr>
            <p:nvPr/>
          </p:nvCxnSpPr>
          <p:spPr>
            <a:xfrm rot="10800000" flipV="1">
              <a:off x="19041502" y="14498045"/>
              <a:ext cx="6386019" cy="146012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78" name="Connector: Elbow 2618">
              <a:extLst>
                <a:ext uri="{FF2B5EF4-FFF2-40B4-BE49-F238E27FC236}">
                  <a16:creationId xmlns:a16="http://schemas.microsoft.com/office/drawing/2014/main" id="{26103BF5-D1AF-935D-5A39-0B1A96240DEF}"/>
                </a:ext>
              </a:extLst>
            </p:cNvPr>
            <p:cNvCxnSpPr>
              <a:cxnSpLocks/>
              <a:stCxn id="7744" idx="2"/>
              <a:endCxn id="2496" idx="3"/>
            </p:cNvCxnSpPr>
            <p:nvPr/>
          </p:nvCxnSpPr>
          <p:spPr>
            <a:xfrm rot="10800000" flipV="1">
              <a:off x="19041502" y="14286555"/>
              <a:ext cx="6386019" cy="167161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79" name="Connector: Elbow 2618">
              <a:extLst>
                <a:ext uri="{FF2B5EF4-FFF2-40B4-BE49-F238E27FC236}">
                  <a16:creationId xmlns:a16="http://schemas.microsoft.com/office/drawing/2014/main" id="{B261AD14-97D9-10AD-F6CB-A4BFB61C3C77}"/>
                </a:ext>
              </a:extLst>
            </p:cNvPr>
            <p:cNvCxnSpPr>
              <a:cxnSpLocks/>
              <a:stCxn id="8073" idx="2"/>
              <a:endCxn id="2496" idx="3"/>
            </p:cNvCxnSpPr>
            <p:nvPr/>
          </p:nvCxnSpPr>
          <p:spPr>
            <a:xfrm rot="10800000" flipV="1">
              <a:off x="19041502" y="13981099"/>
              <a:ext cx="6386019" cy="197707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80" name="Connector: Elbow 2618">
              <a:extLst>
                <a:ext uri="{FF2B5EF4-FFF2-40B4-BE49-F238E27FC236}">
                  <a16:creationId xmlns:a16="http://schemas.microsoft.com/office/drawing/2014/main" id="{952DA993-9043-C359-6F5D-778F95919F8C}"/>
                </a:ext>
              </a:extLst>
            </p:cNvPr>
            <p:cNvCxnSpPr>
              <a:cxnSpLocks/>
              <a:stCxn id="8072" idx="2"/>
              <a:endCxn id="2496" idx="3"/>
            </p:cNvCxnSpPr>
            <p:nvPr/>
          </p:nvCxnSpPr>
          <p:spPr>
            <a:xfrm rot="10800000" flipV="1">
              <a:off x="19041502" y="13746869"/>
              <a:ext cx="6405843" cy="221130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81" name="Connector: Elbow 2618">
              <a:extLst>
                <a:ext uri="{FF2B5EF4-FFF2-40B4-BE49-F238E27FC236}">
                  <a16:creationId xmlns:a16="http://schemas.microsoft.com/office/drawing/2014/main" id="{A8AA94A4-D1C4-BFE0-0C76-9BE1B9D360AA}"/>
                </a:ext>
              </a:extLst>
            </p:cNvPr>
            <p:cNvCxnSpPr>
              <a:cxnSpLocks/>
              <a:stCxn id="8071" idx="2"/>
              <a:endCxn id="2496" idx="3"/>
            </p:cNvCxnSpPr>
            <p:nvPr/>
          </p:nvCxnSpPr>
          <p:spPr>
            <a:xfrm rot="10800000" flipV="1">
              <a:off x="19041501" y="13503419"/>
              <a:ext cx="6410954" cy="245475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82" name="Connector: Elbow 2618">
              <a:extLst>
                <a:ext uri="{FF2B5EF4-FFF2-40B4-BE49-F238E27FC236}">
                  <a16:creationId xmlns:a16="http://schemas.microsoft.com/office/drawing/2014/main" id="{917C4EAB-ED71-228E-1819-64076D77BEF2}"/>
                </a:ext>
              </a:extLst>
            </p:cNvPr>
            <p:cNvCxnSpPr>
              <a:cxnSpLocks/>
              <a:stCxn id="8070" idx="2"/>
              <a:endCxn id="2496" idx="3"/>
            </p:cNvCxnSpPr>
            <p:nvPr/>
          </p:nvCxnSpPr>
          <p:spPr>
            <a:xfrm rot="10800000" flipV="1">
              <a:off x="19041502" y="13261481"/>
              <a:ext cx="6405843" cy="269669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83" name="Connector: Elbow 2618">
              <a:extLst>
                <a:ext uri="{FF2B5EF4-FFF2-40B4-BE49-F238E27FC236}">
                  <a16:creationId xmlns:a16="http://schemas.microsoft.com/office/drawing/2014/main" id="{E3997E18-9B7C-8631-2630-E066FDE1E32D}"/>
                </a:ext>
              </a:extLst>
            </p:cNvPr>
            <p:cNvCxnSpPr>
              <a:cxnSpLocks/>
              <a:stCxn id="8069" idx="2"/>
              <a:endCxn id="2496" idx="3"/>
            </p:cNvCxnSpPr>
            <p:nvPr/>
          </p:nvCxnSpPr>
          <p:spPr>
            <a:xfrm rot="10800000" flipV="1">
              <a:off x="19041501" y="13078749"/>
              <a:ext cx="6476752" cy="287942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84" name="Connector: Elbow 2618">
              <a:extLst>
                <a:ext uri="{FF2B5EF4-FFF2-40B4-BE49-F238E27FC236}">
                  <a16:creationId xmlns:a16="http://schemas.microsoft.com/office/drawing/2014/main" id="{0B68E8C9-2B34-38B5-CEA7-3E268A9490C1}"/>
                </a:ext>
              </a:extLst>
            </p:cNvPr>
            <p:cNvCxnSpPr>
              <a:cxnSpLocks/>
              <a:stCxn id="8068" idx="2"/>
              <a:endCxn id="2496" idx="3"/>
            </p:cNvCxnSpPr>
            <p:nvPr/>
          </p:nvCxnSpPr>
          <p:spPr>
            <a:xfrm rot="10800000" flipV="1">
              <a:off x="19041501" y="12861421"/>
              <a:ext cx="6462154" cy="309674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85" name="Connector: Elbow 2179">
              <a:extLst>
                <a:ext uri="{FF2B5EF4-FFF2-40B4-BE49-F238E27FC236}">
                  <a16:creationId xmlns:a16="http://schemas.microsoft.com/office/drawing/2014/main" id="{256FD277-6EF6-ADAB-13FD-070DD27824A9}"/>
                </a:ext>
              </a:extLst>
            </p:cNvPr>
            <p:cNvCxnSpPr>
              <a:cxnSpLocks/>
              <a:stCxn id="7596" idx="2"/>
              <a:endCxn id="7768" idx="6"/>
            </p:cNvCxnSpPr>
            <p:nvPr/>
          </p:nvCxnSpPr>
          <p:spPr>
            <a:xfrm rot="10800000" flipV="1">
              <a:off x="19287767" y="9600960"/>
              <a:ext cx="7610255" cy="642371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86" name="Connector: Elbow 2179">
              <a:extLst>
                <a:ext uri="{FF2B5EF4-FFF2-40B4-BE49-F238E27FC236}">
                  <a16:creationId xmlns:a16="http://schemas.microsoft.com/office/drawing/2014/main" id="{83900ED3-9925-F04E-82BC-3C59BB0FE4C6}"/>
                </a:ext>
              </a:extLst>
            </p:cNvPr>
            <p:cNvCxnSpPr>
              <a:cxnSpLocks/>
              <a:stCxn id="7596" idx="2"/>
              <a:endCxn id="7766" idx="6"/>
            </p:cNvCxnSpPr>
            <p:nvPr/>
          </p:nvCxnSpPr>
          <p:spPr>
            <a:xfrm rot="10800000" flipV="1">
              <a:off x="19287767" y="9600960"/>
              <a:ext cx="7610255" cy="619566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87" name="Connector: Elbow 2179">
              <a:extLst>
                <a:ext uri="{FF2B5EF4-FFF2-40B4-BE49-F238E27FC236}">
                  <a16:creationId xmlns:a16="http://schemas.microsoft.com/office/drawing/2014/main" id="{720407B6-CA52-67AE-4F83-7945F8755EDB}"/>
                </a:ext>
              </a:extLst>
            </p:cNvPr>
            <p:cNvCxnSpPr>
              <a:cxnSpLocks/>
              <a:stCxn id="7596" idx="2"/>
              <a:endCxn id="7764" idx="6"/>
            </p:cNvCxnSpPr>
            <p:nvPr/>
          </p:nvCxnSpPr>
          <p:spPr>
            <a:xfrm rot="10800000" flipV="1">
              <a:off x="19285647" y="9600959"/>
              <a:ext cx="7612374" cy="596894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88" name="Connector: Elbow 2179">
              <a:extLst>
                <a:ext uri="{FF2B5EF4-FFF2-40B4-BE49-F238E27FC236}">
                  <a16:creationId xmlns:a16="http://schemas.microsoft.com/office/drawing/2014/main" id="{3E7BDF22-6053-8621-F2AD-C441B7FC1458}"/>
                </a:ext>
              </a:extLst>
            </p:cNvPr>
            <p:cNvCxnSpPr>
              <a:cxnSpLocks/>
              <a:stCxn id="7596" idx="2"/>
              <a:endCxn id="7761" idx="6"/>
            </p:cNvCxnSpPr>
            <p:nvPr/>
          </p:nvCxnSpPr>
          <p:spPr>
            <a:xfrm rot="10800000" flipV="1">
              <a:off x="19293371" y="9600960"/>
              <a:ext cx="7604651" cy="573955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89" name="Connector: Elbow 2179">
              <a:extLst>
                <a:ext uri="{FF2B5EF4-FFF2-40B4-BE49-F238E27FC236}">
                  <a16:creationId xmlns:a16="http://schemas.microsoft.com/office/drawing/2014/main" id="{569FB1EE-E74D-3786-1113-086201E08F57}"/>
                </a:ext>
              </a:extLst>
            </p:cNvPr>
            <p:cNvCxnSpPr>
              <a:cxnSpLocks/>
              <a:stCxn id="7596" idx="2"/>
              <a:endCxn id="7756" idx="6"/>
            </p:cNvCxnSpPr>
            <p:nvPr/>
          </p:nvCxnSpPr>
          <p:spPr>
            <a:xfrm rot="10800000" flipV="1">
              <a:off x="19293371" y="9600960"/>
              <a:ext cx="7604651" cy="551150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90" name="Connector: Elbow 2179">
              <a:extLst>
                <a:ext uri="{FF2B5EF4-FFF2-40B4-BE49-F238E27FC236}">
                  <a16:creationId xmlns:a16="http://schemas.microsoft.com/office/drawing/2014/main" id="{E822D067-D767-F2B7-889A-775A570380DB}"/>
                </a:ext>
              </a:extLst>
            </p:cNvPr>
            <p:cNvCxnSpPr>
              <a:cxnSpLocks/>
              <a:stCxn id="7596" idx="2"/>
              <a:endCxn id="7755" idx="6"/>
            </p:cNvCxnSpPr>
            <p:nvPr/>
          </p:nvCxnSpPr>
          <p:spPr>
            <a:xfrm rot="10800000" flipV="1">
              <a:off x="19293371" y="9600960"/>
              <a:ext cx="7604651" cy="528344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91" name="Connector: Elbow 2179">
              <a:extLst>
                <a:ext uri="{FF2B5EF4-FFF2-40B4-BE49-F238E27FC236}">
                  <a16:creationId xmlns:a16="http://schemas.microsoft.com/office/drawing/2014/main" id="{8FB2EF0D-3E7C-46E1-DF70-6637D693B27A}"/>
                </a:ext>
              </a:extLst>
            </p:cNvPr>
            <p:cNvCxnSpPr>
              <a:cxnSpLocks/>
              <a:stCxn id="7596" idx="2"/>
              <a:endCxn id="7758" idx="6"/>
            </p:cNvCxnSpPr>
            <p:nvPr/>
          </p:nvCxnSpPr>
          <p:spPr>
            <a:xfrm rot="10800000" flipV="1">
              <a:off x="19285567" y="9600960"/>
              <a:ext cx="7612455" cy="505172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92" name="Connector: Elbow 2179">
              <a:extLst>
                <a:ext uri="{FF2B5EF4-FFF2-40B4-BE49-F238E27FC236}">
                  <a16:creationId xmlns:a16="http://schemas.microsoft.com/office/drawing/2014/main" id="{D2001804-FE17-BB81-142A-B9D0E34D7EB9}"/>
                </a:ext>
              </a:extLst>
            </p:cNvPr>
            <p:cNvCxnSpPr>
              <a:cxnSpLocks/>
              <a:stCxn id="7596" idx="2"/>
              <a:endCxn id="7758" idx="6"/>
            </p:cNvCxnSpPr>
            <p:nvPr/>
          </p:nvCxnSpPr>
          <p:spPr>
            <a:xfrm rot="10800000" flipV="1">
              <a:off x="19285567" y="9600960"/>
              <a:ext cx="7612455" cy="505172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93" name="Connector: Elbow 2179">
              <a:extLst>
                <a:ext uri="{FF2B5EF4-FFF2-40B4-BE49-F238E27FC236}">
                  <a16:creationId xmlns:a16="http://schemas.microsoft.com/office/drawing/2014/main" id="{CE8AB020-291D-3B92-C5C7-F810A3C71D02}"/>
                </a:ext>
              </a:extLst>
            </p:cNvPr>
            <p:cNvCxnSpPr>
              <a:cxnSpLocks/>
              <a:stCxn id="7596" idx="2"/>
              <a:endCxn id="7755" idx="6"/>
            </p:cNvCxnSpPr>
            <p:nvPr/>
          </p:nvCxnSpPr>
          <p:spPr>
            <a:xfrm rot="10800000" flipV="1">
              <a:off x="19293371" y="9600960"/>
              <a:ext cx="7604651" cy="528344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94" name="Connector: Elbow 2179">
              <a:extLst>
                <a:ext uri="{FF2B5EF4-FFF2-40B4-BE49-F238E27FC236}">
                  <a16:creationId xmlns:a16="http://schemas.microsoft.com/office/drawing/2014/main" id="{711E2726-B318-D343-7206-D25371FE4C31}"/>
                </a:ext>
              </a:extLst>
            </p:cNvPr>
            <p:cNvCxnSpPr>
              <a:cxnSpLocks/>
              <a:stCxn id="7596" idx="2"/>
              <a:endCxn id="7756" idx="6"/>
            </p:cNvCxnSpPr>
            <p:nvPr/>
          </p:nvCxnSpPr>
          <p:spPr>
            <a:xfrm rot="10800000" flipV="1">
              <a:off x="19293371" y="9600960"/>
              <a:ext cx="7604651" cy="551150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95" name="Connector: Elbow 2179">
              <a:extLst>
                <a:ext uri="{FF2B5EF4-FFF2-40B4-BE49-F238E27FC236}">
                  <a16:creationId xmlns:a16="http://schemas.microsoft.com/office/drawing/2014/main" id="{5BA39856-8EB2-ACDD-15D5-E9A1910E9D1D}"/>
                </a:ext>
              </a:extLst>
            </p:cNvPr>
            <p:cNvCxnSpPr>
              <a:cxnSpLocks/>
              <a:stCxn id="7596" idx="2"/>
              <a:endCxn id="7761" idx="6"/>
            </p:cNvCxnSpPr>
            <p:nvPr/>
          </p:nvCxnSpPr>
          <p:spPr>
            <a:xfrm rot="10800000" flipV="1">
              <a:off x="19293371" y="9600960"/>
              <a:ext cx="7604651" cy="573955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96" name="Connector: Elbow 2179">
              <a:extLst>
                <a:ext uri="{FF2B5EF4-FFF2-40B4-BE49-F238E27FC236}">
                  <a16:creationId xmlns:a16="http://schemas.microsoft.com/office/drawing/2014/main" id="{4F2BE4F1-14FF-4456-3765-4E8CD14E923E}"/>
                </a:ext>
              </a:extLst>
            </p:cNvPr>
            <p:cNvCxnSpPr>
              <a:cxnSpLocks/>
              <a:stCxn id="7596" idx="2"/>
              <a:endCxn id="7764" idx="6"/>
            </p:cNvCxnSpPr>
            <p:nvPr/>
          </p:nvCxnSpPr>
          <p:spPr>
            <a:xfrm rot="10800000" flipV="1">
              <a:off x="19285647" y="9600959"/>
              <a:ext cx="7612374" cy="596894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97" name="Connector: Elbow 2179">
              <a:extLst>
                <a:ext uri="{FF2B5EF4-FFF2-40B4-BE49-F238E27FC236}">
                  <a16:creationId xmlns:a16="http://schemas.microsoft.com/office/drawing/2014/main" id="{F51F61EC-EAD4-F795-A72C-82AF321577F6}"/>
                </a:ext>
              </a:extLst>
            </p:cNvPr>
            <p:cNvCxnSpPr>
              <a:cxnSpLocks/>
              <a:stCxn id="7596" idx="2"/>
              <a:endCxn id="7766" idx="6"/>
            </p:cNvCxnSpPr>
            <p:nvPr/>
          </p:nvCxnSpPr>
          <p:spPr>
            <a:xfrm rot="10800000" flipV="1">
              <a:off x="19287767" y="9600960"/>
              <a:ext cx="7610255" cy="619566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98" name="Connector: Elbow 2179">
              <a:extLst>
                <a:ext uri="{FF2B5EF4-FFF2-40B4-BE49-F238E27FC236}">
                  <a16:creationId xmlns:a16="http://schemas.microsoft.com/office/drawing/2014/main" id="{3BE45C7E-682A-0B07-1319-3B74DF9C4756}"/>
                </a:ext>
              </a:extLst>
            </p:cNvPr>
            <p:cNvCxnSpPr>
              <a:cxnSpLocks/>
              <a:stCxn id="7596" idx="2"/>
              <a:endCxn id="7768" idx="6"/>
            </p:cNvCxnSpPr>
            <p:nvPr/>
          </p:nvCxnSpPr>
          <p:spPr>
            <a:xfrm rot="10800000" flipV="1">
              <a:off x="19287767" y="9600960"/>
              <a:ext cx="7610255" cy="642371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99" name="Text Box 3036">
              <a:extLst>
                <a:ext uri="{FF2B5EF4-FFF2-40B4-BE49-F238E27FC236}">
                  <a16:creationId xmlns:a16="http://schemas.microsoft.com/office/drawing/2014/main" id="{DBAB4258-6A2A-97B3-C0AF-02D0262E375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056338" y="1303934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00" name="Text Box 3036">
              <a:extLst>
                <a:ext uri="{FF2B5EF4-FFF2-40B4-BE49-F238E27FC236}">
                  <a16:creationId xmlns:a16="http://schemas.microsoft.com/office/drawing/2014/main" id="{3F0D4AA4-A936-8468-F840-830D39FB03F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059513" y="1328411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01" name="Text Box 3036">
              <a:extLst>
                <a:ext uri="{FF2B5EF4-FFF2-40B4-BE49-F238E27FC236}">
                  <a16:creationId xmlns:a16="http://schemas.microsoft.com/office/drawing/2014/main" id="{AF99539A-CC4D-C6F9-2C13-659FFEA12E2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069038" y="13513700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02" name="Text Box 3036">
              <a:extLst>
                <a:ext uri="{FF2B5EF4-FFF2-40B4-BE49-F238E27FC236}">
                  <a16:creationId xmlns:a16="http://schemas.microsoft.com/office/drawing/2014/main" id="{08D844BF-4DC6-7BC2-FE3C-E1143DE78BA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069038" y="1373256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03" name="Text Box 3036">
              <a:extLst>
                <a:ext uri="{FF2B5EF4-FFF2-40B4-BE49-F238E27FC236}">
                  <a16:creationId xmlns:a16="http://schemas.microsoft.com/office/drawing/2014/main" id="{BC6AB86B-09DA-2189-812F-E1FF5A1AB57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013396" y="1396761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04" name="Text Box 3036">
              <a:extLst>
                <a:ext uri="{FF2B5EF4-FFF2-40B4-BE49-F238E27FC236}">
                  <a16:creationId xmlns:a16="http://schemas.microsoft.com/office/drawing/2014/main" id="{751D329D-43B3-D908-EB61-0A71DB19864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078563" y="14293939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05" name="Text Box 3036">
              <a:extLst>
                <a:ext uri="{FF2B5EF4-FFF2-40B4-BE49-F238E27FC236}">
                  <a16:creationId xmlns:a16="http://schemas.microsoft.com/office/drawing/2014/main" id="{EF03537B-9CB3-0F5C-16FF-D06CC5379E7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081738" y="14512207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06" name="Text Box 3036">
              <a:extLst>
                <a:ext uri="{FF2B5EF4-FFF2-40B4-BE49-F238E27FC236}">
                  <a16:creationId xmlns:a16="http://schemas.microsoft.com/office/drawing/2014/main" id="{BADD961E-DEE9-F052-CBC9-DD159BFFA77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075388" y="14761471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07" name="Text Box 3036">
              <a:extLst>
                <a:ext uri="{FF2B5EF4-FFF2-40B4-BE49-F238E27FC236}">
                  <a16:creationId xmlns:a16="http://schemas.microsoft.com/office/drawing/2014/main" id="{6D9B45B6-5BDE-0EF6-4D33-821209C1645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075388" y="14992439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108" name="Connector: Elbow 2570">
              <a:extLst>
                <a:ext uri="{FF2B5EF4-FFF2-40B4-BE49-F238E27FC236}">
                  <a16:creationId xmlns:a16="http://schemas.microsoft.com/office/drawing/2014/main" id="{9FDDA95D-0B89-C68A-4239-C6272993CE12}"/>
                </a:ext>
              </a:extLst>
            </p:cNvPr>
            <p:cNvCxnSpPr>
              <a:cxnSpLocks/>
              <a:stCxn id="8109" idx="2"/>
              <a:endCxn id="2453" idx="3"/>
            </p:cNvCxnSpPr>
            <p:nvPr/>
          </p:nvCxnSpPr>
          <p:spPr>
            <a:xfrm rot="10800000" flipV="1">
              <a:off x="19041496" y="12932118"/>
              <a:ext cx="3471741" cy="178686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09" name="Text Box 3036">
              <a:extLst>
                <a:ext uri="{FF2B5EF4-FFF2-40B4-BE49-F238E27FC236}">
                  <a16:creationId xmlns:a16="http://schemas.microsoft.com/office/drawing/2014/main" id="{7312E874-56A3-569D-BC1C-3280955FDDA4}"/>
                </a:ext>
              </a:extLst>
            </p:cNvPr>
            <p:cNvSpPr txBox="1">
              <a:spLocks/>
            </p:cNvSpPr>
            <p:nvPr/>
          </p:nvSpPr>
          <p:spPr>
            <a:xfrm>
              <a:off x="22513236" y="12905118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8110" name="Connector: Elbow 2570">
              <a:extLst>
                <a:ext uri="{FF2B5EF4-FFF2-40B4-BE49-F238E27FC236}">
                  <a16:creationId xmlns:a16="http://schemas.microsoft.com/office/drawing/2014/main" id="{A17790A6-EA0C-C0E9-3096-B079839F50D6}"/>
                </a:ext>
              </a:extLst>
            </p:cNvPr>
            <p:cNvCxnSpPr>
              <a:cxnSpLocks/>
              <a:stCxn id="8109" idx="2"/>
              <a:endCxn id="2444" idx="3"/>
            </p:cNvCxnSpPr>
            <p:nvPr/>
          </p:nvCxnSpPr>
          <p:spPr>
            <a:xfrm rot="10800000" flipV="1">
              <a:off x="19041496" y="12932118"/>
              <a:ext cx="3471741" cy="201492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11" name="Connector: Elbow 2570">
              <a:extLst>
                <a:ext uri="{FF2B5EF4-FFF2-40B4-BE49-F238E27FC236}">
                  <a16:creationId xmlns:a16="http://schemas.microsoft.com/office/drawing/2014/main" id="{531BDCCA-8828-FA26-5E5C-8F3A3AB013A7}"/>
                </a:ext>
              </a:extLst>
            </p:cNvPr>
            <p:cNvCxnSpPr>
              <a:cxnSpLocks/>
              <a:stCxn id="8109" idx="2"/>
              <a:endCxn id="2462" idx="3"/>
            </p:cNvCxnSpPr>
            <p:nvPr/>
          </p:nvCxnSpPr>
          <p:spPr>
            <a:xfrm rot="10800000" flipV="1">
              <a:off x="19041496" y="12932118"/>
              <a:ext cx="3471741" cy="224297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12" name="Connector: Elbow 2570">
              <a:extLst>
                <a:ext uri="{FF2B5EF4-FFF2-40B4-BE49-F238E27FC236}">
                  <a16:creationId xmlns:a16="http://schemas.microsoft.com/office/drawing/2014/main" id="{29FA090B-2659-938A-8880-4187BF3302AF}"/>
                </a:ext>
              </a:extLst>
            </p:cNvPr>
            <p:cNvCxnSpPr>
              <a:cxnSpLocks/>
              <a:stCxn id="8109" idx="2"/>
              <a:endCxn id="2471" idx="3"/>
            </p:cNvCxnSpPr>
            <p:nvPr/>
          </p:nvCxnSpPr>
          <p:spPr>
            <a:xfrm rot="10800000" flipV="1">
              <a:off x="19041496" y="12932118"/>
              <a:ext cx="3471741" cy="247103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13" name="Connector: Elbow 2570">
              <a:extLst>
                <a:ext uri="{FF2B5EF4-FFF2-40B4-BE49-F238E27FC236}">
                  <a16:creationId xmlns:a16="http://schemas.microsoft.com/office/drawing/2014/main" id="{7A7363BE-6BD2-F4DC-CD48-1E3BE44C9D27}"/>
                </a:ext>
              </a:extLst>
            </p:cNvPr>
            <p:cNvCxnSpPr>
              <a:cxnSpLocks/>
              <a:stCxn id="8109" idx="2"/>
              <a:endCxn id="2480" idx="3"/>
            </p:cNvCxnSpPr>
            <p:nvPr/>
          </p:nvCxnSpPr>
          <p:spPr>
            <a:xfrm rot="10800000" flipV="1">
              <a:off x="19038696" y="12932118"/>
              <a:ext cx="3474540" cy="269908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14" name="Connector: Elbow 2570">
              <a:extLst>
                <a:ext uri="{FF2B5EF4-FFF2-40B4-BE49-F238E27FC236}">
                  <a16:creationId xmlns:a16="http://schemas.microsoft.com/office/drawing/2014/main" id="{B63C883B-48B6-D3BD-2758-66A96AA62331}"/>
                </a:ext>
              </a:extLst>
            </p:cNvPr>
            <p:cNvCxnSpPr>
              <a:cxnSpLocks/>
              <a:stCxn id="8109" idx="2"/>
              <a:endCxn id="2489" idx="3"/>
            </p:cNvCxnSpPr>
            <p:nvPr/>
          </p:nvCxnSpPr>
          <p:spPr>
            <a:xfrm rot="10800000" flipV="1">
              <a:off x="19041502" y="12932118"/>
              <a:ext cx="3471735" cy="292713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15" name="Connector: Elbow 2570">
              <a:extLst>
                <a:ext uri="{FF2B5EF4-FFF2-40B4-BE49-F238E27FC236}">
                  <a16:creationId xmlns:a16="http://schemas.microsoft.com/office/drawing/2014/main" id="{BAE783A2-7B61-C95F-1C12-36CBE821ECC8}"/>
                </a:ext>
              </a:extLst>
            </p:cNvPr>
            <p:cNvCxnSpPr>
              <a:cxnSpLocks/>
              <a:stCxn id="8109" idx="2"/>
              <a:endCxn id="2498" idx="3"/>
            </p:cNvCxnSpPr>
            <p:nvPr/>
          </p:nvCxnSpPr>
          <p:spPr>
            <a:xfrm rot="10800000" flipV="1">
              <a:off x="19041502" y="12932118"/>
              <a:ext cx="3471735" cy="315519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16" name="Connector: Elbow 380">
              <a:extLst>
                <a:ext uri="{FF2B5EF4-FFF2-40B4-BE49-F238E27FC236}">
                  <a16:creationId xmlns:a16="http://schemas.microsoft.com/office/drawing/2014/main" id="{23B2590D-BCCC-79B2-56DC-0FBBA353108A}"/>
                </a:ext>
              </a:extLst>
            </p:cNvPr>
            <p:cNvCxnSpPr>
              <a:cxnSpLocks/>
              <a:stCxn id="7772" idx="2"/>
              <a:endCxn id="8109" idx="6"/>
            </p:cNvCxnSpPr>
            <p:nvPr/>
          </p:nvCxnSpPr>
          <p:spPr>
            <a:xfrm rot="10800000">
              <a:off x="22567237" y="12932119"/>
              <a:ext cx="3444419" cy="2037079"/>
            </a:xfrm>
            <a:prstGeom prst="bentConnector3">
              <a:avLst>
                <a:gd name="adj1" fmla="val 4685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17" name="Text Box 3036">
              <a:extLst>
                <a:ext uri="{FF2B5EF4-FFF2-40B4-BE49-F238E27FC236}">
                  <a16:creationId xmlns:a16="http://schemas.microsoft.com/office/drawing/2014/main" id="{159A5339-25A0-EEE1-C092-B7F98BA05B4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96102" y="13715904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118" name="Text Box 3036">
              <a:extLst>
                <a:ext uri="{FF2B5EF4-FFF2-40B4-BE49-F238E27FC236}">
                  <a16:creationId xmlns:a16="http://schemas.microsoft.com/office/drawing/2014/main" id="{03AC45B0-B4B8-E9BB-2945-D5D34C196BA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17098" y="13010438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119" name="Text Box 3036">
              <a:extLst>
                <a:ext uri="{FF2B5EF4-FFF2-40B4-BE49-F238E27FC236}">
                  <a16:creationId xmlns:a16="http://schemas.microsoft.com/office/drawing/2014/main" id="{DFB48B13-0983-B067-B4A3-7D3B6DCEF7E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16193" y="13241261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120" name="Text Box 3036">
              <a:extLst>
                <a:ext uri="{FF2B5EF4-FFF2-40B4-BE49-F238E27FC236}">
                  <a16:creationId xmlns:a16="http://schemas.microsoft.com/office/drawing/2014/main" id="{35F45928-FE20-3480-D51D-9DD9C0AC72C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09812" y="13477911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8121" name="Connector: Elbow 380">
              <a:extLst>
                <a:ext uri="{FF2B5EF4-FFF2-40B4-BE49-F238E27FC236}">
                  <a16:creationId xmlns:a16="http://schemas.microsoft.com/office/drawing/2014/main" id="{8ECDA391-F0AC-7329-F9EF-A86EA8E5EE7F}"/>
                </a:ext>
              </a:extLst>
            </p:cNvPr>
            <p:cNvCxnSpPr>
              <a:cxnSpLocks/>
              <a:stCxn id="7771" idx="2"/>
              <a:endCxn id="8109" idx="6"/>
            </p:cNvCxnSpPr>
            <p:nvPr/>
          </p:nvCxnSpPr>
          <p:spPr>
            <a:xfrm rot="10800000">
              <a:off x="22567236" y="12932119"/>
              <a:ext cx="3444412" cy="1800653"/>
            </a:xfrm>
            <a:prstGeom prst="bentConnector3">
              <a:avLst>
                <a:gd name="adj1" fmla="val 4685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22" name="Connector: Elbow 380">
              <a:extLst>
                <a:ext uri="{FF2B5EF4-FFF2-40B4-BE49-F238E27FC236}">
                  <a16:creationId xmlns:a16="http://schemas.microsoft.com/office/drawing/2014/main" id="{88B8D862-2CB3-8A2F-53C5-B4B35095991C}"/>
                </a:ext>
              </a:extLst>
            </p:cNvPr>
            <p:cNvCxnSpPr>
              <a:cxnSpLocks/>
              <a:stCxn id="7770" idx="2"/>
              <a:endCxn id="8109" idx="6"/>
            </p:cNvCxnSpPr>
            <p:nvPr/>
          </p:nvCxnSpPr>
          <p:spPr>
            <a:xfrm rot="10800000">
              <a:off x="22567237" y="12932118"/>
              <a:ext cx="3438939" cy="1540688"/>
            </a:xfrm>
            <a:prstGeom prst="bentConnector3">
              <a:avLst>
                <a:gd name="adj1" fmla="val 46845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23" name="Connector: Elbow 380">
              <a:extLst>
                <a:ext uri="{FF2B5EF4-FFF2-40B4-BE49-F238E27FC236}">
                  <a16:creationId xmlns:a16="http://schemas.microsoft.com/office/drawing/2014/main" id="{795BE09B-5917-7921-F4E0-2269331083C9}"/>
                </a:ext>
              </a:extLst>
            </p:cNvPr>
            <p:cNvCxnSpPr>
              <a:cxnSpLocks/>
              <a:stCxn id="7769" idx="2"/>
              <a:endCxn id="8109" idx="6"/>
            </p:cNvCxnSpPr>
            <p:nvPr/>
          </p:nvCxnSpPr>
          <p:spPr>
            <a:xfrm rot="10800000">
              <a:off x="22567236" y="12932118"/>
              <a:ext cx="3433462" cy="1323384"/>
            </a:xfrm>
            <a:prstGeom prst="bentConnector3">
              <a:avLst>
                <a:gd name="adj1" fmla="val 4669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24" name="Connector: Elbow 380">
              <a:extLst>
                <a:ext uri="{FF2B5EF4-FFF2-40B4-BE49-F238E27FC236}">
                  <a16:creationId xmlns:a16="http://schemas.microsoft.com/office/drawing/2014/main" id="{24B866FB-F34E-BD11-5AF0-153EBE000D6D}"/>
                </a:ext>
              </a:extLst>
            </p:cNvPr>
            <p:cNvCxnSpPr>
              <a:cxnSpLocks/>
              <a:stCxn id="7939" idx="2"/>
              <a:endCxn id="8109" idx="6"/>
            </p:cNvCxnSpPr>
            <p:nvPr/>
          </p:nvCxnSpPr>
          <p:spPr>
            <a:xfrm rot="10800000">
              <a:off x="22567237" y="12932118"/>
              <a:ext cx="3429771" cy="1052910"/>
            </a:xfrm>
            <a:prstGeom prst="bentConnector3">
              <a:avLst>
                <a:gd name="adj1" fmla="val 46837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25" name="Connector: Elbow 380">
              <a:extLst>
                <a:ext uri="{FF2B5EF4-FFF2-40B4-BE49-F238E27FC236}">
                  <a16:creationId xmlns:a16="http://schemas.microsoft.com/office/drawing/2014/main" id="{9D7066F4-DB2E-F523-55CB-41D790E379C5}"/>
                </a:ext>
              </a:extLst>
            </p:cNvPr>
            <p:cNvCxnSpPr>
              <a:cxnSpLocks/>
              <a:stCxn id="8117" idx="2"/>
              <a:endCxn id="8109" idx="6"/>
            </p:cNvCxnSpPr>
            <p:nvPr/>
          </p:nvCxnSpPr>
          <p:spPr>
            <a:xfrm rot="10800000">
              <a:off x="22567236" y="12932118"/>
              <a:ext cx="3428866" cy="810786"/>
            </a:xfrm>
            <a:prstGeom prst="bentConnector3">
              <a:avLst>
                <a:gd name="adj1" fmla="val 8206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26" name="Connector: Elbow 380">
              <a:extLst>
                <a:ext uri="{FF2B5EF4-FFF2-40B4-BE49-F238E27FC236}">
                  <a16:creationId xmlns:a16="http://schemas.microsoft.com/office/drawing/2014/main" id="{DE6AD8C2-4358-DBC8-B940-6158188099E7}"/>
                </a:ext>
              </a:extLst>
            </p:cNvPr>
            <p:cNvCxnSpPr>
              <a:cxnSpLocks/>
              <a:stCxn id="8120" idx="2"/>
              <a:endCxn id="8109" idx="6"/>
            </p:cNvCxnSpPr>
            <p:nvPr/>
          </p:nvCxnSpPr>
          <p:spPr>
            <a:xfrm rot="10800000">
              <a:off x="22567236" y="12932119"/>
              <a:ext cx="3442576" cy="572793"/>
            </a:xfrm>
            <a:prstGeom prst="bentConnector3">
              <a:avLst>
                <a:gd name="adj1" fmla="val 83528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27" name="Connector: Elbow 380">
              <a:extLst>
                <a:ext uri="{FF2B5EF4-FFF2-40B4-BE49-F238E27FC236}">
                  <a16:creationId xmlns:a16="http://schemas.microsoft.com/office/drawing/2014/main" id="{CDB1B913-B84A-9198-AC3B-E41FF3216239}"/>
                </a:ext>
              </a:extLst>
            </p:cNvPr>
            <p:cNvCxnSpPr>
              <a:cxnSpLocks/>
              <a:stCxn id="8119" idx="2"/>
              <a:endCxn id="8109" idx="6"/>
            </p:cNvCxnSpPr>
            <p:nvPr/>
          </p:nvCxnSpPr>
          <p:spPr>
            <a:xfrm rot="10800000">
              <a:off x="22567237" y="12932119"/>
              <a:ext cx="3448957" cy="336143"/>
            </a:xfrm>
            <a:prstGeom prst="bentConnector3">
              <a:avLst>
                <a:gd name="adj1" fmla="val 80529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28" name="Connector: Elbow 380">
              <a:extLst>
                <a:ext uri="{FF2B5EF4-FFF2-40B4-BE49-F238E27FC236}">
                  <a16:creationId xmlns:a16="http://schemas.microsoft.com/office/drawing/2014/main" id="{82DCFC46-BA4C-35C0-FBC5-9E7C3CB37CBE}"/>
                </a:ext>
              </a:extLst>
            </p:cNvPr>
            <p:cNvCxnSpPr>
              <a:cxnSpLocks/>
              <a:stCxn id="8118" idx="2"/>
              <a:endCxn id="8109" idx="6"/>
            </p:cNvCxnSpPr>
            <p:nvPr/>
          </p:nvCxnSpPr>
          <p:spPr>
            <a:xfrm rot="10800000">
              <a:off x="22567236" y="12932118"/>
              <a:ext cx="3449862" cy="105320"/>
            </a:xfrm>
            <a:prstGeom prst="bentConnector3">
              <a:avLst>
                <a:gd name="adj1" fmla="val 80422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29" name="Connector: Elbow 2570">
              <a:extLst>
                <a:ext uri="{FF2B5EF4-FFF2-40B4-BE49-F238E27FC236}">
                  <a16:creationId xmlns:a16="http://schemas.microsoft.com/office/drawing/2014/main" id="{DFC7F5AC-BEA2-1392-2E92-BB3CD0230AC2}"/>
                </a:ext>
              </a:extLst>
            </p:cNvPr>
            <p:cNvCxnSpPr>
              <a:cxnSpLocks/>
              <a:stCxn id="8099" idx="2"/>
              <a:endCxn id="2498" idx="3"/>
            </p:cNvCxnSpPr>
            <p:nvPr/>
          </p:nvCxnSpPr>
          <p:spPr>
            <a:xfrm rot="10800000" flipV="1">
              <a:off x="19041502" y="13066344"/>
              <a:ext cx="5014837" cy="302096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30" name="Connector: Elbow 2570">
              <a:extLst>
                <a:ext uri="{FF2B5EF4-FFF2-40B4-BE49-F238E27FC236}">
                  <a16:creationId xmlns:a16="http://schemas.microsoft.com/office/drawing/2014/main" id="{2DAB328C-8304-4169-4302-A04BCA5C86E2}"/>
                </a:ext>
              </a:extLst>
            </p:cNvPr>
            <p:cNvCxnSpPr>
              <a:cxnSpLocks/>
              <a:stCxn id="8100" idx="2"/>
              <a:endCxn id="2498" idx="3"/>
            </p:cNvCxnSpPr>
            <p:nvPr/>
          </p:nvCxnSpPr>
          <p:spPr>
            <a:xfrm rot="10800000" flipV="1">
              <a:off x="19041501" y="13311114"/>
              <a:ext cx="5018012" cy="277619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31" name="Connector: Elbow 2570">
              <a:extLst>
                <a:ext uri="{FF2B5EF4-FFF2-40B4-BE49-F238E27FC236}">
                  <a16:creationId xmlns:a16="http://schemas.microsoft.com/office/drawing/2014/main" id="{696A34B1-F832-F5E5-5C9F-5D12DA4B0F07}"/>
                </a:ext>
              </a:extLst>
            </p:cNvPr>
            <p:cNvCxnSpPr>
              <a:cxnSpLocks/>
              <a:stCxn id="8101" idx="2"/>
              <a:endCxn id="2498" idx="3"/>
            </p:cNvCxnSpPr>
            <p:nvPr/>
          </p:nvCxnSpPr>
          <p:spPr>
            <a:xfrm rot="10800000" flipV="1">
              <a:off x="19041502" y="13540700"/>
              <a:ext cx="5027537" cy="254660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32" name="Connector: Elbow 2570">
              <a:extLst>
                <a:ext uri="{FF2B5EF4-FFF2-40B4-BE49-F238E27FC236}">
                  <a16:creationId xmlns:a16="http://schemas.microsoft.com/office/drawing/2014/main" id="{A9726E36-5292-89DE-045A-2C315DB05A29}"/>
                </a:ext>
              </a:extLst>
            </p:cNvPr>
            <p:cNvCxnSpPr>
              <a:cxnSpLocks/>
              <a:stCxn id="8102" idx="2"/>
              <a:endCxn id="2498" idx="3"/>
            </p:cNvCxnSpPr>
            <p:nvPr/>
          </p:nvCxnSpPr>
          <p:spPr>
            <a:xfrm rot="10800000" flipV="1">
              <a:off x="19041502" y="13759566"/>
              <a:ext cx="5027537" cy="232774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33" name="Connector: Elbow 2570">
              <a:extLst>
                <a:ext uri="{FF2B5EF4-FFF2-40B4-BE49-F238E27FC236}">
                  <a16:creationId xmlns:a16="http://schemas.microsoft.com/office/drawing/2014/main" id="{2953DBF2-0566-E651-66B3-C618500FAA56}"/>
                </a:ext>
              </a:extLst>
            </p:cNvPr>
            <p:cNvCxnSpPr>
              <a:cxnSpLocks/>
              <a:stCxn id="8103" idx="2"/>
              <a:endCxn id="2498" idx="3"/>
            </p:cNvCxnSpPr>
            <p:nvPr/>
          </p:nvCxnSpPr>
          <p:spPr>
            <a:xfrm rot="10800000" flipV="1">
              <a:off x="19041502" y="13994614"/>
              <a:ext cx="4971895" cy="209269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34" name="Connector: Elbow 2570">
              <a:extLst>
                <a:ext uri="{FF2B5EF4-FFF2-40B4-BE49-F238E27FC236}">
                  <a16:creationId xmlns:a16="http://schemas.microsoft.com/office/drawing/2014/main" id="{9B6523FD-34BB-1C01-26F3-F5F2257CF179}"/>
                </a:ext>
              </a:extLst>
            </p:cNvPr>
            <p:cNvCxnSpPr>
              <a:cxnSpLocks/>
              <a:stCxn id="8104" idx="2"/>
              <a:endCxn id="2498" idx="3"/>
            </p:cNvCxnSpPr>
            <p:nvPr/>
          </p:nvCxnSpPr>
          <p:spPr>
            <a:xfrm rot="10800000" flipV="1">
              <a:off x="19041501" y="14320938"/>
              <a:ext cx="5037062" cy="176636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35" name="Connector: Elbow 2570">
              <a:extLst>
                <a:ext uri="{FF2B5EF4-FFF2-40B4-BE49-F238E27FC236}">
                  <a16:creationId xmlns:a16="http://schemas.microsoft.com/office/drawing/2014/main" id="{7D0C1BC3-6A23-3E7F-94E1-6CF107040FBA}"/>
                </a:ext>
              </a:extLst>
            </p:cNvPr>
            <p:cNvCxnSpPr>
              <a:cxnSpLocks/>
              <a:stCxn id="8105" idx="2"/>
              <a:endCxn id="2498" idx="3"/>
            </p:cNvCxnSpPr>
            <p:nvPr/>
          </p:nvCxnSpPr>
          <p:spPr>
            <a:xfrm rot="10800000" flipV="1">
              <a:off x="19041502" y="14539206"/>
              <a:ext cx="5040237" cy="154810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36" name="Connector: Elbow 2570">
              <a:extLst>
                <a:ext uri="{FF2B5EF4-FFF2-40B4-BE49-F238E27FC236}">
                  <a16:creationId xmlns:a16="http://schemas.microsoft.com/office/drawing/2014/main" id="{641E59E9-9544-6BCE-28DA-A83CDF3187A9}"/>
                </a:ext>
              </a:extLst>
            </p:cNvPr>
            <p:cNvCxnSpPr>
              <a:cxnSpLocks/>
              <a:stCxn id="8106" idx="2"/>
              <a:endCxn id="2498" idx="3"/>
            </p:cNvCxnSpPr>
            <p:nvPr/>
          </p:nvCxnSpPr>
          <p:spPr>
            <a:xfrm rot="10800000" flipV="1">
              <a:off x="19041502" y="14788470"/>
              <a:ext cx="5033887" cy="129883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37" name="Connector: Elbow 2570">
              <a:extLst>
                <a:ext uri="{FF2B5EF4-FFF2-40B4-BE49-F238E27FC236}">
                  <a16:creationId xmlns:a16="http://schemas.microsoft.com/office/drawing/2014/main" id="{F09AD15C-5E76-5B40-B02C-8523A10E4F54}"/>
                </a:ext>
              </a:extLst>
            </p:cNvPr>
            <p:cNvCxnSpPr>
              <a:cxnSpLocks/>
              <a:stCxn id="8107" idx="2"/>
              <a:endCxn id="2498" idx="3"/>
            </p:cNvCxnSpPr>
            <p:nvPr/>
          </p:nvCxnSpPr>
          <p:spPr>
            <a:xfrm rot="10800000" flipV="1">
              <a:off x="19041502" y="15019438"/>
              <a:ext cx="5033887" cy="106786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38" name="Text Box 3036">
              <a:extLst>
                <a:ext uri="{FF2B5EF4-FFF2-40B4-BE49-F238E27FC236}">
                  <a16:creationId xmlns:a16="http://schemas.microsoft.com/office/drawing/2014/main" id="{A56AB630-CB85-CEC9-D2F2-D0DAC70564D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16334" y="1310696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39" name="Text Box 3036">
              <a:extLst>
                <a:ext uri="{FF2B5EF4-FFF2-40B4-BE49-F238E27FC236}">
                  <a16:creationId xmlns:a16="http://schemas.microsoft.com/office/drawing/2014/main" id="{BC7CB1A1-3035-93E0-C7CA-4A85687762D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15430" y="1329314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40" name="Text Box 3036">
              <a:extLst>
                <a:ext uri="{FF2B5EF4-FFF2-40B4-BE49-F238E27FC236}">
                  <a16:creationId xmlns:a16="http://schemas.microsoft.com/office/drawing/2014/main" id="{9DB40961-D366-EDB8-243F-4649F33CE7B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14526" y="13532419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41" name="Text Box 3036">
              <a:extLst>
                <a:ext uri="{FF2B5EF4-FFF2-40B4-BE49-F238E27FC236}">
                  <a16:creationId xmlns:a16="http://schemas.microsoft.com/office/drawing/2014/main" id="{9B86D6C9-F970-F197-7715-A3182B2E957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02672" y="13776607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42" name="Text Box 3036">
              <a:extLst>
                <a:ext uri="{FF2B5EF4-FFF2-40B4-BE49-F238E27FC236}">
                  <a16:creationId xmlns:a16="http://schemas.microsoft.com/office/drawing/2014/main" id="{DAEA01B5-040C-3021-F0D4-3EBF7C08028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01768" y="1401175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143" name="Connector: Elbow 380">
              <a:extLst>
                <a:ext uri="{FF2B5EF4-FFF2-40B4-BE49-F238E27FC236}">
                  <a16:creationId xmlns:a16="http://schemas.microsoft.com/office/drawing/2014/main" id="{64DEB3F8-C606-A40F-6609-F5E3FC9FD09F}"/>
                </a:ext>
              </a:extLst>
            </p:cNvPr>
            <p:cNvCxnSpPr>
              <a:cxnSpLocks/>
              <a:stCxn id="8138" idx="2"/>
              <a:endCxn id="8099" idx="6"/>
            </p:cNvCxnSpPr>
            <p:nvPr/>
          </p:nvCxnSpPr>
          <p:spPr>
            <a:xfrm rot="10800000">
              <a:off x="24110338" y="13066346"/>
              <a:ext cx="1905996" cy="6761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44" name="Connector: Elbow 380">
              <a:extLst>
                <a:ext uri="{FF2B5EF4-FFF2-40B4-BE49-F238E27FC236}">
                  <a16:creationId xmlns:a16="http://schemas.microsoft.com/office/drawing/2014/main" id="{7995E616-25FA-DC49-3B27-D5D2E4B39677}"/>
                </a:ext>
              </a:extLst>
            </p:cNvPr>
            <p:cNvCxnSpPr>
              <a:cxnSpLocks/>
              <a:stCxn id="8139" idx="2"/>
              <a:endCxn id="8100" idx="6"/>
            </p:cNvCxnSpPr>
            <p:nvPr/>
          </p:nvCxnSpPr>
          <p:spPr>
            <a:xfrm rot="10800000">
              <a:off x="24113514" y="13311116"/>
              <a:ext cx="1901917" cy="903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45" name="Connector: Elbow 380">
              <a:extLst>
                <a:ext uri="{FF2B5EF4-FFF2-40B4-BE49-F238E27FC236}">
                  <a16:creationId xmlns:a16="http://schemas.microsoft.com/office/drawing/2014/main" id="{C9CD132C-6A52-3DDB-7C93-F1EBB8E0B18F}"/>
                </a:ext>
              </a:extLst>
            </p:cNvPr>
            <p:cNvCxnSpPr>
              <a:cxnSpLocks/>
              <a:stCxn id="8140" idx="2"/>
              <a:endCxn id="8101" idx="6"/>
            </p:cNvCxnSpPr>
            <p:nvPr/>
          </p:nvCxnSpPr>
          <p:spPr>
            <a:xfrm rot="10800000">
              <a:off x="24123038" y="13540701"/>
              <a:ext cx="1891488" cy="1871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46" name="Connector: Elbow 380">
              <a:extLst>
                <a:ext uri="{FF2B5EF4-FFF2-40B4-BE49-F238E27FC236}">
                  <a16:creationId xmlns:a16="http://schemas.microsoft.com/office/drawing/2014/main" id="{62105562-3F12-7532-BDD4-57049E45C671}"/>
                </a:ext>
              </a:extLst>
            </p:cNvPr>
            <p:cNvCxnSpPr>
              <a:cxnSpLocks/>
              <a:stCxn id="8141" idx="2"/>
              <a:endCxn id="8102" idx="6"/>
            </p:cNvCxnSpPr>
            <p:nvPr/>
          </p:nvCxnSpPr>
          <p:spPr>
            <a:xfrm rot="10800000">
              <a:off x="24123038" y="13759567"/>
              <a:ext cx="1879634" cy="4404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47" name="Connector: Elbow 380">
              <a:extLst>
                <a:ext uri="{FF2B5EF4-FFF2-40B4-BE49-F238E27FC236}">
                  <a16:creationId xmlns:a16="http://schemas.microsoft.com/office/drawing/2014/main" id="{35FB7837-75E7-CE69-11C0-9904F99DB89F}"/>
                </a:ext>
              </a:extLst>
            </p:cNvPr>
            <p:cNvCxnSpPr>
              <a:cxnSpLocks/>
              <a:stCxn id="8142" idx="2"/>
              <a:endCxn id="8103" idx="6"/>
            </p:cNvCxnSpPr>
            <p:nvPr/>
          </p:nvCxnSpPr>
          <p:spPr>
            <a:xfrm rot="10800000">
              <a:off x="24067396" y="13994616"/>
              <a:ext cx="1934372" cy="4413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48" name="Connector: Elbow 380">
              <a:extLst>
                <a:ext uri="{FF2B5EF4-FFF2-40B4-BE49-F238E27FC236}">
                  <a16:creationId xmlns:a16="http://schemas.microsoft.com/office/drawing/2014/main" id="{055093B9-876B-15C7-B5DC-C3540D5D46E8}"/>
                </a:ext>
              </a:extLst>
            </p:cNvPr>
            <p:cNvCxnSpPr>
              <a:cxnSpLocks/>
              <a:stCxn id="7555" idx="2"/>
              <a:endCxn id="8104" idx="6"/>
            </p:cNvCxnSpPr>
            <p:nvPr/>
          </p:nvCxnSpPr>
          <p:spPr>
            <a:xfrm rot="10800000" flipV="1">
              <a:off x="24132564" y="14319593"/>
              <a:ext cx="1868319" cy="134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49" name="Connector: Elbow 380">
              <a:extLst>
                <a:ext uri="{FF2B5EF4-FFF2-40B4-BE49-F238E27FC236}">
                  <a16:creationId xmlns:a16="http://schemas.microsoft.com/office/drawing/2014/main" id="{8A9888F8-6D21-85DA-62B3-DE72D34426FB}"/>
                </a:ext>
              </a:extLst>
            </p:cNvPr>
            <p:cNvCxnSpPr>
              <a:cxnSpLocks/>
              <a:stCxn id="7556" idx="2"/>
              <a:endCxn id="8105" idx="6"/>
            </p:cNvCxnSpPr>
            <p:nvPr/>
          </p:nvCxnSpPr>
          <p:spPr>
            <a:xfrm rot="10800000" flipV="1">
              <a:off x="24135738" y="14538243"/>
              <a:ext cx="1865144" cy="96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50" name="Connector: Elbow 380">
              <a:extLst>
                <a:ext uri="{FF2B5EF4-FFF2-40B4-BE49-F238E27FC236}">
                  <a16:creationId xmlns:a16="http://schemas.microsoft.com/office/drawing/2014/main" id="{E3C6BDD4-51F0-7BAD-FDA4-26263074E350}"/>
                </a:ext>
              </a:extLst>
            </p:cNvPr>
            <p:cNvCxnSpPr>
              <a:cxnSpLocks/>
              <a:stCxn id="7691" idx="2"/>
              <a:endCxn id="8106" idx="6"/>
            </p:cNvCxnSpPr>
            <p:nvPr/>
          </p:nvCxnSpPr>
          <p:spPr>
            <a:xfrm rot="10800000">
              <a:off x="24129389" y="14788472"/>
              <a:ext cx="1882925" cy="352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51" name="Connector: Elbow 380">
              <a:extLst>
                <a:ext uri="{FF2B5EF4-FFF2-40B4-BE49-F238E27FC236}">
                  <a16:creationId xmlns:a16="http://schemas.microsoft.com/office/drawing/2014/main" id="{782E4649-6B11-55C4-074C-7D85FE8C7C56}"/>
                </a:ext>
              </a:extLst>
            </p:cNvPr>
            <p:cNvCxnSpPr>
              <a:cxnSpLocks/>
              <a:stCxn id="7692" idx="2"/>
              <a:endCxn id="8107" idx="6"/>
            </p:cNvCxnSpPr>
            <p:nvPr/>
          </p:nvCxnSpPr>
          <p:spPr>
            <a:xfrm rot="10800000">
              <a:off x="24129388" y="15019439"/>
              <a:ext cx="1877946" cy="1307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52" name="Text Box 3036">
              <a:extLst>
                <a:ext uri="{FF2B5EF4-FFF2-40B4-BE49-F238E27FC236}">
                  <a16:creationId xmlns:a16="http://schemas.microsoft.com/office/drawing/2014/main" id="{B240A858-D975-974B-C5D5-9E5CC1C74CA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510214" y="1332901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8153" name="Group 8152">
              <a:extLst>
                <a:ext uri="{FF2B5EF4-FFF2-40B4-BE49-F238E27FC236}">
                  <a16:creationId xmlns:a16="http://schemas.microsoft.com/office/drawing/2014/main" id="{5131560C-8826-D3F0-0A78-AEBAA3988FF3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6374" y="16399827"/>
              <a:ext cx="213671" cy="57600"/>
              <a:chOff x="2823062" y="5811875"/>
              <a:chExt cx="213671" cy="57600"/>
            </a:xfrm>
          </p:grpSpPr>
          <p:cxnSp>
            <p:nvCxnSpPr>
              <p:cNvPr id="8393" name="Straight Arrow Connector 8392">
                <a:extLst>
                  <a:ext uri="{FF2B5EF4-FFF2-40B4-BE49-F238E27FC236}">
                    <a16:creationId xmlns:a16="http://schemas.microsoft.com/office/drawing/2014/main" id="{DAE6E30C-56A1-175F-E5ED-6F12383DE693}"/>
                  </a:ext>
                </a:extLst>
              </p:cNvPr>
              <p:cNvCxnSpPr>
                <a:cxnSpLocks/>
                <a:stCxn id="8394" idx="2"/>
                <a:endCxn id="2537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94" name="Text Box 3036">
                <a:extLst>
                  <a:ext uri="{FF2B5EF4-FFF2-40B4-BE49-F238E27FC236}">
                    <a16:creationId xmlns:a16="http://schemas.microsoft.com/office/drawing/2014/main" id="{F4E2A229-6B73-DD31-980F-D806411201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8155" name="Connector: Elbow 2570">
              <a:extLst>
                <a:ext uri="{FF2B5EF4-FFF2-40B4-BE49-F238E27FC236}">
                  <a16:creationId xmlns:a16="http://schemas.microsoft.com/office/drawing/2014/main" id="{B0CCC33F-E1EF-E0F5-43BD-CCBF2B492487}"/>
                </a:ext>
              </a:extLst>
            </p:cNvPr>
            <p:cNvCxnSpPr>
              <a:cxnSpLocks/>
              <a:stCxn id="8152" idx="2"/>
              <a:endCxn id="2538" idx="3"/>
            </p:cNvCxnSpPr>
            <p:nvPr/>
          </p:nvCxnSpPr>
          <p:spPr>
            <a:xfrm rot="10800000" flipV="1">
              <a:off x="19046374" y="13356015"/>
              <a:ext cx="3463840" cy="313524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56" name="Connector: Elbow 2570">
              <a:extLst>
                <a:ext uri="{FF2B5EF4-FFF2-40B4-BE49-F238E27FC236}">
                  <a16:creationId xmlns:a16="http://schemas.microsoft.com/office/drawing/2014/main" id="{E21E9467-F875-1B56-0CA4-18016F058DC7}"/>
                </a:ext>
              </a:extLst>
            </p:cNvPr>
            <p:cNvCxnSpPr>
              <a:cxnSpLocks/>
              <a:stCxn id="8152" idx="2"/>
              <a:endCxn id="2192" idx="3"/>
            </p:cNvCxnSpPr>
            <p:nvPr/>
          </p:nvCxnSpPr>
          <p:spPr>
            <a:xfrm rot="10800000" flipV="1">
              <a:off x="19033426" y="13356014"/>
              <a:ext cx="3476789" cy="361080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57" name="Connector: Elbow 2570">
              <a:extLst>
                <a:ext uri="{FF2B5EF4-FFF2-40B4-BE49-F238E27FC236}">
                  <a16:creationId xmlns:a16="http://schemas.microsoft.com/office/drawing/2014/main" id="{DD4E4CC9-DDAD-EC64-3BCA-07987946569B}"/>
                </a:ext>
              </a:extLst>
            </p:cNvPr>
            <p:cNvCxnSpPr>
              <a:cxnSpLocks/>
              <a:stCxn id="8152" idx="2"/>
              <a:endCxn id="2180" idx="3"/>
            </p:cNvCxnSpPr>
            <p:nvPr/>
          </p:nvCxnSpPr>
          <p:spPr>
            <a:xfrm rot="10800000" flipV="1">
              <a:off x="19043052" y="13356014"/>
              <a:ext cx="3467163" cy="383885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58" name="Connector: Elbow 2570">
              <a:extLst>
                <a:ext uri="{FF2B5EF4-FFF2-40B4-BE49-F238E27FC236}">
                  <a16:creationId xmlns:a16="http://schemas.microsoft.com/office/drawing/2014/main" id="{FA15AF89-D339-2F44-DB72-08B74773B3C6}"/>
                </a:ext>
              </a:extLst>
            </p:cNvPr>
            <p:cNvCxnSpPr>
              <a:cxnSpLocks/>
              <a:stCxn id="8152" idx="2"/>
              <a:endCxn id="2204" idx="3"/>
            </p:cNvCxnSpPr>
            <p:nvPr/>
          </p:nvCxnSpPr>
          <p:spPr>
            <a:xfrm rot="10800000" flipV="1">
              <a:off x="19043052" y="13356014"/>
              <a:ext cx="3467163" cy="406691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59" name="Text Box 3036">
              <a:extLst>
                <a:ext uri="{FF2B5EF4-FFF2-40B4-BE49-F238E27FC236}">
                  <a16:creationId xmlns:a16="http://schemas.microsoft.com/office/drawing/2014/main" id="{4C1C28F2-DCA4-F53A-DCA6-EADA5A9DF09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16573" y="13345678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60" name="Text Box 3036">
              <a:extLst>
                <a:ext uri="{FF2B5EF4-FFF2-40B4-BE49-F238E27FC236}">
                  <a16:creationId xmlns:a16="http://schemas.microsoft.com/office/drawing/2014/main" id="{7B3EBE96-A82A-AF60-BD33-4367DF04BAA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16573" y="13590867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61" name="Text Box 3036">
              <a:extLst>
                <a:ext uri="{FF2B5EF4-FFF2-40B4-BE49-F238E27FC236}">
                  <a16:creationId xmlns:a16="http://schemas.microsoft.com/office/drawing/2014/main" id="{C7FCCB10-6C12-6A22-9C79-ABC04129F01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00698" y="1383062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62" name="Text Box 3036">
              <a:extLst>
                <a:ext uri="{FF2B5EF4-FFF2-40B4-BE49-F238E27FC236}">
                  <a16:creationId xmlns:a16="http://schemas.microsoft.com/office/drawing/2014/main" id="{C98AD691-5BD4-5AEA-2B90-A538B99E867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03873" y="1406675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163" name="Connector: Elbow 168">
              <a:extLst>
                <a:ext uri="{FF2B5EF4-FFF2-40B4-BE49-F238E27FC236}">
                  <a16:creationId xmlns:a16="http://schemas.microsoft.com/office/drawing/2014/main" id="{648E3DB1-49EF-F5AB-FEF3-B5564219ED55}"/>
                </a:ext>
              </a:extLst>
            </p:cNvPr>
            <p:cNvCxnSpPr>
              <a:cxnSpLocks/>
              <a:stCxn id="8159" idx="2"/>
              <a:endCxn id="8152" idx="6"/>
            </p:cNvCxnSpPr>
            <p:nvPr/>
          </p:nvCxnSpPr>
          <p:spPr>
            <a:xfrm rot="10800000">
              <a:off x="22564215" y="13356016"/>
              <a:ext cx="3452359" cy="1666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64" name="Connector: Elbow 168">
              <a:extLst>
                <a:ext uri="{FF2B5EF4-FFF2-40B4-BE49-F238E27FC236}">
                  <a16:creationId xmlns:a16="http://schemas.microsoft.com/office/drawing/2014/main" id="{F866A19B-08F6-6C79-6E60-5A50929B2130}"/>
                </a:ext>
              </a:extLst>
            </p:cNvPr>
            <p:cNvCxnSpPr>
              <a:cxnSpLocks/>
              <a:stCxn id="8160" idx="2"/>
              <a:endCxn id="8152" idx="6"/>
            </p:cNvCxnSpPr>
            <p:nvPr/>
          </p:nvCxnSpPr>
          <p:spPr>
            <a:xfrm rot="10800000">
              <a:off x="22564215" y="13356015"/>
              <a:ext cx="3452359" cy="261852"/>
            </a:xfrm>
            <a:prstGeom prst="bentConnector3">
              <a:avLst>
                <a:gd name="adj1" fmla="val 80684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65" name="Connector: Elbow 168">
              <a:extLst>
                <a:ext uri="{FF2B5EF4-FFF2-40B4-BE49-F238E27FC236}">
                  <a16:creationId xmlns:a16="http://schemas.microsoft.com/office/drawing/2014/main" id="{BD01E5D6-1A87-386A-DD48-0B3BF72B21C4}"/>
                </a:ext>
              </a:extLst>
            </p:cNvPr>
            <p:cNvCxnSpPr>
              <a:cxnSpLocks/>
              <a:stCxn id="8161" idx="2"/>
              <a:endCxn id="8152" idx="6"/>
            </p:cNvCxnSpPr>
            <p:nvPr/>
          </p:nvCxnSpPr>
          <p:spPr>
            <a:xfrm rot="10800000">
              <a:off x="22564214" y="13356016"/>
              <a:ext cx="3436484" cy="501607"/>
            </a:xfrm>
            <a:prstGeom prst="bentConnector3">
              <a:avLst>
                <a:gd name="adj1" fmla="val 82784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66" name="Connector: Elbow 168">
              <a:extLst>
                <a:ext uri="{FF2B5EF4-FFF2-40B4-BE49-F238E27FC236}">
                  <a16:creationId xmlns:a16="http://schemas.microsoft.com/office/drawing/2014/main" id="{5AD0D995-2845-1FD5-3082-040030D75972}"/>
                </a:ext>
              </a:extLst>
            </p:cNvPr>
            <p:cNvCxnSpPr>
              <a:cxnSpLocks/>
              <a:stCxn id="8162" idx="2"/>
              <a:endCxn id="8152" idx="6"/>
            </p:cNvCxnSpPr>
            <p:nvPr/>
          </p:nvCxnSpPr>
          <p:spPr>
            <a:xfrm rot="10800000">
              <a:off x="22564215" y="13356016"/>
              <a:ext cx="3439659" cy="737741"/>
            </a:xfrm>
            <a:prstGeom prst="bentConnector3">
              <a:avLst>
                <a:gd name="adj1" fmla="val 8319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67" name="Text Box 3036">
              <a:extLst>
                <a:ext uri="{FF2B5EF4-FFF2-40B4-BE49-F238E27FC236}">
                  <a16:creationId xmlns:a16="http://schemas.microsoft.com/office/drawing/2014/main" id="{CD1F182B-DE50-AF1F-1BD3-C03CC72234F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45815" y="1329672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68" name="Text Box 3036">
              <a:extLst>
                <a:ext uri="{FF2B5EF4-FFF2-40B4-BE49-F238E27FC236}">
                  <a16:creationId xmlns:a16="http://schemas.microsoft.com/office/drawing/2014/main" id="{5A012FE7-050F-63B3-CC5A-9B0DFDB6E40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55039" y="1353970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69" name="Text Box 3036">
              <a:extLst>
                <a:ext uri="{FF2B5EF4-FFF2-40B4-BE49-F238E27FC236}">
                  <a16:creationId xmlns:a16="http://schemas.microsoft.com/office/drawing/2014/main" id="{83051902-7B6C-0F0C-78EA-B54F2F7220A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51247" y="1376679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70" name="Text Box 3036">
              <a:extLst>
                <a:ext uri="{FF2B5EF4-FFF2-40B4-BE49-F238E27FC236}">
                  <a16:creationId xmlns:a16="http://schemas.microsoft.com/office/drawing/2014/main" id="{00D99FC5-2997-F40E-CCD8-CBE5FB9B7FA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02101" y="1401221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171" name="Connector: Elbow 2618">
              <a:extLst>
                <a:ext uri="{FF2B5EF4-FFF2-40B4-BE49-F238E27FC236}">
                  <a16:creationId xmlns:a16="http://schemas.microsoft.com/office/drawing/2014/main" id="{C518C9CD-BB27-EA0A-A97B-3FC239665EEF}"/>
                </a:ext>
              </a:extLst>
            </p:cNvPr>
            <p:cNvCxnSpPr>
              <a:cxnSpLocks/>
              <a:stCxn id="8167" idx="2"/>
              <a:endCxn id="2536" idx="3"/>
            </p:cNvCxnSpPr>
            <p:nvPr/>
          </p:nvCxnSpPr>
          <p:spPr>
            <a:xfrm rot="10800000" flipV="1">
              <a:off x="19046375" y="13323726"/>
              <a:ext cx="6399441" cy="303839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72" name="Connector: Elbow 2618">
              <a:extLst>
                <a:ext uri="{FF2B5EF4-FFF2-40B4-BE49-F238E27FC236}">
                  <a16:creationId xmlns:a16="http://schemas.microsoft.com/office/drawing/2014/main" id="{F3135AC5-F439-6404-1A43-6F0CB7FAFDCD}"/>
                </a:ext>
              </a:extLst>
            </p:cNvPr>
            <p:cNvCxnSpPr>
              <a:cxnSpLocks/>
              <a:stCxn id="8168" idx="2"/>
              <a:endCxn id="2536" idx="3"/>
            </p:cNvCxnSpPr>
            <p:nvPr/>
          </p:nvCxnSpPr>
          <p:spPr>
            <a:xfrm rot="10800000" flipV="1">
              <a:off x="19046375" y="13566702"/>
              <a:ext cx="6408665" cy="279542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73" name="Connector: Elbow 2618">
              <a:extLst>
                <a:ext uri="{FF2B5EF4-FFF2-40B4-BE49-F238E27FC236}">
                  <a16:creationId xmlns:a16="http://schemas.microsoft.com/office/drawing/2014/main" id="{78E708A7-48BF-5D48-04E0-FB1DFD944069}"/>
                </a:ext>
              </a:extLst>
            </p:cNvPr>
            <p:cNvCxnSpPr>
              <a:cxnSpLocks/>
              <a:stCxn id="8169" idx="2"/>
              <a:endCxn id="2536" idx="3"/>
            </p:cNvCxnSpPr>
            <p:nvPr/>
          </p:nvCxnSpPr>
          <p:spPr>
            <a:xfrm rot="10800000" flipV="1">
              <a:off x="19046375" y="13793792"/>
              <a:ext cx="6404873" cy="256833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74" name="Connector: Elbow 2618">
              <a:extLst>
                <a:ext uri="{FF2B5EF4-FFF2-40B4-BE49-F238E27FC236}">
                  <a16:creationId xmlns:a16="http://schemas.microsoft.com/office/drawing/2014/main" id="{17CFAA98-556A-CD2B-7FD3-8AE2A99FAE57}"/>
                </a:ext>
              </a:extLst>
            </p:cNvPr>
            <p:cNvCxnSpPr>
              <a:cxnSpLocks/>
              <a:stCxn id="8170" idx="2"/>
              <a:endCxn id="2536" idx="3"/>
            </p:cNvCxnSpPr>
            <p:nvPr/>
          </p:nvCxnSpPr>
          <p:spPr>
            <a:xfrm rot="10800000" flipV="1">
              <a:off x="19046375" y="14039216"/>
              <a:ext cx="6355727" cy="232290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75" name="Connector: Elbow 2618">
              <a:extLst>
                <a:ext uri="{FF2B5EF4-FFF2-40B4-BE49-F238E27FC236}">
                  <a16:creationId xmlns:a16="http://schemas.microsoft.com/office/drawing/2014/main" id="{DDF2CEBE-67D0-B33F-8EEE-2A80F975FD2B}"/>
                </a:ext>
              </a:extLst>
            </p:cNvPr>
            <p:cNvCxnSpPr>
              <a:cxnSpLocks/>
              <a:stCxn id="7988" idx="2"/>
              <a:endCxn id="2190" idx="3"/>
            </p:cNvCxnSpPr>
            <p:nvPr/>
          </p:nvCxnSpPr>
          <p:spPr>
            <a:xfrm rot="10800000" flipV="1">
              <a:off x="19033426" y="13290005"/>
              <a:ext cx="6345973" cy="354767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76" name="Connector: Elbow 2618">
              <a:extLst>
                <a:ext uri="{FF2B5EF4-FFF2-40B4-BE49-F238E27FC236}">
                  <a16:creationId xmlns:a16="http://schemas.microsoft.com/office/drawing/2014/main" id="{77D979EA-E173-6801-FE46-63A5181DBD3E}"/>
                </a:ext>
              </a:extLst>
            </p:cNvPr>
            <p:cNvCxnSpPr>
              <a:cxnSpLocks/>
              <a:stCxn id="8071" idx="2"/>
              <a:endCxn id="2190" idx="3"/>
            </p:cNvCxnSpPr>
            <p:nvPr/>
          </p:nvCxnSpPr>
          <p:spPr>
            <a:xfrm rot="10800000" flipV="1">
              <a:off x="19033425" y="13503419"/>
              <a:ext cx="6419030" cy="333426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77" name="Connector: Elbow 2618">
              <a:extLst>
                <a:ext uri="{FF2B5EF4-FFF2-40B4-BE49-F238E27FC236}">
                  <a16:creationId xmlns:a16="http://schemas.microsoft.com/office/drawing/2014/main" id="{E9F96663-0219-4E51-7C22-8B954F97AF5C}"/>
                </a:ext>
              </a:extLst>
            </p:cNvPr>
            <p:cNvCxnSpPr>
              <a:cxnSpLocks/>
              <a:stCxn id="8169" idx="2"/>
              <a:endCxn id="2190" idx="3"/>
            </p:cNvCxnSpPr>
            <p:nvPr/>
          </p:nvCxnSpPr>
          <p:spPr>
            <a:xfrm rot="10800000" flipV="1">
              <a:off x="19033425" y="13793791"/>
              <a:ext cx="6417822" cy="304389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78" name="Connector: Elbow 2618">
              <a:extLst>
                <a:ext uri="{FF2B5EF4-FFF2-40B4-BE49-F238E27FC236}">
                  <a16:creationId xmlns:a16="http://schemas.microsoft.com/office/drawing/2014/main" id="{51E773AB-044E-3BDF-EDA0-A7B9470C76DF}"/>
                </a:ext>
              </a:extLst>
            </p:cNvPr>
            <p:cNvCxnSpPr>
              <a:cxnSpLocks/>
              <a:stCxn id="8170" idx="2"/>
              <a:endCxn id="2190" idx="3"/>
            </p:cNvCxnSpPr>
            <p:nvPr/>
          </p:nvCxnSpPr>
          <p:spPr>
            <a:xfrm rot="10800000" flipV="1">
              <a:off x="19033425" y="14039215"/>
              <a:ext cx="6368676" cy="279846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79" name="Connector: Elbow 2618">
              <a:extLst>
                <a:ext uri="{FF2B5EF4-FFF2-40B4-BE49-F238E27FC236}">
                  <a16:creationId xmlns:a16="http://schemas.microsoft.com/office/drawing/2014/main" id="{F47C80D7-A2F1-C20B-0214-A124B18FF16B}"/>
                </a:ext>
              </a:extLst>
            </p:cNvPr>
            <p:cNvCxnSpPr>
              <a:cxnSpLocks/>
              <a:stCxn id="8167" idx="2"/>
              <a:endCxn id="2178" idx="3"/>
            </p:cNvCxnSpPr>
            <p:nvPr/>
          </p:nvCxnSpPr>
          <p:spPr>
            <a:xfrm rot="10800000" flipV="1">
              <a:off x="19043051" y="13323725"/>
              <a:ext cx="6402764" cy="374201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80" name="Connector: Elbow 2618">
              <a:extLst>
                <a:ext uri="{FF2B5EF4-FFF2-40B4-BE49-F238E27FC236}">
                  <a16:creationId xmlns:a16="http://schemas.microsoft.com/office/drawing/2014/main" id="{DA9AE3C4-05AC-6F3E-A441-1EC6731F43FB}"/>
                </a:ext>
              </a:extLst>
            </p:cNvPr>
            <p:cNvCxnSpPr>
              <a:cxnSpLocks/>
              <a:stCxn id="8168" idx="2"/>
              <a:endCxn id="2178" idx="3"/>
            </p:cNvCxnSpPr>
            <p:nvPr/>
          </p:nvCxnSpPr>
          <p:spPr>
            <a:xfrm rot="10800000" flipV="1">
              <a:off x="19043051" y="13566701"/>
              <a:ext cx="6411988" cy="349903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81" name="Connector: Elbow 2618">
              <a:extLst>
                <a:ext uri="{FF2B5EF4-FFF2-40B4-BE49-F238E27FC236}">
                  <a16:creationId xmlns:a16="http://schemas.microsoft.com/office/drawing/2014/main" id="{964685FE-C1B9-058A-EA5D-05D227DB7E42}"/>
                </a:ext>
              </a:extLst>
            </p:cNvPr>
            <p:cNvCxnSpPr>
              <a:cxnSpLocks/>
              <a:stCxn id="8169" idx="2"/>
              <a:endCxn id="2178" idx="3"/>
            </p:cNvCxnSpPr>
            <p:nvPr/>
          </p:nvCxnSpPr>
          <p:spPr>
            <a:xfrm rot="10800000" flipV="1">
              <a:off x="19043051" y="13793791"/>
              <a:ext cx="6408196" cy="327194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82" name="Connector: Elbow 2618">
              <a:extLst>
                <a:ext uri="{FF2B5EF4-FFF2-40B4-BE49-F238E27FC236}">
                  <a16:creationId xmlns:a16="http://schemas.microsoft.com/office/drawing/2014/main" id="{F9806D47-01B7-D7C3-0FDB-6529A1060412}"/>
                </a:ext>
              </a:extLst>
            </p:cNvPr>
            <p:cNvCxnSpPr>
              <a:cxnSpLocks/>
              <a:stCxn id="8170" idx="2"/>
              <a:endCxn id="2178" idx="3"/>
            </p:cNvCxnSpPr>
            <p:nvPr/>
          </p:nvCxnSpPr>
          <p:spPr>
            <a:xfrm rot="10800000" flipV="1">
              <a:off x="19043051" y="14039215"/>
              <a:ext cx="6359050" cy="302652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83" name="Connector: Elbow 2618">
              <a:extLst>
                <a:ext uri="{FF2B5EF4-FFF2-40B4-BE49-F238E27FC236}">
                  <a16:creationId xmlns:a16="http://schemas.microsoft.com/office/drawing/2014/main" id="{48273814-AF8F-317E-9F54-A710E0F0A22B}"/>
                </a:ext>
              </a:extLst>
            </p:cNvPr>
            <p:cNvCxnSpPr>
              <a:cxnSpLocks/>
              <a:stCxn id="8167" idx="2"/>
              <a:endCxn id="2202" idx="3"/>
            </p:cNvCxnSpPr>
            <p:nvPr/>
          </p:nvCxnSpPr>
          <p:spPr>
            <a:xfrm rot="10800000" flipV="1">
              <a:off x="19043051" y="13323725"/>
              <a:ext cx="6402764" cy="397006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84" name="Connector: Elbow 2618">
              <a:extLst>
                <a:ext uri="{FF2B5EF4-FFF2-40B4-BE49-F238E27FC236}">
                  <a16:creationId xmlns:a16="http://schemas.microsoft.com/office/drawing/2014/main" id="{8631A2C7-DC47-57E0-EF79-BB87CDCBD87B}"/>
                </a:ext>
              </a:extLst>
            </p:cNvPr>
            <p:cNvCxnSpPr>
              <a:cxnSpLocks/>
              <a:stCxn id="7923" idx="2"/>
              <a:endCxn id="2202" idx="3"/>
            </p:cNvCxnSpPr>
            <p:nvPr/>
          </p:nvCxnSpPr>
          <p:spPr>
            <a:xfrm rot="10800000" flipV="1">
              <a:off x="19043052" y="13554285"/>
              <a:ext cx="6202463" cy="373950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85" name="Connector: Elbow 2618">
              <a:extLst>
                <a:ext uri="{FF2B5EF4-FFF2-40B4-BE49-F238E27FC236}">
                  <a16:creationId xmlns:a16="http://schemas.microsoft.com/office/drawing/2014/main" id="{D815A79F-C8D6-CEF6-8536-707D6544F1FC}"/>
                </a:ext>
              </a:extLst>
            </p:cNvPr>
            <p:cNvCxnSpPr>
              <a:cxnSpLocks/>
              <a:stCxn id="8169" idx="2"/>
              <a:endCxn id="2202" idx="3"/>
            </p:cNvCxnSpPr>
            <p:nvPr/>
          </p:nvCxnSpPr>
          <p:spPr>
            <a:xfrm rot="10800000" flipV="1">
              <a:off x="19043051" y="13793791"/>
              <a:ext cx="6408196" cy="349999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86" name="Connector: Elbow 2618">
              <a:extLst>
                <a:ext uri="{FF2B5EF4-FFF2-40B4-BE49-F238E27FC236}">
                  <a16:creationId xmlns:a16="http://schemas.microsoft.com/office/drawing/2014/main" id="{B6D17D63-9898-540D-DAB3-ECCD58B9BFC1}"/>
                </a:ext>
              </a:extLst>
            </p:cNvPr>
            <p:cNvCxnSpPr>
              <a:cxnSpLocks/>
              <a:stCxn id="8170" idx="2"/>
              <a:endCxn id="2202" idx="3"/>
            </p:cNvCxnSpPr>
            <p:nvPr/>
          </p:nvCxnSpPr>
          <p:spPr>
            <a:xfrm rot="10800000" flipV="1">
              <a:off x="19043051" y="14039215"/>
              <a:ext cx="6359050" cy="325457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87" name="Text Box 3036">
              <a:extLst>
                <a:ext uri="{FF2B5EF4-FFF2-40B4-BE49-F238E27FC236}">
                  <a16:creationId xmlns:a16="http://schemas.microsoft.com/office/drawing/2014/main" id="{4BA821AB-5A24-2B3B-C0D6-D3BE61C51DD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785266" y="9542125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    </a:t>
              </a:r>
            </a:p>
          </p:txBody>
        </p:sp>
        <p:cxnSp>
          <p:nvCxnSpPr>
            <p:cNvPr id="8188" name="Connector: Elbow 2179">
              <a:extLst>
                <a:ext uri="{FF2B5EF4-FFF2-40B4-BE49-F238E27FC236}">
                  <a16:creationId xmlns:a16="http://schemas.microsoft.com/office/drawing/2014/main" id="{3E9C0C72-4C28-8F68-4CE7-255779EE85D7}"/>
                </a:ext>
              </a:extLst>
            </p:cNvPr>
            <p:cNvCxnSpPr>
              <a:cxnSpLocks/>
              <a:stCxn id="8187" idx="2"/>
              <a:endCxn id="8394" idx="6"/>
            </p:cNvCxnSpPr>
            <p:nvPr/>
          </p:nvCxnSpPr>
          <p:spPr>
            <a:xfrm rot="10800000" flipV="1">
              <a:off x="19260046" y="9569125"/>
              <a:ext cx="7525221" cy="685950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89" name="Connector: Elbow 2179">
              <a:extLst>
                <a:ext uri="{FF2B5EF4-FFF2-40B4-BE49-F238E27FC236}">
                  <a16:creationId xmlns:a16="http://schemas.microsoft.com/office/drawing/2014/main" id="{D63888F3-1299-5FEF-B46E-4904366D6477}"/>
                </a:ext>
              </a:extLst>
            </p:cNvPr>
            <p:cNvCxnSpPr>
              <a:cxnSpLocks/>
              <a:stCxn id="8187" idx="2"/>
              <a:endCxn id="8394" idx="6"/>
            </p:cNvCxnSpPr>
            <p:nvPr/>
          </p:nvCxnSpPr>
          <p:spPr>
            <a:xfrm rot="10800000" flipV="1">
              <a:off x="19260046" y="9569125"/>
              <a:ext cx="7525221" cy="685950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90" name="Connector: Elbow 2179">
              <a:extLst>
                <a:ext uri="{FF2B5EF4-FFF2-40B4-BE49-F238E27FC236}">
                  <a16:creationId xmlns:a16="http://schemas.microsoft.com/office/drawing/2014/main" id="{95E75399-4947-21C7-665F-B4BFFFC36A41}"/>
                </a:ext>
              </a:extLst>
            </p:cNvPr>
            <p:cNvCxnSpPr>
              <a:cxnSpLocks/>
              <a:stCxn id="8187" idx="2"/>
              <a:endCxn id="8622" idx="6"/>
            </p:cNvCxnSpPr>
            <p:nvPr/>
          </p:nvCxnSpPr>
          <p:spPr>
            <a:xfrm rot="10800000" flipV="1">
              <a:off x="19247096" y="9569124"/>
              <a:ext cx="7538170" cy="733506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91" name="Connector: Elbow 2179">
              <a:extLst>
                <a:ext uri="{FF2B5EF4-FFF2-40B4-BE49-F238E27FC236}">
                  <a16:creationId xmlns:a16="http://schemas.microsoft.com/office/drawing/2014/main" id="{FDC98B6E-6F32-A227-AF9C-BEB4B19DA519}"/>
                </a:ext>
              </a:extLst>
            </p:cNvPr>
            <p:cNvCxnSpPr>
              <a:cxnSpLocks/>
              <a:stCxn id="8187" idx="2"/>
              <a:endCxn id="8622" idx="6"/>
            </p:cNvCxnSpPr>
            <p:nvPr/>
          </p:nvCxnSpPr>
          <p:spPr>
            <a:xfrm rot="10800000" flipV="1">
              <a:off x="19247096" y="9569124"/>
              <a:ext cx="7538170" cy="733506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92" name="Connector: Elbow 2179">
              <a:extLst>
                <a:ext uri="{FF2B5EF4-FFF2-40B4-BE49-F238E27FC236}">
                  <a16:creationId xmlns:a16="http://schemas.microsoft.com/office/drawing/2014/main" id="{0823A157-B2FF-5BB5-9EC7-074F76918B6B}"/>
                </a:ext>
              </a:extLst>
            </p:cNvPr>
            <p:cNvCxnSpPr>
              <a:cxnSpLocks/>
              <a:stCxn id="8187" idx="2"/>
              <a:endCxn id="8631" idx="6"/>
            </p:cNvCxnSpPr>
            <p:nvPr/>
          </p:nvCxnSpPr>
          <p:spPr>
            <a:xfrm rot="10800000" flipV="1">
              <a:off x="19256722" y="9569124"/>
              <a:ext cx="7528544" cy="756311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93" name="Connector: Elbow 2179">
              <a:extLst>
                <a:ext uri="{FF2B5EF4-FFF2-40B4-BE49-F238E27FC236}">
                  <a16:creationId xmlns:a16="http://schemas.microsoft.com/office/drawing/2014/main" id="{9117A1F7-F143-0403-CA32-5E7BBC3A6A81}"/>
                </a:ext>
              </a:extLst>
            </p:cNvPr>
            <p:cNvCxnSpPr>
              <a:cxnSpLocks/>
              <a:stCxn id="8187" idx="2"/>
              <a:endCxn id="8631" idx="6"/>
            </p:cNvCxnSpPr>
            <p:nvPr/>
          </p:nvCxnSpPr>
          <p:spPr>
            <a:xfrm rot="10800000" flipV="1">
              <a:off x="19256722" y="9569124"/>
              <a:ext cx="7528544" cy="756311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94" name="Connector: Elbow 2179">
              <a:extLst>
                <a:ext uri="{FF2B5EF4-FFF2-40B4-BE49-F238E27FC236}">
                  <a16:creationId xmlns:a16="http://schemas.microsoft.com/office/drawing/2014/main" id="{9E794899-6DF9-9A10-DC09-FB0E450C529D}"/>
                </a:ext>
              </a:extLst>
            </p:cNvPr>
            <p:cNvCxnSpPr>
              <a:cxnSpLocks/>
              <a:stCxn id="8187" idx="2"/>
              <a:endCxn id="8613" idx="6"/>
            </p:cNvCxnSpPr>
            <p:nvPr/>
          </p:nvCxnSpPr>
          <p:spPr>
            <a:xfrm rot="10800000" flipV="1">
              <a:off x="19256722" y="9569124"/>
              <a:ext cx="7528544" cy="779117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95" name="Connector: Elbow 2179">
              <a:extLst>
                <a:ext uri="{FF2B5EF4-FFF2-40B4-BE49-F238E27FC236}">
                  <a16:creationId xmlns:a16="http://schemas.microsoft.com/office/drawing/2014/main" id="{FF45A308-DBEF-19F3-6DED-8492EF3B1411}"/>
                </a:ext>
              </a:extLst>
            </p:cNvPr>
            <p:cNvCxnSpPr>
              <a:cxnSpLocks/>
              <a:stCxn id="8187" idx="2"/>
              <a:endCxn id="8613" idx="6"/>
            </p:cNvCxnSpPr>
            <p:nvPr/>
          </p:nvCxnSpPr>
          <p:spPr>
            <a:xfrm rot="10800000" flipV="1">
              <a:off x="19256722" y="9569124"/>
              <a:ext cx="7528544" cy="779117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96" name="Text Box 3036">
              <a:extLst>
                <a:ext uri="{FF2B5EF4-FFF2-40B4-BE49-F238E27FC236}">
                  <a16:creationId xmlns:a16="http://schemas.microsoft.com/office/drawing/2014/main" id="{7084519A-E388-7508-B477-3F017AB2D93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504129" y="13464261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8197" name="Connector: Elbow 2570">
              <a:extLst>
                <a:ext uri="{FF2B5EF4-FFF2-40B4-BE49-F238E27FC236}">
                  <a16:creationId xmlns:a16="http://schemas.microsoft.com/office/drawing/2014/main" id="{6F21B8CA-3E1B-A021-DB13-41BC8C6CA35C}"/>
                </a:ext>
              </a:extLst>
            </p:cNvPr>
            <p:cNvCxnSpPr>
              <a:cxnSpLocks/>
              <a:stCxn id="8196" idx="2"/>
              <a:endCxn id="2229" idx="3"/>
            </p:cNvCxnSpPr>
            <p:nvPr/>
          </p:nvCxnSpPr>
          <p:spPr>
            <a:xfrm rot="10800000" flipV="1">
              <a:off x="19033425" y="13491260"/>
              <a:ext cx="3470704" cy="433011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98" name="Connector: Elbow 2570">
              <a:extLst>
                <a:ext uri="{FF2B5EF4-FFF2-40B4-BE49-F238E27FC236}">
                  <a16:creationId xmlns:a16="http://schemas.microsoft.com/office/drawing/2014/main" id="{85532D2F-9EAE-BA13-7877-ABCE47B1373F}"/>
                </a:ext>
              </a:extLst>
            </p:cNvPr>
            <p:cNvCxnSpPr>
              <a:cxnSpLocks/>
              <a:stCxn id="8196" idx="2"/>
              <a:endCxn id="2217" idx="3"/>
            </p:cNvCxnSpPr>
            <p:nvPr/>
          </p:nvCxnSpPr>
          <p:spPr>
            <a:xfrm rot="10800000" flipV="1">
              <a:off x="19035723" y="13491260"/>
              <a:ext cx="3468407" cy="455816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99" name="Connector: Elbow 2570">
              <a:extLst>
                <a:ext uri="{FF2B5EF4-FFF2-40B4-BE49-F238E27FC236}">
                  <a16:creationId xmlns:a16="http://schemas.microsoft.com/office/drawing/2014/main" id="{07B2055E-87CF-7B15-983A-157C1430AD04}"/>
                </a:ext>
              </a:extLst>
            </p:cNvPr>
            <p:cNvCxnSpPr>
              <a:cxnSpLocks/>
              <a:stCxn id="8196" idx="2"/>
              <a:endCxn id="2241" idx="3"/>
            </p:cNvCxnSpPr>
            <p:nvPr/>
          </p:nvCxnSpPr>
          <p:spPr>
            <a:xfrm rot="10800000" flipV="1">
              <a:off x="19033425" y="13491260"/>
              <a:ext cx="3470704" cy="478622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00" name="Connector: Elbow 2570">
              <a:extLst>
                <a:ext uri="{FF2B5EF4-FFF2-40B4-BE49-F238E27FC236}">
                  <a16:creationId xmlns:a16="http://schemas.microsoft.com/office/drawing/2014/main" id="{98357743-C4C3-3D16-D74D-1F7DE119CE04}"/>
                </a:ext>
              </a:extLst>
            </p:cNvPr>
            <p:cNvCxnSpPr>
              <a:cxnSpLocks/>
              <a:stCxn id="8196" idx="2"/>
              <a:endCxn id="2253" idx="3"/>
            </p:cNvCxnSpPr>
            <p:nvPr/>
          </p:nvCxnSpPr>
          <p:spPr>
            <a:xfrm rot="10800000" flipV="1">
              <a:off x="19033425" y="13491260"/>
              <a:ext cx="3470704" cy="501427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01" name="Connector: Elbow 2570">
              <a:extLst>
                <a:ext uri="{FF2B5EF4-FFF2-40B4-BE49-F238E27FC236}">
                  <a16:creationId xmlns:a16="http://schemas.microsoft.com/office/drawing/2014/main" id="{153D22A7-EA55-A2E8-5521-05193B04E29C}"/>
                </a:ext>
              </a:extLst>
            </p:cNvPr>
            <p:cNvCxnSpPr>
              <a:cxnSpLocks/>
              <a:stCxn id="8196" idx="2"/>
              <a:endCxn id="2265" idx="3"/>
            </p:cNvCxnSpPr>
            <p:nvPr/>
          </p:nvCxnSpPr>
          <p:spPr>
            <a:xfrm rot="10800000" flipV="1">
              <a:off x="19027821" y="13491260"/>
              <a:ext cx="3476308" cy="524232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02" name="Connector: Elbow 2570">
              <a:extLst>
                <a:ext uri="{FF2B5EF4-FFF2-40B4-BE49-F238E27FC236}">
                  <a16:creationId xmlns:a16="http://schemas.microsoft.com/office/drawing/2014/main" id="{8696A0EF-8CCF-476E-4A7F-381321FDC5CF}"/>
                </a:ext>
              </a:extLst>
            </p:cNvPr>
            <p:cNvCxnSpPr>
              <a:cxnSpLocks/>
              <a:stCxn id="8196" idx="2"/>
              <a:endCxn id="2277" idx="3"/>
            </p:cNvCxnSpPr>
            <p:nvPr/>
          </p:nvCxnSpPr>
          <p:spPr>
            <a:xfrm rot="10800000" flipV="1">
              <a:off x="19027821" y="13491260"/>
              <a:ext cx="3476308" cy="547038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03" name="Text Box 3036">
              <a:extLst>
                <a:ext uri="{FF2B5EF4-FFF2-40B4-BE49-F238E27FC236}">
                  <a16:creationId xmlns:a16="http://schemas.microsoft.com/office/drawing/2014/main" id="{471BAC74-07F5-8562-7C5A-4D1A380278E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724837" y="1325959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204" name="Text Box 3036">
              <a:extLst>
                <a:ext uri="{FF2B5EF4-FFF2-40B4-BE49-F238E27FC236}">
                  <a16:creationId xmlns:a16="http://schemas.microsoft.com/office/drawing/2014/main" id="{31A783B3-CD82-20A2-36FC-F0800BB1438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736041" y="1349171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205" name="Text Box 3036">
              <a:extLst>
                <a:ext uri="{FF2B5EF4-FFF2-40B4-BE49-F238E27FC236}">
                  <a16:creationId xmlns:a16="http://schemas.microsoft.com/office/drawing/2014/main" id="{6F4FEF75-65C2-AFFA-772C-A59FD076721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683695" y="1378588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206" name="Text Box 3036">
              <a:extLst>
                <a:ext uri="{FF2B5EF4-FFF2-40B4-BE49-F238E27FC236}">
                  <a16:creationId xmlns:a16="http://schemas.microsoft.com/office/drawing/2014/main" id="{4F4C16D1-F5BF-5FBF-D332-12D8484A79D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753969" y="1398455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8207" name="Connector: Elbow 168">
              <a:extLst>
                <a:ext uri="{FF2B5EF4-FFF2-40B4-BE49-F238E27FC236}">
                  <a16:creationId xmlns:a16="http://schemas.microsoft.com/office/drawing/2014/main" id="{8B37479F-2914-70D7-287F-22580954AB0A}"/>
                </a:ext>
              </a:extLst>
            </p:cNvPr>
            <p:cNvCxnSpPr>
              <a:cxnSpLocks/>
              <a:stCxn id="8203" idx="2"/>
              <a:endCxn id="8196" idx="6"/>
            </p:cNvCxnSpPr>
            <p:nvPr/>
          </p:nvCxnSpPr>
          <p:spPr>
            <a:xfrm rot="10800000" flipV="1">
              <a:off x="22558129" y="13286591"/>
              <a:ext cx="3166708" cy="204669"/>
            </a:xfrm>
            <a:prstGeom prst="bentConnector3">
              <a:avLst>
                <a:gd name="adj1" fmla="val 81355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08" name="Connector: Elbow 168">
              <a:extLst>
                <a:ext uri="{FF2B5EF4-FFF2-40B4-BE49-F238E27FC236}">
                  <a16:creationId xmlns:a16="http://schemas.microsoft.com/office/drawing/2014/main" id="{50C46698-F9AD-F1EF-CEF7-0AF7647A1769}"/>
                </a:ext>
              </a:extLst>
            </p:cNvPr>
            <p:cNvCxnSpPr>
              <a:cxnSpLocks/>
              <a:stCxn id="8204" idx="2"/>
              <a:endCxn id="8196" idx="6"/>
            </p:cNvCxnSpPr>
            <p:nvPr/>
          </p:nvCxnSpPr>
          <p:spPr>
            <a:xfrm rot="10800000">
              <a:off x="22558129" y="13491261"/>
              <a:ext cx="3177912" cy="2745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09" name="Connector: Elbow 168">
              <a:extLst>
                <a:ext uri="{FF2B5EF4-FFF2-40B4-BE49-F238E27FC236}">
                  <a16:creationId xmlns:a16="http://schemas.microsoft.com/office/drawing/2014/main" id="{BAC53E49-3C48-082E-FD68-D43A3BBA9216}"/>
                </a:ext>
              </a:extLst>
            </p:cNvPr>
            <p:cNvCxnSpPr>
              <a:cxnSpLocks/>
              <a:stCxn id="8205" idx="2"/>
              <a:endCxn id="8196" idx="6"/>
            </p:cNvCxnSpPr>
            <p:nvPr/>
          </p:nvCxnSpPr>
          <p:spPr>
            <a:xfrm rot="10800000">
              <a:off x="22558129" y="13491262"/>
              <a:ext cx="3125566" cy="321625"/>
            </a:xfrm>
            <a:prstGeom prst="bentConnector3">
              <a:avLst>
                <a:gd name="adj1" fmla="val 81239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10" name="Connector: Elbow 168">
              <a:extLst>
                <a:ext uri="{FF2B5EF4-FFF2-40B4-BE49-F238E27FC236}">
                  <a16:creationId xmlns:a16="http://schemas.microsoft.com/office/drawing/2014/main" id="{A368ED72-8013-808B-7D88-7038F6B67CAA}"/>
                </a:ext>
              </a:extLst>
            </p:cNvPr>
            <p:cNvCxnSpPr>
              <a:cxnSpLocks/>
              <a:stCxn id="8206" idx="2"/>
              <a:endCxn id="8196" idx="6"/>
            </p:cNvCxnSpPr>
            <p:nvPr/>
          </p:nvCxnSpPr>
          <p:spPr>
            <a:xfrm rot="10800000">
              <a:off x="22558129" y="13491261"/>
              <a:ext cx="3195840" cy="520292"/>
            </a:xfrm>
            <a:prstGeom prst="bentConnector3">
              <a:avLst>
                <a:gd name="adj1" fmla="val 81931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11" name="Text Box 3036">
              <a:extLst>
                <a:ext uri="{FF2B5EF4-FFF2-40B4-BE49-F238E27FC236}">
                  <a16:creationId xmlns:a16="http://schemas.microsoft.com/office/drawing/2014/main" id="{E346C9C8-F3BE-6522-5D82-E0B6A608163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723873" y="9595593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    </a:t>
              </a:r>
            </a:p>
          </p:txBody>
        </p:sp>
        <p:cxnSp>
          <p:nvCxnSpPr>
            <p:cNvPr id="8212" name="Connector: Elbow 2179">
              <a:extLst>
                <a:ext uri="{FF2B5EF4-FFF2-40B4-BE49-F238E27FC236}">
                  <a16:creationId xmlns:a16="http://schemas.microsoft.com/office/drawing/2014/main" id="{3D5DD1D5-6CC5-05A0-080D-82760DEE7CA9}"/>
                </a:ext>
              </a:extLst>
            </p:cNvPr>
            <p:cNvCxnSpPr>
              <a:cxnSpLocks/>
              <a:stCxn id="8211" idx="2"/>
              <a:endCxn id="8595" idx="6"/>
            </p:cNvCxnSpPr>
            <p:nvPr/>
          </p:nvCxnSpPr>
          <p:spPr>
            <a:xfrm rot="10800000" flipV="1">
              <a:off x="19247097" y="9622592"/>
              <a:ext cx="7476777" cy="813614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13" name="Connector: Elbow 2179">
              <a:extLst>
                <a:ext uri="{FF2B5EF4-FFF2-40B4-BE49-F238E27FC236}">
                  <a16:creationId xmlns:a16="http://schemas.microsoft.com/office/drawing/2014/main" id="{22322C7B-528A-DD8D-827B-11F64221E8E3}"/>
                </a:ext>
              </a:extLst>
            </p:cNvPr>
            <p:cNvCxnSpPr>
              <a:cxnSpLocks/>
              <a:stCxn id="8211" idx="2"/>
              <a:endCxn id="8595" idx="6"/>
            </p:cNvCxnSpPr>
            <p:nvPr/>
          </p:nvCxnSpPr>
          <p:spPr>
            <a:xfrm rot="10800000" flipV="1">
              <a:off x="19247097" y="9622592"/>
              <a:ext cx="7476777" cy="813614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14" name="Connector: Elbow 2179">
              <a:extLst>
                <a:ext uri="{FF2B5EF4-FFF2-40B4-BE49-F238E27FC236}">
                  <a16:creationId xmlns:a16="http://schemas.microsoft.com/office/drawing/2014/main" id="{8456FD8D-AABF-FDDE-259F-6245E45E433D}"/>
                </a:ext>
              </a:extLst>
            </p:cNvPr>
            <p:cNvCxnSpPr>
              <a:cxnSpLocks/>
              <a:stCxn id="8211" idx="2"/>
              <a:endCxn id="8604" idx="6"/>
            </p:cNvCxnSpPr>
            <p:nvPr/>
          </p:nvCxnSpPr>
          <p:spPr>
            <a:xfrm rot="10800000" flipV="1">
              <a:off x="19249393" y="9622592"/>
              <a:ext cx="7474480" cy="836420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15" name="Connector: Elbow 2179">
              <a:extLst>
                <a:ext uri="{FF2B5EF4-FFF2-40B4-BE49-F238E27FC236}">
                  <a16:creationId xmlns:a16="http://schemas.microsoft.com/office/drawing/2014/main" id="{B7F2E137-2E58-E13C-A6D7-D9C20217086C}"/>
                </a:ext>
              </a:extLst>
            </p:cNvPr>
            <p:cNvCxnSpPr>
              <a:cxnSpLocks/>
              <a:stCxn id="8211" idx="2"/>
              <a:endCxn id="8604" idx="6"/>
            </p:cNvCxnSpPr>
            <p:nvPr/>
          </p:nvCxnSpPr>
          <p:spPr>
            <a:xfrm rot="10800000" flipV="1">
              <a:off x="19249393" y="9622592"/>
              <a:ext cx="7474480" cy="836420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16" name="Connector: Elbow 2179">
              <a:extLst>
                <a:ext uri="{FF2B5EF4-FFF2-40B4-BE49-F238E27FC236}">
                  <a16:creationId xmlns:a16="http://schemas.microsoft.com/office/drawing/2014/main" id="{96A17A1B-D9DB-2791-6CB7-6EDFF1F56C10}"/>
                </a:ext>
              </a:extLst>
            </p:cNvPr>
            <p:cNvCxnSpPr>
              <a:cxnSpLocks/>
              <a:stCxn id="8211" idx="2"/>
              <a:endCxn id="8586" idx="6"/>
            </p:cNvCxnSpPr>
            <p:nvPr/>
          </p:nvCxnSpPr>
          <p:spPr>
            <a:xfrm rot="10800000" flipV="1">
              <a:off x="19247097" y="9622592"/>
              <a:ext cx="7476777" cy="859225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17" name="Connector: Elbow 2179">
              <a:extLst>
                <a:ext uri="{FF2B5EF4-FFF2-40B4-BE49-F238E27FC236}">
                  <a16:creationId xmlns:a16="http://schemas.microsoft.com/office/drawing/2014/main" id="{0B65444A-75F0-7A75-CA38-3DA359986AD4}"/>
                </a:ext>
              </a:extLst>
            </p:cNvPr>
            <p:cNvCxnSpPr>
              <a:cxnSpLocks/>
              <a:stCxn id="8211" idx="2"/>
              <a:endCxn id="8586" idx="6"/>
            </p:cNvCxnSpPr>
            <p:nvPr/>
          </p:nvCxnSpPr>
          <p:spPr>
            <a:xfrm rot="10800000" flipV="1">
              <a:off x="19247097" y="9622592"/>
              <a:ext cx="7476777" cy="859225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18" name="Connector: Elbow 2179">
              <a:extLst>
                <a:ext uri="{FF2B5EF4-FFF2-40B4-BE49-F238E27FC236}">
                  <a16:creationId xmlns:a16="http://schemas.microsoft.com/office/drawing/2014/main" id="{004A5305-BD4C-2A64-D274-C3CB32283973}"/>
                </a:ext>
              </a:extLst>
            </p:cNvPr>
            <p:cNvCxnSpPr>
              <a:cxnSpLocks/>
              <a:stCxn id="8211" idx="2"/>
              <a:endCxn id="8577" idx="6"/>
            </p:cNvCxnSpPr>
            <p:nvPr/>
          </p:nvCxnSpPr>
          <p:spPr>
            <a:xfrm rot="10800000" flipV="1">
              <a:off x="19247097" y="9622592"/>
              <a:ext cx="7476777" cy="882031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19" name="Connector: Elbow 2179">
              <a:extLst>
                <a:ext uri="{FF2B5EF4-FFF2-40B4-BE49-F238E27FC236}">
                  <a16:creationId xmlns:a16="http://schemas.microsoft.com/office/drawing/2014/main" id="{B0D1C265-8F65-5FD9-6BF3-6FFAA5BF4EE6}"/>
                </a:ext>
              </a:extLst>
            </p:cNvPr>
            <p:cNvCxnSpPr>
              <a:cxnSpLocks/>
              <a:stCxn id="8211" idx="2"/>
              <a:endCxn id="8577" idx="6"/>
            </p:cNvCxnSpPr>
            <p:nvPr/>
          </p:nvCxnSpPr>
          <p:spPr>
            <a:xfrm rot="10800000" flipV="1">
              <a:off x="19247097" y="9622592"/>
              <a:ext cx="7476777" cy="882031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20" name="Connector: Elbow 2179">
              <a:extLst>
                <a:ext uri="{FF2B5EF4-FFF2-40B4-BE49-F238E27FC236}">
                  <a16:creationId xmlns:a16="http://schemas.microsoft.com/office/drawing/2014/main" id="{ACBF8CE3-E246-97D5-4F7A-1FA9114A4BD2}"/>
                </a:ext>
              </a:extLst>
            </p:cNvPr>
            <p:cNvCxnSpPr>
              <a:cxnSpLocks/>
              <a:stCxn id="8211" idx="2"/>
              <a:endCxn id="8568" idx="6"/>
            </p:cNvCxnSpPr>
            <p:nvPr/>
          </p:nvCxnSpPr>
          <p:spPr>
            <a:xfrm rot="10800000" flipV="1">
              <a:off x="19241493" y="9622592"/>
              <a:ext cx="7482381" cy="904836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21" name="Connector: Elbow 2179">
              <a:extLst>
                <a:ext uri="{FF2B5EF4-FFF2-40B4-BE49-F238E27FC236}">
                  <a16:creationId xmlns:a16="http://schemas.microsoft.com/office/drawing/2014/main" id="{F30CF4C2-4477-F44B-4354-3260A13E2E28}"/>
                </a:ext>
              </a:extLst>
            </p:cNvPr>
            <p:cNvCxnSpPr>
              <a:cxnSpLocks/>
              <a:stCxn id="8211" idx="2"/>
              <a:endCxn id="8568" idx="6"/>
            </p:cNvCxnSpPr>
            <p:nvPr/>
          </p:nvCxnSpPr>
          <p:spPr>
            <a:xfrm rot="10800000" flipV="1">
              <a:off x="19241493" y="9622592"/>
              <a:ext cx="7482381" cy="904836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22" name="Connector: Elbow 2179">
              <a:extLst>
                <a:ext uri="{FF2B5EF4-FFF2-40B4-BE49-F238E27FC236}">
                  <a16:creationId xmlns:a16="http://schemas.microsoft.com/office/drawing/2014/main" id="{C1016E49-1546-6D72-9354-75EC905E1F5B}"/>
                </a:ext>
              </a:extLst>
            </p:cNvPr>
            <p:cNvCxnSpPr>
              <a:cxnSpLocks/>
              <a:stCxn id="8211" idx="2"/>
              <a:endCxn id="8559" idx="6"/>
            </p:cNvCxnSpPr>
            <p:nvPr/>
          </p:nvCxnSpPr>
          <p:spPr>
            <a:xfrm rot="10800000" flipV="1">
              <a:off x="19241493" y="9622592"/>
              <a:ext cx="7482381" cy="927641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23" name="Connector: Elbow 2179">
              <a:extLst>
                <a:ext uri="{FF2B5EF4-FFF2-40B4-BE49-F238E27FC236}">
                  <a16:creationId xmlns:a16="http://schemas.microsoft.com/office/drawing/2014/main" id="{147C93F4-B6E1-E44B-A908-EABD6038343B}"/>
                </a:ext>
              </a:extLst>
            </p:cNvPr>
            <p:cNvCxnSpPr>
              <a:cxnSpLocks/>
              <a:stCxn id="8211" idx="2"/>
              <a:endCxn id="8559" idx="6"/>
            </p:cNvCxnSpPr>
            <p:nvPr/>
          </p:nvCxnSpPr>
          <p:spPr>
            <a:xfrm rot="10800000" flipV="1">
              <a:off x="19241493" y="9622592"/>
              <a:ext cx="7482381" cy="927641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24" name="Text Box 3036">
              <a:extLst>
                <a:ext uri="{FF2B5EF4-FFF2-40B4-BE49-F238E27FC236}">
                  <a16:creationId xmlns:a16="http://schemas.microsoft.com/office/drawing/2014/main" id="{25501CBA-5619-6996-76F4-DE24011F974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52782" y="13348404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225" name="Text Box 3036">
              <a:extLst>
                <a:ext uri="{FF2B5EF4-FFF2-40B4-BE49-F238E27FC236}">
                  <a16:creationId xmlns:a16="http://schemas.microsoft.com/office/drawing/2014/main" id="{C4009046-850D-69FD-D3F7-903DF6BFD13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59132" y="1358310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226" name="Text Box 3036">
              <a:extLst>
                <a:ext uri="{FF2B5EF4-FFF2-40B4-BE49-F238E27FC236}">
                  <a16:creationId xmlns:a16="http://schemas.microsoft.com/office/drawing/2014/main" id="{C43145FE-27A4-373A-7F6C-8420C63AA9F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52782" y="13824887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227" name="Text Box 3036">
              <a:extLst>
                <a:ext uri="{FF2B5EF4-FFF2-40B4-BE49-F238E27FC236}">
                  <a16:creationId xmlns:a16="http://schemas.microsoft.com/office/drawing/2014/main" id="{537F91FF-1920-875A-49D2-8ED884BB137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68657" y="1405149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228" name="Connector: Elbow 2618">
              <a:extLst>
                <a:ext uri="{FF2B5EF4-FFF2-40B4-BE49-F238E27FC236}">
                  <a16:creationId xmlns:a16="http://schemas.microsoft.com/office/drawing/2014/main" id="{B4B6526F-D7B8-3970-0406-058BCDCA18DA}"/>
                </a:ext>
              </a:extLst>
            </p:cNvPr>
            <p:cNvCxnSpPr>
              <a:cxnSpLocks/>
              <a:stCxn id="8224" idx="2"/>
              <a:endCxn id="2227" idx="3"/>
            </p:cNvCxnSpPr>
            <p:nvPr/>
          </p:nvCxnSpPr>
          <p:spPr>
            <a:xfrm rot="10800000" flipV="1">
              <a:off x="19033426" y="13375403"/>
              <a:ext cx="6419357" cy="431683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30" name="Connector: Elbow 2618">
              <a:extLst>
                <a:ext uri="{FF2B5EF4-FFF2-40B4-BE49-F238E27FC236}">
                  <a16:creationId xmlns:a16="http://schemas.microsoft.com/office/drawing/2014/main" id="{A3A85E79-8DEA-FF57-E45B-57E0D2295A2F}"/>
                </a:ext>
              </a:extLst>
            </p:cNvPr>
            <p:cNvCxnSpPr>
              <a:cxnSpLocks/>
              <a:stCxn id="8225" idx="2"/>
              <a:endCxn id="2227" idx="3"/>
            </p:cNvCxnSpPr>
            <p:nvPr/>
          </p:nvCxnSpPr>
          <p:spPr>
            <a:xfrm rot="10800000" flipV="1">
              <a:off x="19033426" y="13610101"/>
              <a:ext cx="6425707" cy="408213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31" name="Connector: Elbow 2618">
              <a:extLst>
                <a:ext uri="{FF2B5EF4-FFF2-40B4-BE49-F238E27FC236}">
                  <a16:creationId xmlns:a16="http://schemas.microsoft.com/office/drawing/2014/main" id="{8786098D-3CB6-6428-571C-8C7207729998}"/>
                </a:ext>
              </a:extLst>
            </p:cNvPr>
            <p:cNvCxnSpPr>
              <a:cxnSpLocks/>
              <a:stCxn id="8226" idx="2"/>
              <a:endCxn id="2227" idx="3"/>
            </p:cNvCxnSpPr>
            <p:nvPr/>
          </p:nvCxnSpPr>
          <p:spPr>
            <a:xfrm rot="10800000" flipV="1">
              <a:off x="19033426" y="13851887"/>
              <a:ext cx="6419357" cy="384035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32" name="Connector: Elbow 2618">
              <a:extLst>
                <a:ext uri="{FF2B5EF4-FFF2-40B4-BE49-F238E27FC236}">
                  <a16:creationId xmlns:a16="http://schemas.microsoft.com/office/drawing/2014/main" id="{F81B8066-C41D-9E1C-7221-58C7B139062F}"/>
                </a:ext>
              </a:extLst>
            </p:cNvPr>
            <p:cNvCxnSpPr>
              <a:cxnSpLocks/>
              <a:stCxn id="8227" idx="2"/>
              <a:endCxn id="2227" idx="3"/>
            </p:cNvCxnSpPr>
            <p:nvPr/>
          </p:nvCxnSpPr>
          <p:spPr>
            <a:xfrm rot="10800000" flipV="1">
              <a:off x="19033425" y="14078495"/>
              <a:ext cx="6435232" cy="361374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33" name="Connector: Elbow 2618">
              <a:extLst>
                <a:ext uri="{FF2B5EF4-FFF2-40B4-BE49-F238E27FC236}">
                  <a16:creationId xmlns:a16="http://schemas.microsoft.com/office/drawing/2014/main" id="{69617299-1444-E6AB-B98C-045AF80290BB}"/>
                </a:ext>
              </a:extLst>
            </p:cNvPr>
            <p:cNvCxnSpPr>
              <a:cxnSpLocks/>
              <a:stCxn id="8224" idx="2"/>
              <a:endCxn id="2215" idx="3"/>
            </p:cNvCxnSpPr>
            <p:nvPr/>
          </p:nvCxnSpPr>
          <p:spPr>
            <a:xfrm rot="10800000" flipV="1">
              <a:off x="19035722" y="13375403"/>
              <a:ext cx="6417060" cy="454488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34" name="Connector: Elbow 2618">
              <a:extLst>
                <a:ext uri="{FF2B5EF4-FFF2-40B4-BE49-F238E27FC236}">
                  <a16:creationId xmlns:a16="http://schemas.microsoft.com/office/drawing/2014/main" id="{C8EFD7F9-53B3-9267-A0C5-264CCAFB1403}"/>
                </a:ext>
              </a:extLst>
            </p:cNvPr>
            <p:cNvCxnSpPr>
              <a:cxnSpLocks/>
              <a:stCxn id="8225" idx="2"/>
              <a:endCxn id="2215" idx="3"/>
            </p:cNvCxnSpPr>
            <p:nvPr/>
          </p:nvCxnSpPr>
          <p:spPr>
            <a:xfrm rot="10800000" flipV="1">
              <a:off x="19035722" y="13610101"/>
              <a:ext cx="6423410" cy="431018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35" name="Connector: Elbow 2618">
              <a:extLst>
                <a:ext uri="{FF2B5EF4-FFF2-40B4-BE49-F238E27FC236}">
                  <a16:creationId xmlns:a16="http://schemas.microsoft.com/office/drawing/2014/main" id="{C6392A50-2BBE-7FF1-E8DB-E1FCFFB1A85C}"/>
                </a:ext>
              </a:extLst>
            </p:cNvPr>
            <p:cNvCxnSpPr>
              <a:cxnSpLocks/>
              <a:stCxn id="8226" idx="2"/>
              <a:endCxn id="2215" idx="3"/>
            </p:cNvCxnSpPr>
            <p:nvPr/>
          </p:nvCxnSpPr>
          <p:spPr>
            <a:xfrm rot="10800000" flipV="1">
              <a:off x="19035722" y="13851887"/>
              <a:ext cx="6417060" cy="406840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36" name="Connector: Elbow 2618">
              <a:extLst>
                <a:ext uri="{FF2B5EF4-FFF2-40B4-BE49-F238E27FC236}">
                  <a16:creationId xmlns:a16="http://schemas.microsoft.com/office/drawing/2014/main" id="{B290FA12-A643-8E8D-084B-FD60E4A8D26F}"/>
                </a:ext>
              </a:extLst>
            </p:cNvPr>
            <p:cNvCxnSpPr>
              <a:cxnSpLocks/>
              <a:stCxn id="8227" idx="2"/>
              <a:endCxn id="2215" idx="3"/>
            </p:cNvCxnSpPr>
            <p:nvPr/>
          </p:nvCxnSpPr>
          <p:spPr>
            <a:xfrm rot="10800000" flipV="1">
              <a:off x="19035723" y="14078495"/>
              <a:ext cx="6432935" cy="384179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37" name="Connector: Elbow 2618">
              <a:extLst>
                <a:ext uri="{FF2B5EF4-FFF2-40B4-BE49-F238E27FC236}">
                  <a16:creationId xmlns:a16="http://schemas.microsoft.com/office/drawing/2014/main" id="{D0A897F7-980A-B80C-65CE-D012D07F07FF}"/>
                </a:ext>
              </a:extLst>
            </p:cNvPr>
            <p:cNvCxnSpPr>
              <a:cxnSpLocks/>
              <a:stCxn id="8224" idx="2"/>
              <a:endCxn id="2239" idx="3"/>
            </p:cNvCxnSpPr>
            <p:nvPr/>
          </p:nvCxnSpPr>
          <p:spPr>
            <a:xfrm rot="10800000" flipV="1">
              <a:off x="19033426" y="13375403"/>
              <a:ext cx="6419357" cy="477294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38" name="Connector: Elbow 2618">
              <a:extLst>
                <a:ext uri="{FF2B5EF4-FFF2-40B4-BE49-F238E27FC236}">
                  <a16:creationId xmlns:a16="http://schemas.microsoft.com/office/drawing/2014/main" id="{A54B5D31-4B3E-6894-8913-E9F3947AFC84}"/>
                </a:ext>
              </a:extLst>
            </p:cNvPr>
            <p:cNvCxnSpPr>
              <a:cxnSpLocks/>
              <a:stCxn id="8225" idx="2"/>
              <a:endCxn id="2239" idx="3"/>
            </p:cNvCxnSpPr>
            <p:nvPr/>
          </p:nvCxnSpPr>
          <p:spPr>
            <a:xfrm rot="10800000" flipV="1">
              <a:off x="19033426" y="13610101"/>
              <a:ext cx="6425707" cy="453824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39" name="Connector: Elbow 2618">
              <a:extLst>
                <a:ext uri="{FF2B5EF4-FFF2-40B4-BE49-F238E27FC236}">
                  <a16:creationId xmlns:a16="http://schemas.microsoft.com/office/drawing/2014/main" id="{394244C8-FF45-F12E-BB98-4C31FA73DC1D}"/>
                </a:ext>
              </a:extLst>
            </p:cNvPr>
            <p:cNvCxnSpPr>
              <a:cxnSpLocks/>
              <a:stCxn id="8226" idx="2"/>
              <a:endCxn id="2239" idx="3"/>
            </p:cNvCxnSpPr>
            <p:nvPr/>
          </p:nvCxnSpPr>
          <p:spPr>
            <a:xfrm rot="10800000" flipV="1">
              <a:off x="19033426" y="13851887"/>
              <a:ext cx="6419357" cy="429645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40" name="Connector: Elbow 2618">
              <a:extLst>
                <a:ext uri="{FF2B5EF4-FFF2-40B4-BE49-F238E27FC236}">
                  <a16:creationId xmlns:a16="http://schemas.microsoft.com/office/drawing/2014/main" id="{F0F64043-1F27-9F13-3E35-97E6768E3253}"/>
                </a:ext>
              </a:extLst>
            </p:cNvPr>
            <p:cNvCxnSpPr>
              <a:cxnSpLocks/>
              <a:stCxn id="8227" idx="2"/>
              <a:endCxn id="2239" idx="3"/>
            </p:cNvCxnSpPr>
            <p:nvPr/>
          </p:nvCxnSpPr>
          <p:spPr>
            <a:xfrm rot="10800000" flipV="1">
              <a:off x="19033425" y="14078495"/>
              <a:ext cx="6435232" cy="406984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41" name="Connector: Elbow 2618">
              <a:extLst>
                <a:ext uri="{FF2B5EF4-FFF2-40B4-BE49-F238E27FC236}">
                  <a16:creationId xmlns:a16="http://schemas.microsoft.com/office/drawing/2014/main" id="{96152E96-E5FC-728E-D328-F237E57B1DBC}"/>
                </a:ext>
              </a:extLst>
            </p:cNvPr>
            <p:cNvCxnSpPr>
              <a:cxnSpLocks/>
              <a:stCxn id="8224" idx="2"/>
              <a:endCxn id="2251" idx="3"/>
            </p:cNvCxnSpPr>
            <p:nvPr/>
          </p:nvCxnSpPr>
          <p:spPr>
            <a:xfrm rot="10800000" flipV="1">
              <a:off x="19033426" y="13375403"/>
              <a:ext cx="6419357" cy="500099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42" name="Connector: Elbow 2618">
              <a:extLst>
                <a:ext uri="{FF2B5EF4-FFF2-40B4-BE49-F238E27FC236}">
                  <a16:creationId xmlns:a16="http://schemas.microsoft.com/office/drawing/2014/main" id="{F4827403-BF84-2025-5ECC-994AC3060145}"/>
                </a:ext>
              </a:extLst>
            </p:cNvPr>
            <p:cNvCxnSpPr>
              <a:cxnSpLocks/>
              <a:stCxn id="8225" idx="2"/>
              <a:endCxn id="2251" idx="3"/>
            </p:cNvCxnSpPr>
            <p:nvPr/>
          </p:nvCxnSpPr>
          <p:spPr>
            <a:xfrm rot="10800000" flipV="1">
              <a:off x="19033426" y="13610101"/>
              <a:ext cx="6425707" cy="476629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43" name="Connector: Elbow 2618">
              <a:extLst>
                <a:ext uri="{FF2B5EF4-FFF2-40B4-BE49-F238E27FC236}">
                  <a16:creationId xmlns:a16="http://schemas.microsoft.com/office/drawing/2014/main" id="{F2CB5420-A611-6300-E0F6-C3EF40519CAF}"/>
                </a:ext>
              </a:extLst>
            </p:cNvPr>
            <p:cNvCxnSpPr>
              <a:cxnSpLocks/>
              <a:stCxn id="8226" idx="2"/>
              <a:endCxn id="2251" idx="3"/>
            </p:cNvCxnSpPr>
            <p:nvPr/>
          </p:nvCxnSpPr>
          <p:spPr>
            <a:xfrm rot="10800000" flipV="1">
              <a:off x="19033426" y="13851887"/>
              <a:ext cx="6419357" cy="452451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44" name="Connector: Elbow 2618">
              <a:extLst>
                <a:ext uri="{FF2B5EF4-FFF2-40B4-BE49-F238E27FC236}">
                  <a16:creationId xmlns:a16="http://schemas.microsoft.com/office/drawing/2014/main" id="{E105C51F-815B-FBC5-9860-EF66B5C02DAE}"/>
                </a:ext>
              </a:extLst>
            </p:cNvPr>
            <p:cNvCxnSpPr>
              <a:cxnSpLocks/>
              <a:stCxn id="8227" idx="2"/>
              <a:endCxn id="2251" idx="3"/>
            </p:cNvCxnSpPr>
            <p:nvPr/>
          </p:nvCxnSpPr>
          <p:spPr>
            <a:xfrm rot="10800000" flipV="1">
              <a:off x="19033425" y="14078495"/>
              <a:ext cx="6435232" cy="429790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45" name="Connector: Elbow 2618">
              <a:extLst>
                <a:ext uri="{FF2B5EF4-FFF2-40B4-BE49-F238E27FC236}">
                  <a16:creationId xmlns:a16="http://schemas.microsoft.com/office/drawing/2014/main" id="{9C698A61-0FAA-6052-E314-30DBCA0DA50A}"/>
                </a:ext>
              </a:extLst>
            </p:cNvPr>
            <p:cNvCxnSpPr>
              <a:cxnSpLocks/>
              <a:stCxn id="8224" idx="2"/>
              <a:endCxn id="2263" idx="3"/>
            </p:cNvCxnSpPr>
            <p:nvPr/>
          </p:nvCxnSpPr>
          <p:spPr>
            <a:xfrm rot="10800000" flipV="1">
              <a:off x="19027822" y="13375403"/>
              <a:ext cx="6424961" cy="522904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46" name="Connector: Elbow 2618">
              <a:extLst>
                <a:ext uri="{FF2B5EF4-FFF2-40B4-BE49-F238E27FC236}">
                  <a16:creationId xmlns:a16="http://schemas.microsoft.com/office/drawing/2014/main" id="{EC69EFFC-5048-5DE0-198C-C2AB60802CBB}"/>
                </a:ext>
              </a:extLst>
            </p:cNvPr>
            <p:cNvCxnSpPr>
              <a:cxnSpLocks/>
              <a:stCxn id="8225" idx="2"/>
              <a:endCxn id="2263" idx="3"/>
            </p:cNvCxnSpPr>
            <p:nvPr/>
          </p:nvCxnSpPr>
          <p:spPr>
            <a:xfrm rot="10800000" flipV="1">
              <a:off x="19027822" y="13610101"/>
              <a:ext cx="6431311" cy="499435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47" name="Connector: Elbow 2618">
              <a:extLst>
                <a:ext uri="{FF2B5EF4-FFF2-40B4-BE49-F238E27FC236}">
                  <a16:creationId xmlns:a16="http://schemas.microsoft.com/office/drawing/2014/main" id="{241B6D49-393D-F266-BE55-FF3D384E8EDF}"/>
                </a:ext>
              </a:extLst>
            </p:cNvPr>
            <p:cNvCxnSpPr>
              <a:cxnSpLocks/>
              <a:stCxn id="8226" idx="2"/>
              <a:endCxn id="2263" idx="3"/>
            </p:cNvCxnSpPr>
            <p:nvPr/>
          </p:nvCxnSpPr>
          <p:spPr>
            <a:xfrm rot="10800000" flipV="1">
              <a:off x="19027822" y="13851887"/>
              <a:ext cx="6424961" cy="475256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48" name="Connector: Elbow 2618">
              <a:extLst>
                <a:ext uri="{FF2B5EF4-FFF2-40B4-BE49-F238E27FC236}">
                  <a16:creationId xmlns:a16="http://schemas.microsoft.com/office/drawing/2014/main" id="{D0863E40-D543-BE7F-DD04-7C5EADE6FB62}"/>
                </a:ext>
              </a:extLst>
            </p:cNvPr>
            <p:cNvCxnSpPr>
              <a:cxnSpLocks/>
              <a:stCxn id="8227" idx="2"/>
              <a:endCxn id="2263" idx="3"/>
            </p:cNvCxnSpPr>
            <p:nvPr/>
          </p:nvCxnSpPr>
          <p:spPr>
            <a:xfrm rot="10800000" flipV="1">
              <a:off x="19027821" y="14078495"/>
              <a:ext cx="6440836" cy="452595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49" name="Connector: Elbow 2618">
              <a:extLst>
                <a:ext uri="{FF2B5EF4-FFF2-40B4-BE49-F238E27FC236}">
                  <a16:creationId xmlns:a16="http://schemas.microsoft.com/office/drawing/2014/main" id="{212604D2-AE1C-DB21-9611-96F1D09CC0FC}"/>
                </a:ext>
              </a:extLst>
            </p:cNvPr>
            <p:cNvCxnSpPr>
              <a:cxnSpLocks/>
              <a:stCxn id="8224" idx="2"/>
              <a:endCxn id="2275" idx="3"/>
            </p:cNvCxnSpPr>
            <p:nvPr/>
          </p:nvCxnSpPr>
          <p:spPr>
            <a:xfrm rot="10800000" flipV="1">
              <a:off x="19027822" y="13375403"/>
              <a:ext cx="6424961" cy="545710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50" name="Connector: Elbow 2618">
              <a:extLst>
                <a:ext uri="{FF2B5EF4-FFF2-40B4-BE49-F238E27FC236}">
                  <a16:creationId xmlns:a16="http://schemas.microsoft.com/office/drawing/2014/main" id="{15E9CF32-387D-4A5A-39E3-9AEDEBD8B48E}"/>
                </a:ext>
              </a:extLst>
            </p:cNvPr>
            <p:cNvCxnSpPr>
              <a:cxnSpLocks/>
              <a:stCxn id="8225" idx="2"/>
              <a:endCxn id="2275" idx="3"/>
            </p:cNvCxnSpPr>
            <p:nvPr/>
          </p:nvCxnSpPr>
          <p:spPr>
            <a:xfrm rot="10800000" flipV="1">
              <a:off x="19027822" y="13610101"/>
              <a:ext cx="6431311" cy="522240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51" name="Connector: Elbow 2618">
              <a:extLst>
                <a:ext uri="{FF2B5EF4-FFF2-40B4-BE49-F238E27FC236}">
                  <a16:creationId xmlns:a16="http://schemas.microsoft.com/office/drawing/2014/main" id="{AB21A27D-C50E-2136-A7F1-F3A0C6265BC0}"/>
                </a:ext>
              </a:extLst>
            </p:cNvPr>
            <p:cNvCxnSpPr>
              <a:cxnSpLocks/>
              <a:stCxn id="8226" idx="2"/>
              <a:endCxn id="2275" idx="3"/>
            </p:cNvCxnSpPr>
            <p:nvPr/>
          </p:nvCxnSpPr>
          <p:spPr>
            <a:xfrm rot="10800000" flipV="1">
              <a:off x="19027822" y="13851887"/>
              <a:ext cx="6424961" cy="498062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52" name="Connector: Elbow 2618">
              <a:extLst>
                <a:ext uri="{FF2B5EF4-FFF2-40B4-BE49-F238E27FC236}">
                  <a16:creationId xmlns:a16="http://schemas.microsoft.com/office/drawing/2014/main" id="{A8611D7C-C4A5-A974-32F5-A8206BA6D5B3}"/>
                </a:ext>
              </a:extLst>
            </p:cNvPr>
            <p:cNvCxnSpPr>
              <a:cxnSpLocks/>
              <a:stCxn id="8227" idx="2"/>
              <a:endCxn id="2275" idx="3"/>
            </p:cNvCxnSpPr>
            <p:nvPr/>
          </p:nvCxnSpPr>
          <p:spPr>
            <a:xfrm rot="10800000" flipV="1">
              <a:off x="19027821" y="14078495"/>
              <a:ext cx="6440836" cy="475401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53" name="Connector: Elbow 2179">
              <a:extLst>
                <a:ext uri="{FF2B5EF4-FFF2-40B4-BE49-F238E27FC236}">
                  <a16:creationId xmlns:a16="http://schemas.microsoft.com/office/drawing/2014/main" id="{79F10D7B-5601-2DD3-F443-FA8FDBD84F1A}"/>
                </a:ext>
              </a:extLst>
            </p:cNvPr>
            <p:cNvCxnSpPr>
              <a:cxnSpLocks/>
              <a:stCxn id="8257" idx="2"/>
              <a:endCxn id="8466" idx="6"/>
            </p:cNvCxnSpPr>
            <p:nvPr/>
          </p:nvCxnSpPr>
          <p:spPr>
            <a:xfrm rot="10800000" flipV="1">
              <a:off x="19253766" y="16666653"/>
              <a:ext cx="5939294" cy="445911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56" name="Text Box 3036">
              <a:extLst>
                <a:ext uri="{FF2B5EF4-FFF2-40B4-BE49-F238E27FC236}">
                  <a16:creationId xmlns:a16="http://schemas.microsoft.com/office/drawing/2014/main" id="{DAE355EA-F342-7F89-E9AC-95861F9DAA9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22008" y="16395360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257" name="Text Box 3036">
              <a:extLst>
                <a:ext uri="{FF2B5EF4-FFF2-40B4-BE49-F238E27FC236}">
                  <a16:creationId xmlns:a16="http://schemas.microsoft.com/office/drawing/2014/main" id="{0AFA58ED-8E1C-7B3F-8F83-4950C1D0F44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193060" y="16639653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258" name="Connector: Elbow 2179">
              <a:extLst>
                <a:ext uri="{FF2B5EF4-FFF2-40B4-BE49-F238E27FC236}">
                  <a16:creationId xmlns:a16="http://schemas.microsoft.com/office/drawing/2014/main" id="{9B6CDE98-48DB-6D80-7C84-5167E0E5D1B7}"/>
                </a:ext>
              </a:extLst>
            </p:cNvPr>
            <p:cNvCxnSpPr>
              <a:cxnSpLocks/>
              <a:stCxn id="8256" idx="2"/>
              <a:endCxn id="8466" idx="6"/>
            </p:cNvCxnSpPr>
            <p:nvPr/>
          </p:nvCxnSpPr>
          <p:spPr>
            <a:xfrm rot="10800000" flipV="1">
              <a:off x="19253766" y="16422359"/>
              <a:ext cx="5968242" cy="470341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59" name="Connector: Elbow 2179">
              <a:extLst>
                <a:ext uri="{FF2B5EF4-FFF2-40B4-BE49-F238E27FC236}">
                  <a16:creationId xmlns:a16="http://schemas.microsoft.com/office/drawing/2014/main" id="{42476E4F-9AA0-82C2-1890-7D3B34A3BD11}"/>
                </a:ext>
              </a:extLst>
            </p:cNvPr>
            <p:cNvCxnSpPr>
              <a:cxnSpLocks/>
              <a:stCxn id="8263" idx="2"/>
              <a:endCxn id="8466" idx="6"/>
            </p:cNvCxnSpPr>
            <p:nvPr/>
          </p:nvCxnSpPr>
          <p:spPr>
            <a:xfrm rot="10800000" flipV="1">
              <a:off x="19253767" y="16893987"/>
              <a:ext cx="5971535" cy="423178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60" name="Connector: Elbow 2179">
              <a:extLst>
                <a:ext uri="{FF2B5EF4-FFF2-40B4-BE49-F238E27FC236}">
                  <a16:creationId xmlns:a16="http://schemas.microsoft.com/office/drawing/2014/main" id="{CE613623-B87E-7948-58B8-559809776184}"/>
                </a:ext>
              </a:extLst>
            </p:cNvPr>
            <p:cNvCxnSpPr>
              <a:cxnSpLocks/>
              <a:stCxn id="8263" idx="2"/>
              <a:endCxn id="8487" idx="6"/>
            </p:cNvCxnSpPr>
            <p:nvPr/>
          </p:nvCxnSpPr>
          <p:spPr>
            <a:xfrm rot="10800000" flipV="1">
              <a:off x="19253767" y="16893987"/>
              <a:ext cx="5971535" cy="400287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61" name="Connector: Elbow 2179">
              <a:extLst>
                <a:ext uri="{FF2B5EF4-FFF2-40B4-BE49-F238E27FC236}">
                  <a16:creationId xmlns:a16="http://schemas.microsoft.com/office/drawing/2014/main" id="{EF305905-27CD-B21D-E5B6-8B3B49038329}"/>
                </a:ext>
              </a:extLst>
            </p:cNvPr>
            <p:cNvCxnSpPr>
              <a:cxnSpLocks/>
              <a:stCxn id="8256" idx="2"/>
              <a:endCxn id="8487" idx="6"/>
            </p:cNvCxnSpPr>
            <p:nvPr/>
          </p:nvCxnSpPr>
          <p:spPr>
            <a:xfrm rot="10800000" flipV="1">
              <a:off x="19253766" y="16422359"/>
              <a:ext cx="5968242" cy="447450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62" name="Connector: Elbow 2179">
              <a:extLst>
                <a:ext uri="{FF2B5EF4-FFF2-40B4-BE49-F238E27FC236}">
                  <a16:creationId xmlns:a16="http://schemas.microsoft.com/office/drawing/2014/main" id="{6344A6D7-A8B5-C369-5D97-5B20E9EE466D}"/>
                </a:ext>
              </a:extLst>
            </p:cNvPr>
            <p:cNvCxnSpPr>
              <a:cxnSpLocks/>
              <a:stCxn id="8257" idx="2"/>
              <a:endCxn id="8487" idx="6"/>
            </p:cNvCxnSpPr>
            <p:nvPr/>
          </p:nvCxnSpPr>
          <p:spPr>
            <a:xfrm rot="10800000" flipV="1">
              <a:off x="19253766" y="16666653"/>
              <a:ext cx="5939294" cy="4230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63" name="Text Box 3036">
              <a:extLst>
                <a:ext uri="{FF2B5EF4-FFF2-40B4-BE49-F238E27FC236}">
                  <a16:creationId xmlns:a16="http://schemas.microsoft.com/office/drawing/2014/main" id="{98478B30-5766-63EB-B3E4-ABD473CA256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25301" y="16866988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264" name="Connector: Elbow 2618">
              <a:extLst>
                <a:ext uri="{FF2B5EF4-FFF2-40B4-BE49-F238E27FC236}">
                  <a16:creationId xmlns:a16="http://schemas.microsoft.com/office/drawing/2014/main" id="{E98AE44C-2D03-E9D4-3427-BFF3A9DBB0C6}"/>
                </a:ext>
              </a:extLst>
            </p:cNvPr>
            <p:cNvCxnSpPr>
              <a:cxnSpLocks/>
              <a:stCxn id="8265" idx="2"/>
              <a:endCxn id="2405" idx="3"/>
            </p:cNvCxnSpPr>
            <p:nvPr/>
          </p:nvCxnSpPr>
          <p:spPr>
            <a:xfrm rot="10800000" flipV="1">
              <a:off x="19040096" y="16378720"/>
              <a:ext cx="6228383" cy="468054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65" name="Text Box 3036">
              <a:extLst>
                <a:ext uri="{FF2B5EF4-FFF2-40B4-BE49-F238E27FC236}">
                  <a16:creationId xmlns:a16="http://schemas.microsoft.com/office/drawing/2014/main" id="{DB82B751-2F4C-BD09-DDB0-C54C59A8C16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68478" y="1635172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266" name="Text Box 3036">
              <a:extLst>
                <a:ext uri="{FF2B5EF4-FFF2-40B4-BE49-F238E27FC236}">
                  <a16:creationId xmlns:a16="http://schemas.microsoft.com/office/drawing/2014/main" id="{C147F5A1-C97E-BAAE-4A48-596281EE5F3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34892" y="16598459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267" name="Text Box 3036">
              <a:extLst>
                <a:ext uri="{FF2B5EF4-FFF2-40B4-BE49-F238E27FC236}">
                  <a16:creationId xmlns:a16="http://schemas.microsoft.com/office/drawing/2014/main" id="{682B21F2-8496-2029-E72C-471292ACA79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79963" y="1681271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268" name="Connector: Elbow 2618">
              <a:extLst>
                <a:ext uri="{FF2B5EF4-FFF2-40B4-BE49-F238E27FC236}">
                  <a16:creationId xmlns:a16="http://schemas.microsoft.com/office/drawing/2014/main" id="{305748A6-C8C5-9988-7EF7-11268482D783}"/>
                </a:ext>
              </a:extLst>
            </p:cNvPr>
            <p:cNvCxnSpPr>
              <a:cxnSpLocks/>
              <a:stCxn id="8266" idx="2"/>
              <a:endCxn id="2405" idx="3"/>
            </p:cNvCxnSpPr>
            <p:nvPr/>
          </p:nvCxnSpPr>
          <p:spPr>
            <a:xfrm rot="10800000" flipV="1">
              <a:off x="19040096" y="16625458"/>
              <a:ext cx="6194797" cy="443380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69" name="Connector: Elbow 2618">
              <a:extLst>
                <a:ext uri="{FF2B5EF4-FFF2-40B4-BE49-F238E27FC236}">
                  <a16:creationId xmlns:a16="http://schemas.microsoft.com/office/drawing/2014/main" id="{C0F80FD5-B964-F295-F16B-F1B8EDD203B0}"/>
                </a:ext>
              </a:extLst>
            </p:cNvPr>
            <p:cNvCxnSpPr>
              <a:cxnSpLocks/>
              <a:stCxn id="8267" idx="2"/>
              <a:endCxn id="2405" idx="3"/>
            </p:cNvCxnSpPr>
            <p:nvPr/>
          </p:nvCxnSpPr>
          <p:spPr>
            <a:xfrm rot="10800000" flipV="1">
              <a:off x="19040095" y="16839712"/>
              <a:ext cx="6239868" cy="421955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70" name="Connector: Elbow 2618">
              <a:extLst>
                <a:ext uri="{FF2B5EF4-FFF2-40B4-BE49-F238E27FC236}">
                  <a16:creationId xmlns:a16="http://schemas.microsoft.com/office/drawing/2014/main" id="{672B8EEC-6386-39CE-E4A9-ED30DB5CB72A}"/>
                </a:ext>
              </a:extLst>
            </p:cNvPr>
            <p:cNvCxnSpPr>
              <a:cxnSpLocks/>
              <a:stCxn id="8265" idx="2"/>
              <a:endCxn id="2372" idx="3"/>
            </p:cNvCxnSpPr>
            <p:nvPr/>
          </p:nvCxnSpPr>
          <p:spPr>
            <a:xfrm rot="10800000" flipV="1">
              <a:off x="19040096" y="16378720"/>
              <a:ext cx="6228383" cy="445164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71" name="Connector: Elbow 2618">
              <a:extLst>
                <a:ext uri="{FF2B5EF4-FFF2-40B4-BE49-F238E27FC236}">
                  <a16:creationId xmlns:a16="http://schemas.microsoft.com/office/drawing/2014/main" id="{BAE7A92A-525A-B79C-B8D3-9F6158FE1596}"/>
                </a:ext>
              </a:extLst>
            </p:cNvPr>
            <p:cNvCxnSpPr>
              <a:cxnSpLocks/>
              <a:stCxn id="8266" idx="2"/>
              <a:endCxn id="2372" idx="3"/>
            </p:cNvCxnSpPr>
            <p:nvPr/>
          </p:nvCxnSpPr>
          <p:spPr>
            <a:xfrm rot="10800000" flipV="1">
              <a:off x="19040096" y="16625458"/>
              <a:ext cx="6194797" cy="420490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72" name="Connector: Elbow 2618">
              <a:extLst>
                <a:ext uri="{FF2B5EF4-FFF2-40B4-BE49-F238E27FC236}">
                  <a16:creationId xmlns:a16="http://schemas.microsoft.com/office/drawing/2014/main" id="{560DCF23-CCB8-ACAD-39CB-639C8AB5BE82}"/>
                </a:ext>
              </a:extLst>
            </p:cNvPr>
            <p:cNvCxnSpPr>
              <a:cxnSpLocks/>
              <a:stCxn id="8267" idx="2"/>
              <a:endCxn id="2372" idx="3"/>
            </p:cNvCxnSpPr>
            <p:nvPr/>
          </p:nvCxnSpPr>
          <p:spPr>
            <a:xfrm rot="10800000" flipV="1">
              <a:off x="19040095" y="16839712"/>
              <a:ext cx="6239868" cy="399065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74" name="Text Box 3036">
              <a:extLst>
                <a:ext uri="{FF2B5EF4-FFF2-40B4-BE49-F238E27FC236}">
                  <a16:creationId xmlns:a16="http://schemas.microsoft.com/office/drawing/2014/main" id="{2C150106-509B-6EA1-56F2-0A7D96EDB7C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442199" y="1718580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275" name="Connector: Elbow 2570">
              <a:extLst>
                <a:ext uri="{FF2B5EF4-FFF2-40B4-BE49-F238E27FC236}">
                  <a16:creationId xmlns:a16="http://schemas.microsoft.com/office/drawing/2014/main" id="{7C32FF64-1DF3-5439-3F28-BC32487DAE05}"/>
                </a:ext>
              </a:extLst>
            </p:cNvPr>
            <p:cNvCxnSpPr>
              <a:cxnSpLocks/>
              <a:stCxn id="8274" idx="2"/>
              <a:endCxn id="2374" idx="3"/>
            </p:cNvCxnSpPr>
            <p:nvPr/>
          </p:nvCxnSpPr>
          <p:spPr>
            <a:xfrm rot="10800000" flipV="1">
              <a:off x="19040095" y="17212803"/>
              <a:ext cx="4402104" cy="374669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76" name="Connector: Elbow 2570">
              <a:extLst>
                <a:ext uri="{FF2B5EF4-FFF2-40B4-BE49-F238E27FC236}">
                  <a16:creationId xmlns:a16="http://schemas.microsoft.com/office/drawing/2014/main" id="{33DA4BF1-4FE1-D0F5-328F-0A64BA43414C}"/>
                </a:ext>
              </a:extLst>
            </p:cNvPr>
            <p:cNvCxnSpPr>
              <a:cxnSpLocks/>
              <a:stCxn id="8274" idx="2"/>
              <a:endCxn id="2407" idx="3"/>
            </p:cNvCxnSpPr>
            <p:nvPr/>
          </p:nvCxnSpPr>
          <p:spPr>
            <a:xfrm rot="10800000" flipV="1">
              <a:off x="19040095" y="17212803"/>
              <a:ext cx="4402104" cy="397560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77" name="Text Box 3036">
              <a:extLst>
                <a:ext uri="{FF2B5EF4-FFF2-40B4-BE49-F238E27FC236}">
                  <a16:creationId xmlns:a16="http://schemas.microsoft.com/office/drawing/2014/main" id="{3DC066E1-C51B-CAC0-B6BF-2D6F39B7E7E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44316" y="1478332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278" name="Text Box 3036">
              <a:extLst>
                <a:ext uri="{FF2B5EF4-FFF2-40B4-BE49-F238E27FC236}">
                  <a16:creationId xmlns:a16="http://schemas.microsoft.com/office/drawing/2014/main" id="{C7D89F85-34A5-5E39-91F6-D14D0F46A6B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47863" y="1502402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8279" name="Connector: Elbow 380">
              <a:extLst>
                <a:ext uri="{FF2B5EF4-FFF2-40B4-BE49-F238E27FC236}">
                  <a16:creationId xmlns:a16="http://schemas.microsoft.com/office/drawing/2014/main" id="{D1CD02D3-6A51-EFFE-304C-2519B13D780C}"/>
                </a:ext>
              </a:extLst>
            </p:cNvPr>
            <p:cNvCxnSpPr>
              <a:cxnSpLocks/>
              <a:stCxn id="8277" idx="2"/>
              <a:endCxn id="8274" idx="0"/>
            </p:cNvCxnSpPr>
            <p:nvPr/>
          </p:nvCxnSpPr>
          <p:spPr>
            <a:xfrm rot="10800000" flipV="1">
              <a:off x="23469200" y="14810325"/>
              <a:ext cx="2475117" cy="2375478"/>
            </a:xfrm>
            <a:prstGeom prst="bentConnector2">
              <a:avLst/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80" name="Connector: Elbow 380">
              <a:extLst>
                <a:ext uri="{FF2B5EF4-FFF2-40B4-BE49-F238E27FC236}">
                  <a16:creationId xmlns:a16="http://schemas.microsoft.com/office/drawing/2014/main" id="{2A3A761B-B781-7406-723E-E9269EE3308A}"/>
                </a:ext>
              </a:extLst>
            </p:cNvPr>
            <p:cNvCxnSpPr>
              <a:cxnSpLocks/>
              <a:stCxn id="8278" idx="2"/>
              <a:endCxn id="8274" idx="0"/>
            </p:cNvCxnSpPr>
            <p:nvPr/>
          </p:nvCxnSpPr>
          <p:spPr>
            <a:xfrm rot="10800000" flipV="1">
              <a:off x="23469199" y="15051025"/>
              <a:ext cx="2478664" cy="2134777"/>
            </a:xfrm>
            <a:prstGeom prst="bentConnector2">
              <a:avLst/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81" name="Text Box 3036">
              <a:extLst>
                <a:ext uri="{FF2B5EF4-FFF2-40B4-BE49-F238E27FC236}">
                  <a16:creationId xmlns:a16="http://schemas.microsoft.com/office/drawing/2014/main" id="{8BB7A61B-15D2-B749-E566-E15A4293438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640206" y="1567114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282" name="Text Box 3036">
              <a:extLst>
                <a:ext uri="{FF2B5EF4-FFF2-40B4-BE49-F238E27FC236}">
                  <a16:creationId xmlns:a16="http://schemas.microsoft.com/office/drawing/2014/main" id="{428E168D-D8E5-3815-E0E6-DB0926E2D0F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679851" y="14015969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283" name="Connector: Elbow 2570">
              <a:extLst>
                <a:ext uri="{FF2B5EF4-FFF2-40B4-BE49-F238E27FC236}">
                  <a16:creationId xmlns:a16="http://schemas.microsoft.com/office/drawing/2014/main" id="{23150733-429E-C9FE-A03B-B28EDA7F424E}"/>
                </a:ext>
              </a:extLst>
            </p:cNvPr>
            <p:cNvCxnSpPr>
              <a:cxnSpLocks/>
              <a:stCxn id="8281" idx="2"/>
              <a:endCxn id="2362" idx="3"/>
            </p:cNvCxnSpPr>
            <p:nvPr/>
          </p:nvCxnSpPr>
          <p:spPr>
            <a:xfrm rot="10800000" flipV="1">
              <a:off x="19040096" y="15698142"/>
              <a:ext cx="3600111" cy="503245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84" name="Connector: Elbow 2570">
              <a:extLst>
                <a:ext uri="{FF2B5EF4-FFF2-40B4-BE49-F238E27FC236}">
                  <a16:creationId xmlns:a16="http://schemas.microsoft.com/office/drawing/2014/main" id="{3AA1AD8A-DF7D-59D8-2972-3786D9C2575F}"/>
                </a:ext>
              </a:extLst>
            </p:cNvPr>
            <p:cNvCxnSpPr>
              <a:cxnSpLocks/>
              <a:stCxn id="8282" idx="2"/>
              <a:endCxn id="2350" idx="3"/>
            </p:cNvCxnSpPr>
            <p:nvPr/>
          </p:nvCxnSpPr>
          <p:spPr>
            <a:xfrm rot="10800000" flipV="1">
              <a:off x="19040095" y="14042969"/>
              <a:ext cx="3639756" cy="645872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85" name="Text Box 3036">
              <a:extLst>
                <a:ext uri="{FF2B5EF4-FFF2-40B4-BE49-F238E27FC236}">
                  <a16:creationId xmlns:a16="http://schemas.microsoft.com/office/drawing/2014/main" id="{3C60C06F-1C8B-265A-D0EF-C17783B45A3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84457" y="16429454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286" name="Text Box 3036">
              <a:extLst>
                <a:ext uri="{FF2B5EF4-FFF2-40B4-BE49-F238E27FC236}">
                  <a16:creationId xmlns:a16="http://schemas.microsoft.com/office/drawing/2014/main" id="{F090B7D8-0E08-6CB5-FDFC-5D85461AB02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81166" y="16671556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287" name="Text Box 3036">
              <a:extLst>
                <a:ext uri="{FF2B5EF4-FFF2-40B4-BE49-F238E27FC236}">
                  <a16:creationId xmlns:a16="http://schemas.microsoft.com/office/drawing/2014/main" id="{0545338C-166F-8D83-657C-F35CE3B9854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80914" y="16907933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288" name="Connector: Elbow 2179">
              <a:extLst>
                <a:ext uri="{FF2B5EF4-FFF2-40B4-BE49-F238E27FC236}">
                  <a16:creationId xmlns:a16="http://schemas.microsoft.com/office/drawing/2014/main" id="{B30DA0B6-183E-6F16-ADCE-34B1B93FA1D9}"/>
                </a:ext>
              </a:extLst>
            </p:cNvPr>
            <p:cNvCxnSpPr>
              <a:cxnSpLocks/>
              <a:stCxn id="8285" idx="2"/>
              <a:endCxn id="8496" idx="6"/>
            </p:cNvCxnSpPr>
            <p:nvPr/>
          </p:nvCxnSpPr>
          <p:spPr>
            <a:xfrm rot="10800000" flipV="1">
              <a:off x="19253767" y="16456454"/>
              <a:ext cx="6030691" cy="421150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89" name="Connector: Elbow 2179">
              <a:extLst>
                <a:ext uri="{FF2B5EF4-FFF2-40B4-BE49-F238E27FC236}">
                  <a16:creationId xmlns:a16="http://schemas.microsoft.com/office/drawing/2014/main" id="{2C234998-06FC-A553-9F38-2D7F3503B7F5}"/>
                </a:ext>
              </a:extLst>
            </p:cNvPr>
            <p:cNvCxnSpPr>
              <a:cxnSpLocks/>
              <a:stCxn id="8286" idx="2"/>
              <a:endCxn id="8496" idx="6"/>
            </p:cNvCxnSpPr>
            <p:nvPr/>
          </p:nvCxnSpPr>
          <p:spPr>
            <a:xfrm rot="10800000" flipV="1">
              <a:off x="19253766" y="16698556"/>
              <a:ext cx="6027400" cy="396940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90" name="Connector: Elbow 2179">
              <a:extLst>
                <a:ext uri="{FF2B5EF4-FFF2-40B4-BE49-F238E27FC236}">
                  <a16:creationId xmlns:a16="http://schemas.microsoft.com/office/drawing/2014/main" id="{EF5CBFE4-0623-ECC7-62CA-908EF657863C}"/>
                </a:ext>
              </a:extLst>
            </p:cNvPr>
            <p:cNvCxnSpPr>
              <a:cxnSpLocks/>
              <a:stCxn id="8287" idx="2"/>
              <a:endCxn id="8496" idx="6"/>
            </p:cNvCxnSpPr>
            <p:nvPr/>
          </p:nvCxnSpPr>
          <p:spPr>
            <a:xfrm rot="10800000" flipV="1">
              <a:off x="19253766" y="16934932"/>
              <a:ext cx="6027148" cy="373302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91" name="Connector: Elbow 2179">
              <a:extLst>
                <a:ext uri="{FF2B5EF4-FFF2-40B4-BE49-F238E27FC236}">
                  <a16:creationId xmlns:a16="http://schemas.microsoft.com/office/drawing/2014/main" id="{A6D99283-F2A7-84EA-1EC9-C5DB56799D82}"/>
                </a:ext>
              </a:extLst>
            </p:cNvPr>
            <p:cNvCxnSpPr>
              <a:cxnSpLocks/>
              <a:stCxn id="8292" idx="2"/>
              <a:endCxn id="8505" idx="6"/>
            </p:cNvCxnSpPr>
            <p:nvPr/>
          </p:nvCxnSpPr>
          <p:spPr>
            <a:xfrm rot="10800000" flipV="1">
              <a:off x="19253766" y="9675027"/>
              <a:ext cx="7657616" cy="1076403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92" name="Text Box 3036">
              <a:extLst>
                <a:ext uri="{FF2B5EF4-FFF2-40B4-BE49-F238E27FC236}">
                  <a16:creationId xmlns:a16="http://schemas.microsoft.com/office/drawing/2014/main" id="{FB57AC86-EC0E-3F1B-581D-9E1FA0773F8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911382" y="9648027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293" name="Connector: Elbow 2618">
              <a:extLst>
                <a:ext uri="{FF2B5EF4-FFF2-40B4-BE49-F238E27FC236}">
                  <a16:creationId xmlns:a16="http://schemas.microsoft.com/office/drawing/2014/main" id="{2D9B4DE1-A533-6AFB-3D34-787ED3CC9086}"/>
                </a:ext>
              </a:extLst>
            </p:cNvPr>
            <p:cNvCxnSpPr>
              <a:cxnSpLocks/>
              <a:stCxn id="7579" idx="2"/>
              <a:endCxn id="2360" idx="3"/>
            </p:cNvCxnSpPr>
            <p:nvPr/>
          </p:nvCxnSpPr>
          <p:spPr>
            <a:xfrm rot="10800000" flipV="1">
              <a:off x="19040095" y="9745567"/>
              <a:ext cx="4146776" cy="1085588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94" name="Connector: Elbow 2618">
              <a:extLst>
                <a:ext uri="{FF2B5EF4-FFF2-40B4-BE49-F238E27FC236}">
                  <a16:creationId xmlns:a16="http://schemas.microsoft.com/office/drawing/2014/main" id="{038546B2-B8C5-3D5A-F06F-04A3CB0C33AE}"/>
                </a:ext>
              </a:extLst>
            </p:cNvPr>
            <p:cNvCxnSpPr>
              <a:cxnSpLocks/>
              <a:stCxn id="7579" idx="2"/>
              <a:endCxn id="2348" idx="3"/>
            </p:cNvCxnSpPr>
            <p:nvPr/>
          </p:nvCxnSpPr>
          <p:spPr>
            <a:xfrm rot="10800000" flipV="1">
              <a:off x="19040095" y="9745568"/>
              <a:ext cx="4146776" cy="1062698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95" name="Connector: Elbow 2618">
              <a:extLst>
                <a:ext uri="{FF2B5EF4-FFF2-40B4-BE49-F238E27FC236}">
                  <a16:creationId xmlns:a16="http://schemas.microsoft.com/office/drawing/2014/main" id="{339658AA-F70E-8801-587D-C30134391F32}"/>
                </a:ext>
              </a:extLst>
            </p:cNvPr>
            <p:cNvCxnSpPr>
              <a:cxnSpLocks/>
              <a:stCxn id="7579" idx="2"/>
              <a:endCxn id="2336" idx="3"/>
            </p:cNvCxnSpPr>
            <p:nvPr/>
          </p:nvCxnSpPr>
          <p:spPr>
            <a:xfrm rot="10800000" flipV="1">
              <a:off x="19040095" y="9745567"/>
              <a:ext cx="4146776" cy="1039807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96" name="Connector: Elbow 2179">
              <a:extLst>
                <a:ext uri="{FF2B5EF4-FFF2-40B4-BE49-F238E27FC236}">
                  <a16:creationId xmlns:a16="http://schemas.microsoft.com/office/drawing/2014/main" id="{40478B57-C96B-5AB6-EF25-C84046F9716E}"/>
                </a:ext>
              </a:extLst>
            </p:cNvPr>
            <p:cNvCxnSpPr>
              <a:cxnSpLocks/>
              <a:stCxn id="8292" idx="2"/>
              <a:endCxn id="8514" idx="6"/>
            </p:cNvCxnSpPr>
            <p:nvPr/>
          </p:nvCxnSpPr>
          <p:spPr>
            <a:xfrm rot="10800000" flipV="1">
              <a:off x="19253766" y="9675026"/>
              <a:ext cx="7657616" cy="1053512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97" name="Connector: Elbow 2570">
              <a:extLst>
                <a:ext uri="{FF2B5EF4-FFF2-40B4-BE49-F238E27FC236}">
                  <a16:creationId xmlns:a16="http://schemas.microsoft.com/office/drawing/2014/main" id="{5FEBBBAD-F0AD-9F71-44D6-D8E3B272CD92}"/>
                </a:ext>
              </a:extLst>
            </p:cNvPr>
            <p:cNvCxnSpPr>
              <a:cxnSpLocks/>
              <a:stCxn id="8282" idx="2"/>
              <a:endCxn id="2338" idx="3"/>
            </p:cNvCxnSpPr>
            <p:nvPr/>
          </p:nvCxnSpPr>
          <p:spPr>
            <a:xfrm rot="10800000" flipV="1">
              <a:off x="19040095" y="14042968"/>
              <a:ext cx="3639756" cy="622981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98" name="Connector: Elbow 2570">
              <a:extLst>
                <a:ext uri="{FF2B5EF4-FFF2-40B4-BE49-F238E27FC236}">
                  <a16:creationId xmlns:a16="http://schemas.microsoft.com/office/drawing/2014/main" id="{B1744679-F81C-4F50-5768-A7E50BB48527}"/>
                </a:ext>
              </a:extLst>
            </p:cNvPr>
            <p:cNvCxnSpPr>
              <a:cxnSpLocks/>
              <a:stCxn id="8282" idx="2"/>
              <a:endCxn id="2326" idx="3"/>
            </p:cNvCxnSpPr>
            <p:nvPr/>
          </p:nvCxnSpPr>
          <p:spPr>
            <a:xfrm rot="10800000" flipV="1">
              <a:off x="19040095" y="14042969"/>
              <a:ext cx="3639756" cy="600091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99" name="Connector: Elbow 2570">
              <a:extLst>
                <a:ext uri="{FF2B5EF4-FFF2-40B4-BE49-F238E27FC236}">
                  <a16:creationId xmlns:a16="http://schemas.microsoft.com/office/drawing/2014/main" id="{D6DB0A05-71F6-98CE-A8A4-3603692AAD0A}"/>
                </a:ext>
              </a:extLst>
            </p:cNvPr>
            <p:cNvCxnSpPr>
              <a:cxnSpLocks/>
              <a:stCxn id="8282" idx="2"/>
              <a:endCxn id="2314" idx="3"/>
            </p:cNvCxnSpPr>
            <p:nvPr/>
          </p:nvCxnSpPr>
          <p:spPr>
            <a:xfrm rot="10800000" flipV="1">
              <a:off x="19040095" y="14042968"/>
              <a:ext cx="3639756" cy="577200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00" name="Connector: Elbow 2570">
              <a:extLst>
                <a:ext uri="{FF2B5EF4-FFF2-40B4-BE49-F238E27FC236}">
                  <a16:creationId xmlns:a16="http://schemas.microsoft.com/office/drawing/2014/main" id="{7652BFD7-6551-9829-4832-61450032A41D}"/>
                </a:ext>
              </a:extLst>
            </p:cNvPr>
            <p:cNvCxnSpPr>
              <a:cxnSpLocks/>
              <a:stCxn id="8282" idx="2"/>
              <a:endCxn id="2302" idx="3"/>
            </p:cNvCxnSpPr>
            <p:nvPr/>
          </p:nvCxnSpPr>
          <p:spPr>
            <a:xfrm rot="10800000" flipV="1">
              <a:off x="19040095" y="14042969"/>
              <a:ext cx="3639756" cy="554310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01" name="Connector: Elbow 2570">
              <a:extLst>
                <a:ext uri="{FF2B5EF4-FFF2-40B4-BE49-F238E27FC236}">
                  <a16:creationId xmlns:a16="http://schemas.microsoft.com/office/drawing/2014/main" id="{46ADD8A1-8424-7088-4700-E1E6F4F39A0B}"/>
                </a:ext>
              </a:extLst>
            </p:cNvPr>
            <p:cNvCxnSpPr>
              <a:cxnSpLocks/>
              <a:stCxn id="8315" idx="2"/>
              <a:endCxn id="2290" idx="3"/>
            </p:cNvCxnSpPr>
            <p:nvPr/>
          </p:nvCxnSpPr>
          <p:spPr>
            <a:xfrm rot="10800000" flipV="1">
              <a:off x="19040096" y="13577062"/>
              <a:ext cx="3469939" cy="578010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02" name="Connector: Elbow 2179">
              <a:extLst>
                <a:ext uri="{FF2B5EF4-FFF2-40B4-BE49-F238E27FC236}">
                  <a16:creationId xmlns:a16="http://schemas.microsoft.com/office/drawing/2014/main" id="{1D308C61-2020-00DA-D887-B816513187E5}"/>
                </a:ext>
              </a:extLst>
            </p:cNvPr>
            <p:cNvCxnSpPr>
              <a:cxnSpLocks/>
              <a:stCxn id="8292" idx="2"/>
              <a:endCxn id="8523" idx="6"/>
            </p:cNvCxnSpPr>
            <p:nvPr/>
          </p:nvCxnSpPr>
          <p:spPr>
            <a:xfrm rot="10800000" flipV="1">
              <a:off x="19253766" y="9675027"/>
              <a:ext cx="7657616" cy="1030622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03" name="Connector: Elbow 2179">
              <a:extLst>
                <a:ext uri="{FF2B5EF4-FFF2-40B4-BE49-F238E27FC236}">
                  <a16:creationId xmlns:a16="http://schemas.microsoft.com/office/drawing/2014/main" id="{600CFBC3-79F2-3843-0EAE-E50340EF0324}"/>
                </a:ext>
              </a:extLst>
            </p:cNvPr>
            <p:cNvCxnSpPr>
              <a:cxnSpLocks/>
              <a:stCxn id="8292" idx="2"/>
              <a:endCxn id="8532" idx="6"/>
            </p:cNvCxnSpPr>
            <p:nvPr/>
          </p:nvCxnSpPr>
          <p:spPr>
            <a:xfrm rot="10800000" flipV="1">
              <a:off x="19253766" y="9675026"/>
              <a:ext cx="7657616" cy="1007731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04" name="Connector: Elbow 2179">
              <a:extLst>
                <a:ext uri="{FF2B5EF4-FFF2-40B4-BE49-F238E27FC236}">
                  <a16:creationId xmlns:a16="http://schemas.microsoft.com/office/drawing/2014/main" id="{20792AF7-2FE0-6DE5-AE14-17818E6A0F05}"/>
                </a:ext>
              </a:extLst>
            </p:cNvPr>
            <p:cNvCxnSpPr>
              <a:cxnSpLocks/>
              <a:stCxn id="8292" idx="2"/>
              <a:endCxn id="8541" idx="6"/>
            </p:cNvCxnSpPr>
            <p:nvPr/>
          </p:nvCxnSpPr>
          <p:spPr>
            <a:xfrm rot="10800000" flipV="1">
              <a:off x="19253766" y="9675027"/>
              <a:ext cx="7657616" cy="984841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05" name="Connector: Elbow 2179">
              <a:extLst>
                <a:ext uri="{FF2B5EF4-FFF2-40B4-BE49-F238E27FC236}">
                  <a16:creationId xmlns:a16="http://schemas.microsoft.com/office/drawing/2014/main" id="{F7A4B8E5-0F79-BF47-1E33-80A9CE3E0DCA}"/>
                </a:ext>
              </a:extLst>
            </p:cNvPr>
            <p:cNvCxnSpPr>
              <a:cxnSpLocks/>
              <a:stCxn id="8292" idx="2"/>
              <a:endCxn id="8550" idx="6"/>
            </p:cNvCxnSpPr>
            <p:nvPr/>
          </p:nvCxnSpPr>
          <p:spPr>
            <a:xfrm rot="10800000" flipV="1">
              <a:off x="19253766" y="9675026"/>
              <a:ext cx="7657616" cy="961950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06" name="Connector: Elbow 2179">
              <a:extLst>
                <a:ext uri="{FF2B5EF4-FFF2-40B4-BE49-F238E27FC236}">
                  <a16:creationId xmlns:a16="http://schemas.microsoft.com/office/drawing/2014/main" id="{5548D72A-09C5-A3B1-B043-25B305B354B7}"/>
                </a:ext>
              </a:extLst>
            </p:cNvPr>
            <p:cNvCxnSpPr>
              <a:cxnSpLocks/>
              <a:stCxn id="8292" idx="2"/>
              <a:endCxn id="8550" idx="6"/>
            </p:cNvCxnSpPr>
            <p:nvPr/>
          </p:nvCxnSpPr>
          <p:spPr>
            <a:xfrm rot="10800000" flipV="1">
              <a:off x="19253766" y="9675026"/>
              <a:ext cx="7657616" cy="961950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07" name="Connector: Elbow 2239">
              <a:extLst>
                <a:ext uri="{FF2B5EF4-FFF2-40B4-BE49-F238E27FC236}">
                  <a16:creationId xmlns:a16="http://schemas.microsoft.com/office/drawing/2014/main" id="{C04E26F3-5A5E-AC68-12EE-BF49E081CACC}"/>
                </a:ext>
              </a:extLst>
            </p:cNvPr>
            <p:cNvCxnSpPr>
              <a:cxnSpLocks/>
              <a:stCxn id="7578" idx="2"/>
              <a:endCxn id="2288" idx="3"/>
            </p:cNvCxnSpPr>
            <p:nvPr/>
          </p:nvCxnSpPr>
          <p:spPr>
            <a:xfrm rot="10800000" flipV="1">
              <a:off x="19040096" y="9833793"/>
              <a:ext cx="4193251" cy="939423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08" name="Text Box 3036">
              <a:extLst>
                <a:ext uri="{FF2B5EF4-FFF2-40B4-BE49-F238E27FC236}">
                  <a16:creationId xmlns:a16="http://schemas.microsoft.com/office/drawing/2014/main" id="{F4464487-392B-F8B7-5F2D-D5EA04716DA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59719" y="1278339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309" name="Text Box 3036">
              <a:extLst>
                <a:ext uri="{FF2B5EF4-FFF2-40B4-BE49-F238E27FC236}">
                  <a16:creationId xmlns:a16="http://schemas.microsoft.com/office/drawing/2014/main" id="{0A12D097-F621-4728-B0CD-E7C74A6EA85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61564" y="13006158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310" name="Text Box 3036">
              <a:extLst>
                <a:ext uri="{FF2B5EF4-FFF2-40B4-BE49-F238E27FC236}">
                  <a16:creationId xmlns:a16="http://schemas.microsoft.com/office/drawing/2014/main" id="{B4DA81EC-1C82-976C-E7F0-756A90A9776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73786" y="13241925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311" name="Text Box 3036">
              <a:extLst>
                <a:ext uri="{FF2B5EF4-FFF2-40B4-BE49-F238E27FC236}">
                  <a16:creationId xmlns:a16="http://schemas.microsoft.com/office/drawing/2014/main" id="{31309F11-4EB7-E766-4B02-EA59F3FDEF0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79687" y="13479773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312" name="Text Box 3036">
              <a:extLst>
                <a:ext uri="{FF2B5EF4-FFF2-40B4-BE49-F238E27FC236}">
                  <a16:creationId xmlns:a16="http://schemas.microsoft.com/office/drawing/2014/main" id="{F0EDAAA6-CBA1-7FB0-885C-E53541D9F65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81546" y="13728714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313" name="Connector: Elbow 2239">
              <a:extLst>
                <a:ext uri="{FF2B5EF4-FFF2-40B4-BE49-F238E27FC236}">
                  <a16:creationId xmlns:a16="http://schemas.microsoft.com/office/drawing/2014/main" id="{341D30F9-ED16-91D2-5A44-EFF4BAAF61C2}"/>
                </a:ext>
              </a:extLst>
            </p:cNvPr>
            <p:cNvCxnSpPr>
              <a:cxnSpLocks/>
              <a:stCxn id="7578" idx="2"/>
              <a:endCxn id="2288" idx="3"/>
            </p:cNvCxnSpPr>
            <p:nvPr/>
          </p:nvCxnSpPr>
          <p:spPr>
            <a:xfrm rot="10800000" flipV="1">
              <a:off x="19040096" y="9833793"/>
              <a:ext cx="4193251" cy="939423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14" name="Text Box 3036">
              <a:extLst>
                <a:ext uri="{FF2B5EF4-FFF2-40B4-BE49-F238E27FC236}">
                  <a16:creationId xmlns:a16="http://schemas.microsoft.com/office/drawing/2014/main" id="{1D290BE3-8696-708B-FD3F-1D635368385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727749" y="13950650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315" name="Text Box 3036">
              <a:extLst>
                <a:ext uri="{FF2B5EF4-FFF2-40B4-BE49-F238E27FC236}">
                  <a16:creationId xmlns:a16="http://schemas.microsoft.com/office/drawing/2014/main" id="{4CB9F74D-4823-7DEF-834F-604EB71A02A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510034" y="1355006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316" name="Connector: Elbow 2570">
              <a:extLst>
                <a:ext uri="{FF2B5EF4-FFF2-40B4-BE49-F238E27FC236}">
                  <a16:creationId xmlns:a16="http://schemas.microsoft.com/office/drawing/2014/main" id="{9546877A-AD7E-BFCD-4633-E35C19EE7F71}"/>
                </a:ext>
              </a:extLst>
            </p:cNvPr>
            <p:cNvCxnSpPr>
              <a:cxnSpLocks/>
              <a:stCxn id="8314" idx="2"/>
              <a:endCxn id="2290" idx="3"/>
            </p:cNvCxnSpPr>
            <p:nvPr/>
          </p:nvCxnSpPr>
          <p:spPr>
            <a:xfrm rot="10800000" flipV="1">
              <a:off x="19040095" y="13977650"/>
              <a:ext cx="3687654" cy="53795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17" name="Text Box 3036">
              <a:extLst>
                <a:ext uri="{FF2B5EF4-FFF2-40B4-BE49-F238E27FC236}">
                  <a16:creationId xmlns:a16="http://schemas.microsoft.com/office/drawing/2014/main" id="{71733D51-B3F6-F87C-D771-DDF35462A52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724292" y="1287944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318" name="Text Box 3036">
              <a:extLst>
                <a:ext uri="{FF2B5EF4-FFF2-40B4-BE49-F238E27FC236}">
                  <a16:creationId xmlns:a16="http://schemas.microsoft.com/office/drawing/2014/main" id="{EFB98F14-1048-AA84-CCAB-DB88FAF2A53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724295" y="13068579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319" name="Text Box 3036">
              <a:extLst>
                <a:ext uri="{FF2B5EF4-FFF2-40B4-BE49-F238E27FC236}">
                  <a16:creationId xmlns:a16="http://schemas.microsoft.com/office/drawing/2014/main" id="{7B3B0829-8773-7519-0582-08676F7E3F3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731726" y="1330576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320" name="Text Box 3036">
              <a:extLst>
                <a:ext uri="{FF2B5EF4-FFF2-40B4-BE49-F238E27FC236}">
                  <a16:creationId xmlns:a16="http://schemas.microsoft.com/office/drawing/2014/main" id="{54DBF4CD-5E0A-0F08-23C6-9019DE2E080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731729" y="1355284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321" name="Text Box 3036">
              <a:extLst>
                <a:ext uri="{FF2B5EF4-FFF2-40B4-BE49-F238E27FC236}">
                  <a16:creationId xmlns:a16="http://schemas.microsoft.com/office/drawing/2014/main" id="{7E4BCE05-3DA1-7592-9D53-7FED53AD78E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739166" y="13809687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8322" name="Connector: Elbow 2203">
              <a:extLst>
                <a:ext uri="{FF2B5EF4-FFF2-40B4-BE49-F238E27FC236}">
                  <a16:creationId xmlns:a16="http://schemas.microsoft.com/office/drawing/2014/main" id="{5BAC5EA1-07D8-91AA-0980-0BE919417FA5}"/>
                </a:ext>
              </a:extLst>
            </p:cNvPr>
            <p:cNvCxnSpPr>
              <a:cxnSpLocks/>
              <a:stCxn id="8317" idx="2"/>
              <a:endCxn id="8315" idx="6"/>
            </p:cNvCxnSpPr>
            <p:nvPr/>
          </p:nvCxnSpPr>
          <p:spPr>
            <a:xfrm rot="10800000" flipV="1">
              <a:off x="22564034" y="12906445"/>
              <a:ext cx="3160258" cy="670618"/>
            </a:xfrm>
            <a:prstGeom prst="bentConnector3">
              <a:avLst>
                <a:gd name="adj1" fmla="val 80502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23" name="Connector: Elbow 2203">
              <a:extLst>
                <a:ext uri="{FF2B5EF4-FFF2-40B4-BE49-F238E27FC236}">
                  <a16:creationId xmlns:a16="http://schemas.microsoft.com/office/drawing/2014/main" id="{44BF2419-DED9-6E35-FE06-692213FA0233}"/>
                </a:ext>
              </a:extLst>
            </p:cNvPr>
            <p:cNvCxnSpPr>
              <a:cxnSpLocks/>
              <a:stCxn id="8318" idx="2"/>
              <a:endCxn id="8315" idx="6"/>
            </p:cNvCxnSpPr>
            <p:nvPr/>
          </p:nvCxnSpPr>
          <p:spPr>
            <a:xfrm rot="10800000" flipV="1">
              <a:off x="22564035" y="13095579"/>
              <a:ext cx="3160261" cy="481484"/>
            </a:xfrm>
            <a:prstGeom prst="bentConnector3">
              <a:avLst>
                <a:gd name="adj1" fmla="val 81357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24" name="Connector: Elbow 2203">
              <a:extLst>
                <a:ext uri="{FF2B5EF4-FFF2-40B4-BE49-F238E27FC236}">
                  <a16:creationId xmlns:a16="http://schemas.microsoft.com/office/drawing/2014/main" id="{672F901A-5DAB-8007-2B9C-E3AA0E229046}"/>
                </a:ext>
              </a:extLst>
            </p:cNvPr>
            <p:cNvCxnSpPr>
              <a:cxnSpLocks/>
              <a:stCxn id="8319" idx="2"/>
              <a:endCxn id="8315" idx="6"/>
            </p:cNvCxnSpPr>
            <p:nvPr/>
          </p:nvCxnSpPr>
          <p:spPr>
            <a:xfrm rot="10800000" flipV="1">
              <a:off x="22564034" y="13332761"/>
              <a:ext cx="3167692" cy="244301"/>
            </a:xfrm>
            <a:prstGeom prst="bentConnector3">
              <a:avLst>
                <a:gd name="adj1" fmla="val 80908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25" name="Connector: Elbow 2203">
              <a:extLst>
                <a:ext uri="{FF2B5EF4-FFF2-40B4-BE49-F238E27FC236}">
                  <a16:creationId xmlns:a16="http://schemas.microsoft.com/office/drawing/2014/main" id="{54502EA2-B08C-E27D-405A-958948B61DCD}"/>
                </a:ext>
              </a:extLst>
            </p:cNvPr>
            <p:cNvCxnSpPr>
              <a:cxnSpLocks/>
              <a:stCxn id="8320" idx="2"/>
              <a:endCxn id="8315" idx="6"/>
            </p:cNvCxnSpPr>
            <p:nvPr/>
          </p:nvCxnSpPr>
          <p:spPr>
            <a:xfrm rot="10800000">
              <a:off x="22564035" y="13577063"/>
              <a:ext cx="3167695" cy="278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26" name="Connector: Elbow 2203">
              <a:extLst>
                <a:ext uri="{FF2B5EF4-FFF2-40B4-BE49-F238E27FC236}">
                  <a16:creationId xmlns:a16="http://schemas.microsoft.com/office/drawing/2014/main" id="{107019E8-9304-2666-C24C-27B7D9A83DD6}"/>
                </a:ext>
              </a:extLst>
            </p:cNvPr>
            <p:cNvCxnSpPr>
              <a:cxnSpLocks/>
              <a:stCxn id="8321" idx="2"/>
              <a:endCxn id="8314" idx="6"/>
            </p:cNvCxnSpPr>
            <p:nvPr/>
          </p:nvCxnSpPr>
          <p:spPr>
            <a:xfrm rot="10800000" flipV="1">
              <a:off x="22781750" y="13836686"/>
              <a:ext cx="2957417" cy="140963"/>
            </a:xfrm>
            <a:prstGeom prst="bentConnector3">
              <a:avLst>
                <a:gd name="adj1" fmla="val 87732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27" name="Connector: Elbow 2239">
              <a:extLst>
                <a:ext uri="{FF2B5EF4-FFF2-40B4-BE49-F238E27FC236}">
                  <a16:creationId xmlns:a16="http://schemas.microsoft.com/office/drawing/2014/main" id="{3DF4FAF0-4E9B-D84C-77C4-00C2291A65C2}"/>
                </a:ext>
              </a:extLst>
            </p:cNvPr>
            <p:cNvCxnSpPr>
              <a:cxnSpLocks/>
              <a:stCxn id="8308" idx="2"/>
              <a:endCxn id="2288" idx="3"/>
            </p:cNvCxnSpPr>
            <p:nvPr/>
          </p:nvCxnSpPr>
          <p:spPr>
            <a:xfrm rot="10800000" flipV="1">
              <a:off x="19040095" y="12810389"/>
              <a:ext cx="6519624" cy="641763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28" name="Connector: Elbow 2239">
              <a:extLst>
                <a:ext uri="{FF2B5EF4-FFF2-40B4-BE49-F238E27FC236}">
                  <a16:creationId xmlns:a16="http://schemas.microsoft.com/office/drawing/2014/main" id="{C2384C26-2EBF-ECCB-C78F-A15F1A174EFE}"/>
                </a:ext>
              </a:extLst>
            </p:cNvPr>
            <p:cNvCxnSpPr>
              <a:cxnSpLocks/>
              <a:stCxn id="8309" idx="2"/>
              <a:endCxn id="2288" idx="3"/>
            </p:cNvCxnSpPr>
            <p:nvPr/>
          </p:nvCxnSpPr>
          <p:spPr>
            <a:xfrm rot="10800000" flipV="1">
              <a:off x="19040096" y="13033157"/>
              <a:ext cx="6521469" cy="619486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29" name="Connector: Elbow 2239">
              <a:extLst>
                <a:ext uri="{FF2B5EF4-FFF2-40B4-BE49-F238E27FC236}">
                  <a16:creationId xmlns:a16="http://schemas.microsoft.com/office/drawing/2014/main" id="{6F66C321-3748-C787-325D-2C0773283E0A}"/>
                </a:ext>
              </a:extLst>
            </p:cNvPr>
            <p:cNvCxnSpPr>
              <a:cxnSpLocks/>
              <a:stCxn id="8310" idx="2"/>
              <a:endCxn id="2288" idx="3"/>
            </p:cNvCxnSpPr>
            <p:nvPr/>
          </p:nvCxnSpPr>
          <p:spPr>
            <a:xfrm rot="10800000" flipV="1">
              <a:off x="19040096" y="13268925"/>
              <a:ext cx="6533691" cy="595910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30" name="Connector: Elbow 2239">
              <a:extLst>
                <a:ext uri="{FF2B5EF4-FFF2-40B4-BE49-F238E27FC236}">
                  <a16:creationId xmlns:a16="http://schemas.microsoft.com/office/drawing/2014/main" id="{0258DFAB-B4B9-023A-E67D-7FCC4012F037}"/>
                </a:ext>
              </a:extLst>
            </p:cNvPr>
            <p:cNvCxnSpPr>
              <a:cxnSpLocks/>
              <a:stCxn id="8311" idx="2"/>
              <a:endCxn id="2288" idx="3"/>
            </p:cNvCxnSpPr>
            <p:nvPr/>
          </p:nvCxnSpPr>
          <p:spPr>
            <a:xfrm rot="10800000" flipV="1">
              <a:off x="19040095" y="13506773"/>
              <a:ext cx="6539592" cy="572125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31" name="Connector: Elbow 2239">
              <a:extLst>
                <a:ext uri="{FF2B5EF4-FFF2-40B4-BE49-F238E27FC236}">
                  <a16:creationId xmlns:a16="http://schemas.microsoft.com/office/drawing/2014/main" id="{5951F50A-4832-0E62-82D6-8D989DA8224E}"/>
                </a:ext>
              </a:extLst>
            </p:cNvPr>
            <p:cNvCxnSpPr>
              <a:cxnSpLocks/>
              <a:stCxn id="8312" idx="2"/>
              <a:endCxn id="2288" idx="3"/>
            </p:cNvCxnSpPr>
            <p:nvPr/>
          </p:nvCxnSpPr>
          <p:spPr>
            <a:xfrm rot="10800000" flipV="1">
              <a:off x="19040096" y="13755713"/>
              <a:ext cx="6541451" cy="547231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32" name="Connector: Elbow 2179">
              <a:extLst>
                <a:ext uri="{FF2B5EF4-FFF2-40B4-BE49-F238E27FC236}">
                  <a16:creationId xmlns:a16="http://schemas.microsoft.com/office/drawing/2014/main" id="{D6BB2363-5B0F-E430-C125-AC846EFFAC68}"/>
                </a:ext>
              </a:extLst>
            </p:cNvPr>
            <p:cNvCxnSpPr>
              <a:cxnSpLocks/>
              <a:stCxn id="8292" idx="2"/>
              <a:endCxn id="8532" idx="6"/>
            </p:cNvCxnSpPr>
            <p:nvPr/>
          </p:nvCxnSpPr>
          <p:spPr>
            <a:xfrm rot="10800000" flipV="1">
              <a:off x="19253766" y="9675026"/>
              <a:ext cx="7657616" cy="1007731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33" name="Connector: Elbow 2179">
              <a:extLst>
                <a:ext uri="{FF2B5EF4-FFF2-40B4-BE49-F238E27FC236}">
                  <a16:creationId xmlns:a16="http://schemas.microsoft.com/office/drawing/2014/main" id="{182E8A79-4AB9-07BA-4847-3A256F9B5AD5}"/>
                </a:ext>
              </a:extLst>
            </p:cNvPr>
            <p:cNvCxnSpPr>
              <a:cxnSpLocks/>
              <a:stCxn id="8292" idx="2"/>
              <a:endCxn id="8523" idx="6"/>
            </p:cNvCxnSpPr>
            <p:nvPr/>
          </p:nvCxnSpPr>
          <p:spPr>
            <a:xfrm rot="10800000" flipV="1">
              <a:off x="19253766" y="9675027"/>
              <a:ext cx="7657616" cy="1030622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34" name="Connector: Elbow 2179">
              <a:extLst>
                <a:ext uri="{FF2B5EF4-FFF2-40B4-BE49-F238E27FC236}">
                  <a16:creationId xmlns:a16="http://schemas.microsoft.com/office/drawing/2014/main" id="{D8E810D8-D26B-7694-25A0-72AC5188C743}"/>
                </a:ext>
              </a:extLst>
            </p:cNvPr>
            <p:cNvCxnSpPr>
              <a:cxnSpLocks/>
              <a:stCxn id="8292" idx="2"/>
              <a:endCxn id="8541" idx="6"/>
            </p:cNvCxnSpPr>
            <p:nvPr/>
          </p:nvCxnSpPr>
          <p:spPr>
            <a:xfrm rot="10800000" flipV="1">
              <a:off x="19253766" y="9675027"/>
              <a:ext cx="7657616" cy="984841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35" name="Connector: Elbow 2239">
              <a:extLst>
                <a:ext uri="{FF2B5EF4-FFF2-40B4-BE49-F238E27FC236}">
                  <a16:creationId xmlns:a16="http://schemas.microsoft.com/office/drawing/2014/main" id="{4E0A6FE3-CA58-40D5-FDF9-D98AC7F561DC}"/>
                </a:ext>
              </a:extLst>
            </p:cNvPr>
            <p:cNvCxnSpPr>
              <a:cxnSpLocks/>
              <a:stCxn id="7580" idx="2"/>
              <a:endCxn id="2300" idx="3"/>
            </p:cNvCxnSpPr>
            <p:nvPr/>
          </p:nvCxnSpPr>
          <p:spPr>
            <a:xfrm rot="10800000" flipV="1">
              <a:off x="19040096" y="9780896"/>
              <a:ext cx="4232297" cy="967603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36" name="Connector: Elbow 2239">
              <a:extLst>
                <a:ext uri="{FF2B5EF4-FFF2-40B4-BE49-F238E27FC236}">
                  <a16:creationId xmlns:a16="http://schemas.microsoft.com/office/drawing/2014/main" id="{E7C66864-01D1-AB6B-F00C-3C69605AC451}"/>
                </a:ext>
              </a:extLst>
            </p:cNvPr>
            <p:cNvCxnSpPr>
              <a:cxnSpLocks/>
              <a:stCxn id="7580" idx="2"/>
              <a:endCxn id="2312" idx="3"/>
            </p:cNvCxnSpPr>
            <p:nvPr/>
          </p:nvCxnSpPr>
          <p:spPr>
            <a:xfrm rot="10800000" flipV="1">
              <a:off x="19040096" y="9780897"/>
              <a:ext cx="4232297" cy="990494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37" name="Connector: Elbow 2239">
              <a:extLst>
                <a:ext uri="{FF2B5EF4-FFF2-40B4-BE49-F238E27FC236}">
                  <a16:creationId xmlns:a16="http://schemas.microsoft.com/office/drawing/2014/main" id="{4C8933D6-FB0B-B22E-C830-C2CA2486BB46}"/>
                </a:ext>
              </a:extLst>
            </p:cNvPr>
            <p:cNvCxnSpPr>
              <a:cxnSpLocks/>
              <a:stCxn id="7580" idx="2"/>
              <a:endCxn id="2324" idx="3"/>
            </p:cNvCxnSpPr>
            <p:nvPr/>
          </p:nvCxnSpPr>
          <p:spPr>
            <a:xfrm rot="10800000" flipV="1">
              <a:off x="19040096" y="9780896"/>
              <a:ext cx="4232297" cy="1013384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38" name="Connector: Elbow 2239">
              <a:extLst>
                <a:ext uri="{FF2B5EF4-FFF2-40B4-BE49-F238E27FC236}">
                  <a16:creationId xmlns:a16="http://schemas.microsoft.com/office/drawing/2014/main" id="{DB4A316D-1A16-E43A-943E-B560A20EA08F}"/>
                </a:ext>
              </a:extLst>
            </p:cNvPr>
            <p:cNvCxnSpPr>
              <a:cxnSpLocks/>
              <a:stCxn id="7580" idx="2"/>
              <a:endCxn id="2300" idx="3"/>
            </p:cNvCxnSpPr>
            <p:nvPr/>
          </p:nvCxnSpPr>
          <p:spPr>
            <a:xfrm rot="10800000" flipV="1">
              <a:off x="19040096" y="9780896"/>
              <a:ext cx="4232297" cy="967603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39" name="Connector: Elbow 2239">
              <a:extLst>
                <a:ext uri="{FF2B5EF4-FFF2-40B4-BE49-F238E27FC236}">
                  <a16:creationId xmlns:a16="http://schemas.microsoft.com/office/drawing/2014/main" id="{BC5193F0-E903-3E53-FC8D-734E094B2DD6}"/>
                </a:ext>
              </a:extLst>
            </p:cNvPr>
            <p:cNvCxnSpPr>
              <a:cxnSpLocks/>
              <a:stCxn id="7580" idx="2"/>
              <a:endCxn id="2312" idx="3"/>
            </p:cNvCxnSpPr>
            <p:nvPr/>
          </p:nvCxnSpPr>
          <p:spPr>
            <a:xfrm rot="10800000" flipV="1">
              <a:off x="19040096" y="9780897"/>
              <a:ext cx="4232297" cy="990494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40" name="Connector: Elbow 2239">
              <a:extLst>
                <a:ext uri="{FF2B5EF4-FFF2-40B4-BE49-F238E27FC236}">
                  <a16:creationId xmlns:a16="http://schemas.microsoft.com/office/drawing/2014/main" id="{61B4C585-6E79-1460-01CF-0E4EFF62F081}"/>
                </a:ext>
              </a:extLst>
            </p:cNvPr>
            <p:cNvCxnSpPr>
              <a:cxnSpLocks/>
              <a:stCxn id="7580" idx="2"/>
              <a:endCxn id="2324" idx="3"/>
            </p:cNvCxnSpPr>
            <p:nvPr/>
          </p:nvCxnSpPr>
          <p:spPr>
            <a:xfrm rot="10800000" flipV="1">
              <a:off x="19040096" y="9780896"/>
              <a:ext cx="4232297" cy="1013384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41" name="Connector: Elbow 1570">
              <a:extLst>
                <a:ext uri="{FF2B5EF4-FFF2-40B4-BE49-F238E27FC236}">
                  <a16:creationId xmlns:a16="http://schemas.microsoft.com/office/drawing/2014/main" id="{CF7AFD2F-1A7B-DB36-9DE8-6A8FC00BCB6C}"/>
                </a:ext>
              </a:extLst>
            </p:cNvPr>
            <p:cNvCxnSpPr>
              <a:cxnSpLocks/>
              <a:endCxn id="7580" idx="6"/>
            </p:cNvCxnSpPr>
            <p:nvPr/>
          </p:nvCxnSpPr>
          <p:spPr>
            <a:xfrm rot="10800000" flipV="1">
              <a:off x="23327319" y="8399221"/>
              <a:ext cx="1662437" cy="1381675"/>
            </a:xfrm>
            <a:prstGeom prst="bentConnector3">
              <a:avLst>
                <a:gd name="adj1" fmla="val 59707"/>
              </a:avLst>
            </a:prstGeom>
            <a:ln w="12700">
              <a:solidFill>
                <a:schemeClr val="accent1"/>
              </a:solidFill>
              <a:prstDash val="solid"/>
              <a:headEnd type="triangle" w="sm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42" name="Connector: Elbow 1570">
              <a:extLst>
                <a:ext uri="{FF2B5EF4-FFF2-40B4-BE49-F238E27FC236}">
                  <a16:creationId xmlns:a16="http://schemas.microsoft.com/office/drawing/2014/main" id="{77630673-F2BD-1442-457F-5352068F4D2D}"/>
                </a:ext>
              </a:extLst>
            </p:cNvPr>
            <p:cNvCxnSpPr>
              <a:cxnSpLocks/>
              <a:endCxn id="7579" idx="6"/>
            </p:cNvCxnSpPr>
            <p:nvPr/>
          </p:nvCxnSpPr>
          <p:spPr>
            <a:xfrm rot="10800000" flipV="1">
              <a:off x="23240871" y="8550192"/>
              <a:ext cx="1848704" cy="1195376"/>
            </a:xfrm>
            <a:prstGeom prst="bentConnector3">
              <a:avLst>
                <a:gd name="adj1" fmla="val 58466"/>
              </a:avLst>
            </a:prstGeom>
            <a:ln w="12700">
              <a:solidFill>
                <a:schemeClr val="accent1"/>
              </a:solidFill>
              <a:prstDash val="solid"/>
              <a:headEnd type="triangle" w="sm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43" name="Connector: Elbow 2179">
              <a:extLst>
                <a:ext uri="{FF2B5EF4-FFF2-40B4-BE49-F238E27FC236}">
                  <a16:creationId xmlns:a16="http://schemas.microsoft.com/office/drawing/2014/main" id="{1599E7F4-E204-A9B1-D004-425576000A64}"/>
                </a:ext>
              </a:extLst>
            </p:cNvPr>
            <p:cNvCxnSpPr>
              <a:cxnSpLocks/>
              <a:stCxn id="8292" idx="2"/>
              <a:endCxn id="8505" idx="6"/>
            </p:cNvCxnSpPr>
            <p:nvPr/>
          </p:nvCxnSpPr>
          <p:spPr>
            <a:xfrm rot="10800000" flipV="1">
              <a:off x="19253766" y="9675027"/>
              <a:ext cx="7657616" cy="1076403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44" name="Connector: Elbow 2179">
              <a:extLst>
                <a:ext uri="{FF2B5EF4-FFF2-40B4-BE49-F238E27FC236}">
                  <a16:creationId xmlns:a16="http://schemas.microsoft.com/office/drawing/2014/main" id="{F7CC71CD-3F43-A09B-22F9-C41A55D77B47}"/>
                </a:ext>
              </a:extLst>
            </p:cNvPr>
            <p:cNvCxnSpPr>
              <a:cxnSpLocks/>
              <a:stCxn id="8292" idx="2"/>
              <a:endCxn id="8514" idx="6"/>
            </p:cNvCxnSpPr>
            <p:nvPr/>
          </p:nvCxnSpPr>
          <p:spPr>
            <a:xfrm rot="10800000" flipV="1">
              <a:off x="19253766" y="9675026"/>
              <a:ext cx="7657616" cy="1053512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45" name="Connector: Elbow 2618">
              <a:extLst>
                <a:ext uri="{FF2B5EF4-FFF2-40B4-BE49-F238E27FC236}">
                  <a16:creationId xmlns:a16="http://schemas.microsoft.com/office/drawing/2014/main" id="{D06EFF73-B291-EE17-9CAB-B7F9F1328EB6}"/>
                </a:ext>
              </a:extLst>
            </p:cNvPr>
            <p:cNvCxnSpPr>
              <a:cxnSpLocks/>
              <a:stCxn id="7579" idx="2"/>
              <a:endCxn id="2336" idx="3"/>
            </p:cNvCxnSpPr>
            <p:nvPr/>
          </p:nvCxnSpPr>
          <p:spPr>
            <a:xfrm rot="10800000" flipV="1">
              <a:off x="19040095" y="9745567"/>
              <a:ext cx="4146776" cy="1039807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46" name="Connector: Elbow 2618">
              <a:extLst>
                <a:ext uri="{FF2B5EF4-FFF2-40B4-BE49-F238E27FC236}">
                  <a16:creationId xmlns:a16="http://schemas.microsoft.com/office/drawing/2014/main" id="{396D3230-486D-2F12-0232-1EAA17ED12D8}"/>
                </a:ext>
              </a:extLst>
            </p:cNvPr>
            <p:cNvCxnSpPr>
              <a:cxnSpLocks/>
              <a:stCxn id="7579" idx="2"/>
              <a:endCxn id="2348" idx="3"/>
            </p:cNvCxnSpPr>
            <p:nvPr/>
          </p:nvCxnSpPr>
          <p:spPr>
            <a:xfrm rot="10800000" flipV="1">
              <a:off x="19040095" y="9745568"/>
              <a:ext cx="4146776" cy="1062698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47" name="Connector: Elbow 2618">
              <a:extLst>
                <a:ext uri="{FF2B5EF4-FFF2-40B4-BE49-F238E27FC236}">
                  <a16:creationId xmlns:a16="http://schemas.microsoft.com/office/drawing/2014/main" id="{12947238-35CE-3C04-AD29-2E8645E42392}"/>
                </a:ext>
              </a:extLst>
            </p:cNvPr>
            <p:cNvCxnSpPr>
              <a:cxnSpLocks/>
              <a:stCxn id="7579" idx="2"/>
              <a:endCxn id="2360" idx="3"/>
            </p:cNvCxnSpPr>
            <p:nvPr/>
          </p:nvCxnSpPr>
          <p:spPr>
            <a:xfrm rot="10800000" flipV="1">
              <a:off x="19040095" y="9745567"/>
              <a:ext cx="4146776" cy="1085588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48" name="Connector: Elbow 380">
              <a:extLst>
                <a:ext uri="{FF2B5EF4-FFF2-40B4-BE49-F238E27FC236}">
                  <a16:creationId xmlns:a16="http://schemas.microsoft.com/office/drawing/2014/main" id="{5A3FC067-3FB7-800D-0FB9-ED89E2AB62D3}"/>
                </a:ext>
              </a:extLst>
            </p:cNvPr>
            <p:cNvCxnSpPr>
              <a:cxnSpLocks/>
              <a:stCxn id="8349" idx="2"/>
              <a:endCxn id="8281" idx="6"/>
            </p:cNvCxnSpPr>
            <p:nvPr/>
          </p:nvCxnSpPr>
          <p:spPr>
            <a:xfrm rot="10800000" flipV="1">
              <a:off x="22694207" y="14760485"/>
              <a:ext cx="3255657" cy="937658"/>
            </a:xfrm>
            <a:prstGeom prst="bentConnector3">
              <a:avLst>
                <a:gd name="adj1" fmla="val 78245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49" name="Text Box 3036">
              <a:extLst>
                <a:ext uri="{FF2B5EF4-FFF2-40B4-BE49-F238E27FC236}">
                  <a16:creationId xmlns:a16="http://schemas.microsoft.com/office/drawing/2014/main" id="{28EDB59E-8FA3-2B35-1703-EF9E93865C7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49863" y="1473348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350" name="Text Box 3036">
              <a:extLst>
                <a:ext uri="{FF2B5EF4-FFF2-40B4-BE49-F238E27FC236}">
                  <a16:creationId xmlns:a16="http://schemas.microsoft.com/office/drawing/2014/main" id="{74541AB1-82E0-0752-8920-38084CA878A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45742" y="1497245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8351" name="Connector: Elbow 380">
              <a:extLst>
                <a:ext uri="{FF2B5EF4-FFF2-40B4-BE49-F238E27FC236}">
                  <a16:creationId xmlns:a16="http://schemas.microsoft.com/office/drawing/2014/main" id="{2A06A213-5388-FBED-9129-7A8764E4B11F}"/>
                </a:ext>
              </a:extLst>
            </p:cNvPr>
            <p:cNvCxnSpPr>
              <a:cxnSpLocks/>
              <a:stCxn id="8350" idx="2"/>
              <a:endCxn id="8281" idx="6"/>
            </p:cNvCxnSpPr>
            <p:nvPr/>
          </p:nvCxnSpPr>
          <p:spPr>
            <a:xfrm rot="10800000" flipV="1">
              <a:off x="22694206" y="14999453"/>
              <a:ext cx="3251536" cy="698690"/>
            </a:xfrm>
            <a:prstGeom prst="bentConnector3">
              <a:avLst>
                <a:gd name="adj1" fmla="val 78122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52" name="Text Box 3036">
              <a:extLst>
                <a:ext uri="{FF2B5EF4-FFF2-40B4-BE49-F238E27FC236}">
                  <a16:creationId xmlns:a16="http://schemas.microsoft.com/office/drawing/2014/main" id="{E94FC8AF-079C-7684-D300-4C4D2CDFD70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741388" y="1375329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353" name="Text Box 3036">
              <a:extLst>
                <a:ext uri="{FF2B5EF4-FFF2-40B4-BE49-F238E27FC236}">
                  <a16:creationId xmlns:a16="http://schemas.microsoft.com/office/drawing/2014/main" id="{6F098AFA-6A98-B0A7-2491-016F3C5E8FA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761980" y="14046854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354" name="Connector: Elbow 380">
              <a:extLst>
                <a:ext uri="{FF2B5EF4-FFF2-40B4-BE49-F238E27FC236}">
                  <a16:creationId xmlns:a16="http://schemas.microsoft.com/office/drawing/2014/main" id="{64F64438-92F2-7991-2A0B-1E4DA4AC895F}"/>
                </a:ext>
              </a:extLst>
            </p:cNvPr>
            <p:cNvCxnSpPr>
              <a:cxnSpLocks/>
              <a:stCxn id="8352" idx="2"/>
              <a:endCxn id="8282" idx="6"/>
            </p:cNvCxnSpPr>
            <p:nvPr/>
          </p:nvCxnSpPr>
          <p:spPr>
            <a:xfrm rot="10800000" flipV="1">
              <a:off x="22733852" y="13780291"/>
              <a:ext cx="3007537" cy="262677"/>
            </a:xfrm>
            <a:prstGeom prst="bentConnector3">
              <a:avLst>
                <a:gd name="adj1" fmla="val 86416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55" name="Connector: Elbow 380">
              <a:extLst>
                <a:ext uri="{FF2B5EF4-FFF2-40B4-BE49-F238E27FC236}">
                  <a16:creationId xmlns:a16="http://schemas.microsoft.com/office/drawing/2014/main" id="{DBE5D5E3-74BC-5DC7-11BA-E7440AD0CE13}"/>
                </a:ext>
              </a:extLst>
            </p:cNvPr>
            <p:cNvCxnSpPr>
              <a:cxnSpLocks/>
              <a:stCxn id="8353" idx="2"/>
              <a:endCxn id="8282" idx="6"/>
            </p:cNvCxnSpPr>
            <p:nvPr/>
          </p:nvCxnSpPr>
          <p:spPr>
            <a:xfrm rot="10800000">
              <a:off x="22733852" y="14042970"/>
              <a:ext cx="3028129" cy="3088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19" name="Straight Arrow Connector 9118">
              <a:extLst>
                <a:ext uri="{FF2B5EF4-FFF2-40B4-BE49-F238E27FC236}">
                  <a16:creationId xmlns:a16="http://schemas.microsoft.com/office/drawing/2014/main" id="{04FBCD83-0153-4DF1-938A-C02EB90A6E8A}"/>
                </a:ext>
              </a:extLst>
            </p:cNvPr>
            <p:cNvCxnSpPr>
              <a:cxnSpLocks/>
              <a:stCxn id="9120" idx="2"/>
              <a:endCxn id="2142" idx="3"/>
            </p:cNvCxnSpPr>
            <p:nvPr/>
          </p:nvCxnSpPr>
          <p:spPr>
            <a:xfrm flipH="1">
              <a:off x="19046979" y="12542837"/>
              <a:ext cx="111775" cy="534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20" name="Text Box 3036">
              <a:extLst>
                <a:ext uri="{FF2B5EF4-FFF2-40B4-BE49-F238E27FC236}">
                  <a16:creationId xmlns:a16="http://schemas.microsoft.com/office/drawing/2014/main" id="{4A32F594-1455-DCF0-E9ED-25FE056A1C8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9158754" y="12514037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088" name="Group 9087">
            <a:extLst>
              <a:ext uri="{FF2B5EF4-FFF2-40B4-BE49-F238E27FC236}">
                <a16:creationId xmlns:a16="http://schemas.microsoft.com/office/drawing/2014/main" id="{A1DB59CE-595B-3EF3-8A12-2056D3DB4F7B}"/>
              </a:ext>
            </a:extLst>
          </p:cNvPr>
          <p:cNvGrpSpPr/>
          <p:nvPr/>
        </p:nvGrpSpPr>
        <p:grpSpPr>
          <a:xfrm>
            <a:off x="32583851" y="5286140"/>
            <a:ext cx="1440000" cy="784459"/>
            <a:chOff x="7152345" y="5014338"/>
            <a:chExt cx="1440000" cy="766290"/>
          </a:xfrm>
        </p:grpSpPr>
        <p:grpSp>
          <p:nvGrpSpPr>
            <p:cNvPr id="9089" name="organ group - head &amp; neck muscles">
              <a:extLst>
                <a:ext uri="{FF2B5EF4-FFF2-40B4-BE49-F238E27FC236}">
                  <a16:creationId xmlns:a16="http://schemas.microsoft.com/office/drawing/2014/main" id="{6A2BC1BD-919F-9D57-B7C4-069D70F50815}"/>
                </a:ext>
              </a:extLst>
            </p:cNvPr>
            <p:cNvGrpSpPr/>
            <p:nvPr/>
          </p:nvGrpSpPr>
          <p:grpSpPr>
            <a:xfrm>
              <a:off x="7152345" y="5014338"/>
              <a:ext cx="1440000" cy="766290"/>
              <a:chOff x="6009350" y="5014338"/>
              <a:chExt cx="1440000" cy="766290"/>
            </a:xfrm>
          </p:grpSpPr>
          <p:sp>
            <p:nvSpPr>
              <p:cNvPr id="9110" name="organ - head &amp; neck muscles">
                <a:extLst>
                  <a:ext uri="{FF2B5EF4-FFF2-40B4-BE49-F238E27FC236}">
                    <a16:creationId xmlns:a16="http://schemas.microsoft.com/office/drawing/2014/main" id="{2BA8EC57-C051-6EF6-99E6-80E58AAA3A1C}"/>
                  </a:ext>
                </a:extLst>
              </p:cNvPr>
              <p:cNvSpPr txBox="1"/>
              <p:nvPr/>
            </p:nvSpPr>
            <p:spPr>
              <a:xfrm>
                <a:off x="6009350" y="5014338"/>
                <a:ext cx="1440000" cy="76629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Cranium</a:t>
                </a:r>
              </a:p>
            </p:txBody>
          </p:sp>
          <p:sp>
            <p:nvSpPr>
              <p:cNvPr id="9111" name="FTU - mylohyoid">
                <a:extLst>
                  <a:ext uri="{FF2B5EF4-FFF2-40B4-BE49-F238E27FC236}">
                    <a16:creationId xmlns:a16="http://schemas.microsoft.com/office/drawing/2014/main" id="{17C7E3B9-7A46-88E9-4C27-6A129028E934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Frontal bone</a:t>
                </a:r>
              </a:p>
            </p:txBody>
          </p:sp>
          <p:sp>
            <p:nvSpPr>
              <p:cNvPr id="9112" name="FTU - digastric">
                <a:extLst>
                  <a:ext uri="{FF2B5EF4-FFF2-40B4-BE49-F238E27FC236}">
                    <a16:creationId xmlns:a16="http://schemas.microsoft.com/office/drawing/2014/main" id="{985FB089-F1D4-FEAE-3382-3140820D79B5}"/>
                  </a:ext>
                </a:extLst>
              </p:cNvPr>
              <p:cNvSpPr txBox="1"/>
              <p:nvPr/>
            </p:nvSpPr>
            <p:spPr>
              <a:xfrm>
                <a:off x="6009350" y="52561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Occipital bone</a:t>
                </a:r>
              </a:p>
            </p:txBody>
          </p:sp>
          <p:sp>
            <p:nvSpPr>
              <p:cNvPr id="9113" name="FTU - geniohyoid">
                <a:extLst>
                  <a:ext uri="{FF2B5EF4-FFF2-40B4-BE49-F238E27FC236}">
                    <a16:creationId xmlns:a16="http://schemas.microsoft.com/office/drawing/2014/main" id="{845447D8-51C8-1724-4357-EEF9802BA8A8}"/>
                  </a:ext>
                </a:extLst>
              </p:cNvPr>
              <p:cNvSpPr txBox="1"/>
              <p:nvPr/>
            </p:nvSpPr>
            <p:spPr>
              <a:xfrm>
                <a:off x="6009350" y="53792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Parietal bone</a:t>
                </a:r>
              </a:p>
            </p:txBody>
          </p:sp>
          <p:sp>
            <p:nvSpPr>
              <p:cNvPr id="9114" name="FTU - longus capitis">
                <a:extLst>
                  <a:ext uri="{FF2B5EF4-FFF2-40B4-BE49-F238E27FC236}">
                    <a16:creationId xmlns:a16="http://schemas.microsoft.com/office/drawing/2014/main" id="{C0D2DC90-6DDA-7C0C-C08B-5E096D9A373C}"/>
                  </a:ext>
                </a:extLst>
              </p:cNvPr>
              <p:cNvSpPr txBox="1"/>
              <p:nvPr/>
            </p:nvSpPr>
            <p:spPr>
              <a:xfrm>
                <a:off x="6009350" y="550024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Sphenoid bone</a:t>
                </a:r>
              </a:p>
            </p:txBody>
          </p:sp>
          <p:sp>
            <p:nvSpPr>
              <p:cNvPr id="9115" name="FTU - longus colli inferior">
                <a:extLst>
                  <a:ext uri="{FF2B5EF4-FFF2-40B4-BE49-F238E27FC236}">
                    <a16:creationId xmlns:a16="http://schemas.microsoft.com/office/drawing/2014/main" id="{3109CEE6-49BD-7A7B-C060-D4B37FC39B64}"/>
                  </a:ext>
                </a:extLst>
              </p:cNvPr>
              <p:cNvSpPr txBox="1"/>
              <p:nvPr/>
            </p:nvSpPr>
            <p:spPr>
              <a:xfrm>
                <a:off x="6009350" y="562126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Temporal bone</a:t>
                </a:r>
              </a:p>
            </p:txBody>
          </p:sp>
        </p:grpSp>
        <p:grpSp>
          <p:nvGrpSpPr>
            <p:cNvPr id="9090" name="Group 9089">
              <a:extLst>
                <a:ext uri="{FF2B5EF4-FFF2-40B4-BE49-F238E27FC236}">
                  <a16:creationId xmlns:a16="http://schemas.microsoft.com/office/drawing/2014/main" id="{6908B094-9B31-5FD6-1927-7955763A8AE4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9107" name="Text Box 3036">
                <a:extLst>
                  <a:ext uri="{FF2B5EF4-FFF2-40B4-BE49-F238E27FC236}">
                    <a16:creationId xmlns:a16="http://schemas.microsoft.com/office/drawing/2014/main" id="{2C014281-4886-A319-F194-D8E8D23747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08" name="Text Box 3036">
                <a:extLst>
                  <a:ext uri="{FF2B5EF4-FFF2-40B4-BE49-F238E27FC236}">
                    <a16:creationId xmlns:a16="http://schemas.microsoft.com/office/drawing/2014/main" id="{7B40D067-2875-BD17-C932-060C1B0E3F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09" name="Text Box 3036">
                <a:extLst>
                  <a:ext uri="{FF2B5EF4-FFF2-40B4-BE49-F238E27FC236}">
                    <a16:creationId xmlns:a16="http://schemas.microsoft.com/office/drawing/2014/main" id="{66C85673-D028-C457-DD86-29260C061FE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091" name="Group 9090">
              <a:extLst>
                <a:ext uri="{FF2B5EF4-FFF2-40B4-BE49-F238E27FC236}">
                  <a16:creationId xmlns:a16="http://schemas.microsoft.com/office/drawing/2014/main" id="{0AB2C643-E4A9-5B0B-1CCD-8CB349768889}"/>
                </a:ext>
              </a:extLst>
            </p:cNvPr>
            <p:cNvGrpSpPr/>
            <p:nvPr/>
          </p:nvGrpSpPr>
          <p:grpSpPr>
            <a:xfrm>
              <a:off x="8475630" y="5265090"/>
              <a:ext cx="84788" cy="91092"/>
              <a:chOff x="12626158" y="10798008"/>
              <a:chExt cx="84788" cy="91092"/>
            </a:xfrm>
          </p:grpSpPr>
          <p:sp>
            <p:nvSpPr>
              <p:cNvPr id="9104" name="Text Box 3036">
                <a:extLst>
                  <a:ext uri="{FF2B5EF4-FFF2-40B4-BE49-F238E27FC236}">
                    <a16:creationId xmlns:a16="http://schemas.microsoft.com/office/drawing/2014/main" id="{2E0ACD8B-A51B-B134-D1D9-B65F1E2B0C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05" name="Text Box 3036">
                <a:extLst>
                  <a:ext uri="{FF2B5EF4-FFF2-40B4-BE49-F238E27FC236}">
                    <a16:creationId xmlns:a16="http://schemas.microsoft.com/office/drawing/2014/main" id="{F1A1BEB1-9CD4-06D6-67F0-DD73FD0706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06" name="Text Box 3036">
                <a:extLst>
                  <a:ext uri="{FF2B5EF4-FFF2-40B4-BE49-F238E27FC236}">
                    <a16:creationId xmlns:a16="http://schemas.microsoft.com/office/drawing/2014/main" id="{694C178E-0C23-3299-03AE-97C824AECC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092" name="Group 9091">
              <a:extLst>
                <a:ext uri="{FF2B5EF4-FFF2-40B4-BE49-F238E27FC236}">
                  <a16:creationId xmlns:a16="http://schemas.microsoft.com/office/drawing/2014/main" id="{BAAAD600-AD2B-264E-A6CF-58BE04734CA5}"/>
                </a:ext>
              </a:extLst>
            </p:cNvPr>
            <p:cNvGrpSpPr/>
            <p:nvPr/>
          </p:nvGrpSpPr>
          <p:grpSpPr>
            <a:xfrm>
              <a:off x="8476561" y="5387592"/>
              <a:ext cx="84788" cy="91092"/>
              <a:chOff x="12626158" y="10798008"/>
              <a:chExt cx="84788" cy="91092"/>
            </a:xfrm>
          </p:grpSpPr>
          <p:sp>
            <p:nvSpPr>
              <p:cNvPr id="9101" name="Text Box 3036">
                <a:extLst>
                  <a:ext uri="{FF2B5EF4-FFF2-40B4-BE49-F238E27FC236}">
                    <a16:creationId xmlns:a16="http://schemas.microsoft.com/office/drawing/2014/main" id="{119AC9E6-E03F-BBB2-F020-81980633F9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02" name="Text Box 3036">
                <a:extLst>
                  <a:ext uri="{FF2B5EF4-FFF2-40B4-BE49-F238E27FC236}">
                    <a16:creationId xmlns:a16="http://schemas.microsoft.com/office/drawing/2014/main" id="{C3199C04-DBFB-5579-1968-88045E52D3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03" name="Text Box 3036">
                <a:extLst>
                  <a:ext uri="{FF2B5EF4-FFF2-40B4-BE49-F238E27FC236}">
                    <a16:creationId xmlns:a16="http://schemas.microsoft.com/office/drawing/2014/main" id="{A00FBD2E-E9D6-DB5B-8E37-D5216E2D92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093" name="Group 9092">
              <a:extLst>
                <a:ext uri="{FF2B5EF4-FFF2-40B4-BE49-F238E27FC236}">
                  <a16:creationId xmlns:a16="http://schemas.microsoft.com/office/drawing/2014/main" id="{F6215A41-BB73-D641-506B-43BFEF947CBC}"/>
                </a:ext>
              </a:extLst>
            </p:cNvPr>
            <p:cNvGrpSpPr/>
            <p:nvPr/>
          </p:nvGrpSpPr>
          <p:grpSpPr>
            <a:xfrm>
              <a:off x="8475201" y="5511970"/>
              <a:ext cx="84788" cy="91092"/>
              <a:chOff x="12626158" y="10798008"/>
              <a:chExt cx="84788" cy="91092"/>
            </a:xfrm>
          </p:grpSpPr>
          <p:sp>
            <p:nvSpPr>
              <p:cNvPr id="9098" name="Text Box 3036">
                <a:extLst>
                  <a:ext uri="{FF2B5EF4-FFF2-40B4-BE49-F238E27FC236}">
                    <a16:creationId xmlns:a16="http://schemas.microsoft.com/office/drawing/2014/main" id="{7705622F-64D5-777B-BFBD-43EBAFD4AC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99" name="Text Box 3036">
                <a:extLst>
                  <a:ext uri="{FF2B5EF4-FFF2-40B4-BE49-F238E27FC236}">
                    <a16:creationId xmlns:a16="http://schemas.microsoft.com/office/drawing/2014/main" id="{9FB617C5-08AD-0D2C-177F-264AEFD803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00" name="Text Box 3036">
                <a:extLst>
                  <a:ext uri="{FF2B5EF4-FFF2-40B4-BE49-F238E27FC236}">
                    <a16:creationId xmlns:a16="http://schemas.microsoft.com/office/drawing/2014/main" id="{2708EC78-BE51-782D-4D57-C5C093EDEF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094" name="Group 9093">
              <a:extLst>
                <a:ext uri="{FF2B5EF4-FFF2-40B4-BE49-F238E27FC236}">
                  <a16:creationId xmlns:a16="http://schemas.microsoft.com/office/drawing/2014/main" id="{FFAA03E4-F195-50D6-0A6A-BF8C01BED9D8}"/>
                </a:ext>
              </a:extLst>
            </p:cNvPr>
            <p:cNvGrpSpPr/>
            <p:nvPr/>
          </p:nvGrpSpPr>
          <p:grpSpPr>
            <a:xfrm>
              <a:off x="8475201" y="5629823"/>
              <a:ext cx="84788" cy="91092"/>
              <a:chOff x="12626158" y="10798008"/>
              <a:chExt cx="84788" cy="91092"/>
            </a:xfrm>
          </p:grpSpPr>
          <p:sp>
            <p:nvSpPr>
              <p:cNvPr id="9095" name="Text Box 3036">
                <a:extLst>
                  <a:ext uri="{FF2B5EF4-FFF2-40B4-BE49-F238E27FC236}">
                    <a16:creationId xmlns:a16="http://schemas.microsoft.com/office/drawing/2014/main" id="{8F4782C1-290D-8143-77E0-D2381F3079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96" name="Text Box 3036">
                <a:extLst>
                  <a:ext uri="{FF2B5EF4-FFF2-40B4-BE49-F238E27FC236}">
                    <a16:creationId xmlns:a16="http://schemas.microsoft.com/office/drawing/2014/main" id="{AFC299A4-AE44-FBDD-BA8C-290DBBC1B8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97" name="Text Box 3036">
                <a:extLst>
                  <a:ext uri="{FF2B5EF4-FFF2-40B4-BE49-F238E27FC236}">
                    <a16:creationId xmlns:a16="http://schemas.microsoft.com/office/drawing/2014/main" id="{947AE9EC-E2FB-C540-8A8E-756E107033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116" name="Group 9115">
            <a:extLst>
              <a:ext uri="{FF2B5EF4-FFF2-40B4-BE49-F238E27FC236}">
                <a16:creationId xmlns:a16="http://schemas.microsoft.com/office/drawing/2014/main" id="{7531D023-312D-AB6B-6619-615C8F66D928}"/>
              </a:ext>
            </a:extLst>
          </p:cNvPr>
          <p:cNvGrpSpPr/>
          <p:nvPr/>
        </p:nvGrpSpPr>
        <p:grpSpPr>
          <a:xfrm>
            <a:off x="34362631" y="5297652"/>
            <a:ext cx="1440000" cy="276012"/>
            <a:chOff x="7152345" y="5014339"/>
            <a:chExt cx="1440000" cy="276012"/>
          </a:xfrm>
        </p:grpSpPr>
        <p:grpSp>
          <p:nvGrpSpPr>
            <p:cNvPr id="9117" name="organ group - head &amp; neck muscles">
              <a:extLst>
                <a:ext uri="{FF2B5EF4-FFF2-40B4-BE49-F238E27FC236}">
                  <a16:creationId xmlns:a16="http://schemas.microsoft.com/office/drawing/2014/main" id="{616BE9D5-D087-6D98-D2F8-F0AA84639618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9124" name="organ - head &amp; neck muscles">
                <a:extLst>
                  <a:ext uri="{FF2B5EF4-FFF2-40B4-BE49-F238E27FC236}">
                    <a16:creationId xmlns:a16="http://schemas.microsoft.com/office/drawing/2014/main" id="{60DC1CCF-771F-099D-C8E6-637A30C684B6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Eye socket</a:t>
                </a:r>
              </a:p>
            </p:txBody>
          </p:sp>
          <p:sp>
            <p:nvSpPr>
              <p:cNvPr id="9125" name="FTU - mylohyoid">
                <a:extLst>
                  <a:ext uri="{FF2B5EF4-FFF2-40B4-BE49-F238E27FC236}">
                    <a16:creationId xmlns:a16="http://schemas.microsoft.com/office/drawing/2014/main" id="{F70EED12-9519-CE19-1C52-AAD458D05F47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Lacrimal bone</a:t>
                </a:r>
              </a:p>
            </p:txBody>
          </p:sp>
        </p:grpSp>
        <p:grpSp>
          <p:nvGrpSpPr>
            <p:cNvPr id="9118" name="Group 9117">
              <a:extLst>
                <a:ext uri="{FF2B5EF4-FFF2-40B4-BE49-F238E27FC236}">
                  <a16:creationId xmlns:a16="http://schemas.microsoft.com/office/drawing/2014/main" id="{6C374CFA-3800-BE26-C28D-7FFD279147D6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9121" name="Text Box 3036">
                <a:extLst>
                  <a:ext uri="{FF2B5EF4-FFF2-40B4-BE49-F238E27FC236}">
                    <a16:creationId xmlns:a16="http://schemas.microsoft.com/office/drawing/2014/main" id="{20AD0E5A-D4EF-D95E-B325-2F4F4C557A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22" name="Text Box 3036">
                <a:extLst>
                  <a:ext uri="{FF2B5EF4-FFF2-40B4-BE49-F238E27FC236}">
                    <a16:creationId xmlns:a16="http://schemas.microsoft.com/office/drawing/2014/main" id="{59A91522-FFF3-3CDB-F6E8-13984EDB7F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23" name="Text Box 3036">
                <a:extLst>
                  <a:ext uri="{FF2B5EF4-FFF2-40B4-BE49-F238E27FC236}">
                    <a16:creationId xmlns:a16="http://schemas.microsoft.com/office/drawing/2014/main" id="{B4D5CB99-E6FF-F270-097C-8978CDB0F86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126" name="Group 9125">
            <a:extLst>
              <a:ext uri="{FF2B5EF4-FFF2-40B4-BE49-F238E27FC236}">
                <a16:creationId xmlns:a16="http://schemas.microsoft.com/office/drawing/2014/main" id="{189083AA-1AA1-2598-6072-894CEDAD3B39}"/>
              </a:ext>
            </a:extLst>
          </p:cNvPr>
          <p:cNvGrpSpPr/>
          <p:nvPr/>
        </p:nvGrpSpPr>
        <p:grpSpPr>
          <a:xfrm>
            <a:off x="34364011" y="5613138"/>
            <a:ext cx="1440000" cy="276012"/>
            <a:chOff x="7152345" y="5014339"/>
            <a:chExt cx="1440000" cy="276012"/>
          </a:xfrm>
        </p:grpSpPr>
        <p:grpSp>
          <p:nvGrpSpPr>
            <p:cNvPr id="9127" name="organ group - head &amp; neck muscles">
              <a:extLst>
                <a:ext uri="{FF2B5EF4-FFF2-40B4-BE49-F238E27FC236}">
                  <a16:creationId xmlns:a16="http://schemas.microsoft.com/office/drawing/2014/main" id="{D1358B08-DA4A-466E-7150-53B901A81E77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9132" name="organ - head &amp; neck muscles">
                <a:extLst>
                  <a:ext uri="{FF2B5EF4-FFF2-40B4-BE49-F238E27FC236}">
                    <a16:creationId xmlns:a16="http://schemas.microsoft.com/office/drawing/2014/main" id="{056D65B2-963F-B697-3F17-AEB04C49CC0F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Cheekbone</a:t>
                </a:r>
              </a:p>
            </p:txBody>
          </p:sp>
          <p:sp>
            <p:nvSpPr>
              <p:cNvPr id="9133" name="FTU - mylohyoid">
                <a:extLst>
                  <a:ext uri="{FF2B5EF4-FFF2-40B4-BE49-F238E27FC236}">
                    <a16:creationId xmlns:a16="http://schemas.microsoft.com/office/drawing/2014/main" id="{F3F40074-7268-2B7F-5286-3184F8A30197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 bone</a:t>
                </a:r>
              </a:p>
            </p:txBody>
          </p:sp>
        </p:grpSp>
        <p:grpSp>
          <p:nvGrpSpPr>
            <p:cNvPr id="9128" name="Group 9127">
              <a:extLst>
                <a:ext uri="{FF2B5EF4-FFF2-40B4-BE49-F238E27FC236}">
                  <a16:creationId xmlns:a16="http://schemas.microsoft.com/office/drawing/2014/main" id="{87AB0144-6F36-F0CE-6C8B-62EE1F9A3DA9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9129" name="Text Box 3036">
                <a:extLst>
                  <a:ext uri="{FF2B5EF4-FFF2-40B4-BE49-F238E27FC236}">
                    <a16:creationId xmlns:a16="http://schemas.microsoft.com/office/drawing/2014/main" id="{EFABD937-0009-A18F-C80C-97DDB831BF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30" name="Text Box 3036">
                <a:extLst>
                  <a:ext uri="{FF2B5EF4-FFF2-40B4-BE49-F238E27FC236}">
                    <a16:creationId xmlns:a16="http://schemas.microsoft.com/office/drawing/2014/main" id="{E7746CD7-79C9-5742-676D-EBE686F31C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31" name="Text Box 3036">
                <a:extLst>
                  <a:ext uri="{FF2B5EF4-FFF2-40B4-BE49-F238E27FC236}">
                    <a16:creationId xmlns:a16="http://schemas.microsoft.com/office/drawing/2014/main" id="{76C9FF98-CAEB-DC9B-A7E2-53DBCC08A2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134" name="Group 9133">
            <a:extLst>
              <a:ext uri="{FF2B5EF4-FFF2-40B4-BE49-F238E27FC236}">
                <a16:creationId xmlns:a16="http://schemas.microsoft.com/office/drawing/2014/main" id="{ACFE9F68-7579-59C8-F694-E2F2E321357F}"/>
              </a:ext>
            </a:extLst>
          </p:cNvPr>
          <p:cNvGrpSpPr/>
          <p:nvPr/>
        </p:nvGrpSpPr>
        <p:grpSpPr>
          <a:xfrm>
            <a:off x="36026979" y="5284096"/>
            <a:ext cx="1440821" cy="897630"/>
            <a:chOff x="36026979" y="5284096"/>
            <a:chExt cx="1440821" cy="897630"/>
          </a:xfrm>
        </p:grpSpPr>
        <p:grpSp>
          <p:nvGrpSpPr>
            <p:cNvPr id="9135" name="Group 9134">
              <a:extLst>
                <a:ext uri="{FF2B5EF4-FFF2-40B4-BE49-F238E27FC236}">
                  <a16:creationId xmlns:a16="http://schemas.microsoft.com/office/drawing/2014/main" id="{C206E58B-B103-E4FE-A40F-F3CC2561031F}"/>
                </a:ext>
              </a:extLst>
            </p:cNvPr>
            <p:cNvGrpSpPr/>
            <p:nvPr/>
          </p:nvGrpSpPr>
          <p:grpSpPr>
            <a:xfrm>
              <a:off x="36026979" y="5284096"/>
              <a:ext cx="1440821" cy="897630"/>
              <a:chOff x="36026979" y="5284096"/>
              <a:chExt cx="1440821" cy="897630"/>
            </a:xfrm>
          </p:grpSpPr>
          <p:grpSp>
            <p:nvGrpSpPr>
              <p:cNvPr id="9139" name="Group 9138">
                <a:extLst>
                  <a:ext uri="{FF2B5EF4-FFF2-40B4-BE49-F238E27FC236}">
                    <a16:creationId xmlns:a16="http://schemas.microsoft.com/office/drawing/2014/main" id="{EEA637FA-52EC-3915-2B9A-5BCA234D9704}"/>
                  </a:ext>
                </a:extLst>
              </p:cNvPr>
              <p:cNvGrpSpPr/>
              <p:nvPr/>
            </p:nvGrpSpPr>
            <p:grpSpPr>
              <a:xfrm>
                <a:off x="36026979" y="5284096"/>
                <a:ext cx="1440000" cy="897630"/>
                <a:chOff x="7152345" y="5014339"/>
                <a:chExt cx="1440000" cy="897630"/>
              </a:xfrm>
            </p:grpSpPr>
            <p:grpSp>
              <p:nvGrpSpPr>
                <p:cNvPr id="9141" name="organ group - head &amp; neck muscles">
                  <a:extLst>
                    <a:ext uri="{FF2B5EF4-FFF2-40B4-BE49-F238E27FC236}">
                      <a16:creationId xmlns:a16="http://schemas.microsoft.com/office/drawing/2014/main" id="{E92F020F-5324-F7C3-1C9E-276791512621}"/>
                    </a:ext>
                  </a:extLst>
                </p:cNvPr>
                <p:cNvGrpSpPr/>
                <p:nvPr/>
              </p:nvGrpSpPr>
              <p:grpSpPr>
                <a:xfrm>
                  <a:off x="7152345" y="5014339"/>
                  <a:ext cx="1440000" cy="897630"/>
                  <a:chOff x="6009350" y="5014339"/>
                  <a:chExt cx="1440000" cy="897630"/>
                </a:xfrm>
              </p:grpSpPr>
              <p:sp>
                <p:nvSpPr>
                  <p:cNvPr id="9481" name="organ - head &amp; neck muscles">
                    <a:extLst>
                      <a:ext uri="{FF2B5EF4-FFF2-40B4-BE49-F238E27FC236}">
                        <a16:creationId xmlns:a16="http://schemas.microsoft.com/office/drawing/2014/main" id="{4CA70CE5-A78D-4A29-51D0-4DC7371F7EEB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014339"/>
                    <a:ext cx="1440000" cy="897630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non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Nose/Nasal cavity</a:t>
                    </a:r>
                  </a:p>
                </p:txBody>
              </p:sp>
              <p:sp>
                <p:nvSpPr>
                  <p:cNvPr id="9482" name="FTU - mylohyoid">
                    <a:extLst>
                      <a:ext uri="{FF2B5EF4-FFF2-40B4-BE49-F238E27FC236}">
                        <a16:creationId xmlns:a16="http://schemas.microsoft.com/office/drawing/2014/main" id="{F721C571-683A-CCF9-C9F3-B88B99545A8D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1350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Ethmoid bone</a:t>
                    </a:r>
                  </a:p>
                </p:txBody>
              </p:sp>
              <p:sp>
                <p:nvSpPr>
                  <p:cNvPr id="9483" name="FTU - digastric">
                    <a:extLst>
                      <a:ext uri="{FF2B5EF4-FFF2-40B4-BE49-F238E27FC236}">
                        <a16:creationId xmlns:a16="http://schemas.microsoft.com/office/drawing/2014/main" id="{71156A30-0B7E-1AA4-B170-CF96BA76244E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25610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Nasal bone</a:t>
                    </a:r>
                  </a:p>
                </p:txBody>
              </p:sp>
              <p:sp>
                <p:nvSpPr>
                  <p:cNvPr id="9484" name="FTU - geniohyoid">
                    <a:extLst>
                      <a:ext uri="{FF2B5EF4-FFF2-40B4-BE49-F238E27FC236}">
                        <a16:creationId xmlns:a16="http://schemas.microsoft.com/office/drawing/2014/main" id="{5D502CD5-D596-0243-354B-268FF51C9698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379214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Nasal concha</a:t>
                    </a:r>
                  </a:p>
                </p:txBody>
              </p:sp>
              <p:sp>
                <p:nvSpPr>
                  <p:cNvPr id="9485" name="FTU - longus capitis">
                    <a:extLst>
                      <a:ext uri="{FF2B5EF4-FFF2-40B4-BE49-F238E27FC236}">
                        <a16:creationId xmlns:a16="http://schemas.microsoft.com/office/drawing/2014/main" id="{315B3CDE-A6A0-1037-21F4-82034811E58C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50024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Palatine bone</a:t>
                    </a:r>
                  </a:p>
                </p:txBody>
              </p:sp>
              <p:sp>
                <p:nvSpPr>
                  <p:cNvPr id="9486" name="FTU - longus colli inferior">
                    <a:extLst>
                      <a:ext uri="{FF2B5EF4-FFF2-40B4-BE49-F238E27FC236}">
                        <a16:creationId xmlns:a16="http://schemas.microsoft.com/office/drawing/2014/main" id="{FB90A065-0D45-67DF-AEEF-3F8F1676DB72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62126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Perpendicular plate of Ethmoid</a:t>
                    </a:r>
                  </a:p>
                </p:txBody>
              </p:sp>
            </p:grpSp>
            <p:grpSp>
              <p:nvGrpSpPr>
                <p:cNvPr id="9142" name="Group 9141">
                  <a:extLst>
                    <a:ext uri="{FF2B5EF4-FFF2-40B4-BE49-F238E27FC236}">
                      <a16:creationId xmlns:a16="http://schemas.microsoft.com/office/drawing/2014/main" id="{D1FFA278-040F-2382-C8FD-171DFB8BFD36}"/>
                    </a:ext>
                  </a:extLst>
                </p:cNvPr>
                <p:cNvGrpSpPr/>
                <p:nvPr/>
              </p:nvGrpSpPr>
              <p:grpSpPr>
                <a:xfrm>
                  <a:off x="8476834" y="5144254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9478" name="Text Box 3036">
                    <a:extLst>
                      <a:ext uri="{FF2B5EF4-FFF2-40B4-BE49-F238E27FC236}">
                        <a16:creationId xmlns:a16="http://schemas.microsoft.com/office/drawing/2014/main" id="{B95B1AC4-9127-95B2-FC0B-5C9EBF78A66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479" name="Text Box 3036">
                    <a:extLst>
                      <a:ext uri="{FF2B5EF4-FFF2-40B4-BE49-F238E27FC236}">
                        <a16:creationId xmlns:a16="http://schemas.microsoft.com/office/drawing/2014/main" id="{A8D21435-CB43-076F-00C5-00635830425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480" name="Text Box 3036">
                    <a:extLst>
                      <a:ext uri="{FF2B5EF4-FFF2-40B4-BE49-F238E27FC236}">
                        <a16:creationId xmlns:a16="http://schemas.microsoft.com/office/drawing/2014/main" id="{D94A4663-5695-5FA8-DFBE-26A0B721806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9143" name="Group 9142">
                  <a:extLst>
                    <a:ext uri="{FF2B5EF4-FFF2-40B4-BE49-F238E27FC236}">
                      <a16:creationId xmlns:a16="http://schemas.microsoft.com/office/drawing/2014/main" id="{CEAD460B-5DF0-2CBC-97A7-4BE5C9D85D56}"/>
                    </a:ext>
                  </a:extLst>
                </p:cNvPr>
                <p:cNvGrpSpPr/>
                <p:nvPr/>
              </p:nvGrpSpPr>
              <p:grpSpPr>
                <a:xfrm>
                  <a:off x="8475630" y="5265090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9475" name="Text Box 3036">
                    <a:extLst>
                      <a:ext uri="{FF2B5EF4-FFF2-40B4-BE49-F238E27FC236}">
                        <a16:creationId xmlns:a16="http://schemas.microsoft.com/office/drawing/2014/main" id="{061AD253-5BA8-1A3E-064C-C9DC403AE9D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476" name="Text Box 3036">
                    <a:extLst>
                      <a:ext uri="{FF2B5EF4-FFF2-40B4-BE49-F238E27FC236}">
                        <a16:creationId xmlns:a16="http://schemas.microsoft.com/office/drawing/2014/main" id="{21BB360A-C083-5C86-3E4C-2B81D77F1FC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477" name="Text Box 3036">
                    <a:extLst>
                      <a:ext uri="{FF2B5EF4-FFF2-40B4-BE49-F238E27FC236}">
                        <a16:creationId xmlns:a16="http://schemas.microsoft.com/office/drawing/2014/main" id="{4C78D3B2-7108-CA47-E56E-126D8ED53FA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9144" name="Group 9143">
                  <a:extLst>
                    <a:ext uri="{FF2B5EF4-FFF2-40B4-BE49-F238E27FC236}">
                      <a16:creationId xmlns:a16="http://schemas.microsoft.com/office/drawing/2014/main" id="{7FF6EE41-1D2F-85B5-0983-98E9F4DF72BA}"/>
                    </a:ext>
                  </a:extLst>
                </p:cNvPr>
                <p:cNvGrpSpPr/>
                <p:nvPr/>
              </p:nvGrpSpPr>
              <p:grpSpPr>
                <a:xfrm>
                  <a:off x="8476561" y="5387592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9472" name="Text Box 3036">
                    <a:extLst>
                      <a:ext uri="{FF2B5EF4-FFF2-40B4-BE49-F238E27FC236}">
                        <a16:creationId xmlns:a16="http://schemas.microsoft.com/office/drawing/2014/main" id="{31A7C797-438B-9141-4608-5D89D00488C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473" name="Text Box 3036">
                    <a:extLst>
                      <a:ext uri="{FF2B5EF4-FFF2-40B4-BE49-F238E27FC236}">
                        <a16:creationId xmlns:a16="http://schemas.microsoft.com/office/drawing/2014/main" id="{6EF1F786-B086-9974-7F0F-E9D06E75F9C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474" name="Text Box 3036">
                    <a:extLst>
                      <a:ext uri="{FF2B5EF4-FFF2-40B4-BE49-F238E27FC236}">
                        <a16:creationId xmlns:a16="http://schemas.microsoft.com/office/drawing/2014/main" id="{AD3156EC-A957-6FAF-6524-1127CADCE86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9145" name="Group 9144">
                  <a:extLst>
                    <a:ext uri="{FF2B5EF4-FFF2-40B4-BE49-F238E27FC236}">
                      <a16:creationId xmlns:a16="http://schemas.microsoft.com/office/drawing/2014/main" id="{7EC6E746-BC50-2E78-50CC-B737F830C9F2}"/>
                    </a:ext>
                  </a:extLst>
                </p:cNvPr>
                <p:cNvGrpSpPr/>
                <p:nvPr/>
              </p:nvGrpSpPr>
              <p:grpSpPr>
                <a:xfrm>
                  <a:off x="8475201" y="5511970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9150" name="Text Box 3036">
                    <a:extLst>
                      <a:ext uri="{FF2B5EF4-FFF2-40B4-BE49-F238E27FC236}">
                        <a16:creationId xmlns:a16="http://schemas.microsoft.com/office/drawing/2014/main" id="{74AA76E8-C31A-4563-3252-566B5FD0DD7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151" name="Text Box 3036">
                    <a:extLst>
                      <a:ext uri="{FF2B5EF4-FFF2-40B4-BE49-F238E27FC236}">
                        <a16:creationId xmlns:a16="http://schemas.microsoft.com/office/drawing/2014/main" id="{A778FFD3-AD61-3A65-0E72-52146A9DCE8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8" name="Text Box 3036">
                    <a:extLst>
                      <a:ext uri="{FF2B5EF4-FFF2-40B4-BE49-F238E27FC236}">
                        <a16:creationId xmlns:a16="http://schemas.microsoft.com/office/drawing/2014/main" id="{E3310476-98EF-A048-0BE0-A1F658CA176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9146" name="Group 9145">
                  <a:extLst>
                    <a:ext uri="{FF2B5EF4-FFF2-40B4-BE49-F238E27FC236}">
                      <a16:creationId xmlns:a16="http://schemas.microsoft.com/office/drawing/2014/main" id="{91036664-F04A-65F6-B68F-D74EDFA1C809}"/>
                    </a:ext>
                  </a:extLst>
                </p:cNvPr>
                <p:cNvGrpSpPr/>
                <p:nvPr/>
              </p:nvGrpSpPr>
              <p:grpSpPr>
                <a:xfrm>
                  <a:off x="8475201" y="5629823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9147" name="Text Box 3036">
                    <a:extLst>
                      <a:ext uri="{FF2B5EF4-FFF2-40B4-BE49-F238E27FC236}">
                        <a16:creationId xmlns:a16="http://schemas.microsoft.com/office/drawing/2014/main" id="{D98D255C-5CF6-F6A4-3F0E-E40D7FE7625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148" name="Text Box 3036">
                    <a:extLst>
                      <a:ext uri="{FF2B5EF4-FFF2-40B4-BE49-F238E27FC236}">
                        <a16:creationId xmlns:a16="http://schemas.microsoft.com/office/drawing/2014/main" id="{21346FAB-CA95-B940-E413-7CFD24D3037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149" name="Text Box 3036">
                    <a:extLst>
                      <a:ext uri="{FF2B5EF4-FFF2-40B4-BE49-F238E27FC236}">
                        <a16:creationId xmlns:a16="http://schemas.microsoft.com/office/drawing/2014/main" id="{E89FCD5D-B69C-1E99-C9F9-B804E45740B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9140" name="FTU - longus colli inferior">
                <a:extLst>
                  <a:ext uri="{FF2B5EF4-FFF2-40B4-BE49-F238E27FC236}">
                    <a16:creationId xmlns:a16="http://schemas.microsoft.com/office/drawing/2014/main" id="{700269FE-81D2-E36D-A4FB-2AC6CE4E1EEA}"/>
                  </a:ext>
                </a:extLst>
              </p:cNvPr>
              <p:cNvSpPr txBox="1"/>
              <p:nvPr/>
            </p:nvSpPr>
            <p:spPr>
              <a:xfrm>
                <a:off x="36027800" y="601717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Vomer bone</a:t>
                </a:r>
              </a:p>
            </p:txBody>
          </p:sp>
        </p:grpSp>
        <p:sp>
          <p:nvSpPr>
            <p:cNvPr id="9136" name="Text Box 3036">
              <a:extLst>
                <a:ext uri="{FF2B5EF4-FFF2-40B4-BE49-F238E27FC236}">
                  <a16:creationId xmlns:a16="http://schemas.microsoft.com/office/drawing/2014/main" id="{5494ABCD-AF0F-85F9-FB21-8E10E8967B5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56979" y="603459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137" name="Text Box 3036">
              <a:extLst>
                <a:ext uri="{FF2B5EF4-FFF2-40B4-BE49-F238E27FC236}">
                  <a16:creationId xmlns:a16="http://schemas.microsoft.com/office/drawing/2014/main" id="{2E1DF1DD-EA93-2D2A-B5BB-7496163896C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56979" y="608968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138" name="Text Box 3036">
              <a:extLst>
                <a:ext uri="{FF2B5EF4-FFF2-40B4-BE49-F238E27FC236}">
                  <a16:creationId xmlns:a16="http://schemas.microsoft.com/office/drawing/2014/main" id="{7560649B-7F94-68C0-7B26-2B737BC19F4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405767" y="606214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487" name="Group 9486">
            <a:extLst>
              <a:ext uri="{FF2B5EF4-FFF2-40B4-BE49-F238E27FC236}">
                <a16:creationId xmlns:a16="http://schemas.microsoft.com/office/drawing/2014/main" id="{F41686D5-1E24-0E17-2180-9F63C3CC8589}"/>
              </a:ext>
            </a:extLst>
          </p:cNvPr>
          <p:cNvGrpSpPr/>
          <p:nvPr/>
        </p:nvGrpSpPr>
        <p:grpSpPr>
          <a:xfrm>
            <a:off x="34364011" y="5934033"/>
            <a:ext cx="1442857" cy="398282"/>
            <a:chOff x="34364011" y="5934033"/>
            <a:chExt cx="1442857" cy="398282"/>
          </a:xfrm>
        </p:grpSpPr>
        <p:grpSp>
          <p:nvGrpSpPr>
            <p:cNvPr id="9488" name="Group 9487">
              <a:extLst>
                <a:ext uri="{FF2B5EF4-FFF2-40B4-BE49-F238E27FC236}">
                  <a16:creationId xmlns:a16="http://schemas.microsoft.com/office/drawing/2014/main" id="{037ADFB4-D832-2AC4-0E64-A34799B81CF8}"/>
                </a:ext>
              </a:extLst>
            </p:cNvPr>
            <p:cNvGrpSpPr/>
            <p:nvPr/>
          </p:nvGrpSpPr>
          <p:grpSpPr>
            <a:xfrm>
              <a:off x="34364011" y="5934033"/>
              <a:ext cx="1442857" cy="398282"/>
              <a:chOff x="34364011" y="5934033"/>
              <a:chExt cx="1442857" cy="398282"/>
            </a:xfrm>
          </p:grpSpPr>
          <p:grpSp>
            <p:nvGrpSpPr>
              <p:cNvPr id="9493" name="Group 9492">
                <a:extLst>
                  <a:ext uri="{FF2B5EF4-FFF2-40B4-BE49-F238E27FC236}">
                    <a16:creationId xmlns:a16="http://schemas.microsoft.com/office/drawing/2014/main" id="{CD44707D-0447-C4DE-18B4-C55A11081B25}"/>
                  </a:ext>
                </a:extLst>
              </p:cNvPr>
              <p:cNvGrpSpPr/>
              <p:nvPr/>
            </p:nvGrpSpPr>
            <p:grpSpPr>
              <a:xfrm>
                <a:off x="34364011" y="5934033"/>
                <a:ext cx="1440000" cy="398282"/>
                <a:chOff x="7152345" y="5014339"/>
                <a:chExt cx="1440000" cy="398282"/>
              </a:xfrm>
            </p:grpSpPr>
            <p:grpSp>
              <p:nvGrpSpPr>
                <p:cNvPr id="9497" name="organ group - head &amp; neck muscles">
                  <a:extLst>
                    <a:ext uri="{FF2B5EF4-FFF2-40B4-BE49-F238E27FC236}">
                      <a16:creationId xmlns:a16="http://schemas.microsoft.com/office/drawing/2014/main" id="{52CD8978-0532-1302-2A56-D35765911101}"/>
                    </a:ext>
                  </a:extLst>
                </p:cNvPr>
                <p:cNvGrpSpPr/>
                <p:nvPr/>
              </p:nvGrpSpPr>
              <p:grpSpPr>
                <a:xfrm>
                  <a:off x="7152345" y="5014339"/>
                  <a:ext cx="1440000" cy="398282"/>
                  <a:chOff x="6009350" y="5014339"/>
                  <a:chExt cx="1440000" cy="398282"/>
                </a:xfrm>
              </p:grpSpPr>
              <p:sp>
                <p:nvSpPr>
                  <p:cNvPr id="9502" name="organ - head &amp; neck muscles">
                    <a:extLst>
                      <a:ext uri="{FF2B5EF4-FFF2-40B4-BE49-F238E27FC236}">
                        <a16:creationId xmlns:a16="http://schemas.microsoft.com/office/drawing/2014/main" id="{6B47E715-5364-79DD-53F3-1233BF5726FB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014339"/>
                    <a:ext cx="1440000" cy="398282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non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Jaw</a:t>
                    </a:r>
                  </a:p>
                </p:txBody>
              </p:sp>
              <p:sp>
                <p:nvSpPr>
                  <p:cNvPr id="9503" name="FTU - mylohyoid">
                    <a:extLst>
                      <a:ext uri="{FF2B5EF4-FFF2-40B4-BE49-F238E27FC236}">
                        <a16:creationId xmlns:a16="http://schemas.microsoft.com/office/drawing/2014/main" id="{9E025A4B-62AA-396B-5569-0444D14643F1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1350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Mandible (Lower jaw)</a:t>
                    </a:r>
                  </a:p>
                </p:txBody>
              </p:sp>
            </p:grpSp>
            <p:grpSp>
              <p:nvGrpSpPr>
                <p:cNvPr id="9498" name="Group 9497">
                  <a:extLst>
                    <a:ext uri="{FF2B5EF4-FFF2-40B4-BE49-F238E27FC236}">
                      <a16:creationId xmlns:a16="http://schemas.microsoft.com/office/drawing/2014/main" id="{75734688-7803-A67C-0006-70D0B75CE8A9}"/>
                    </a:ext>
                  </a:extLst>
                </p:cNvPr>
                <p:cNvGrpSpPr/>
                <p:nvPr/>
              </p:nvGrpSpPr>
              <p:grpSpPr>
                <a:xfrm>
                  <a:off x="8476834" y="5144254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9499" name="Text Box 3036">
                    <a:extLst>
                      <a:ext uri="{FF2B5EF4-FFF2-40B4-BE49-F238E27FC236}">
                        <a16:creationId xmlns:a16="http://schemas.microsoft.com/office/drawing/2014/main" id="{D867C5C0-0874-5BB6-82F5-2BD2D376262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500" name="Text Box 3036">
                    <a:extLst>
                      <a:ext uri="{FF2B5EF4-FFF2-40B4-BE49-F238E27FC236}">
                        <a16:creationId xmlns:a16="http://schemas.microsoft.com/office/drawing/2014/main" id="{CCD58425-869B-8A5B-4FB5-06BCAA23C0F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501" name="Text Box 3036">
                    <a:extLst>
                      <a:ext uri="{FF2B5EF4-FFF2-40B4-BE49-F238E27FC236}">
                        <a16:creationId xmlns:a16="http://schemas.microsoft.com/office/drawing/2014/main" id="{B215C08A-02F6-A48A-BB80-816D78A31E0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9494" name="FTU - mylohyoid">
                <a:extLst>
                  <a:ext uri="{FF2B5EF4-FFF2-40B4-BE49-F238E27FC236}">
                    <a16:creationId xmlns:a16="http://schemas.microsoft.com/office/drawing/2014/main" id="{1A4D8D2A-4677-46FB-D1CF-95FC075C8BE9}"/>
                  </a:ext>
                </a:extLst>
              </p:cNvPr>
              <p:cNvSpPr txBox="1"/>
              <p:nvPr/>
            </p:nvSpPr>
            <p:spPr>
              <a:xfrm>
                <a:off x="34366868" y="618962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Maxilla (Upper jaw)</a:t>
                </a:r>
              </a:p>
            </p:txBody>
          </p:sp>
        </p:grpSp>
        <p:sp>
          <p:nvSpPr>
            <p:cNvPr id="9490" name="Text Box 3036">
              <a:extLst>
                <a:ext uri="{FF2B5EF4-FFF2-40B4-BE49-F238E27FC236}">
                  <a16:creationId xmlns:a16="http://schemas.microsoft.com/office/drawing/2014/main" id="{856BBC0D-65CC-079A-1EEA-1328A2DF8F6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10556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491" name="Text Box 3036">
              <a:extLst>
                <a:ext uri="{FF2B5EF4-FFF2-40B4-BE49-F238E27FC236}">
                  <a16:creationId xmlns:a16="http://schemas.microsoft.com/office/drawing/2014/main" id="{DD1BDA95-F05B-13CF-545C-C7313C280F3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65648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492" name="Text Box 3036">
              <a:extLst>
                <a:ext uri="{FF2B5EF4-FFF2-40B4-BE49-F238E27FC236}">
                  <a16:creationId xmlns:a16="http://schemas.microsoft.com/office/drawing/2014/main" id="{9857E87C-E71B-7FF5-2D3F-16416CDD944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43271" y="623810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504" name="Group 9503">
            <a:extLst>
              <a:ext uri="{FF2B5EF4-FFF2-40B4-BE49-F238E27FC236}">
                <a16:creationId xmlns:a16="http://schemas.microsoft.com/office/drawing/2014/main" id="{23439530-9B29-C8A3-CD81-ADF46AA79C91}"/>
              </a:ext>
            </a:extLst>
          </p:cNvPr>
          <p:cNvGrpSpPr/>
          <p:nvPr/>
        </p:nvGrpSpPr>
        <p:grpSpPr>
          <a:xfrm>
            <a:off x="32586444" y="6158416"/>
            <a:ext cx="1440000" cy="279748"/>
            <a:chOff x="7152345" y="5014339"/>
            <a:chExt cx="1440000" cy="279748"/>
          </a:xfrm>
        </p:grpSpPr>
        <p:grpSp>
          <p:nvGrpSpPr>
            <p:cNvPr id="9505" name="organ group - head &amp; neck muscles">
              <a:extLst>
                <a:ext uri="{FF2B5EF4-FFF2-40B4-BE49-F238E27FC236}">
                  <a16:creationId xmlns:a16="http://schemas.microsoft.com/office/drawing/2014/main" id="{93DE7B99-099E-9911-306A-3AFE7B2728F2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9748"/>
              <a:chOff x="6009350" y="5014339"/>
              <a:chExt cx="1440000" cy="279748"/>
            </a:xfrm>
          </p:grpSpPr>
          <p:sp>
            <p:nvSpPr>
              <p:cNvPr id="9510" name="organ - head &amp; neck muscles">
                <a:extLst>
                  <a:ext uri="{FF2B5EF4-FFF2-40B4-BE49-F238E27FC236}">
                    <a16:creationId xmlns:a16="http://schemas.microsoft.com/office/drawing/2014/main" id="{0BA31E75-37B7-7378-9034-EA73E421DD7B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974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Neck</a:t>
                </a:r>
              </a:p>
            </p:txBody>
          </p:sp>
          <p:sp>
            <p:nvSpPr>
              <p:cNvPr id="9511" name="FTU - mylohyoid">
                <a:extLst>
                  <a:ext uri="{FF2B5EF4-FFF2-40B4-BE49-F238E27FC236}">
                    <a16:creationId xmlns:a16="http://schemas.microsoft.com/office/drawing/2014/main" id="{0D9B0C84-A517-F059-2F3A-96F2F1467863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Hyoid bone</a:t>
                </a:r>
              </a:p>
            </p:txBody>
          </p:sp>
        </p:grpSp>
        <p:grpSp>
          <p:nvGrpSpPr>
            <p:cNvPr id="9506" name="Group 9505">
              <a:extLst>
                <a:ext uri="{FF2B5EF4-FFF2-40B4-BE49-F238E27FC236}">
                  <a16:creationId xmlns:a16="http://schemas.microsoft.com/office/drawing/2014/main" id="{B27058F8-8E99-D06A-1B2E-813D7959962A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9507" name="Text Box 3036">
                <a:extLst>
                  <a:ext uri="{FF2B5EF4-FFF2-40B4-BE49-F238E27FC236}">
                    <a16:creationId xmlns:a16="http://schemas.microsoft.com/office/drawing/2014/main" id="{3403B67E-92AF-0689-AB43-501E8E2B4C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08" name="Text Box 3036">
                <a:extLst>
                  <a:ext uri="{FF2B5EF4-FFF2-40B4-BE49-F238E27FC236}">
                    <a16:creationId xmlns:a16="http://schemas.microsoft.com/office/drawing/2014/main" id="{F116A51B-8D0F-2F8B-3DFB-867C8F3C7A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09" name="Text Box 3036">
                <a:extLst>
                  <a:ext uri="{FF2B5EF4-FFF2-40B4-BE49-F238E27FC236}">
                    <a16:creationId xmlns:a16="http://schemas.microsoft.com/office/drawing/2014/main" id="{26D5F495-1406-8396-DE9F-F317DB23E2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512" name="Group 9511">
            <a:extLst>
              <a:ext uri="{FF2B5EF4-FFF2-40B4-BE49-F238E27FC236}">
                <a16:creationId xmlns:a16="http://schemas.microsoft.com/office/drawing/2014/main" id="{363C4D04-83E4-CBF4-6E7B-4E0AEB566E7F}"/>
              </a:ext>
            </a:extLst>
          </p:cNvPr>
          <p:cNvGrpSpPr/>
          <p:nvPr/>
        </p:nvGrpSpPr>
        <p:grpSpPr>
          <a:xfrm>
            <a:off x="34370926" y="6455409"/>
            <a:ext cx="1442361" cy="3228691"/>
            <a:chOff x="34357541" y="6434510"/>
            <a:chExt cx="1442361" cy="3228691"/>
          </a:xfrm>
        </p:grpSpPr>
        <p:grpSp>
          <p:nvGrpSpPr>
            <p:cNvPr id="9513" name="Group 9512">
              <a:extLst>
                <a:ext uri="{FF2B5EF4-FFF2-40B4-BE49-F238E27FC236}">
                  <a16:creationId xmlns:a16="http://schemas.microsoft.com/office/drawing/2014/main" id="{031872C8-EDB2-16A8-6046-4582EC55316D}"/>
                </a:ext>
              </a:extLst>
            </p:cNvPr>
            <p:cNvGrpSpPr/>
            <p:nvPr/>
          </p:nvGrpSpPr>
          <p:grpSpPr>
            <a:xfrm>
              <a:off x="34358039" y="6434510"/>
              <a:ext cx="1441863" cy="3228691"/>
              <a:chOff x="34358039" y="6434510"/>
              <a:chExt cx="1441863" cy="3228691"/>
            </a:xfrm>
          </p:grpSpPr>
          <p:grpSp>
            <p:nvGrpSpPr>
              <p:cNvPr id="9525" name="Group 9524">
                <a:extLst>
                  <a:ext uri="{FF2B5EF4-FFF2-40B4-BE49-F238E27FC236}">
                    <a16:creationId xmlns:a16="http://schemas.microsoft.com/office/drawing/2014/main" id="{2E041863-C381-370C-C20E-20B7C81E3D58}"/>
                  </a:ext>
                </a:extLst>
              </p:cNvPr>
              <p:cNvGrpSpPr/>
              <p:nvPr/>
            </p:nvGrpSpPr>
            <p:grpSpPr>
              <a:xfrm>
                <a:off x="34358039" y="6434510"/>
                <a:ext cx="1441862" cy="3228691"/>
                <a:chOff x="34365943" y="6449232"/>
                <a:chExt cx="1441862" cy="3228691"/>
              </a:xfrm>
            </p:grpSpPr>
            <p:grpSp>
              <p:nvGrpSpPr>
                <p:cNvPr id="9530" name="Group 9529">
                  <a:extLst>
                    <a:ext uri="{FF2B5EF4-FFF2-40B4-BE49-F238E27FC236}">
                      <a16:creationId xmlns:a16="http://schemas.microsoft.com/office/drawing/2014/main" id="{D85E34ED-61C5-1CB2-57E1-7C3C808692B9}"/>
                    </a:ext>
                  </a:extLst>
                </p:cNvPr>
                <p:cNvGrpSpPr/>
                <p:nvPr/>
              </p:nvGrpSpPr>
              <p:grpSpPr>
                <a:xfrm>
                  <a:off x="34365943" y="6449232"/>
                  <a:ext cx="1441862" cy="3228691"/>
                  <a:chOff x="34365943" y="6449232"/>
                  <a:chExt cx="1441862" cy="3228691"/>
                </a:xfrm>
              </p:grpSpPr>
              <p:grpSp>
                <p:nvGrpSpPr>
                  <p:cNvPr id="523" name="Group 522">
                    <a:extLst>
                      <a:ext uri="{FF2B5EF4-FFF2-40B4-BE49-F238E27FC236}">
                        <a16:creationId xmlns:a16="http://schemas.microsoft.com/office/drawing/2014/main" id="{6D3CE1FD-40B1-B69E-960D-42DC9A384B2E}"/>
                      </a:ext>
                    </a:extLst>
                  </p:cNvPr>
                  <p:cNvGrpSpPr/>
                  <p:nvPr/>
                </p:nvGrpSpPr>
                <p:grpSpPr>
                  <a:xfrm>
                    <a:off x="34365943" y="6449232"/>
                    <a:ext cx="1440766" cy="3228691"/>
                    <a:chOff x="34365943" y="6449232"/>
                    <a:chExt cx="1440766" cy="3228691"/>
                  </a:xfrm>
                </p:grpSpPr>
                <p:grpSp>
                  <p:nvGrpSpPr>
                    <p:cNvPr id="602" name="Group 601">
                      <a:extLst>
                        <a:ext uri="{FF2B5EF4-FFF2-40B4-BE49-F238E27FC236}">
                          <a16:creationId xmlns:a16="http://schemas.microsoft.com/office/drawing/2014/main" id="{A1508822-3595-F541-D647-D82FF3E7C59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65943" y="6449232"/>
                      <a:ext cx="1440766" cy="3228691"/>
                      <a:chOff x="36026213" y="5284095"/>
                      <a:chExt cx="1440766" cy="3228691"/>
                    </a:xfrm>
                  </p:grpSpPr>
                  <p:grpSp>
                    <p:nvGrpSpPr>
                      <p:cNvPr id="612" name="Group 611">
                        <a:extLst>
                          <a:ext uri="{FF2B5EF4-FFF2-40B4-BE49-F238E27FC236}">
                            <a16:creationId xmlns:a16="http://schemas.microsoft.com/office/drawing/2014/main" id="{BFFD1F46-6EEA-C603-7F56-5F1D5BB93E5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026213" y="5284095"/>
                        <a:ext cx="1440766" cy="3228691"/>
                        <a:chOff x="36026213" y="5284095"/>
                        <a:chExt cx="1440766" cy="3228691"/>
                      </a:xfrm>
                    </p:grpSpPr>
                    <p:grpSp>
                      <p:nvGrpSpPr>
                        <p:cNvPr id="622" name="Group 621">
                          <a:extLst>
                            <a:ext uri="{FF2B5EF4-FFF2-40B4-BE49-F238E27FC236}">
                              <a16:creationId xmlns:a16="http://schemas.microsoft.com/office/drawing/2014/main" id="{16F45CF1-2D4E-7D12-D069-4DCD2B1648D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026979" y="5284095"/>
                          <a:ext cx="1440000" cy="3228691"/>
                          <a:chOff x="7152345" y="5014338"/>
                          <a:chExt cx="1440000" cy="3228691"/>
                        </a:xfrm>
                      </p:grpSpPr>
                      <p:grpSp>
                        <p:nvGrpSpPr>
                          <p:cNvPr id="627" name="organ group - head &amp; neck muscles">
                            <a:extLst>
                              <a:ext uri="{FF2B5EF4-FFF2-40B4-BE49-F238E27FC236}">
                                <a16:creationId xmlns:a16="http://schemas.microsoft.com/office/drawing/2014/main" id="{2857F29A-66B9-3779-5C92-8DB33866ECE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152345" y="5014338"/>
                            <a:ext cx="1440000" cy="3228691"/>
                            <a:chOff x="6009350" y="5014338"/>
                            <a:chExt cx="1440000" cy="3228691"/>
                          </a:xfrm>
                        </p:grpSpPr>
                        <p:sp>
                          <p:nvSpPr>
                            <p:cNvPr id="1180" name="organ - head &amp; neck muscles">
                              <a:extLst>
                                <a:ext uri="{FF2B5EF4-FFF2-40B4-BE49-F238E27FC236}">
                                  <a16:creationId xmlns:a16="http://schemas.microsoft.com/office/drawing/2014/main" id="{C4B5D11E-F6BD-7390-82CC-7335AA318121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014338"/>
                              <a:ext cx="1440000" cy="3228691"/>
                            </a:xfrm>
                            <a:prstGeom prst="rect">
                              <a:avLst/>
                            </a:prstGeom>
                            <a:solidFill>
                              <a:schemeClr val="bg2">
                                <a:lumMod val="9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none" lIns="91440" tIns="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r>
                                <a:rPr lang="en-NZ" sz="60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Spinal column</a:t>
                              </a:r>
                              <a:endPara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181" name="FTU - mylohyoid">
                              <a:extLst>
                                <a:ext uri="{FF2B5EF4-FFF2-40B4-BE49-F238E27FC236}">
                                  <a16:creationId xmlns:a16="http://schemas.microsoft.com/office/drawing/2014/main" id="{CAFECEB7-6795-A759-996F-B16DB2032CF0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135080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C1 Vertebra</a:t>
                              </a:r>
                            </a:p>
                          </p:txBody>
                        </p:sp>
                        <p:sp>
                          <p:nvSpPr>
                            <p:cNvPr id="1185" name="FTU - digastric">
                              <a:extLst>
                                <a:ext uri="{FF2B5EF4-FFF2-40B4-BE49-F238E27FC236}">
                                  <a16:creationId xmlns:a16="http://schemas.microsoft.com/office/drawing/2014/main" id="{B374B9E8-5747-149A-0FD7-86A7B715D912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256106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C2 Vertebra</a:t>
                              </a:r>
                            </a:p>
                          </p:txBody>
                        </p:sp>
                        <p:sp>
                          <p:nvSpPr>
                            <p:cNvPr id="1186" name="FTU - geniohyoid">
                              <a:extLst>
                                <a:ext uri="{FF2B5EF4-FFF2-40B4-BE49-F238E27FC236}">
                                  <a16:creationId xmlns:a16="http://schemas.microsoft.com/office/drawing/2014/main" id="{1A02A973-5A0F-135D-0688-453EDCB59556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379214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C3 Vertebra</a:t>
                              </a:r>
                            </a:p>
                          </p:txBody>
                        </p:sp>
                        <p:sp>
                          <p:nvSpPr>
                            <p:cNvPr id="1187" name="FTU - longus capitis">
                              <a:extLst>
                                <a:ext uri="{FF2B5EF4-FFF2-40B4-BE49-F238E27FC236}">
                                  <a16:creationId xmlns:a16="http://schemas.microsoft.com/office/drawing/2014/main" id="{FF062AC8-3C79-DFB4-EA41-89306E8DAF02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500240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C4 Vertebra</a:t>
                              </a:r>
                            </a:p>
                          </p:txBody>
                        </p:sp>
                        <p:sp>
                          <p:nvSpPr>
                            <p:cNvPr id="1188" name="FTU - longus colli inferior">
                              <a:extLst>
                                <a:ext uri="{FF2B5EF4-FFF2-40B4-BE49-F238E27FC236}">
                                  <a16:creationId xmlns:a16="http://schemas.microsoft.com/office/drawing/2014/main" id="{16D574FE-C3F4-8972-B742-124877EB4376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621266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C5 Vertebra</a:t>
                              </a:r>
                            </a:p>
                          </p:txBody>
                        </p:sp>
                      </p:grpSp>
                      <p:grpSp>
                        <p:nvGrpSpPr>
                          <p:cNvPr id="628" name="Group 627">
                            <a:extLst>
                              <a:ext uri="{FF2B5EF4-FFF2-40B4-BE49-F238E27FC236}">
                                <a16:creationId xmlns:a16="http://schemas.microsoft.com/office/drawing/2014/main" id="{F00A3F69-874A-5E9F-6250-B3823E6BE2E0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6834" y="5144254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1171" name="Text Box 3036">
                              <a:extLst>
                                <a:ext uri="{FF2B5EF4-FFF2-40B4-BE49-F238E27FC236}">
                                  <a16:creationId xmlns:a16="http://schemas.microsoft.com/office/drawing/2014/main" id="{EE958984-6049-FCFC-1C32-5D979107917F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172" name="Text Box 3036">
                              <a:extLst>
                                <a:ext uri="{FF2B5EF4-FFF2-40B4-BE49-F238E27FC236}">
                                  <a16:creationId xmlns:a16="http://schemas.microsoft.com/office/drawing/2014/main" id="{986F086C-697B-064D-A844-23ABDD4B15D2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174" name="Text Box 3036">
                              <a:extLst>
                                <a:ext uri="{FF2B5EF4-FFF2-40B4-BE49-F238E27FC236}">
                                  <a16:creationId xmlns:a16="http://schemas.microsoft.com/office/drawing/2014/main" id="{E88A10C8-8677-ACF6-84A3-4F715FA1F7DD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629" name="Group 628">
                            <a:extLst>
                              <a:ext uri="{FF2B5EF4-FFF2-40B4-BE49-F238E27FC236}">
                                <a16:creationId xmlns:a16="http://schemas.microsoft.com/office/drawing/2014/main" id="{A7A9CC58-9976-D502-C764-0F3945D9152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630" y="5265090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1165" name="Text Box 3036">
                              <a:extLst>
                                <a:ext uri="{FF2B5EF4-FFF2-40B4-BE49-F238E27FC236}">
                                  <a16:creationId xmlns:a16="http://schemas.microsoft.com/office/drawing/2014/main" id="{41AFD222-FD04-CEB0-AC77-1FE8B56D4E12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169" name="Text Box 3036">
                              <a:extLst>
                                <a:ext uri="{FF2B5EF4-FFF2-40B4-BE49-F238E27FC236}">
                                  <a16:creationId xmlns:a16="http://schemas.microsoft.com/office/drawing/2014/main" id="{4A102459-0950-EB68-BC52-D14FCA8A5C03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170" name="Text Box 3036">
                              <a:extLst>
                                <a:ext uri="{FF2B5EF4-FFF2-40B4-BE49-F238E27FC236}">
                                  <a16:creationId xmlns:a16="http://schemas.microsoft.com/office/drawing/2014/main" id="{278477B9-416B-4C97-E82F-230FA7807921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631" name="Group 630">
                            <a:extLst>
                              <a:ext uri="{FF2B5EF4-FFF2-40B4-BE49-F238E27FC236}">
                                <a16:creationId xmlns:a16="http://schemas.microsoft.com/office/drawing/2014/main" id="{947B922C-6526-24B5-BFDC-F261D6D10F2D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6561" y="5387592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1156" name="Text Box 3036">
                              <a:extLst>
                                <a:ext uri="{FF2B5EF4-FFF2-40B4-BE49-F238E27FC236}">
                                  <a16:creationId xmlns:a16="http://schemas.microsoft.com/office/drawing/2014/main" id="{12737B42-493E-4006-1F65-288F2F751D67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158" name="Text Box 3036">
                              <a:extLst>
                                <a:ext uri="{FF2B5EF4-FFF2-40B4-BE49-F238E27FC236}">
                                  <a16:creationId xmlns:a16="http://schemas.microsoft.com/office/drawing/2014/main" id="{47B7F0ED-4A24-5BBD-FC61-751D14F8E8E9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164" name="Text Box 3036">
                              <a:extLst>
                                <a:ext uri="{FF2B5EF4-FFF2-40B4-BE49-F238E27FC236}">
                                  <a16:creationId xmlns:a16="http://schemas.microsoft.com/office/drawing/2014/main" id="{B7D0452A-BA93-B3C3-D2F6-B8C75D7CFF90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640" name="Group 639">
                            <a:extLst>
                              <a:ext uri="{FF2B5EF4-FFF2-40B4-BE49-F238E27FC236}">
                                <a16:creationId xmlns:a16="http://schemas.microsoft.com/office/drawing/2014/main" id="{61D833E7-134F-7357-B6D7-8D32672FB8F0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201" y="5511970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1153" name="Text Box 3036">
                              <a:extLst>
                                <a:ext uri="{FF2B5EF4-FFF2-40B4-BE49-F238E27FC236}">
                                  <a16:creationId xmlns:a16="http://schemas.microsoft.com/office/drawing/2014/main" id="{D86F7AD3-8C8C-861F-7258-41F9B416D5A2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154" name="Text Box 3036">
                              <a:extLst>
                                <a:ext uri="{FF2B5EF4-FFF2-40B4-BE49-F238E27FC236}">
                                  <a16:creationId xmlns:a16="http://schemas.microsoft.com/office/drawing/2014/main" id="{5845B6B5-436B-EF5C-E371-AC77045FA5E5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155" name="Text Box 3036">
                              <a:extLst>
                                <a:ext uri="{FF2B5EF4-FFF2-40B4-BE49-F238E27FC236}">
                                  <a16:creationId xmlns:a16="http://schemas.microsoft.com/office/drawing/2014/main" id="{1A11572A-684C-B7CF-7EE9-74150A322DDA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655" name="Group 654">
                            <a:extLst>
                              <a:ext uri="{FF2B5EF4-FFF2-40B4-BE49-F238E27FC236}">
                                <a16:creationId xmlns:a16="http://schemas.microsoft.com/office/drawing/2014/main" id="{B26FB22B-1189-D8C2-CD2F-35DA02A8E4A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201" y="5629823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656" name="Text Box 3036">
                              <a:extLst>
                                <a:ext uri="{FF2B5EF4-FFF2-40B4-BE49-F238E27FC236}">
                                  <a16:creationId xmlns:a16="http://schemas.microsoft.com/office/drawing/2014/main" id="{04EA9841-285F-D564-DF5B-A8ABF9C18784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725" name="Text Box 3036">
                              <a:extLst>
                                <a:ext uri="{FF2B5EF4-FFF2-40B4-BE49-F238E27FC236}">
                                  <a16:creationId xmlns:a16="http://schemas.microsoft.com/office/drawing/2014/main" id="{19ECB78B-8CB2-8B19-412D-4F1D5A188412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726" name="Text Box 3036">
                              <a:extLst>
                                <a:ext uri="{FF2B5EF4-FFF2-40B4-BE49-F238E27FC236}">
                                  <a16:creationId xmlns:a16="http://schemas.microsoft.com/office/drawing/2014/main" id="{414B1816-0416-2C76-49FB-3A3152431309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</p:grpSp>
                    <p:sp>
                      <p:nvSpPr>
                        <p:cNvPr id="626" name="FTU - longus colli inferior">
                          <a:extLst>
                            <a:ext uri="{FF2B5EF4-FFF2-40B4-BE49-F238E27FC236}">
                              <a16:creationId xmlns:a16="http://schemas.microsoft.com/office/drawing/2014/main" id="{79AA8246-24FA-AE38-6E95-36762DFA067A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6026213" y="6017171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C6 Vertebra</a:t>
                          </a:r>
                        </a:p>
                      </p:txBody>
                    </p:sp>
                  </p:grpSp>
                  <p:sp>
                    <p:nvSpPr>
                      <p:cNvPr id="613" name="Text Box 3036">
                        <a:extLst>
                          <a:ext uri="{FF2B5EF4-FFF2-40B4-BE49-F238E27FC236}">
                            <a16:creationId xmlns:a16="http://schemas.microsoft.com/office/drawing/2014/main" id="{805ED632-4F9C-24D8-76DA-3F67EB043EC6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56979" y="6034597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15" name="Text Box 3036">
                        <a:extLst>
                          <a:ext uri="{FF2B5EF4-FFF2-40B4-BE49-F238E27FC236}">
                            <a16:creationId xmlns:a16="http://schemas.microsoft.com/office/drawing/2014/main" id="{0992D2D3-26C7-73CF-161E-8B56913368F0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56979" y="6079822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21" name="Text Box 3036">
                        <a:extLst>
                          <a:ext uri="{FF2B5EF4-FFF2-40B4-BE49-F238E27FC236}">
                            <a16:creationId xmlns:a16="http://schemas.microsoft.com/office/drawing/2014/main" id="{0B97AD7D-4890-9D60-148A-AEEA0F03FC4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405767" y="6062143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603" name="Text Box 3036">
                      <a:extLst>
                        <a:ext uri="{FF2B5EF4-FFF2-40B4-BE49-F238E27FC236}">
                          <a16:creationId xmlns:a16="http://schemas.microsoft.com/office/drawing/2014/main" id="{6E69DAEC-C477-5B9D-4CBF-B4C51F81DFE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7372" y="768203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04" name="Text Box 3036">
                      <a:extLst>
                        <a:ext uri="{FF2B5EF4-FFF2-40B4-BE49-F238E27FC236}">
                          <a16:creationId xmlns:a16="http://schemas.microsoft.com/office/drawing/2014/main" id="{F435C3DB-103B-3331-C66C-154D669FB56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7372" y="773712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05" name="Text Box 3036">
                      <a:extLst>
                        <a:ext uri="{FF2B5EF4-FFF2-40B4-BE49-F238E27FC236}">
                          <a16:creationId xmlns:a16="http://schemas.microsoft.com/office/drawing/2014/main" id="{6FBA4091-7F3D-B0A4-3DC5-357E33ED9FF5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6160" y="770958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06" name="Text Box 3036">
                      <a:extLst>
                        <a:ext uri="{FF2B5EF4-FFF2-40B4-BE49-F238E27FC236}">
                          <a16:creationId xmlns:a16="http://schemas.microsoft.com/office/drawing/2014/main" id="{CDDBEE3C-06CC-9FD3-D981-7E77E7132B81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94516" y="793490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07" name="Text Box 3036">
                      <a:extLst>
                        <a:ext uri="{FF2B5EF4-FFF2-40B4-BE49-F238E27FC236}">
                          <a16:creationId xmlns:a16="http://schemas.microsoft.com/office/drawing/2014/main" id="{73FA5110-03FE-EEFB-78EC-3177E2A6FEDC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94516" y="798999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08" name="Text Box 3036">
                      <a:extLst>
                        <a:ext uri="{FF2B5EF4-FFF2-40B4-BE49-F238E27FC236}">
                          <a16:creationId xmlns:a16="http://schemas.microsoft.com/office/drawing/2014/main" id="{87D71735-9A02-4502-68A8-E91CCE31A251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43304" y="796245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09" name="Text Box 3036">
                      <a:extLst>
                        <a:ext uri="{FF2B5EF4-FFF2-40B4-BE49-F238E27FC236}">
                          <a16:creationId xmlns:a16="http://schemas.microsoft.com/office/drawing/2014/main" id="{73169A56-C140-7965-9F92-CFE0252B67F9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8553" y="7435702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10" name="Text Box 3036">
                      <a:extLst>
                        <a:ext uri="{FF2B5EF4-FFF2-40B4-BE49-F238E27FC236}">
                          <a16:creationId xmlns:a16="http://schemas.microsoft.com/office/drawing/2014/main" id="{A91AEF10-E21B-C946-D815-9456E6B9A3B9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8553" y="7490794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11" name="Text Box 3036">
                      <a:extLst>
                        <a:ext uri="{FF2B5EF4-FFF2-40B4-BE49-F238E27FC236}">
                          <a16:creationId xmlns:a16="http://schemas.microsoft.com/office/drawing/2014/main" id="{7AFC689A-C3A2-2CD1-64DC-0DA50551DD4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7341" y="7463248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529" name="FTU - mylohyoid">
                    <a:extLst>
                      <a:ext uri="{FF2B5EF4-FFF2-40B4-BE49-F238E27FC236}">
                        <a16:creationId xmlns:a16="http://schemas.microsoft.com/office/drawing/2014/main" id="{7ED3DFA8-613B-CE49-9618-7A44223D0308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30514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C7 Vertebra</a:t>
                    </a:r>
                  </a:p>
                </p:txBody>
              </p:sp>
              <p:sp>
                <p:nvSpPr>
                  <p:cNvPr id="594" name="FTU - digastric">
                    <a:extLst>
                      <a:ext uri="{FF2B5EF4-FFF2-40B4-BE49-F238E27FC236}">
                        <a16:creationId xmlns:a16="http://schemas.microsoft.com/office/drawing/2014/main" id="{3E25077E-0FA7-6AB4-3BBF-89C450D03B12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426172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L1 Vertebra</a:t>
                    </a:r>
                  </a:p>
                </p:txBody>
              </p:sp>
              <p:sp>
                <p:nvSpPr>
                  <p:cNvPr id="598" name="FTU - geniohyoid">
                    <a:extLst>
                      <a:ext uri="{FF2B5EF4-FFF2-40B4-BE49-F238E27FC236}">
                        <a16:creationId xmlns:a16="http://schemas.microsoft.com/office/drawing/2014/main" id="{F78C189A-571B-84D7-BC6C-7C30B7EB021B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545991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L2 Vertebra</a:t>
                    </a:r>
                  </a:p>
                </p:txBody>
              </p:sp>
              <p:sp>
                <p:nvSpPr>
                  <p:cNvPr id="599" name="FTU - longus capitis">
                    <a:extLst>
                      <a:ext uri="{FF2B5EF4-FFF2-40B4-BE49-F238E27FC236}">
                        <a16:creationId xmlns:a16="http://schemas.microsoft.com/office/drawing/2014/main" id="{CEF3EC4E-BC9E-0AF0-9769-1735F42CF710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67030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L3 Vertebra</a:t>
                    </a:r>
                  </a:p>
                </p:txBody>
              </p:sp>
              <p:sp>
                <p:nvSpPr>
                  <p:cNvPr id="600" name="FTU - longus colli inferior">
                    <a:extLst>
                      <a:ext uri="{FF2B5EF4-FFF2-40B4-BE49-F238E27FC236}">
                        <a16:creationId xmlns:a16="http://schemas.microsoft.com/office/drawing/2014/main" id="{ABA9E6F3-0026-8872-1801-9B8C83DD6BB6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791332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L4 Vertebra</a:t>
                    </a:r>
                  </a:p>
                </p:txBody>
              </p:sp>
              <p:sp>
                <p:nvSpPr>
                  <p:cNvPr id="601" name="FTU - longus colli inferior">
                    <a:extLst>
                      <a:ext uri="{FF2B5EF4-FFF2-40B4-BE49-F238E27FC236}">
                        <a16:creationId xmlns:a16="http://schemas.microsoft.com/office/drawing/2014/main" id="{D93B8524-0BE9-B967-B430-AA3E3F5554F0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039" y="79174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L5 Vertebra</a:t>
                    </a:r>
                  </a:p>
                </p:txBody>
              </p:sp>
            </p:grpSp>
            <p:grpSp>
              <p:nvGrpSpPr>
                <p:cNvPr id="9531" name="Group 9530">
                  <a:extLst>
                    <a:ext uri="{FF2B5EF4-FFF2-40B4-BE49-F238E27FC236}">
                      <a16:creationId xmlns:a16="http://schemas.microsoft.com/office/drawing/2014/main" id="{DE250827-B008-B0EB-B076-4D7F65ACD8D9}"/>
                    </a:ext>
                  </a:extLst>
                </p:cNvPr>
                <p:cNvGrpSpPr/>
                <p:nvPr/>
              </p:nvGrpSpPr>
              <p:grpSpPr>
                <a:xfrm>
                  <a:off x="35684517" y="7435278"/>
                  <a:ext cx="91932" cy="582849"/>
                  <a:chOff x="35688553" y="7314320"/>
                  <a:chExt cx="91932" cy="582849"/>
                </a:xfrm>
              </p:grpSpPr>
              <p:sp>
                <p:nvSpPr>
                  <p:cNvPr id="9532" name="Text Box 3036">
                    <a:extLst>
                      <a:ext uri="{FF2B5EF4-FFF2-40B4-BE49-F238E27FC236}">
                        <a16:creationId xmlns:a16="http://schemas.microsoft.com/office/drawing/2014/main" id="{1FD3FD50-D746-7826-19F4-1A460C98494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9005" y="7314320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533" name="Text Box 3036">
                    <a:extLst>
                      <a:ext uri="{FF2B5EF4-FFF2-40B4-BE49-F238E27FC236}">
                        <a16:creationId xmlns:a16="http://schemas.microsoft.com/office/drawing/2014/main" id="{F8FCF83B-E261-0181-9693-1ED7CAC9D30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9005" y="7369412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534" name="Text Box 3036">
                    <a:extLst>
                      <a:ext uri="{FF2B5EF4-FFF2-40B4-BE49-F238E27FC236}">
                        <a16:creationId xmlns:a16="http://schemas.microsoft.com/office/drawing/2014/main" id="{204116A6-7E7B-693A-1E3D-25D2784CB07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37793" y="7341866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535" name="Text Box 3036">
                    <a:extLst>
                      <a:ext uri="{FF2B5EF4-FFF2-40B4-BE49-F238E27FC236}">
                        <a16:creationId xmlns:a16="http://schemas.microsoft.com/office/drawing/2014/main" id="{7F14BE22-35A2-79AF-1F03-8A8E5C53040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8553" y="755320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79" name="Text Box 3036">
                    <a:extLst>
                      <a:ext uri="{FF2B5EF4-FFF2-40B4-BE49-F238E27FC236}">
                        <a16:creationId xmlns:a16="http://schemas.microsoft.com/office/drawing/2014/main" id="{D308D008-74CC-D093-5185-4BB0C3581F8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8553" y="76082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01" name="Text Box 3036">
                    <a:extLst>
                      <a:ext uri="{FF2B5EF4-FFF2-40B4-BE49-F238E27FC236}">
                        <a16:creationId xmlns:a16="http://schemas.microsoft.com/office/drawing/2014/main" id="{FACAD6C6-F03C-B8A9-E6D3-4DA1B8DE438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37341" y="758075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03" name="Text Box 3036">
                    <a:extLst>
                      <a:ext uri="{FF2B5EF4-FFF2-40B4-BE49-F238E27FC236}">
                        <a16:creationId xmlns:a16="http://schemas.microsoft.com/office/drawing/2014/main" id="{2FFEF491-550F-8EEB-A902-0267B1500DA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95697" y="780607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18" name="Text Box 3036">
                    <a:extLst>
                      <a:ext uri="{FF2B5EF4-FFF2-40B4-BE49-F238E27FC236}">
                        <a16:creationId xmlns:a16="http://schemas.microsoft.com/office/drawing/2014/main" id="{0DDB7D06-5D60-EDD3-FD85-B55704B517F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95697" y="786116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19" name="Text Box 3036">
                    <a:extLst>
                      <a:ext uri="{FF2B5EF4-FFF2-40B4-BE49-F238E27FC236}">
                        <a16:creationId xmlns:a16="http://schemas.microsoft.com/office/drawing/2014/main" id="{0230792A-13CB-1327-7131-613B7576E66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44485" y="783362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9526" name="FTU - mylohyoid">
                <a:extLst>
                  <a:ext uri="{FF2B5EF4-FFF2-40B4-BE49-F238E27FC236}">
                    <a16:creationId xmlns:a16="http://schemas.microsoft.com/office/drawing/2014/main" id="{0E4011D6-8C40-BDA4-BD45-238F803D36C3}"/>
                  </a:ext>
                </a:extLst>
              </p:cNvPr>
              <p:cNvSpPr txBox="1"/>
              <p:nvPr/>
            </p:nvSpPr>
            <p:spPr>
              <a:xfrm>
                <a:off x="34359902" y="80293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T1 Vertebra</a:t>
                </a:r>
              </a:p>
            </p:txBody>
          </p:sp>
          <p:sp>
            <p:nvSpPr>
              <p:cNvPr id="9527" name="Text Box 3036">
                <a:extLst>
                  <a:ext uri="{FF2B5EF4-FFF2-40B4-BE49-F238E27FC236}">
                    <a16:creationId xmlns:a16="http://schemas.microsoft.com/office/drawing/2014/main" id="{624CEEF6-7A1F-6420-1E3D-CAF4D295B6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4391" y="8038539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28" name="Text Box 3036">
                <a:extLst>
                  <a:ext uri="{FF2B5EF4-FFF2-40B4-BE49-F238E27FC236}">
                    <a16:creationId xmlns:a16="http://schemas.microsoft.com/office/drawing/2014/main" id="{07D0954E-D74E-B675-C19F-26243C5D4D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4391" y="8093631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29" name="Text Box 3036">
                <a:extLst>
                  <a:ext uri="{FF2B5EF4-FFF2-40B4-BE49-F238E27FC236}">
                    <a16:creationId xmlns:a16="http://schemas.microsoft.com/office/drawing/2014/main" id="{8587A78C-D09E-9C82-52C8-771A25F961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733179" y="8066085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514" name="FTU - mylohyoid">
              <a:extLst>
                <a:ext uri="{FF2B5EF4-FFF2-40B4-BE49-F238E27FC236}">
                  <a16:creationId xmlns:a16="http://schemas.microsoft.com/office/drawing/2014/main" id="{2D7A1405-4BBF-8162-FC45-847E5F784461}"/>
                </a:ext>
              </a:extLst>
            </p:cNvPr>
            <p:cNvSpPr txBox="1"/>
            <p:nvPr/>
          </p:nvSpPr>
          <p:spPr>
            <a:xfrm>
              <a:off x="34359902" y="815599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 Vertebra</a:t>
              </a:r>
            </a:p>
          </p:txBody>
        </p:sp>
        <p:sp>
          <p:nvSpPr>
            <p:cNvPr id="9515" name="FTU - mylohyoid">
              <a:extLst>
                <a:ext uri="{FF2B5EF4-FFF2-40B4-BE49-F238E27FC236}">
                  <a16:creationId xmlns:a16="http://schemas.microsoft.com/office/drawing/2014/main" id="{536EFAFE-EDCC-A8FE-EC7D-59706C592DFC}"/>
                </a:ext>
              </a:extLst>
            </p:cNvPr>
            <p:cNvSpPr txBox="1"/>
            <p:nvPr/>
          </p:nvSpPr>
          <p:spPr>
            <a:xfrm>
              <a:off x="34357541" y="828353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 Vertebra</a:t>
              </a:r>
            </a:p>
          </p:txBody>
        </p:sp>
        <p:sp>
          <p:nvSpPr>
            <p:cNvPr id="9516" name="FTU - mylohyoid">
              <a:extLst>
                <a:ext uri="{FF2B5EF4-FFF2-40B4-BE49-F238E27FC236}">
                  <a16:creationId xmlns:a16="http://schemas.microsoft.com/office/drawing/2014/main" id="{3E80BAC5-C7B7-FD43-1C66-1AB1B78B5CDB}"/>
                </a:ext>
              </a:extLst>
            </p:cNvPr>
            <p:cNvSpPr txBox="1"/>
            <p:nvPr/>
          </p:nvSpPr>
          <p:spPr>
            <a:xfrm>
              <a:off x="34359902" y="8414973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 Vertebra</a:t>
              </a:r>
            </a:p>
          </p:txBody>
        </p:sp>
        <p:sp>
          <p:nvSpPr>
            <p:cNvPr id="9517" name="FTU - mylohyoid">
              <a:extLst>
                <a:ext uri="{FF2B5EF4-FFF2-40B4-BE49-F238E27FC236}">
                  <a16:creationId xmlns:a16="http://schemas.microsoft.com/office/drawing/2014/main" id="{70BB5E3C-641F-414F-1D5E-C9D6DF77B7BB}"/>
                </a:ext>
              </a:extLst>
            </p:cNvPr>
            <p:cNvSpPr txBox="1"/>
            <p:nvPr/>
          </p:nvSpPr>
          <p:spPr>
            <a:xfrm>
              <a:off x="34357541" y="854366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 Vertebra</a:t>
              </a:r>
            </a:p>
          </p:txBody>
        </p:sp>
        <p:sp>
          <p:nvSpPr>
            <p:cNvPr id="9518" name="FTU - mylohyoid">
              <a:extLst>
                <a:ext uri="{FF2B5EF4-FFF2-40B4-BE49-F238E27FC236}">
                  <a16:creationId xmlns:a16="http://schemas.microsoft.com/office/drawing/2014/main" id="{79C2654E-6161-CF7B-C20E-B993428BE623}"/>
                </a:ext>
              </a:extLst>
            </p:cNvPr>
            <p:cNvSpPr txBox="1"/>
            <p:nvPr/>
          </p:nvSpPr>
          <p:spPr>
            <a:xfrm>
              <a:off x="34357541" y="867257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 Vertebra</a:t>
              </a:r>
            </a:p>
          </p:txBody>
        </p:sp>
        <p:sp>
          <p:nvSpPr>
            <p:cNvPr id="9519" name="FTU - mylohyoid">
              <a:extLst>
                <a:ext uri="{FF2B5EF4-FFF2-40B4-BE49-F238E27FC236}">
                  <a16:creationId xmlns:a16="http://schemas.microsoft.com/office/drawing/2014/main" id="{85C2944D-F1AD-7EB6-6D0C-26830910059D}"/>
                </a:ext>
              </a:extLst>
            </p:cNvPr>
            <p:cNvSpPr txBox="1"/>
            <p:nvPr/>
          </p:nvSpPr>
          <p:spPr>
            <a:xfrm>
              <a:off x="34357541" y="88066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 Vertebra</a:t>
              </a:r>
            </a:p>
          </p:txBody>
        </p:sp>
        <p:sp>
          <p:nvSpPr>
            <p:cNvPr id="9520" name="FTU - mylohyoid">
              <a:extLst>
                <a:ext uri="{FF2B5EF4-FFF2-40B4-BE49-F238E27FC236}">
                  <a16:creationId xmlns:a16="http://schemas.microsoft.com/office/drawing/2014/main" id="{7F1F15EB-7C74-896B-3011-6F9213EC3320}"/>
                </a:ext>
              </a:extLst>
            </p:cNvPr>
            <p:cNvSpPr txBox="1"/>
            <p:nvPr/>
          </p:nvSpPr>
          <p:spPr>
            <a:xfrm>
              <a:off x="34357541" y="893208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 Vertebra</a:t>
              </a:r>
            </a:p>
          </p:txBody>
        </p:sp>
        <p:sp>
          <p:nvSpPr>
            <p:cNvPr id="9521" name="FTU - mylohyoid">
              <a:extLst>
                <a:ext uri="{FF2B5EF4-FFF2-40B4-BE49-F238E27FC236}">
                  <a16:creationId xmlns:a16="http://schemas.microsoft.com/office/drawing/2014/main" id="{E01E050D-6532-73AF-88D2-7D1824B9F16C}"/>
                </a:ext>
              </a:extLst>
            </p:cNvPr>
            <p:cNvSpPr txBox="1"/>
            <p:nvPr/>
          </p:nvSpPr>
          <p:spPr>
            <a:xfrm>
              <a:off x="34357541" y="905613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 Vertebra</a:t>
              </a:r>
            </a:p>
          </p:txBody>
        </p:sp>
        <p:sp>
          <p:nvSpPr>
            <p:cNvPr id="9522" name="FTU - mylohyoid">
              <a:extLst>
                <a:ext uri="{FF2B5EF4-FFF2-40B4-BE49-F238E27FC236}">
                  <a16:creationId xmlns:a16="http://schemas.microsoft.com/office/drawing/2014/main" id="{57B7AAAA-22AB-46D3-DD6A-B3F0D1B4930B}"/>
                </a:ext>
              </a:extLst>
            </p:cNvPr>
            <p:cNvSpPr txBox="1"/>
            <p:nvPr/>
          </p:nvSpPr>
          <p:spPr>
            <a:xfrm>
              <a:off x="34357541" y="918557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 Vertebra</a:t>
              </a:r>
            </a:p>
          </p:txBody>
        </p:sp>
        <p:sp>
          <p:nvSpPr>
            <p:cNvPr id="9523" name="FTU - mylohyoid">
              <a:extLst>
                <a:ext uri="{FF2B5EF4-FFF2-40B4-BE49-F238E27FC236}">
                  <a16:creationId xmlns:a16="http://schemas.microsoft.com/office/drawing/2014/main" id="{D910A4FA-E9F2-2AB4-7CB2-EF2D698E9C41}"/>
                </a:ext>
              </a:extLst>
            </p:cNvPr>
            <p:cNvSpPr txBox="1"/>
            <p:nvPr/>
          </p:nvSpPr>
          <p:spPr>
            <a:xfrm>
              <a:off x="34357541" y="931249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 Vertebra</a:t>
              </a:r>
            </a:p>
          </p:txBody>
        </p:sp>
        <p:sp>
          <p:nvSpPr>
            <p:cNvPr id="9524" name="FTU - mylohyoid">
              <a:extLst>
                <a:ext uri="{FF2B5EF4-FFF2-40B4-BE49-F238E27FC236}">
                  <a16:creationId xmlns:a16="http://schemas.microsoft.com/office/drawing/2014/main" id="{09D7FECD-7F72-C076-5BCA-B5F5EEDE131F}"/>
                </a:ext>
              </a:extLst>
            </p:cNvPr>
            <p:cNvSpPr txBox="1"/>
            <p:nvPr/>
          </p:nvSpPr>
          <p:spPr>
            <a:xfrm>
              <a:off x="34357541" y="944097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 Vertebra</a:t>
              </a:r>
            </a:p>
          </p:txBody>
        </p:sp>
      </p:grpSp>
      <p:grpSp>
        <p:nvGrpSpPr>
          <p:cNvPr id="1190" name="Group 1189">
            <a:extLst>
              <a:ext uri="{FF2B5EF4-FFF2-40B4-BE49-F238E27FC236}">
                <a16:creationId xmlns:a16="http://schemas.microsoft.com/office/drawing/2014/main" id="{E8C9DD04-F8F9-F987-50AF-8949DFCBC2E3}"/>
              </a:ext>
            </a:extLst>
          </p:cNvPr>
          <p:cNvGrpSpPr/>
          <p:nvPr/>
        </p:nvGrpSpPr>
        <p:grpSpPr>
          <a:xfrm>
            <a:off x="36005167" y="8175464"/>
            <a:ext cx="1440000" cy="276012"/>
            <a:chOff x="7152345" y="5014339"/>
            <a:chExt cx="1440000" cy="276012"/>
          </a:xfrm>
        </p:grpSpPr>
        <p:grpSp>
          <p:nvGrpSpPr>
            <p:cNvPr id="1196" name="organ group - head &amp; neck muscles">
              <a:extLst>
                <a:ext uri="{FF2B5EF4-FFF2-40B4-BE49-F238E27FC236}">
                  <a16:creationId xmlns:a16="http://schemas.microsoft.com/office/drawing/2014/main" id="{E92E7539-6141-94AF-C285-099A251B816A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1204" name="organ - head &amp; neck muscles">
                <a:extLst>
                  <a:ext uri="{FF2B5EF4-FFF2-40B4-BE49-F238E27FC236}">
                    <a16:creationId xmlns:a16="http://schemas.microsoft.com/office/drawing/2014/main" id="{E33441FE-3C61-7A6E-66E6-742F8D061513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Shoulder</a:t>
                </a:r>
              </a:p>
            </p:txBody>
          </p:sp>
          <p:sp>
            <p:nvSpPr>
              <p:cNvPr id="1205" name="FTU - mylohyoid">
                <a:extLst>
                  <a:ext uri="{FF2B5EF4-FFF2-40B4-BE49-F238E27FC236}">
                    <a16:creationId xmlns:a16="http://schemas.microsoft.com/office/drawing/2014/main" id="{83CE27C9-BDCC-6A2A-BE57-1F5C5ABFB17C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Scapula</a:t>
                </a:r>
              </a:p>
            </p:txBody>
          </p:sp>
        </p:grpSp>
        <p:grpSp>
          <p:nvGrpSpPr>
            <p:cNvPr id="1197" name="Group 1196">
              <a:extLst>
                <a:ext uri="{FF2B5EF4-FFF2-40B4-BE49-F238E27FC236}">
                  <a16:creationId xmlns:a16="http://schemas.microsoft.com/office/drawing/2014/main" id="{F1DDA84C-762F-9E7A-C7C7-78D74D08C6A8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1201" name="Text Box 3036">
                <a:extLst>
                  <a:ext uri="{FF2B5EF4-FFF2-40B4-BE49-F238E27FC236}">
                    <a16:creationId xmlns:a16="http://schemas.microsoft.com/office/drawing/2014/main" id="{154ECF02-0976-D166-27EB-627D693E65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2" name="Text Box 3036">
                <a:extLst>
                  <a:ext uri="{FF2B5EF4-FFF2-40B4-BE49-F238E27FC236}">
                    <a16:creationId xmlns:a16="http://schemas.microsoft.com/office/drawing/2014/main" id="{E65E2BBB-7EFA-535B-473D-CFE510E74E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3" name="Text Box 3036">
                <a:extLst>
                  <a:ext uri="{FF2B5EF4-FFF2-40B4-BE49-F238E27FC236}">
                    <a16:creationId xmlns:a16="http://schemas.microsoft.com/office/drawing/2014/main" id="{F75AA92D-ABC1-A270-A1D4-3DA11414DD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06" name="Group 1205">
            <a:extLst>
              <a:ext uri="{FF2B5EF4-FFF2-40B4-BE49-F238E27FC236}">
                <a16:creationId xmlns:a16="http://schemas.microsoft.com/office/drawing/2014/main" id="{B15CCC3E-28ED-F0EC-954E-483396BA007E}"/>
              </a:ext>
            </a:extLst>
          </p:cNvPr>
          <p:cNvGrpSpPr/>
          <p:nvPr/>
        </p:nvGrpSpPr>
        <p:grpSpPr>
          <a:xfrm>
            <a:off x="32618303" y="9848888"/>
            <a:ext cx="1443374" cy="2533942"/>
            <a:chOff x="32419793" y="9201501"/>
            <a:chExt cx="1443374" cy="2533942"/>
          </a:xfrm>
        </p:grpSpPr>
        <p:grpSp>
          <p:nvGrpSpPr>
            <p:cNvPr id="1207" name="Group 1206">
              <a:extLst>
                <a:ext uri="{FF2B5EF4-FFF2-40B4-BE49-F238E27FC236}">
                  <a16:creationId xmlns:a16="http://schemas.microsoft.com/office/drawing/2014/main" id="{93344C94-CAE8-EAB6-2F86-F8AE418B8867}"/>
                </a:ext>
              </a:extLst>
            </p:cNvPr>
            <p:cNvGrpSpPr/>
            <p:nvPr/>
          </p:nvGrpSpPr>
          <p:grpSpPr>
            <a:xfrm>
              <a:off x="32419793" y="9201501"/>
              <a:ext cx="1443374" cy="2533942"/>
              <a:chOff x="32589061" y="9200373"/>
              <a:chExt cx="1443374" cy="2533942"/>
            </a:xfrm>
          </p:grpSpPr>
          <p:grpSp>
            <p:nvGrpSpPr>
              <p:cNvPr id="1320" name="Group 1319">
                <a:extLst>
                  <a:ext uri="{FF2B5EF4-FFF2-40B4-BE49-F238E27FC236}">
                    <a16:creationId xmlns:a16="http://schemas.microsoft.com/office/drawing/2014/main" id="{45C3AD6D-2672-7E49-E64E-4FB91CDB6F17}"/>
                  </a:ext>
                </a:extLst>
              </p:cNvPr>
              <p:cNvGrpSpPr/>
              <p:nvPr/>
            </p:nvGrpSpPr>
            <p:grpSpPr>
              <a:xfrm>
                <a:off x="32589061" y="9200373"/>
                <a:ext cx="1443374" cy="2533942"/>
                <a:chOff x="32589061" y="9200373"/>
                <a:chExt cx="1443374" cy="2533942"/>
              </a:xfrm>
            </p:grpSpPr>
            <p:grpSp>
              <p:nvGrpSpPr>
                <p:cNvPr id="1336" name="Group 1335">
                  <a:extLst>
                    <a:ext uri="{FF2B5EF4-FFF2-40B4-BE49-F238E27FC236}">
                      <a16:creationId xmlns:a16="http://schemas.microsoft.com/office/drawing/2014/main" id="{0012DE04-158F-088F-AF8D-7C431DF68CAB}"/>
                    </a:ext>
                  </a:extLst>
                </p:cNvPr>
                <p:cNvGrpSpPr/>
                <p:nvPr/>
              </p:nvGrpSpPr>
              <p:grpSpPr>
                <a:xfrm>
                  <a:off x="32590074" y="9200373"/>
                  <a:ext cx="1442361" cy="2533942"/>
                  <a:chOff x="34357541" y="6434511"/>
                  <a:chExt cx="1442361" cy="2533942"/>
                </a:xfrm>
              </p:grpSpPr>
              <p:grpSp>
                <p:nvGrpSpPr>
                  <p:cNvPr id="1346" name="Group 1345">
                    <a:extLst>
                      <a:ext uri="{FF2B5EF4-FFF2-40B4-BE49-F238E27FC236}">
                        <a16:creationId xmlns:a16="http://schemas.microsoft.com/office/drawing/2014/main" id="{889D0342-A0C5-51AF-C11F-DAF45AFDCF50}"/>
                      </a:ext>
                    </a:extLst>
                  </p:cNvPr>
                  <p:cNvGrpSpPr/>
                  <p:nvPr/>
                </p:nvGrpSpPr>
                <p:grpSpPr>
                  <a:xfrm>
                    <a:off x="34358805" y="6434511"/>
                    <a:ext cx="1441097" cy="2533942"/>
                    <a:chOff x="34358805" y="6434511"/>
                    <a:chExt cx="1441097" cy="2533942"/>
                  </a:xfrm>
                </p:grpSpPr>
                <p:grpSp>
                  <p:nvGrpSpPr>
                    <p:cNvPr id="1383" name="Group 1382">
                      <a:extLst>
                        <a:ext uri="{FF2B5EF4-FFF2-40B4-BE49-F238E27FC236}">
                          <a16:creationId xmlns:a16="http://schemas.microsoft.com/office/drawing/2014/main" id="{AE4FE4DE-FA0A-39F9-E947-D03E43A02AA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58805" y="6434511"/>
                      <a:ext cx="1441096" cy="2533942"/>
                      <a:chOff x="34366709" y="6449233"/>
                      <a:chExt cx="1441096" cy="2533942"/>
                    </a:xfrm>
                  </p:grpSpPr>
                  <p:grpSp>
                    <p:nvGrpSpPr>
                      <p:cNvPr id="1388" name="Group 1387">
                        <a:extLst>
                          <a:ext uri="{FF2B5EF4-FFF2-40B4-BE49-F238E27FC236}">
                            <a16:creationId xmlns:a16="http://schemas.microsoft.com/office/drawing/2014/main" id="{DA345528-6A94-6856-74E1-C1D396F075A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66709" y="6449233"/>
                        <a:ext cx="1441096" cy="2533942"/>
                        <a:chOff x="34366709" y="6449233"/>
                        <a:chExt cx="1441096" cy="2533942"/>
                      </a:xfrm>
                    </p:grpSpPr>
                    <p:grpSp>
                      <p:nvGrpSpPr>
                        <p:cNvPr id="1419" name="Group 1418">
                          <a:extLst>
                            <a:ext uri="{FF2B5EF4-FFF2-40B4-BE49-F238E27FC236}">
                              <a16:creationId xmlns:a16="http://schemas.microsoft.com/office/drawing/2014/main" id="{925DFBCB-1C20-880D-418E-7099038EAD13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4366709" y="6449233"/>
                          <a:ext cx="1440000" cy="2533942"/>
                          <a:chOff x="34366709" y="6449233"/>
                          <a:chExt cx="1440000" cy="2533942"/>
                        </a:xfrm>
                      </p:grpSpPr>
                      <p:grpSp>
                        <p:nvGrpSpPr>
                          <p:cNvPr id="1441" name="Group 1440">
                            <a:extLst>
                              <a:ext uri="{FF2B5EF4-FFF2-40B4-BE49-F238E27FC236}">
                                <a16:creationId xmlns:a16="http://schemas.microsoft.com/office/drawing/2014/main" id="{79A8A1E4-C625-DFBF-7CAD-69B8B068F3ED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4366709" y="6449233"/>
                            <a:ext cx="1440000" cy="2533942"/>
                            <a:chOff x="36026979" y="5284096"/>
                            <a:chExt cx="1440000" cy="2533942"/>
                          </a:xfrm>
                        </p:grpSpPr>
                        <p:grpSp>
                          <p:nvGrpSpPr>
                            <p:cNvPr id="1502" name="Group 1501">
                              <a:extLst>
                                <a:ext uri="{FF2B5EF4-FFF2-40B4-BE49-F238E27FC236}">
                                  <a16:creationId xmlns:a16="http://schemas.microsoft.com/office/drawing/2014/main" id="{26C88B6F-A34F-89F9-F78A-32BCD856D956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6026979" y="5284096"/>
                              <a:ext cx="1440000" cy="2533942"/>
                              <a:chOff x="36026979" y="5284096"/>
                              <a:chExt cx="1440000" cy="2533942"/>
                            </a:xfrm>
                          </p:grpSpPr>
                          <p:grpSp>
                            <p:nvGrpSpPr>
                              <p:cNvPr id="1509" name="Group 1508">
                                <a:extLst>
                                  <a:ext uri="{FF2B5EF4-FFF2-40B4-BE49-F238E27FC236}">
                                    <a16:creationId xmlns:a16="http://schemas.microsoft.com/office/drawing/2014/main" id="{88C20F7A-896A-4DE8-2A11-C4C1CB5DE88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6026979" y="5284096"/>
                                <a:ext cx="1440000" cy="2533942"/>
                                <a:chOff x="7152345" y="5014339"/>
                                <a:chExt cx="1440000" cy="2533942"/>
                              </a:xfrm>
                            </p:grpSpPr>
                            <p:grpSp>
                              <p:nvGrpSpPr>
                                <p:cNvPr id="1511" name="organ group - head &amp; neck muscles">
                                  <a:extLst>
                                    <a:ext uri="{FF2B5EF4-FFF2-40B4-BE49-F238E27FC236}">
                                      <a16:creationId xmlns:a16="http://schemas.microsoft.com/office/drawing/2014/main" id="{B7F85917-A05C-137B-B2DF-037A8A3623B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7152345" y="5014339"/>
                                  <a:ext cx="1440000" cy="2533942"/>
                                  <a:chOff x="6009350" y="5014339"/>
                                  <a:chExt cx="1440000" cy="2533942"/>
                                </a:xfrm>
                              </p:grpSpPr>
                              <p:sp>
                                <p:nvSpPr>
                                  <p:cNvPr id="1580" name="organ - head &amp; neck muscles">
                                    <a:extLst>
                                      <a:ext uri="{FF2B5EF4-FFF2-40B4-BE49-F238E27FC236}">
                                        <a16:creationId xmlns:a16="http://schemas.microsoft.com/office/drawing/2014/main" id="{7DC8960B-A0E0-896E-C9B4-D1DCB190CBA6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014339"/>
                                    <a:ext cx="1440000" cy="2533942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none" lIns="91440" tIns="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Hand</a:t>
                                    </a:r>
                                  </a:p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600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581" name="FTU - mylohyoid">
                                    <a:extLst>
                                      <a:ext uri="{FF2B5EF4-FFF2-40B4-BE49-F238E27FC236}">
                                        <a16:creationId xmlns:a16="http://schemas.microsoft.com/office/drawing/2014/main" id="{13A1732D-41CD-915F-2BEC-C1A4F90C8FCF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23637" y="5135080"/>
                                    <a:ext cx="1364051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Wrist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1582" name="FTU - digastric">
                                    <a:extLst>
                                      <a:ext uri="{FF2B5EF4-FFF2-40B4-BE49-F238E27FC236}">
                                        <a16:creationId xmlns:a16="http://schemas.microsoft.com/office/drawing/2014/main" id="{6BEC8C96-9A62-731B-520C-6CAE98F52EE4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25610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Capitate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1583" name="FTU - geniohyoid">
                                    <a:extLst>
                                      <a:ext uri="{FF2B5EF4-FFF2-40B4-BE49-F238E27FC236}">
                                        <a16:creationId xmlns:a16="http://schemas.microsoft.com/office/drawing/2014/main" id="{51FB754C-C78E-C656-203B-6595426F457F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379214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Hamate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1584" name="FTU - longus capitis">
                                    <a:extLst>
                                      <a:ext uri="{FF2B5EF4-FFF2-40B4-BE49-F238E27FC236}">
                                        <a16:creationId xmlns:a16="http://schemas.microsoft.com/office/drawing/2014/main" id="{E670E07A-F8E8-2C94-6154-128705B027F5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500240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Lunate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1585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F65A328B-B268-717C-6CED-023522E2B1FC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62126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Pisiform bone</a:t>
                                    </a: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12" name="Group 1511">
                                  <a:extLst>
                                    <a:ext uri="{FF2B5EF4-FFF2-40B4-BE49-F238E27FC236}">
                                      <a16:creationId xmlns:a16="http://schemas.microsoft.com/office/drawing/2014/main" id="{30CD4580-2C85-ADF2-5739-DCB94AAE37F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630" y="5265090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1577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D4F20BA6-6DD1-C2C8-3258-552F3EB45719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578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DF7FC7A8-9354-4FC7-635F-83D3EC486695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579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E3104B91-DF05-00DF-A311-D02F5A50FB67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13" name="Group 1512">
                                  <a:extLst>
                                    <a:ext uri="{FF2B5EF4-FFF2-40B4-BE49-F238E27FC236}">
                                      <a16:creationId xmlns:a16="http://schemas.microsoft.com/office/drawing/2014/main" id="{1028A463-14BF-00D9-7F27-EA949AF1C12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6561" y="5387592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1574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6192FCCE-7D39-F116-7ED2-3F174F44FAF4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575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5BC28643-305D-76E3-0A4E-A1A17885C681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576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C8B356C5-B8F3-07A6-2FB5-F3B1F692A3BE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15" name="Group 1514">
                                  <a:extLst>
                                    <a:ext uri="{FF2B5EF4-FFF2-40B4-BE49-F238E27FC236}">
                                      <a16:creationId xmlns:a16="http://schemas.microsoft.com/office/drawing/2014/main" id="{14166366-A1C1-516F-986C-83BE0F23980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201" y="5511970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1530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9A32B2FC-DC93-F1D8-9B6E-B9934B7D74FB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536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933944E9-C8C7-3687-8E61-EA1861F7234E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542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E852E025-B506-7212-5B08-2EE035881FDE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21" name="Group 1520">
                                  <a:extLst>
                                    <a:ext uri="{FF2B5EF4-FFF2-40B4-BE49-F238E27FC236}">
                                      <a16:creationId xmlns:a16="http://schemas.microsoft.com/office/drawing/2014/main" id="{47BA0A86-BC90-AADD-F93F-5A9D9720501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201" y="5629823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1523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167B88B8-7CF0-3CF3-6AEB-FC5214A8F332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525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590288C0-ED02-4305-7285-6CBBF5CDD409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526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4F99BEC4-E488-BBCF-2599-2D25E6537864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1510" name="FTU - longus colli inferior">
                                <a:extLst>
                                  <a:ext uri="{FF2B5EF4-FFF2-40B4-BE49-F238E27FC236}">
                                    <a16:creationId xmlns:a16="http://schemas.microsoft.com/office/drawing/2014/main" id="{0440D2DE-581C-AF01-F81C-BA72E2A2E1A7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6030976" y="6017171"/>
                                <a:ext cx="1434739" cy="108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n w="6350">
                                <a:solidFill>
                                  <a:prstClr val="black"/>
                                </a:solidFill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Scaphoid bone</a:t>
                                </a:r>
                              </a:p>
                            </p:txBody>
                          </p:sp>
                        </p:grpSp>
                        <p:sp>
                          <p:nvSpPr>
                            <p:cNvPr id="1503" name="Text Box 3036">
                              <a:extLst>
                                <a:ext uri="{FF2B5EF4-FFF2-40B4-BE49-F238E27FC236}">
                                  <a16:creationId xmlns:a16="http://schemas.microsoft.com/office/drawing/2014/main" id="{6913404D-A4A1-F74F-63C4-2139D29EED56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356979" y="6034597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07" name="Text Box 3036">
                              <a:extLst>
                                <a:ext uri="{FF2B5EF4-FFF2-40B4-BE49-F238E27FC236}">
                                  <a16:creationId xmlns:a16="http://schemas.microsoft.com/office/drawing/2014/main" id="{1ED49A0A-4784-9EAD-ED6B-5A7D0B65664C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356979" y="6079822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08" name="Text Box 3036">
                              <a:extLst>
                                <a:ext uri="{FF2B5EF4-FFF2-40B4-BE49-F238E27FC236}">
                                  <a16:creationId xmlns:a16="http://schemas.microsoft.com/office/drawing/2014/main" id="{ADBFD3BD-5E99-43DD-2CCA-5375BE09AE4E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405767" y="6062143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1442" name="Text Box 3036">
                            <a:extLst>
                              <a:ext uri="{FF2B5EF4-FFF2-40B4-BE49-F238E27FC236}">
                                <a16:creationId xmlns:a16="http://schemas.microsoft.com/office/drawing/2014/main" id="{7DC2FE2B-805B-DADF-F167-F72D1FB2DCDF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7372" y="7682036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1447" name="Text Box 3036">
                            <a:extLst>
                              <a:ext uri="{FF2B5EF4-FFF2-40B4-BE49-F238E27FC236}">
                                <a16:creationId xmlns:a16="http://schemas.microsoft.com/office/drawing/2014/main" id="{AA9941DD-BBFE-090A-D960-955794A41BC3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7372" y="773712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1457" name="Text Box 3036">
                            <a:extLst>
                              <a:ext uri="{FF2B5EF4-FFF2-40B4-BE49-F238E27FC236}">
                                <a16:creationId xmlns:a16="http://schemas.microsoft.com/office/drawing/2014/main" id="{7327AA63-D785-7577-D2CC-40FE98E11EFB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36160" y="770958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1459" name="Text Box 3036">
                            <a:extLst>
                              <a:ext uri="{FF2B5EF4-FFF2-40B4-BE49-F238E27FC236}">
                                <a16:creationId xmlns:a16="http://schemas.microsoft.com/office/drawing/2014/main" id="{1A23E129-EFB3-F11C-A8A0-5FF36284184C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94516" y="7934906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1460" name="Text Box 3036">
                            <a:extLst>
                              <a:ext uri="{FF2B5EF4-FFF2-40B4-BE49-F238E27FC236}">
                                <a16:creationId xmlns:a16="http://schemas.microsoft.com/office/drawing/2014/main" id="{12804A5D-F2F3-C11B-3626-7480B6D2E8D0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94516" y="798999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1490" name="Text Box 3036">
                            <a:extLst>
                              <a:ext uri="{FF2B5EF4-FFF2-40B4-BE49-F238E27FC236}">
                                <a16:creationId xmlns:a16="http://schemas.microsoft.com/office/drawing/2014/main" id="{1D27493A-80E8-108C-462E-460531776F17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43304" y="796245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1491" name="Text Box 3036">
                            <a:extLst>
                              <a:ext uri="{FF2B5EF4-FFF2-40B4-BE49-F238E27FC236}">
                                <a16:creationId xmlns:a16="http://schemas.microsoft.com/office/drawing/2014/main" id="{ECFCCD28-679D-73C6-968E-12C5433EF1C8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8553" y="743570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1500" name="Text Box 3036">
                            <a:extLst>
                              <a:ext uri="{FF2B5EF4-FFF2-40B4-BE49-F238E27FC236}">
                                <a16:creationId xmlns:a16="http://schemas.microsoft.com/office/drawing/2014/main" id="{E5602E5B-63EE-33DE-5EF4-ACFA21FF282B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8553" y="7490794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1501" name="Text Box 3036">
                            <a:extLst>
                              <a:ext uri="{FF2B5EF4-FFF2-40B4-BE49-F238E27FC236}">
                                <a16:creationId xmlns:a16="http://schemas.microsoft.com/office/drawing/2014/main" id="{B9DD01D6-F093-B33B-6483-C83569ECD3BE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37341" y="746324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1420" name="FTU - mylohyoid">
                          <a:extLst>
                            <a:ext uri="{FF2B5EF4-FFF2-40B4-BE49-F238E27FC236}">
                              <a16:creationId xmlns:a16="http://schemas.microsoft.com/office/drawing/2014/main" id="{5871C2C4-8BA7-444E-E002-D119162EC5E4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30514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Trapezium bone</a:t>
                          </a:r>
                        </a:p>
                      </p:txBody>
                    </p:sp>
                    <p:sp>
                      <p:nvSpPr>
                        <p:cNvPr id="1421" name="FTU - digastric">
                          <a:extLst>
                            <a:ext uri="{FF2B5EF4-FFF2-40B4-BE49-F238E27FC236}">
                              <a16:creationId xmlns:a16="http://schemas.microsoft.com/office/drawing/2014/main" id="{5DA53B27-558D-D87D-EA6A-E1348AD16A63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426172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Triquetral bone</a:t>
                          </a:r>
                        </a:p>
                      </p:txBody>
                    </p:sp>
                    <p:sp>
                      <p:nvSpPr>
                        <p:cNvPr id="1423" name="FTU - geniohyoid">
                          <a:extLst>
                            <a:ext uri="{FF2B5EF4-FFF2-40B4-BE49-F238E27FC236}">
                              <a16:creationId xmlns:a16="http://schemas.microsoft.com/office/drawing/2014/main" id="{9A136FF9-5FDE-8670-1E6C-C8915411897C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82091" y="7545991"/>
                          <a:ext cx="1365337" cy="108000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90000"/>
                          </a:schemeClr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Palm</a:t>
                          </a:r>
                        </a:p>
                      </p:txBody>
                    </p:sp>
                    <p:sp>
                      <p:nvSpPr>
                        <p:cNvPr id="1429" name="FTU - longus capitis">
                          <a:extLst>
                            <a:ext uri="{FF2B5EF4-FFF2-40B4-BE49-F238E27FC236}">
                              <a16:creationId xmlns:a16="http://schemas.microsoft.com/office/drawing/2014/main" id="{DE2B0046-0DA0-ED07-B18A-E191FE727EAE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67030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Trapezoid bone</a:t>
                          </a:r>
                        </a:p>
                      </p:txBody>
                    </p:sp>
                    <p:sp>
                      <p:nvSpPr>
                        <p:cNvPr id="1430" name="FTU - longus colli inferior">
                          <a:extLst>
                            <a:ext uri="{FF2B5EF4-FFF2-40B4-BE49-F238E27FC236}">
                              <a16:creationId xmlns:a16="http://schemas.microsoft.com/office/drawing/2014/main" id="{FC1B4158-BCBE-A4D3-0F33-F61806400B94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82091" y="7791332"/>
                          <a:ext cx="1365337" cy="108000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90000"/>
                          </a:schemeClr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Fingers</a:t>
                          </a:r>
                        </a:p>
                      </p:txBody>
                    </p:sp>
                    <p:sp>
                      <p:nvSpPr>
                        <p:cNvPr id="1435" name="FTU - longus colli inferior">
                          <a:extLst>
                            <a:ext uri="{FF2B5EF4-FFF2-40B4-BE49-F238E27FC236}">
                              <a16:creationId xmlns:a16="http://schemas.microsoft.com/office/drawing/2014/main" id="{99EE9632-653A-1DDE-A330-7F7DD70EC08F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039" y="7917480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r>
                            <a:rPr lang="en-NZ" sz="600" baseline="300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</a:t>
                          </a:r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Metacarpal</a:t>
                          </a:r>
                        </a:p>
                      </p:txBody>
                    </p:sp>
                  </p:grpSp>
                  <p:grpSp>
                    <p:nvGrpSpPr>
                      <p:cNvPr id="1389" name="Group 1388">
                        <a:extLst>
                          <a:ext uri="{FF2B5EF4-FFF2-40B4-BE49-F238E27FC236}">
                            <a16:creationId xmlns:a16="http://schemas.microsoft.com/office/drawing/2014/main" id="{39A9EC4E-7BED-6EF1-A71E-3956304808C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5684969" y="7318126"/>
                        <a:ext cx="86554" cy="452014"/>
                        <a:chOff x="35689005" y="7197168"/>
                        <a:chExt cx="86554" cy="452014"/>
                      </a:xfrm>
                    </p:grpSpPr>
                    <p:sp>
                      <p:nvSpPr>
                        <p:cNvPr id="1390" name="Text Box 3036">
                          <a:extLst>
                            <a:ext uri="{FF2B5EF4-FFF2-40B4-BE49-F238E27FC236}">
                              <a16:creationId xmlns:a16="http://schemas.microsoft.com/office/drawing/2014/main" id="{82A8F16D-FCE2-97F3-C402-527A44C4E762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89005" y="731432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1392" name="Text Box 3036">
                          <a:extLst>
                            <a:ext uri="{FF2B5EF4-FFF2-40B4-BE49-F238E27FC236}">
                              <a16:creationId xmlns:a16="http://schemas.microsoft.com/office/drawing/2014/main" id="{4CF3E091-DD3C-A20F-D711-4E18149546D9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89005" y="7369412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1393" name="Text Box 3036">
                          <a:extLst>
                            <a:ext uri="{FF2B5EF4-FFF2-40B4-BE49-F238E27FC236}">
                              <a16:creationId xmlns:a16="http://schemas.microsoft.com/office/drawing/2014/main" id="{6F8620E0-1581-EFA8-B5C0-45A4A21293D5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7793" y="7341866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1395" name="Text Box 3036">
                          <a:extLst>
                            <a:ext uri="{FF2B5EF4-FFF2-40B4-BE49-F238E27FC236}">
                              <a16:creationId xmlns:a16="http://schemas.microsoft.com/office/drawing/2014/main" id="{8C88E8ED-7568-4BC4-14FC-26507CAD73A0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197168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1401" name="Text Box 3036">
                          <a:extLst>
                            <a:ext uri="{FF2B5EF4-FFF2-40B4-BE49-F238E27FC236}">
                              <a16:creationId xmlns:a16="http://schemas.microsoft.com/office/drawing/2014/main" id="{3372A584-24AE-F4F3-002B-766F4579D832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25226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1402" name="Text Box 3036">
                          <a:extLst>
                            <a:ext uri="{FF2B5EF4-FFF2-40B4-BE49-F238E27FC236}">
                              <a16:creationId xmlns:a16="http://schemas.microsoft.com/office/drawing/2014/main" id="{10DEF5D3-CEDE-DBF1-B916-AF36EC59FAA3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9559" y="722471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1407" name="Text Box 3036">
                          <a:extLst>
                            <a:ext uri="{FF2B5EF4-FFF2-40B4-BE49-F238E27FC236}">
                              <a16:creationId xmlns:a16="http://schemas.microsoft.com/office/drawing/2014/main" id="{41E374FB-96EE-DCEB-7947-30E57E0DB4A9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55809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1413" name="Text Box 3036">
                          <a:extLst>
                            <a:ext uri="{FF2B5EF4-FFF2-40B4-BE49-F238E27FC236}">
                              <a16:creationId xmlns:a16="http://schemas.microsoft.com/office/drawing/2014/main" id="{5F568F31-9ED0-DBCE-276C-1EE21F32E631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613182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1414" name="Text Box 3036">
                          <a:extLst>
                            <a:ext uri="{FF2B5EF4-FFF2-40B4-BE49-F238E27FC236}">
                              <a16:creationId xmlns:a16="http://schemas.microsoft.com/office/drawing/2014/main" id="{DE2E5202-3008-C9ED-EF19-66A176BEA4A5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9559" y="7585636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</p:grpSp>
                <p:sp>
                  <p:nvSpPr>
                    <p:cNvPr id="1384" name="FTU - mylohyoid">
                      <a:extLst>
                        <a:ext uri="{FF2B5EF4-FFF2-40B4-BE49-F238E27FC236}">
                          <a16:creationId xmlns:a16="http://schemas.microsoft.com/office/drawing/2014/main" id="{113826B0-2DAD-DCEB-0EE8-7DCE105638C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359902" y="8029365"/>
                      <a:ext cx="1440000" cy="108000"/>
                    </a:xfrm>
                    <a:prstGeom prst="rect">
                      <a:avLst/>
                    </a:prstGeom>
                    <a:solidFill>
                      <a:schemeClr val="accent6">
                        <a:lumMod val="20000"/>
                        <a:lumOff val="80000"/>
                      </a:schemeClr>
                    </a:solidFill>
                    <a:ln w="6350">
                      <a:solidFill>
                        <a:prstClr val="black"/>
                      </a:solidFill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r>
                        <a: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NZ" sz="600" baseline="30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nd</a:t>
                      </a:r>
                      <a:r>
                        <a: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Metacarpal</a:t>
                      </a:r>
                    </a:p>
                  </p:txBody>
                </p:sp>
                <p:sp>
                  <p:nvSpPr>
                    <p:cNvPr id="1385" name="Text Box 3036">
                      <a:extLst>
                        <a:ext uri="{FF2B5EF4-FFF2-40B4-BE49-F238E27FC236}">
                          <a16:creationId xmlns:a16="http://schemas.microsoft.com/office/drawing/2014/main" id="{1B3DE05C-A136-7C54-6146-96FFE97C2661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4391" y="8038539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386" name="Text Box 3036">
                      <a:extLst>
                        <a:ext uri="{FF2B5EF4-FFF2-40B4-BE49-F238E27FC236}">
                          <a16:creationId xmlns:a16="http://schemas.microsoft.com/office/drawing/2014/main" id="{DDAA796C-7776-64F1-4617-478F745C589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4391" y="8093631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387" name="Text Box 3036">
                      <a:extLst>
                        <a:ext uri="{FF2B5EF4-FFF2-40B4-BE49-F238E27FC236}">
                          <a16:creationId xmlns:a16="http://schemas.microsoft.com/office/drawing/2014/main" id="{E64B7C97-A6E7-ACC6-82FB-A5244DB0FB7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3179" y="8066085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1380" name="FTU - mylohyoid">
                    <a:extLst>
                      <a:ext uri="{FF2B5EF4-FFF2-40B4-BE49-F238E27FC236}">
                        <a16:creationId xmlns:a16="http://schemas.microsoft.com/office/drawing/2014/main" id="{45AFD62B-FC49-1C3D-6D27-CE13B461637E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9902" y="8155999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3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rd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  <p:sp>
                <p:nvSpPr>
                  <p:cNvPr id="1381" name="FTU - mylohyoid">
                    <a:extLst>
                      <a:ext uri="{FF2B5EF4-FFF2-40B4-BE49-F238E27FC236}">
                        <a16:creationId xmlns:a16="http://schemas.microsoft.com/office/drawing/2014/main" id="{7FB3F579-5E61-3B1F-6B28-C11E59234C21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7541" y="8283537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4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th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  <p:sp>
                <p:nvSpPr>
                  <p:cNvPr id="1382" name="FTU - mylohyoid">
                    <a:extLst>
                      <a:ext uri="{FF2B5EF4-FFF2-40B4-BE49-F238E27FC236}">
                        <a16:creationId xmlns:a16="http://schemas.microsoft.com/office/drawing/2014/main" id="{791481B8-DAC2-B9E5-9D91-59F90CEC289E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9902" y="8414973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5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th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</p:grpSp>
            <p:sp>
              <p:nvSpPr>
                <p:cNvPr id="1337" name="FTU - mylohyoid">
                  <a:extLst>
                    <a:ext uri="{FF2B5EF4-FFF2-40B4-BE49-F238E27FC236}">
                      <a16:creationId xmlns:a16="http://schemas.microsoft.com/office/drawing/2014/main" id="{7EB57970-EAAF-DD58-1924-7DA9E8061555}"/>
                    </a:ext>
                  </a:extLst>
                </p:cNvPr>
                <p:cNvSpPr txBox="1"/>
                <p:nvPr/>
              </p:nvSpPr>
              <p:spPr>
                <a:xfrm>
                  <a:off x="32591422" y="1131303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Proximal Phalanges</a:t>
                  </a:r>
                </a:p>
              </p:txBody>
            </p:sp>
            <p:sp>
              <p:nvSpPr>
                <p:cNvPr id="1339" name="FTU - mylohyoid">
                  <a:extLst>
                    <a:ext uri="{FF2B5EF4-FFF2-40B4-BE49-F238E27FC236}">
                      <a16:creationId xmlns:a16="http://schemas.microsoft.com/office/drawing/2014/main" id="{79562652-36BC-8B23-BB40-685C35194B65}"/>
                    </a:ext>
                  </a:extLst>
                </p:cNvPr>
                <p:cNvSpPr txBox="1"/>
                <p:nvPr/>
              </p:nvSpPr>
              <p:spPr>
                <a:xfrm>
                  <a:off x="32589061" y="1144056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Intermediate Phalanges</a:t>
                  </a:r>
                </a:p>
              </p:txBody>
            </p:sp>
            <p:sp>
              <p:nvSpPr>
                <p:cNvPr id="1345" name="FTU - mylohyoid">
                  <a:extLst>
                    <a:ext uri="{FF2B5EF4-FFF2-40B4-BE49-F238E27FC236}">
                      <a16:creationId xmlns:a16="http://schemas.microsoft.com/office/drawing/2014/main" id="{4C5E9291-D273-4C1B-A9B5-FCF6FD2693B2}"/>
                    </a:ext>
                  </a:extLst>
                </p:cNvPr>
                <p:cNvSpPr txBox="1"/>
                <p:nvPr/>
              </p:nvSpPr>
              <p:spPr>
                <a:xfrm>
                  <a:off x="32591422" y="1157200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Distal Phalanges</a:t>
                  </a:r>
                </a:p>
              </p:txBody>
            </p:sp>
          </p:grpSp>
          <p:sp>
            <p:nvSpPr>
              <p:cNvPr id="1321" name="Text Box 3036">
                <a:extLst>
                  <a:ext uri="{FF2B5EF4-FFF2-40B4-BE49-F238E27FC236}">
                    <a16:creationId xmlns:a16="http://schemas.microsoft.com/office/drawing/2014/main" id="{44033E1A-9104-A607-37F0-A36BD009E4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28223" y="11321807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3" name="Text Box 3036">
                <a:extLst>
                  <a:ext uri="{FF2B5EF4-FFF2-40B4-BE49-F238E27FC236}">
                    <a16:creationId xmlns:a16="http://schemas.microsoft.com/office/drawing/2014/main" id="{E9984633-8151-9134-E093-CEB92FC43E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28223" y="11376899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9" name="Text Box 3036">
                <a:extLst>
                  <a:ext uri="{FF2B5EF4-FFF2-40B4-BE49-F238E27FC236}">
                    <a16:creationId xmlns:a16="http://schemas.microsoft.com/office/drawing/2014/main" id="{149F9809-0A7F-DE70-7435-9CCACBA962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77011" y="11349353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30" name="Text Box 3036">
                <a:extLst>
                  <a:ext uri="{FF2B5EF4-FFF2-40B4-BE49-F238E27FC236}">
                    <a16:creationId xmlns:a16="http://schemas.microsoft.com/office/drawing/2014/main" id="{93E9C661-F1FD-E9A8-444D-16C2AC9EB0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31510" y="11578495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34" name="Text Box 3036">
                <a:extLst>
                  <a:ext uri="{FF2B5EF4-FFF2-40B4-BE49-F238E27FC236}">
                    <a16:creationId xmlns:a16="http://schemas.microsoft.com/office/drawing/2014/main" id="{67E5C567-6A8C-187C-D1C0-999B678A9A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31510" y="11633587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35" name="Text Box 3036">
                <a:extLst>
                  <a:ext uri="{FF2B5EF4-FFF2-40B4-BE49-F238E27FC236}">
                    <a16:creationId xmlns:a16="http://schemas.microsoft.com/office/drawing/2014/main" id="{9698E4D9-C5A5-83B9-8480-1CC075AEC0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80298" y="11606041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208" name="Text Box 3036">
              <a:extLst>
                <a:ext uri="{FF2B5EF4-FFF2-40B4-BE49-F238E27FC236}">
                  <a16:creationId xmlns:a16="http://schemas.microsoft.com/office/drawing/2014/main" id="{95E7BA29-B2AE-AD68-CB34-4FA9AF7A303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35541" y="1068209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09" name="Text Box 3036">
              <a:extLst>
                <a:ext uri="{FF2B5EF4-FFF2-40B4-BE49-F238E27FC236}">
                  <a16:creationId xmlns:a16="http://schemas.microsoft.com/office/drawing/2014/main" id="{62BA6BF7-8CA1-811B-821D-8F0265D59DD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35541" y="1073718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10" name="Text Box 3036">
              <a:extLst>
                <a:ext uri="{FF2B5EF4-FFF2-40B4-BE49-F238E27FC236}">
                  <a16:creationId xmlns:a16="http://schemas.microsoft.com/office/drawing/2014/main" id="{FAB39991-51FF-3C54-7546-1E25FABC882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84329" y="1070963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11" name="Text Box 3036">
              <a:extLst>
                <a:ext uri="{FF2B5EF4-FFF2-40B4-BE49-F238E27FC236}">
                  <a16:creationId xmlns:a16="http://schemas.microsoft.com/office/drawing/2014/main" id="{4D9FDEF2-B536-6514-C855-864BDB389E8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256" y="1093302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22" name="Text Box 3036">
              <a:extLst>
                <a:ext uri="{FF2B5EF4-FFF2-40B4-BE49-F238E27FC236}">
                  <a16:creationId xmlns:a16="http://schemas.microsoft.com/office/drawing/2014/main" id="{C1BA384D-F351-D4A2-FF80-8DBADD821A0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256" y="109881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24" name="Text Box 3036">
              <a:extLst>
                <a:ext uri="{FF2B5EF4-FFF2-40B4-BE49-F238E27FC236}">
                  <a16:creationId xmlns:a16="http://schemas.microsoft.com/office/drawing/2014/main" id="{DDA0D804-ED17-939D-5EB3-2769BEA3AE6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0044" y="1096057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37" name="Text Box 3036">
              <a:extLst>
                <a:ext uri="{FF2B5EF4-FFF2-40B4-BE49-F238E27FC236}">
                  <a16:creationId xmlns:a16="http://schemas.microsoft.com/office/drawing/2014/main" id="{7A734FCA-A640-B4A2-54D6-719CDF18C89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901" y="1106628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38" name="Text Box 3036">
              <a:extLst>
                <a:ext uri="{FF2B5EF4-FFF2-40B4-BE49-F238E27FC236}">
                  <a16:creationId xmlns:a16="http://schemas.microsoft.com/office/drawing/2014/main" id="{5DD63815-A8E1-E0B1-2940-4BD5F5223A4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901" y="1112137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42" name="Text Box 3036">
              <a:extLst>
                <a:ext uri="{FF2B5EF4-FFF2-40B4-BE49-F238E27FC236}">
                  <a16:creationId xmlns:a16="http://schemas.microsoft.com/office/drawing/2014/main" id="{A0DCC8CD-1882-3AE2-D23E-969ADDA1FE9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0689" y="1109383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43" name="Text Box 3036">
              <a:extLst>
                <a:ext uri="{FF2B5EF4-FFF2-40B4-BE49-F238E27FC236}">
                  <a16:creationId xmlns:a16="http://schemas.microsoft.com/office/drawing/2014/main" id="{518DC3DA-CA94-50EA-C45E-A9559C842A9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7616" y="1119344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45" name="Text Box 3036">
              <a:extLst>
                <a:ext uri="{FF2B5EF4-FFF2-40B4-BE49-F238E27FC236}">
                  <a16:creationId xmlns:a16="http://schemas.microsoft.com/office/drawing/2014/main" id="{F4EC2E2C-E25C-104A-0407-9AFFAF6795C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7616" y="1124854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86" name="Text Box 3036">
              <a:extLst>
                <a:ext uri="{FF2B5EF4-FFF2-40B4-BE49-F238E27FC236}">
                  <a16:creationId xmlns:a16="http://schemas.microsoft.com/office/drawing/2014/main" id="{0B9E4E83-BAFD-B563-3D91-38299D9EF71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6404" y="1122099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87" name="Text Box 3036">
              <a:extLst>
                <a:ext uri="{FF2B5EF4-FFF2-40B4-BE49-F238E27FC236}">
                  <a16:creationId xmlns:a16="http://schemas.microsoft.com/office/drawing/2014/main" id="{9F19047D-5080-26DA-43CE-528FC6DC2B4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53541" y="1145296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18" name="Text Box 3036">
              <a:extLst>
                <a:ext uri="{FF2B5EF4-FFF2-40B4-BE49-F238E27FC236}">
                  <a16:creationId xmlns:a16="http://schemas.microsoft.com/office/drawing/2014/main" id="{3E5586C6-7173-FCE7-6A83-396075AA00B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53541" y="1150805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19" name="Text Box 3036">
              <a:extLst>
                <a:ext uri="{FF2B5EF4-FFF2-40B4-BE49-F238E27FC236}">
                  <a16:creationId xmlns:a16="http://schemas.microsoft.com/office/drawing/2014/main" id="{0F2CFC6E-E82F-2245-DC80-40A6C8E09E7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802329" y="1148050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86" name="Group 1585">
            <a:extLst>
              <a:ext uri="{FF2B5EF4-FFF2-40B4-BE49-F238E27FC236}">
                <a16:creationId xmlns:a16="http://schemas.microsoft.com/office/drawing/2014/main" id="{CC8FB8A6-767C-E737-E0E1-A0448742DE2E}"/>
              </a:ext>
            </a:extLst>
          </p:cNvPr>
          <p:cNvGrpSpPr/>
          <p:nvPr/>
        </p:nvGrpSpPr>
        <p:grpSpPr>
          <a:xfrm>
            <a:off x="32617740" y="9180532"/>
            <a:ext cx="1442857" cy="520837"/>
            <a:chOff x="32589185" y="8848719"/>
            <a:chExt cx="1442857" cy="520837"/>
          </a:xfrm>
        </p:grpSpPr>
        <p:grpSp>
          <p:nvGrpSpPr>
            <p:cNvPr id="1587" name="Group 1586">
              <a:extLst>
                <a:ext uri="{FF2B5EF4-FFF2-40B4-BE49-F238E27FC236}">
                  <a16:creationId xmlns:a16="http://schemas.microsoft.com/office/drawing/2014/main" id="{CCD23F4A-5CD6-58D6-122E-87D70D25BA6C}"/>
                </a:ext>
              </a:extLst>
            </p:cNvPr>
            <p:cNvGrpSpPr/>
            <p:nvPr/>
          </p:nvGrpSpPr>
          <p:grpSpPr>
            <a:xfrm>
              <a:off x="32589185" y="8848719"/>
              <a:ext cx="1442857" cy="520837"/>
              <a:chOff x="32590599" y="9269986"/>
              <a:chExt cx="1442857" cy="520837"/>
            </a:xfrm>
          </p:grpSpPr>
          <p:grpSp>
            <p:nvGrpSpPr>
              <p:cNvPr id="1591" name="Group 1590">
                <a:extLst>
                  <a:ext uri="{FF2B5EF4-FFF2-40B4-BE49-F238E27FC236}">
                    <a16:creationId xmlns:a16="http://schemas.microsoft.com/office/drawing/2014/main" id="{C7BB70A2-6C84-8100-C880-04B50B921BB7}"/>
                  </a:ext>
                </a:extLst>
              </p:cNvPr>
              <p:cNvGrpSpPr/>
              <p:nvPr/>
            </p:nvGrpSpPr>
            <p:grpSpPr>
              <a:xfrm>
                <a:off x="32590599" y="9269986"/>
                <a:ext cx="1442857" cy="520837"/>
                <a:chOff x="34364011" y="5934032"/>
                <a:chExt cx="1442857" cy="520837"/>
              </a:xfrm>
            </p:grpSpPr>
            <p:grpSp>
              <p:nvGrpSpPr>
                <p:cNvPr id="1593" name="Group 1592">
                  <a:extLst>
                    <a:ext uri="{FF2B5EF4-FFF2-40B4-BE49-F238E27FC236}">
                      <a16:creationId xmlns:a16="http://schemas.microsoft.com/office/drawing/2014/main" id="{3B20E66C-A346-5B9E-C905-27D5B8FF70A3}"/>
                    </a:ext>
                  </a:extLst>
                </p:cNvPr>
                <p:cNvGrpSpPr/>
                <p:nvPr/>
              </p:nvGrpSpPr>
              <p:grpSpPr>
                <a:xfrm>
                  <a:off x="34364011" y="5934032"/>
                  <a:ext cx="1442857" cy="520837"/>
                  <a:chOff x="34364011" y="5934032"/>
                  <a:chExt cx="1442857" cy="520837"/>
                </a:xfrm>
              </p:grpSpPr>
              <p:grpSp>
                <p:nvGrpSpPr>
                  <p:cNvPr id="1597" name="Group 1596">
                    <a:extLst>
                      <a:ext uri="{FF2B5EF4-FFF2-40B4-BE49-F238E27FC236}">
                        <a16:creationId xmlns:a16="http://schemas.microsoft.com/office/drawing/2014/main" id="{F2DAD8F0-5FC3-3ECC-1439-324E04A7E36C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520837"/>
                    <a:chOff x="7152345" y="5014338"/>
                    <a:chExt cx="1440000" cy="520837"/>
                  </a:xfrm>
                </p:grpSpPr>
                <p:grpSp>
                  <p:nvGrpSpPr>
                    <p:cNvPr id="1599" name="organ group - head &amp; neck muscles">
                      <a:extLst>
                        <a:ext uri="{FF2B5EF4-FFF2-40B4-BE49-F238E27FC236}">
                          <a16:creationId xmlns:a16="http://schemas.microsoft.com/office/drawing/2014/main" id="{31976C6F-D1CE-341E-6ACD-2B111A38C4E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520837"/>
                      <a:chOff x="6009350" y="5014338"/>
                      <a:chExt cx="1440000" cy="520837"/>
                    </a:xfrm>
                  </p:grpSpPr>
                  <p:sp>
                    <p:nvSpPr>
                      <p:cNvPr id="6110" name="organ - head &amp; neck muscles">
                        <a:extLst>
                          <a:ext uri="{FF2B5EF4-FFF2-40B4-BE49-F238E27FC236}">
                            <a16:creationId xmlns:a16="http://schemas.microsoft.com/office/drawing/2014/main" id="{1BC0B665-F461-9A5B-409B-462AC7A4094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520837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Arm</a:t>
                        </a:r>
                      </a:p>
                    </p:txBody>
                  </p:sp>
                  <p:sp>
                    <p:nvSpPr>
                      <p:cNvPr id="6111" name="FTU - mylohyoid">
                        <a:extLst>
                          <a:ext uri="{FF2B5EF4-FFF2-40B4-BE49-F238E27FC236}">
                            <a16:creationId xmlns:a16="http://schemas.microsoft.com/office/drawing/2014/main" id="{83910C21-8BDE-E69F-271E-6B1730F1A44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 err="1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Humerus</a:t>
                        </a:r>
                        <a:endPara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6087" name="Group 6086">
                      <a:extLst>
                        <a:ext uri="{FF2B5EF4-FFF2-40B4-BE49-F238E27FC236}">
                          <a16:creationId xmlns:a16="http://schemas.microsoft.com/office/drawing/2014/main" id="{669348F8-9044-605F-7DD5-238FB8E3A99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092" name="Text Box 3036">
                        <a:extLst>
                          <a:ext uri="{FF2B5EF4-FFF2-40B4-BE49-F238E27FC236}">
                            <a16:creationId xmlns:a16="http://schemas.microsoft.com/office/drawing/2014/main" id="{E7B1AEB4-D434-D635-C36E-3323BC9B943B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104" name="Text Box 3036">
                        <a:extLst>
                          <a:ext uri="{FF2B5EF4-FFF2-40B4-BE49-F238E27FC236}">
                            <a16:creationId xmlns:a16="http://schemas.microsoft.com/office/drawing/2014/main" id="{05331532-C862-2A23-27A4-91AB9F848FD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105" name="Text Box 3036">
                        <a:extLst>
                          <a:ext uri="{FF2B5EF4-FFF2-40B4-BE49-F238E27FC236}">
                            <a16:creationId xmlns:a16="http://schemas.microsoft.com/office/drawing/2014/main" id="{D63DE0BC-507E-1FA9-B714-F344A192D87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1598" name="FTU - mylohyoid">
                    <a:extLst>
                      <a:ext uri="{FF2B5EF4-FFF2-40B4-BE49-F238E27FC236}">
                        <a16:creationId xmlns:a16="http://schemas.microsoft.com/office/drawing/2014/main" id="{D101403A-78B9-156D-2611-7C147C53C31F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6868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Radius</a:t>
                    </a:r>
                  </a:p>
                </p:txBody>
              </p:sp>
            </p:grpSp>
            <p:sp>
              <p:nvSpPr>
                <p:cNvPr id="1594" name="Text Box 3036">
                  <a:extLst>
                    <a:ext uri="{FF2B5EF4-FFF2-40B4-BE49-F238E27FC236}">
                      <a16:creationId xmlns:a16="http://schemas.microsoft.com/office/drawing/2014/main" id="{11C2FEAC-0957-DACF-3949-22F215078163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011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95" name="Text Box 3036">
                  <a:extLst>
                    <a:ext uri="{FF2B5EF4-FFF2-40B4-BE49-F238E27FC236}">
                      <a16:creationId xmlns:a16="http://schemas.microsoft.com/office/drawing/2014/main" id="{71FDEBFF-573F-F369-103F-F74A59705185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5622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96" name="Text Box 3036">
                  <a:extLst>
                    <a:ext uri="{FF2B5EF4-FFF2-40B4-BE49-F238E27FC236}">
                      <a16:creationId xmlns:a16="http://schemas.microsoft.com/office/drawing/2014/main" id="{59B11558-DA7D-A824-498B-E601ADAA7DA9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738798" y="622868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592" name="FTU - mylohyoid">
                <a:extLst>
                  <a:ext uri="{FF2B5EF4-FFF2-40B4-BE49-F238E27FC236}">
                    <a16:creationId xmlns:a16="http://schemas.microsoft.com/office/drawing/2014/main" id="{5A4ACA27-D480-80A1-729A-62DEE52A54EE}"/>
                  </a:ext>
                </a:extLst>
              </p:cNvPr>
              <p:cNvSpPr txBox="1"/>
              <p:nvPr/>
            </p:nvSpPr>
            <p:spPr>
              <a:xfrm>
                <a:off x="32591308" y="965334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Ulna</a:t>
                </a:r>
              </a:p>
            </p:txBody>
          </p:sp>
        </p:grpSp>
        <p:sp>
          <p:nvSpPr>
            <p:cNvPr id="1588" name="Text Box 3036">
              <a:extLst>
                <a:ext uri="{FF2B5EF4-FFF2-40B4-BE49-F238E27FC236}">
                  <a16:creationId xmlns:a16="http://schemas.microsoft.com/office/drawing/2014/main" id="{3AD9164B-C084-B0C1-B00A-708ACB02FDE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4244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89" name="Text Box 3036">
              <a:extLst>
                <a:ext uri="{FF2B5EF4-FFF2-40B4-BE49-F238E27FC236}">
                  <a16:creationId xmlns:a16="http://schemas.microsoft.com/office/drawing/2014/main" id="{20437E0F-1BC5-81E9-3382-90F293567E8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9753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90" name="Text Box 3036">
              <a:extLst>
                <a:ext uri="{FF2B5EF4-FFF2-40B4-BE49-F238E27FC236}">
                  <a16:creationId xmlns:a16="http://schemas.microsoft.com/office/drawing/2014/main" id="{E8359BFE-8A0C-435B-0CE2-E14AE396627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65868" y="926998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117" name="Group 6116">
            <a:extLst>
              <a:ext uri="{FF2B5EF4-FFF2-40B4-BE49-F238E27FC236}">
                <a16:creationId xmlns:a16="http://schemas.microsoft.com/office/drawing/2014/main" id="{0A6E3C7E-722F-D087-5E64-967EAB3B9007}"/>
              </a:ext>
            </a:extLst>
          </p:cNvPr>
          <p:cNvGrpSpPr/>
          <p:nvPr/>
        </p:nvGrpSpPr>
        <p:grpSpPr>
          <a:xfrm>
            <a:off x="36015207" y="10051373"/>
            <a:ext cx="1445446" cy="2301451"/>
            <a:chOff x="36023603" y="8082180"/>
            <a:chExt cx="1445446" cy="2301451"/>
          </a:xfrm>
        </p:grpSpPr>
        <p:grpSp>
          <p:nvGrpSpPr>
            <p:cNvPr id="6128" name="Group 6127">
              <a:extLst>
                <a:ext uri="{FF2B5EF4-FFF2-40B4-BE49-F238E27FC236}">
                  <a16:creationId xmlns:a16="http://schemas.microsoft.com/office/drawing/2014/main" id="{F97CD822-A87A-010E-8CF6-05CDACF99446}"/>
                </a:ext>
              </a:extLst>
            </p:cNvPr>
            <p:cNvGrpSpPr/>
            <p:nvPr/>
          </p:nvGrpSpPr>
          <p:grpSpPr>
            <a:xfrm>
              <a:off x="36023603" y="8082180"/>
              <a:ext cx="1445446" cy="2301451"/>
              <a:chOff x="36023603" y="8082180"/>
              <a:chExt cx="1445446" cy="2301451"/>
            </a:xfrm>
          </p:grpSpPr>
          <p:grpSp>
            <p:nvGrpSpPr>
              <p:cNvPr id="6195" name="Group 6194">
                <a:extLst>
                  <a:ext uri="{FF2B5EF4-FFF2-40B4-BE49-F238E27FC236}">
                    <a16:creationId xmlns:a16="http://schemas.microsoft.com/office/drawing/2014/main" id="{D7EDD76C-3B7F-DE15-31E3-AEC16543F54A}"/>
                  </a:ext>
                </a:extLst>
              </p:cNvPr>
              <p:cNvGrpSpPr/>
              <p:nvPr/>
            </p:nvGrpSpPr>
            <p:grpSpPr>
              <a:xfrm>
                <a:off x="36023603" y="8082180"/>
                <a:ext cx="1445446" cy="2301451"/>
                <a:chOff x="36049380" y="8789723"/>
                <a:chExt cx="1445446" cy="2301451"/>
              </a:xfrm>
            </p:grpSpPr>
            <p:grpSp>
              <p:nvGrpSpPr>
                <p:cNvPr id="6216" name="Group 6215">
                  <a:extLst>
                    <a:ext uri="{FF2B5EF4-FFF2-40B4-BE49-F238E27FC236}">
                      <a16:creationId xmlns:a16="http://schemas.microsoft.com/office/drawing/2014/main" id="{3CEA7366-6A99-F3ED-59C6-B1D215EC4E03}"/>
                    </a:ext>
                  </a:extLst>
                </p:cNvPr>
                <p:cNvGrpSpPr/>
                <p:nvPr/>
              </p:nvGrpSpPr>
              <p:grpSpPr>
                <a:xfrm>
                  <a:off x="36049380" y="8789723"/>
                  <a:ext cx="1445446" cy="2301451"/>
                  <a:chOff x="36049380" y="8789723"/>
                  <a:chExt cx="1445446" cy="2301451"/>
                </a:xfrm>
              </p:grpSpPr>
              <p:grpSp>
                <p:nvGrpSpPr>
                  <p:cNvPr id="6250" name="Group 6249">
                    <a:extLst>
                      <a:ext uri="{FF2B5EF4-FFF2-40B4-BE49-F238E27FC236}">
                        <a16:creationId xmlns:a16="http://schemas.microsoft.com/office/drawing/2014/main" id="{E33FE90B-C672-CA2E-9060-E8829EBF09CB}"/>
                      </a:ext>
                    </a:extLst>
                  </p:cNvPr>
                  <p:cNvGrpSpPr/>
                  <p:nvPr/>
                </p:nvGrpSpPr>
                <p:grpSpPr>
                  <a:xfrm>
                    <a:off x="36049380" y="8789723"/>
                    <a:ext cx="1445446" cy="2301451"/>
                    <a:chOff x="36049380" y="8789723"/>
                    <a:chExt cx="1445446" cy="2301451"/>
                  </a:xfrm>
                </p:grpSpPr>
                <p:grpSp>
                  <p:nvGrpSpPr>
                    <p:cNvPr id="6268" name="Group 6267">
                      <a:extLst>
                        <a:ext uri="{FF2B5EF4-FFF2-40B4-BE49-F238E27FC236}">
                          <a16:creationId xmlns:a16="http://schemas.microsoft.com/office/drawing/2014/main" id="{531A3D53-66D6-63BF-15E6-5086853C782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6049380" y="8789723"/>
                      <a:ext cx="1445446" cy="2301451"/>
                      <a:chOff x="36049380" y="8789723"/>
                      <a:chExt cx="1445446" cy="2301451"/>
                    </a:xfrm>
                  </p:grpSpPr>
                  <p:grpSp>
                    <p:nvGrpSpPr>
                      <p:cNvPr id="6280" name="Group 6279">
                        <a:extLst>
                          <a:ext uri="{FF2B5EF4-FFF2-40B4-BE49-F238E27FC236}">
                            <a16:creationId xmlns:a16="http://schemas.microsoft.com/office/drawing/2014/main" id="{FB2E5FA3-D649-CBB1-84CD-039923043CA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049380" y="8789723"/>
                        <a:ext cx="1445446" cy="2301451"/>
                        <a:chOff x="36049380" y="8789723"/>
                        <a:chExt cx="1445446" cy="2301451"/>
                      </a:xfrm>
                    </p:grpSpPr>
                    <p:grpSp>
                      <p:nvGrpSpPr>
                        <p:cNvPr id="6292" name="Group 6291">
                          <a:extLst>
                            <a:ext uri="{FF2B5EF4-FFF2-40B4-BE49-F238E27FC236}">
                              <a16:creationId xmlns:a16="http://schemas.microsoft.com/office/drawing/2014/main" id="{F106C0AE-343F-134C-5AC3-8E5CA06F221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049380" y="8789723"/>
                          <a:ext cx="1445446" cy="2301451"/>
                          <a:chOff x="36030350" y="7486023"/>
                          <a:chExt cx="1445446" cy="2301451"/>
                        </a:xfrm>
                      </p:grpSpPr>
                      <p:grpSp>
                        <p:nvGrpSpPr>
                          <p:cNvPr id="6304" name="Group 6303">
                            <a:extLst>
                              <a:ext uri="{FF2B5EF4-FFF2-40B4-BE49-F238E27FC236}">
                                <a16:creationId xmlns:a16="http://schemas.microsoft.com/office/drawing/2014/main" id="{90C38980-F812-E906-2ACA-F8928DC4211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6030350" y="7486023"/>
                            <a:ext cx="1445446" cy="2301451"/>
                            <a:chOff x="34357356" y="6434510"/>
                            <a:chExt cx="1445446" cy="2301451"/>
                          </a:xfrm>
                        </p:grpSpPr>
                        <p:grpSp>
                          <p:nvGrpSpPr>
                            <p:cNvPr id="6311" name="Group 6310">
                              <a:extLst>
                                <a:ext uri="{FF2B5EF4-FFF2-40B4-BE49-F238E27FC236}">
                                  <a16:creationId xmlns:a16="http://schemas.microsoft.com/office/drawing/2014/main" id="{3D39F8CA-0C38-6322-DC33-82AC631A713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4358805" y="6434510"/>
                              <a:ext cx="1443997" cy="2301451"/>
                              <a:chOff x="34358805" y="6434510"/>
                              <a:chExt cx="1443997" cy="2301451"/>
                            </a:xfrm>
                          </p:grpSpPr>
                          <p:grpSp>
                            <p:nvGrpSpPr>
                              <p:cNvPr id="6323" name="Group 6322">
                                <a:extLst>
                                  <a:ext uri="{FF2B5EF4-FFF2-40B4-BE49-F238E27FC236}">
                                    <a16:creationId xmlns:a16="http://schemas.microsoft.com/office/drawing/2014/main" id="{A64CC96F-7CAD-934F-020D-D35C011A768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4358805" y="6434510"/>
                                <a:ext cx="1443997" cy="2301451"/>
                                <a:chOff x="34366709" y="6449232"/>
                                <a:chExt cx="1443997" cy="2301451"/>
                              </a:xfrm>
                            </p:grpSpPr>
                            <p:grpSp>
                              <p:nvGrpSpPr>
                                <p:cNvPr id="6336" name="Group 6335">
                                  <a:extLst>
                                    <a:ext uri="{FF2B5EF4-FFF2-40B4-BE49-F238E27FC236}">
                                      <a16:creationId xmlns:a16="http://schemas.microsoft.com/office/drawing/2014/main" id="{F999C2F8-353D-9185-0E88-B36FFB79D73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4366709" y="6449232"/>
                                  <a:ext cx="1443997" cy="2301451"/>
                                  <a:chOff x="34366709" y="6449232"/>
                                  <a:chExt cx="1443997" cy="2301451"/>
                                </a:xfrm>
                              </p:grpSpPr>
                              <p:grpSp>
                                <p:nvGrpSpPr>
                                  <p:cNvPr id="6353" name="Group 6352">
                                    <a:extLst>
                                      <a:ext uri="{FF2B5EF4-FFF2-40B4-BE49-F238E27FC236}">
                                        <a16:creationId xmlns:a16="http://schemas.microsoft.com/office/drawing/2014/main" id="{E2DCCC1A-B2A3-246B-ED60-5B555EDDCB35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34366709" y="6449232"/>
                                    <a:ext cx="1443997" cy="2301451"/>
                                    <a:chOff x="34366709" y="6449232"/>
                                    <a:chExt cx="1443997" cy="2301451"/>
                                  </a:xfrm>
                                </p:grpSpPr>
                                <p:grpSp>
                                  <p:nvGrpSpPr>
                                    <p:cNvPr id="6367" name="Group 6366">
                                      <a:extLst>
                                        <a:ext uri="{FF2B5EF4-FFF2-40B4-BE49-F238E27FC236}">
                                          <a16:creationId xmlns:a16="http://schemas.microsoft.com/office/drawing/2014/main" id="{122A9567-4107-0365-0E01-9D49D833A767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4366709" y="6449232"/>
                                      <a:ext cx="1443997" cy="2301451"/>
                                      <a:chOff x="36026979" y="5284095"/>
                                      <a:chExt cx="1443997" cy="2301451"/>
                                    </a:xfrm>
                                  </p:grpSpPr>
                                  <p:grpSp>
                                    <p:nvGrpSpPr>
                                      <p:cNvPr id="6379" name="Group 6378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CE30C528-376D-670D-59F2-81EB7250C40A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36026979" y="5284095"/>
                                        <a:ext cx="1443997" cy="2301451"/>
                                        <a:chOff x="36026979" y="5284095"/>
                                        <a:chExt cx="1443997" cy="2301451"/>
                                      </a:xfrm>
                                    </p:grpSpPr>
                                    <p:grpSp>
                                      <p:nvGrpSpPr>
                                        <p:cNvPr id="6391" name="Group 6390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BF097958-BB96-0C43-AB70-3C193D2BA740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36026979" y="5284095"/>
                                          <a:ext cx="1440000" cy="2301451"/>
                                          <a:chOff x="7152345" y="5014338"/>
                                          <a:chExt cx="1440000" cy="2301451"/>
                                        </a:xfrm>
                                      </p:grpSpPr>
                                      <p:grpSp>
                                        <p:nvGrpSpPr>
                                          <p:cNvPr id="6397" name="organ group - head &amp; neck muscles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1E69BC44-B35A-B42A-8CFC-F1FC7146BE90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7152345" y="5014338"/>
                                            <a:ext cx="1440000" cy="2301451"/>
                                            <a:chOff x="6009350" y="5014338"/>
                                            <a:chExt cx="1440000" cy="2301451"/>
                                          </a:xfrm>
                                        </p:grpSpPr>
                                        <p:sp>
                                          <p:nvSpPr>
                                            <p:cNvPr id="6450" name="organ - head &amp; neck muscles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8E634274-94C5-59E5-CF6E-45AD31B9201C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014338"/>
                                              <a:ext cx="1440000" cy="2301451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2">
                                                <a:lumMod val="9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none" lIns="91440" tIns="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Foot</a:t>
                                              </a:r>
                                            </a:p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600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451" name="FTU - digastric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5C3579E6-F699-48D4-53EC-CD312E566C90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256106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Cuboid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456" name="FTU - geniohyoid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2EA8BE2-6AFB-3347-48D8-242ADDBB8C52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379214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Intermediate Cuneiform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457" name="FTU - longus capitis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43D611F6-ABF7-6D1F-B805-926F90236DE4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500240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Lateral Cuneiform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462" name="FTU - longus colli inferior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851DBBBC-6419-1885-79FB-BA94C6C6587E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621266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Medial Cuneiform bone</a:t>
                                              </a: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6402" name="Group 6401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395659A5-0384-6D17-D4D1-5818EF7D16E1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630" y="5265090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6439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669B6F94-9B17-0026-8C24-9D08A55DBAD8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444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ACD4589E-F281-AF5D-6967-7AB730283B59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445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AA0D9166-D242-B123-AF53-B84344846822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6403" name="Group 6402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1667D0A9-4990-737D-A8B5-B3C66EB9E3DD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6561" y="5387592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6432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C824E46E-05AB-901E-6B72-11997E53CC05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433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A3D4DA1E-1C4C-A6E3-A412-477261850D26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438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9754072-FDBD-E399-5BC9-63F344129FD2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6408" name="Group 6407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22C2A783-A6D0-ACB5-29BF-B8D6EB8086AF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201" y="5511970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6421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870BD332-1A37-5DED-924F-6E8DE593EC67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426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9FD408FF-DA48-A7C9-3DDD-1F8AA925E108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427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906A98B5-A24E-235B-2A2D-35AE0975E98E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6409" name="Group 6408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71B08B21-862F-A9EA-5E99-E7E0E3F21293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201" y="5629823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6414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AF7FEBE-2CEB-9964-BDAB-820645A532E2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415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DA0BBDD9-E506-9949-1013-84B32835EE3B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420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3222A4CB-4E60-2D85-4B99-0FECB669826A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</p:grpSp>
                                    <p:sp>
                                      <p:nvSpPr>
                                        <p:cNvPr id="6396" name="FTU - longus colli inferior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EC32EBF3-C312-5A3C-BEF2-6E215126ED6D}"/>
                                            </a:ext>
                                          </a:extLst>
                                        </p:cNvPr>
                                        <p:cNvSpPr txBox="1"/>
                                        <p:nvPr/>
                                      </p:nvSpPr>
                                      <p:spPr>
                                        <a:xfrm>
                                          <a:off x="36030976" y="6017171"/>
                                          <a:ext cx="1440000" cy="108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accent6">
                                            <a:lumMod val="20000"/>
                                            <a:lumOff val="80000"/>
                                          </a:schemeClr>
                                        </a:solidFill>
                                        <a:ln w="6350">
                                          <a:solidFill>
                                            <a:prstClr val="black"/>
                                          </a:solidFill>
                                        </a:ln>
                                      </p:spPr>
                                      <p:txBody>
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<a:prstTxWarp prst="textNoShape">
                                            <a:avLst/>
                                          </a:prstTxWarp>
                                          <a:noAutofit/>
                                        </a:bodyPr>
                                        <a:lstStyle/>
                                        <a:p>
                                          <a:r>
                                            <a:rPr lang="en-NZ" sz="600" dirty="0">
                                              <a:latin typeface="Calibri" panose="020F0502020204030204" pitchFamily="34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a:t>Navicular bone</a:t>
                                          </a:r>
                                        </a:p>
                                      </p:txBody>
                                    </p:sp>
                                  </p:grpSp>
                                  <p:sp>
                                    <p:nvSpPr>
                                      <p:cNvPr id="6384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09751930-9F8F-5A8E-5E30-E1310239D073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356979" y="6034597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FF000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6385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6B669199-7390-7B22-B27F-256606C54699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356979" y="6079822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0070C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6390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70645FB5-F183-5D1D-B49C-3739EA18698C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405767" y="6062143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7030A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</p:grpSp>
                                <p:sp>
                                  <p:nvSpPr>
                                    <p:cNvPr id="6368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7DEAE005-9F54-655D-8BEC-BCC339794B6E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87372" y="7682036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F000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6369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A319A60C-5247-B070-7154-1D7DBF818A95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87372" y="7737128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0070C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6370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B7ECD20E-1112-CD88-01C0-A01072A0B5DD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736160" y="7709582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7030A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6372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6A694BC1-B80A-100E-3835-F791DB54B1D0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94516" y="7934906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F000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6373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CD222BB7-ED42-C647-C3A0-B6DDB44886D7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94516" y="7989998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0070C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6378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CB31CF63-A9E1-06D5-49B8-94C11A7036F1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743304" y="7962452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7030A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</p:grpSp>
                              <p:sp>
                                <p:nvSpPr>
                                  <p:cNvPr id="6354" name="FTU - geniohyoid">
                                    <a:extLst>
                                      <a:ext uri="{FF2B5EF4-FFF2-40B4-BE49-F238E27FC236}">
                                        <a16:creationId xmlns:a16="http://schemas.microsoft.com/office/drawing/2014/main" id="{68C82D37-C1F1-09C5-949B-A6538DD4BBB7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72382" y="7299797"/>
                                    <a:ext cx="1365337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Ankle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6359" name="FTU - longus capitis">
                                    <a:extLst>
                                      <a:ext uri="{FF2B5EF4-FFF2-40B4-BE49-F238E27FC236}">
                                        <a16:creationId xmlns:a16="http://schemas.microsoft.com/office/drawing/2014/main" id="{30FAE5C1-A01C-2B3B-5D73-3A6A2955E42D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67620" y="7424112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Talus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6360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DC3561BE-5AA3-0099-75F1-1A8C35C695C5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81906" y="7545138"/>
                                    <a:ext cx="1365337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Toes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6366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2E487BAE-383C-3EB7-0704-EF6569AEEA46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66854" y="767128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1</a:t>
                                    </a:r>
                                    <a:r>
                                      <a:rPr lang="en-NZ" sz="600" baseline="300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st</a:t>
                                    </a:r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 Metatarsal</a:t>
                                    </a: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6341" name="Group 6340">
                                  <a:extLst>
                                    <a:ext uri="{FF2B5EF4-FFF2-40B4-BE49-F238E27FC236}">
                                      <a16:creationId xmlns:a16="http://schemas.microsoft.com/office/drawing/2014/main" id="{142426D0-4F9D-ECFF-8535-E0B5F0DC0BF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5686550" y="7432854"/>
                                  <a:ext cx="84788" cy="91092"/>
                                  <a:chOff x="35690586" y="7311896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6342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37C01E97-356F-9A10-C53C-500D26E05369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690586" y="7311896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6347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B50A1775-07CD-049B-F1B4-1526BFFB9CEA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690586" y="736698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6348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DC8B89AF-F849-D086-FB0C-AE5FAAF42B5B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739374" y="7339442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6324" name="FTU - mylohyoid">
                                <a:extLst>
                                  <a:ext uri="{FF2B5EF4-FFF2-40B4-BE49-F238E27FC236}">
                                    <a16:creationId xmlns:a16="http://schemas.microsoft.com/office/drawing/2014/main" id="{F3D5804F-D579-F421-F6DA-4E4F9A8AADFF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4359717" y="7783171"/>
                                <a:ext cx="1433877" cy="108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n w="6350">
                                <a:solidFill>
                                  <a:prstClr val="black"/>
                                </a:solidFill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2</a:t>
                                </a:r>
                                <a:r>
                                  <a:rPr lang="en-NZ" sz="600" baseline="300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nd</a:t>
                                </a:r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 Metatarsal</a:t>
                                </a:r>
                              </a:p>
                            </p:txBody>
                          </p:sp>
                          <p:sp>
                            <p:nvSpPr>
                              <p:cNvPr id="6329" name="Text Box 3036">
                                <a:extLst>
                                  <a:ext uri="{FF2B5EF4-FFF2-40B4-BE49-F238E27FC236}">
                                    <a16:creationId xmlns:a16="http://schemas.microsoft.com/office/drawing/2014/main" id="{4886354B-C75A-7116-CA89-17F1055CA085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684206" y="7792345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FF000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6330" name="Text Box 3036">
                                <a:extLst>
                                  <a:ext uri="{FF2B5EF4-FFF2-40B4-BE49-F238E27FC236}">
                                    <a16:creationId xmlns:a16="http://schemas.microsoft.com/office/drawing/2014/main" id="{65C0C601-1C3E-F00B-2982-5751A66302AF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684206" y="7847437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0070C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6335" name="Text Box 3036">
                                <a:extLst>
                                  <a:ext uri="{FF2B5EF4-FFF2-40B4-BE49-F238E27FC236}">
                                    <a16:creationId xmlns:a16="http://schemas.microsoft.com/office/drawing/2014/main" id="{103278C2-E01D-C1AC-1E0A-6006AC79D11C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732994" y="7819891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7030A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6312" name="FTU - mylohyoid">
                              <a:extLst>
                                <a:ext uri="{FF2B5EF4-FFF2-40B4-BE49-F238E27FC236}">
                                  <a16:creationId xmlns:a16="http://schemas.microsoft.com/office/drawing/2014/main" id="{9E6D6EA7-391B-E29F-1C79-B1632D6E5533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9717" y="7909805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3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rd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  <p:sp>
                          <p:nvSpPr>
                            <p:cNvPr id="6317" name="FTU - mylohyoid">
                              <a:extLst>
                                <a:ext uri="{FF2B5EF4-FFF2-40B4-BE49-F238E27FC236}">
                                  <a16:creationId xmlns:a16="http://schemas.microsoft.com/office/drawing/2014/main" id="{B803431A-43EA-D8EE-45CB-0636B620ADCA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7356" y="8037343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4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th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  <p:sp>
                          <p:nvSpPr>
                            <p:cNvPr id="6318" name="FTU - mylohyoid">
                              <a:extLst>
                                <a:ext uri="{FF2B5EF4-FFF2-40B4-BE49-F238E27FC236}">
                                  <a16:creationId xmlns:a16="http://schemas.microsoft.com/office/drawing/2014/main" id="{0C56AC27-C944-70B3-F4AB-85AF2EE406CF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9717" y="8168779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5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th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6305" name="FTU - digastric">
                            <a:extLst>
                              <a:ext uri="{FF2B5EF4-FFF2-40B4-BE49-F238E27FC236}">
                                <a16:creationId xmlns:a16="http://schemas.microsoft.com/office/drawing/2014/main" id="{A34ECAA4-BD47-3971-4965-918BCC842B63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6032710" y="7604287"/>
                            <a:ext cx="1433878" cy="108000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Calcaneus</a:t>
                            </a:r>
                          </a:p>
                        </p:txBody>
                      </p:sp>
                    </p:grpSp>
                    <p:sp>
                      <p:nvSpPr>
                        <p:cNvPr id="6293" name="Text Box 3036">
                          <a:extLst>
                            <a:ext uri="{FF2B5EF4-FFF2-40B4-BE49-F238E27FC236}">
                              <a16:creationId xmlns:a16="http://schemas.microsoft.com/office/drawing/2014/main" id="{C836DBBF-38C6-C3F0-CC0C-AF1CA6C9AFD1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369291" y="8918148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298" name="Text Box 3036">
                          <a:extLst>
                            <a:ext uri="{FF2B5EF4-FFF2-40B4-BE49-F238E27FC236}">
                              <a16:creationId xmlns:a16="http://schemas.microsoft.com/office/drawing/2014/main" id="{465FCB41-CF49-3DD8-386C-D098FAE23901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369291" y="897324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299" name="Text Box 3036">
                          <a:extLst>
                            <a:ext uri="{FF2B5EF4-FFF2-40B4-BE49-F238E27FC236}">
                              <a16:creationId xmlns:a16="http://schemas.microsoft.com/office/drawing/2014/main" id="{A12FF293-67B3-4EBC-38D1-2AB5EC812C3A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418079" y="894569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  <p:sp>
                    <p:nvSpPr>
                      <p:cNvPr id="6281" name="Text Box 3036">
                        <a:extLst>
                          <a:ext uri="{FF2B5EF4-FFF2-40B4-BE49-F238E27FC236}">
                            <a16:creationId xmlns:a16="http://schemas.microsoft.com/office/drawing/2014/main" id="{1DA68D0C-FF89-2FB6-EB21-729EB1752827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69291" y="1002043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286" name="Text Box 3036">
                        <a:extLst>
                          <a:ext uri="{FF2B5EF4-FFF2-40B4-BE49-F238E27FC236}">
                            <a16:creationId xmlns:a16="http://schemas.microsoft.com/office/drawing/2014/main" id="{1DB912BF-702A-6C2B-8722-4EB054A5FFE9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69291" y="10075526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287" name="Text Box 3036">
                        <a:extLst>
                          <a:ext uri="{FF2B5EF4-FFF2-40B4-BE49-F238E27FC236}">
                            <a16:creationId xmlns:a16="http://schemas.microsoft.com/office/drawing/2014/main" id="{F111D41E-F4CD-BC93-3270-69ED4FEF156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418079" y="1004798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6269" name="Text Box 3036">
                      <a:extLst>
                        <a:ext uri="{FF2B5EF4-FFF2-40B4-BE49-F238E27FC236}">
                          <a16:creationId xmlns:a16="http://schemas.microsoft.com/office/drawing/2014/main" id="{D2D33A15-C578-8468-5F04-95C18A11B9B4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369291" y="1027664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274" name="Text Box 3036">
                      <a:extLst>
                        <a:ext uri="{FF2B5EF4-FFF2-40B4-BE49-F238E27FC236}">
                          <a16:creationId xmlns:a16="http://schemas.microsoft.com/office/drawing/2014/main" id="{A3ADD7A3-567E-7563-7A0A-CFDBB2386BC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369291" y="1033173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275" name="Text Box 3036">
                      <a:extLst>
                        <a:ext uri="{FF2B5EF4-FFF2-40B4-BE49-F238E27FC236}">
                          <a16:creationId xmlns:a16="http://schemas.microsoft.com/office/drawing/2014/main" id="{D6C5299D-7024-88E8-14DC-D1E6E39D4315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418079" y="1030419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6255" name="Text Box 3036">
                    <a:extLst>
                      <a:ext uri="{FF2B5EF4-FFF2-40B4-BE49-F238E27FC236}">
                        <a16:creationId xmlns:a16="http://schemas.microsoft.com/office/drawing/2014/main" id="{CB6FD0E9-61DF-72E6-E25A-BA6B148424F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369291" y="1040774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56" name="Text Box 3036">
                    <a:extLst>
                      <a:ext uri="{FF2B5EF4-FFF2-40B4-BE49-F238E27FC236}">
                        <a16:creationId xmlns:a16="http://schemas.microsoft.com/office/drawing/2014/main" id="{F414684C-CAB7-7C0E-40EA-3862A844766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369291" y="1046283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61" name="Text Box 3036">
                    <a:extLst>
                      <a:ext uri="{FF2B5EF4-FFF2-40B4-BE49-F238E27FC236}">
                        <a16:creationId xmlns:a16="http://schemas.microsoft.com/office/drawing/2014/main" id="{223A3427-FAF1-C076-62C5-7FB12B62945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418079" y="1043529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6219" name="Text Box 3036">
                  <a:extLst>
                    <a:ext uri="{FF2B5EF4-FFF2-40B4-BE49-F238E27FC236}">
                      <a16:creationId xmlns:a16="http://schemas.microsoft.com/office/drawing/2014/main" id="{F1F0DF64-C9C8-EE2A-7232-4FA0CFA18700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69291" y="105377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37" name="Text Box 3036">
                  <a:extLst>
                    <a:ext uri="{FF2B5EF4-FFF2-40B4-BE49-F238E27FC236}">
                      <a16:creationId xmlns:a16="http://schemas.microsoft.com/office/drawing/2014/main" id="{00F6F58A-5352-EB8B-EA22-012D34FC520A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69291" y="10592854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38" name="Text Box 3036">
                  <a:extLst>
                    <a:ext uri="{FF2B5EF4-FFF2-40B4-BE49-F238E27FC236}">
                      <a16:creationId xmlns:a16="http://schemas.microsoft.com/office/drawing/2014/main" id="{2300B1D6-CCC3-C21A-1EBA-1679E56C5F02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418079" y="10565308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213" name="FTU - mylohyoid">
                <a:extLst>
                  <a:ext uri="{FF2B5EF4-FFF2-40B4-BE49-F238E27FC236}">
                    <a16:creationId xmlns:a16="http://schemas.microsoft.com/office/drawing/2014/main" id="{F548CB11-85EF-DB5C-1FFB-758E64A60424}"/>
                  </a:ext>
                </a:extLst>
              </p:cNvPr>
              <p:cNvSpPr txBox="1"/>
              <p:nvPr/>
            </p:nvSpPr>
            <p:spPr>
              <a:xfrm>
                <a:off x="36025964" y="994115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Phalanges</a:t>
                </a:r>
              </a:p>
            </p:txBody>
          </p:sp>
          <p:sp>
            <p:nvSpPr>
              <p:cNvPr id="6214" name="FTU - mylohyoid">
                <a:extLst>
                  <a:ext uri="{FF2B5EF4-FFF2-40B4-BE49-F238E27FC236}">
                    <a16:creationId xmlns:a16="http://schemas.microsoft.com/office/drawing/2014/main" id="{E5444C6C-04D5-EBDF-672B-878819752612}"/>
                  </a:ext>
                </a:extLst>
              </p:cNvPr>
              <p:cNvSpPr txBox="1"/>
              <p:nvPr/>
            </p:nvSpPr>
            <p:spPr>
              <a:xfrm>
                <a:off x="36023603" y="1006869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Intermediate Phalanges</a:t>
                </a:r>
              </a:p>
            </p:txBody>
          </p:sp>
          <p:sp>
            <p:nvSpPr>
              <p:cNvPr id="6215" name="FTU - mylohyoid">
                <a:extLst>
                  <a:ext uri="{FF2B5EF4-FFF2-40B4-BE49-F238E27FC236}">
                    <a16:creationId xmlns:a16="http://schemas.microsoft.com/office/drawing/2014/main" id="{CC9D3B00-3B44-3D42-8F85-EE9A8702ADC4}"/>
                  </a:ext>
                </a:extLst>
              </p:cNvPr>
              <p:cNvSpPr txBox="1"/>
              <p:nvPr/>
            </p:nvSpPr>
            <p:spPr>
              <a:xfrm>
                <a:off x="36025964" y="1020012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Phalanges</a:t>
                </a:r>
              </a:p>
            </p:txBody>
          </p:sp>
        </p:grpSp>
        <p:sp>
          <p:nvSpPr>
            <p:cNvPr id="6129" name="Text Box 3036">
              <a:extLst>
                <a:ext uri="{FF2B5EF4-FFF2-40B4-BE49-F238E27FC236}">
                  <a16:creationId xmlns:a16="http://schemas.microsoft.com/office/drawing/2014/main" id="{04B019B2-BAFF-6120-AB82-CC77D968B42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995177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41" name="Text Box 3036">
              <a:extLst>
                <a:ext uri="{FF2B5EF4-FFF2-40B4-BE49-F238E27FC236}">
                  <a16:creationId xmlns:a16="http://schemas.microsoft.com/office/drawing/2014/main" id="{7C298D43-3B56-0165-F5FD-5CFE3676C2F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00686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47" name="Text Box 3036">
              <a:extLst>
                <a:ext uri="{FF2B5EF4-FFF2-40B4-BE49-F238E27FC236}">
                  <a16:creationId xmlns:a16="http://schemas.microsoft.com/office/drawing/2014/main" id="{9BE7D3E8-860F-5691-9077-0171CF78EDA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997931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65" name="Text Box 3036">
              <a:extLst>
                <a:ext uri="{FF2B5EF4-FFF2-40B4-BE49-F238E27FC236}">
                  <a16:creationId xmlns:a16="http://schemas.microsoft.com/office/drawing/2014/main" id="{A9472820-9A50-9DA2-CADE-28E122B39AB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082871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70" name="Text Box 3036">
              <a:extLst>
                <a:ext uri="{FF2B5EF4-FFF2-40B4-BE49-F238E27FC236}">
                  <a16:creationId xmlns:a16="http://schemas.microsoft.com/office/drawing/2014/main" id="{0443BE68-D163-E7CC-F125-BBBA83A7E77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137963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82" name="Text Box 3036">
              <a:extLst>
                <a:ext uri="{FF2B5EF4-FFF2-40B4-BE49-F238E27FC236}">
                  <a16:creationId xmlns:a16="http://schemas.microsoft.com/office/drawing/2014/main" id="{A10C214D-EE88-AE0C-A33C-5E8591B4201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10110417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83" name="Text Box 3036">
              <a:extLst>
                <a:ext uri="{FF2B5EF4-FFF2-40B4-BE49-F238E27FC236}">
                  <a16:creationId xmlns:a16="http://schemas.microsoft.com/office/drawing/2014/main" id="{5F0BF9F3-FF5D-0945-5CB5-19539D881C4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212888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88" name="Text Box 3036">
              <a:extLst>
                <a:ext uri="{FF2B5EF4-FFF2-40B4-BE49-F238E27FC236}">
                  <a16:creationId xmlns:a16="http://schemas.microsoft.com/office/drawing/2014/main" id="{327B7F9F-768A-E011-AE2E-0BD30973071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267980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89" name="Text Box 3036">
              <a:extLst>
                <a:ext uri="{FF2B5EF4-FFF2-40B4-BE49-F238E27FC236}">
                  <a16:creationId xmlns:a16="http://schemas.microsoft.com/office/drawing/2014/main" id="{EB268E4C-92C2-50E1-54DF-E84CF16B2E8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10240434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463" name="Group 6462">
            <a:extLst>
              <a:ext uri="{FF2B5EF4-FFF2-40B4-BE49-F238E27FC236}">
                <a16:creationId xmlns:a16="http://schemas.microsoft.com/office/drawing/2014/main" id="{D86201D1-CFCB-A46D-406B-0CDF5B15462F}"/>
              </a:ext>
            </a:extLst>
          </p:cNvPr>
          <p:cNvGrpSpPr/>
          <p:nvPr/>
        </p:nvGrpSpPr>
        <p:grpSpPr>
          <a:xfrm>
            <a:off x="36015017" y="9228304"/>
            <a:ext cx="1440513" cy="688421"/>
            <a:chOff x="36017967" y="8916012"/>
            <a:chExt cx="1440513" cy="688421"/>
          </a:xfrm>
        </p:grpSpPr>
        <p:grpSp>
          <p:nvGrpSpPr>
            <p:cNvPr id="6468" name="Group 6467">
              <a:extLst>
                <a:ext uri="{FF2B5EF4-FFF2-40B4-BE49-F238E27FC236}">
                  <a16:creationId xmlns:a16="http://schemas.microsoft.com/office/drawing/2014/main" id="{C77EA365-A615-E969-55BB-E042D3403B1F}"/>
                </a:ext>
              </a:extLst>
            </p:cNvPr>
            <p:cNvGrpSpPr/>
            <p:nvPr/>
          </p:nvGrpSpPr>
          <p:grpSpPr>
            <a:xfrm>
              <a:off x="36017967" y="8916012"/>
              <a:ext cx="1440513" cy="688421"/>
              <a:chOff x="36023090" y="7276547"/>
              <a:chExt cx="1440513" cy="688421"/>
            </a:xfrm>
          </p:grpSpPr>
          <p:grpSp>
            <p:nvGrpSpPr>
              <p:cNvPr id="6511" name="Group 6510">
                <a:extLst>
                  <a:ext uri="{FF2B5EF4-FFF2-40B4-BE49-F238E27FC236}">
                    <a16:creationId xmlns:a16="http://schemas.microsoft.com/office/drawing/2014/main" id="{1FD81445-6EA8-B719-11E0-AA278561B26C}"/>
                  </a:ext>
                </a:extLst>
              </p:cNvPr>
              <p:cNvGrpSpPr/>
              <p:nvPr/>
            </p:nvGrpSpPr>
            <p:grpSpPr>
              <a:xfrm>
                <a:off x="36023090" y="7276547"/>
                <a:ext cx="1440432" cy="688421"/>
                <a:chOff x="32581893" y="6449664"/>
                <a:chExt cx="1440432" cy="688421"/>
              </a:xfrm>
            </p:grpSpPr>
            <p:grpSp>
              <p:nvGrpSpPr>
                <p:cNvPr id="6522" name="Group 6521">
                  <a:extLst>
                    <a:ext uri="{FF2B5EF4-FFF2-40B4-BE49-F238E27FC236}">
                      <a16:creationId xmlns:a16="http://schemas.microsoft.com/office/drawing/2014/main" id="{D92AE5FC-55BE-A657-6153-0812B178D9CB}"/>
                    </a:ext>
                  </a:extLst>
                </p:cNvPr>
                <p:cNvGrpSpPr/>
                <p:nvPr/>
              </p:nvGrpSpPr>
              <p:grpSpPr>
                <a:xfrm>
                  <a:off x="32581893" y="6449664"/>
                  <a:ext cx="1440432" cy="688421"/>
                  <a:chOff x="34363579" y="5934032"/>
                  <a:chExt cx="1440432" cy="688421"/>
                </a:xfrm>
              </p:grpSpPr>
              <p:grpSp>
                <p:nvGrpSpPr>
                  <p:cNvPr id="6559" name="Group 6558">
                    <a:extLst>
                      <a:ext uri="{FF2B5EF4-FFF2-40B4-BE49-F238E27FC236}">
                        <a16:creationId xmlns:a16="http://schemas.microsoft.com/office/drawing/2014/main" id="{FC81C6DE-575F-FFEC-114C-24C36BACD7F1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688421"/>
                    <a:chOff x="7152345" y="5014338"/>
                    <a:chExt cx="1440000" cy="688421"/>
                  </a:xfrm>
                </p:grpSpPr>
                <p:grpSp>
                  <p:nvGrpSpPr>
                    <p:cNvPr id="6565" name="organ group - head &amp; neck muscles">
                      <a:extLst>
                        <a:ext uri="{FF2B5EF4-FFF2-40B4-BE49-F238E27FC236}">
                          <a16:creationId xmlns:a16="http://schemas.microsoft.com/office/drawing/2014/main" id="{1962565E-1E86-25F3-2598-4174E0E5EFE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688421"/>
                      <a:chOff x="6009350" y="5014338"/>
                      <a:chExt cx="1440000" cy="688421"/>
                    </a:xfrm>
                  </p:grpSpPr>
                  <p:sp>
                    <p:nvSpPr>
                      <p:cNvPr id="6606" name="organ - head &amp; neck muscles">
                        <a:extLst>
                          <a:ext uri="{FF2B5EF4-FFF2-40B4-BE49-F238E27FC236}">
                            <a16:creationId xmlns:a16="http://schemas.microsoft.com/office/drawing/2014/main" id="{356904C8-AF87-33CC-05C1-52959CD6146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688421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Leg</a:t>
                        </a:r>
                      </a:p>
                    </p:txBody>
                  </p:sp>
                  <p:sp>
                    <p:nvSpPr>
                      <p:cNvPr id="6611" name="FTU - mylohyoid">
                        <a:extLst>
                          <a:ext uri="{FF2B5EF4-FFF2-40B4-BE49-F238E27FC236}">
                            <a16:creationId xmlns:a16="http://schemas.microsoft.com/office/drawing/2014/main" id="{48EAB074-2897-C0E5-326F-312F575CBA5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Femur</a:t>
                        </a:r>
                      </a:p>
                    </p:txBody>
                  </p:sp>
                </p:grpSp>
                <p:grpSp>
                  <p:nvGrpSpPr>
                    <p:cNvPr id="6570" name="Group 6569">
                      <a:extLst>
                        <a:ext uri="{FF2B5EF4-FFF2-40B4-BE49-F238E27FC236}">
                          <a16:creationId xmlns:a16="http://schemas.microsoft.com/office/drawing/2014/main" id="{D29539AA-EA37-EF81-DA23-83EA2B414AA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576" name="Text Box 3036">
                        <a:extLst>
                          <a:ext uri="{FF2B5EF4-FFF2-40B4-BE49-F238E27FC236}">
                            <a16:creationId xmlns:a16="http://schemas.microsoft.com/office/drawing/2014/main" id="{63673572-4CF7-542C-68D0-F93316C8CE4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594" name="Text Box 3036">
                        <a:extLst>
                          <a:ext uri="{FF2B5EF4-FFF2-40B4-BE49-F238E27FC236}">
                            <a16:creationId xmlns:a16="http://schemas.microsoft.com/office/drawing/2014/main" id="{8B7EE02B-430C-122C-3BDE-F7E4AB8F84D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595" name="Text Box 3036">
                        <a:extLst>
                          <a:ext uri="{FF2B5EF4-FFF2-40B4-BE49-F238E27FC236}">
                            <a16:creationId xmlns:a16="http://schemas.microsoft.com/office/drawing/2014/main" id="{C5B6027F-246E-359D-096E-53B881622625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6564" name="FTU - mylohyoid">
                    <a:extLst>
                      <a:ext uri="{FF2B5EF4-FFF2-40B4-BE49-F238E27FC236}">
                        <a16:creationId xmlns:a16="http://schemas.microsoft.com/office/drawing/2014/main" id="{FB2727C9-6BF8-C043-B651-6AB54F2A085B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3579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Fibula</a:t>
                    </a:r>
                  </a:p>
                </p:txBody>
              </p:sp>
            </p:grpSp>
            <p:sp>
              <p:nvSpPr>
                <p:cNvPr id="6528" name="Text Box 3036">
                  <a:extLst>
                    <a:ext uri="{FF2B5EF4-FFF2-40B4-BE49-F238E27FC236}">
                      <a16:creationId xmlns:a16="http://schemas.microsoft.com/office/drawing/2014/main" id="{351BE59B-FA0C-824F-5616-4F6332535FDD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1868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46" name="Text Box 3036">
                  <a:extLst>
                    <a:ext uri="{FF2B5EF4-FFF2-40B4-BE49-F238E27FC236}">
                      <a16:creationId xmlns:a16="http://schemas.microsoft.com/office/drawing/2014/main" id="{E9CB35ED-EA47-F4E2-5B96-990F77AFE662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7377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47" name="Text Box 3036">
                  <a:extLst>
                    <a:ext uri="{FF2B5EF4-FFF2-40B4-BE49-F238E27FC236}">
                      <a16:creationId xmlns:a16="http://schemas.microsoft.com/office/drawing/2014/main" id="{9E24E440-BF56-E107-1820-756CFC1C53BD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61585" y="674623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516" name="FTU - mylohyoid">
                <a:extLst>
                  <a:ext uri="{FF2B5EF4-FFF2-40B4-BE49-F238E27FC236}">
                    <a16:creationId xmlns:a16="http://schemas.microsoft.com/office/drawing/2014/main" id="{856BD199-C472-F540-A810-353D0E3EB7B2}"/>
                  </a:ext>
                </a:extLst>
              </p:cNvPr>
              <p:cNvSpPr txBox="1"/>
              <p:nvPr/>
            </p:nvSpPr>
            <p:spPr>
              <a:xfrm>
                <a:off x="36025984" y="7671822"/>
                <a:ext cx="1437619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Patella</a:t>
                </a:r>
              </a:p>
            </p:txBody>
          </p:sp>
          <p:sp>
            <p:nvSpPr>
              <p:cNvPr id="6517" name="FTU - mylohyoid">
                <a:extLst>
                  <a:ext uri="{FF2B5EF4-FFF2-40B4-BE49-F238E27FC236}">
                    <a16:creationId xmlns:a16="http://schemas.microsoft.com/office/drawing/2014/main" id="{B1039AB2-2E6E-2FB7-40DD-700C7E3E9A05}"/>
                  </a:ext>
                </a:extLst>
              </p:cNvPr>
              <p:cNvSpPr txBox="1"/>
              <p:nvPr/>
            </p:nvSpPr>
            <p:spPr>
              <a:xfrm>
                <a:off x="36023603" y="780680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Tibia</a:t>
                </a:r>
              </a:p>
            </p:txBody>
          </p:sp>
        </p:grpSp>
        <p:sp>
          <p:nvSpPr>
            <p:cNvPr id="6469" name="Text Box 3036">
              <a:extLst>
                <a:ext uri="{FF2B5EF4-FFF2-40B4-BE49-F238E27FC236}">
                  <a16:creationId xmlns:a16="http://schemas.microsoft.com/office/drawing/2014/main" id="{C441842A-5DBB-19D1-98E0-D49B6EDBB2A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6572" y="932059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74" name="Text Box 3036">
              <a:extLst>
                <a:ext uri="{FF2B5EF4-FFF2-40B4-BE49-F238E27FC236}">
                  <a16:creationId xmlns:a16="http://schemas.microsoft.com/office/drawing/2014/main" id="{390AB068-8154-ACC7-AC0B-44D926D23EB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6572" y="937568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75" name="Text Box 3036">
              <a:extLst>
                <a:ext uri="{FF2B5EF4-FFF2-40B4-BE49-F238E27FC236}">
                  <a16:creationId xmlns:a16="http://schemas.microsoft.com/office/drawing/2014/main" id="{47F15AB3-8315-6CC2-3841-73C497EEA3D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5360" y="934813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80" name="Text Box 3036">
              <a:extLst>
                <a:ext uri="{FF2B5EF4-FFF2-40B4-BE49-F238E27FC236}">
                  <a16:creationId xmlns:a16="http://schemas.microsoft.com/office/drawing/2014/main" id="{4BEAA9F0-E231-F900-6AA9-A3E0222CB76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4191" y="945557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98" name="Text Box 3036">
              <a:extLst>
                <a:ext uri="{FF2B5EF4-FFF2-40B4-BE49-F238E27FC236}">
                  <a16:creationId xmlns:a16="http://schemas.microsoft.com/office/drawing/2014/main" id="{702CA0B7-EFA5-C2D9-8E91-1324D29979A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4191" y="951066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99" name="Text Box 3036">
              <a:extLst>
                <a:ext uri="{FF2B5EF4-FFF2-40B4-BE49-F238E27FC236}">
                  <a16:creationId xmlns:a16="http://schemas.microsoft.com/office/drawing/2014/main" id="{843D216D-932D-D183-EB12-33D85220038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979" y="948312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612" name="Group 6611">
            <a:extLst>
              <a:ext uri="{FF2B5EF4-FFF2-40B4-BE49-F238E27FC236}">
                <a16:creationId xmlns:a16="http://schemas.microsoft.com/office/drawing/2014/main" id="{12A0B510-EFE4-7602-0761-4AA17EE4C97B}"/>
              </a:ext>
            </a:extLst>
          </p:cNvPr>
          <p:cNvGrpSpPr/>
          <p:nvPr/>
        </p:nvGrpSpPr>
        <p:grpSpPr>
          <a:xfrm>
            <a:off x="36008007" y="8562778"/>
            <a:ext cx="1440432" cy="555992"/>
            <a:chOff x="36001335" y="8075850"/>
            <a:chExt cx="1440432" cy="555992"/>
          </a:xfrm>
        </p:grpSpPr>
        <p:grpSp>
          <p:nvGrpSpPr>
            <p:cNvPr id="6617" name="Group 6616">
              <a:extLst>
                <a:ext uri="{FF2B5EF4-FFF2-40B4-BE49-F238E27FC236}">
                  <a16:creationId xmlns:a16="http://schemas.microsoft.com/office/drawing/2014/main" id="{4511D4CC-840B-B60D-F9D0-91DFD170C5FD}"/>
                </a:ext>
              </a:extLst>
            </p:cNvPr>
            <p:cNvGrpSpPr/>
            <p:nvPr/>
          </p:nvGrpSpPr>
          <p:grpSpPr>
            <a:xfrm>
              <a:off x="36001335" y="8075850"/>
              <a:ext cx="1440432" cy="555992"/>
              <a:chOff x="36001335" y="8075850"/>
              <a:chExt cx="1440432" cy="555992"/>
            </a:xfrm>
          </p:grpSpPr>
          <p:grpSp>
            <p:nvGrpSpPr>
              <p:cNvPr id="6629" name="Group 6628">
                <a:extLst>
                  <a:ext uri="{FF2B5EF4-FFF2-40B4-BE49-F238E27FC236}">
                    <a16:creationId xmlns:a16="http://schemas.microsoft.com/office/drawing/2014/main" id="{27DB8A8E-389B-242D-F909-D73E289195EE}"/>
                  </a:ext>
                </a:extLst>
              </p:cNvPr>
              <p:cNvGrpSpPr/>
              <p:nvPr/>
            </p:nvGrpSpPr>
            <p:grpSpPr>
              <a:xfrm>
                <a:off x="36001335" y="8075850"/>
                <a:ext cx="1440432" cy="555992"/>
                <a:chOff x="32581893" y="6449665"/>
                <a:chExt cx="1440432" cy="555992"/>
              </a:xfrm>
            </p:grpSpPr>
            <p:grpSp>
              <p:nvGrpSpPr>
                <p:cNvPr id="6635" name="Group 6634">
                  <a:extLst>
                    <a:ext uri="{FF2B5EF4-FFF2-40B4-BE49-F238E27FC236}">
                      <a16:creationId xmlns:a16="http://schemas.microsoft.com/office/drawing/2014/main" id="{3FE14FEB-646A-7D9E-88E1-4BB6A2A932D2}"/>
                    </a:ext>
                  </a:extLst>
                </p:cNvPr>
                <p:cNvGrpSpPr/>
                <p:nvPr/>
              </p:nvGrpSpPr>
              <p:grpSpPr>
                <a:xfrm>
                  <a:off x="32581893" y="6449665"/>
                  <a:ext cx="1440432" cy="555992"/>
                  <a:chOff x="34363579" y="5934033"/>
                  <a:chExt cx="1440432" cy="555992"/>
                </a:xfrm>
              </p:grpSpPr>
              <p:grpSp>
                <p:nvGrpSpPr>
                  <p:cNvPr id="6647" name="Group 6646">
                    <a:extLst>
                      <a:ext uri="{FF2B5EF4-FFF2-40B4-BE49-F238E27FC236}">
                        <a16:creationId xmlns:a16="http://schemas.microsoft.com/office/drawing/2014/main" id="{387F9D12-EC0B-3790-8AD7-1DCB863CF6A9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3"/>
                    <a:ext cx="1440000" cy="555992"/>
                    <a:chOff x="7152345" y="5014339"/>
                    <a:chExt cx="1440000" cy="555992"/>
                  </a:xfrm>
                </p:grpSpPr>
                <p:grpSp>
                  <p:nvGrpSpPr>
                    <p:cNvPr id="6653" name="organ group - head &amp; neck muscles">
                      <a:extLst>
                        <a:ext uri="{FF2B5EF4-FFF2-40B4-BE49-F238E27FC236}">
                          <a16:creationId xmlns:a16="http://schemas.microsoft.com/office/drawing/2014/main" id="{82DEA1C0-C258-51A9-616B-3D663278287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9"/>
                      <a:ext cx="1440000" cy="555992"/>
                      <a:chOff x="6009350" y="5014339"/>
                      <a:chExt cx="1440000" cy="555992"/>
                    </a:xfrm>
                  </p:grpSpPr>
                  <p:sp>
                    <p:nvSpPr>
                      <p:cNvPr id="2051" name="organ - head &amp; neck muscles">
                        <a:extLst>
                          <a:ext uri="{FF2B5EF4-FFF2-40B4-BE49-F238E27FC236}">
                            <a16:creationId xmlns:a16="http://schemas.microsoft.com/office/drawing/2014/main" id="{F79E1E6D-4A08-432E-DE08-F3BFFDE303F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9"/>
                        <a:ext cx="1440000" cy="555992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Pelvic Girdle</a:t>
                        </a:r>
                      </a:p>
                    </p:txBody>
                  </p:sp>
                  <p:sp>
                    <p:nvSpPr>
                      <p:cNvPr id="2052" name="FTU - mylohyoid">
                        <a:extLst>
                          <a:ext uri="{FF2B5EF4-FFF2-40B4-BE49-F238E27FC236}">
                            <a16:creationId xmlns:a16="http://schemas.microsoft.com/office/drawing/2014/main" id="{1B17102D-3977-BAC0-BDF8-8D31F43B9BB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Coccyx</a:t>
                        </a:r>
                      </a:p>
                    </p:txBody>
                  </p:sp>
                </p:grpSp>
                <p:grpSp>
                  <p:nvGrpSpPr>
                    <p:cNvPr id="6654" name="Group 6653">
                      <a:extLst>
                        <a:ext uri="{FF2B5EF4-FFF2-40B4-BE49-F238E27FC236}">
                          <a16:creationId xmlns:a16="http://schemas.microsoft.com/office/drawing/2014/main" id="{12686F1D-444F-E441-C72F-B58ED46E2F0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048" name="Text Box 3036">
                        <a:extLst>
                          <a:ext uri="{FF2B5EF4-FFF2-40B4-BE49-F238E27FC236}">
                            <a16:creationId xmlns:a16="http://schemas.microsoft.com/office/drawing/2014/main" id="{AB9CA391-84EB-F4A0-0C4F-D765106A2BF2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049" name="Text Box 3036">
                        <a:extLst>
                          <a:ext uri="{FF2B5EF4-FFF2-40B4-BE49-F238E27FC236}">
                            <a16:creationId xmlns:a16="http://schemas.microsoft.com/office/drawing/2014/main" id="{CDDAB8E0-B4B7-91A6-47DE-C5F63DDC16A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050" name="Text Box 3036">
                        <a:extLst>
                          <a:ext uri="{FF2B5EF4-FFF2-40B4-BE49-F238E27FC236}">
                            <a16:creationId xmlns:a16="http://schemas.microsoft.com/office/drawing/2014/main" id="{652AC6BD-77EE-4AE9-D483-194A3E9A3C39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6648" name="FTU - mylohyoid">
                    <a:extLst>
                      <a:ext uri="{FF2B5EF4-FFF2-40B4-BE49-F238E27FC236}">
                        <a16:creationId xmlns:a16="http://schemas.microsoft.com/office/drawing/2014/main" id="{8AA1E266-A1D2-C388-352F-171846A86F2B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3579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Hip bone</a:t>
                    </a:r>
                  </a:p>
                </p:txBody>
              </p:sp>
            </p:grpSp>
            <p:sp>
              <p:nvSpPr>
                <p:cNvPr id="6636" name="Text Box 3036">
                  <a:extLst>
                    <a:ext uri="{FF2B5EF4-FFF2-40B4-BE49-F238E27FC236}">
                      <a16:creationId xmlns:a16="http://schemas.microsoft.com/office/drawing/2014/main" id="{974CCF6A-49DC-DD23-0968-BC32EED6A12E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1868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41" name="Text Box 3036">
                  <a:extLst>
                    <a:ext uri="{FF2B5EF4-FFF2-40B4-BE49-F238E27FC236}">
                      <a16:creationId xmlns:a16="http://schemas.microsoft.com/office/drawing/2014/main" id="{2F624EF6-1228-6EA2-2E8E-B03C4B08A09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7377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42" name="Text Box 3036">
                  <a:extLst>
                    <a:ext uri="{FF2B5EF4-FFF2-40B4-BE49-F238E27FC236}">
                      <a16:creationId xmlns:a16="http://schemas.microsoft.com/office/drawing/2014/main" id="{37FDAEC4-1153-CA8F-A6EB-44FCFA9DAFA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61585" y="674623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630" name="FTU - mylohyoid">
                <a:extLst>
                  <a:ext uri="{FF2B5EF4-FFF2-40B4-BE49-F238E27FC236}">
                    <a16:creationId xmlns:a16="http://schemas.microsoft.com/office/drawing/2014/main" id="{CF330983-E006-35A7-1627-B5BF23783CAB}"/>
                  </a:ext>
                </a:extLst>
              </p:cNvPr>
              <p:cNvSpPr txBox="1"/>
              <p:nvPr/>
            </p:nvSpPr>
            <p:spPr>
              <a:xfrm>
                <a:off x="36001767" y="8465678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Sacrum</a:t>
                </a:r>
              </a:p>
            </p:txBody>
          </p:sp>
        </p:grpSp>
        <p:sp>
          <p:nvSpPr>
            <p:cNvPr id="6618" name="Text Box 3036">
              <a:extLst>
                <a:ext uri="{FF2B5EF4-FFF2-40B4-BE49-F238E27FC236}">
                  <a16:creationId xmlns:a16="http://schemas.microsoft.com/office/drawing/2014/main" id="{DEE7C14E-0723-CA4E-F901-A0F2D5150D9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28572" y="847522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623" name="Text Box 3036">
              <a:extLst>
                <a:ext uri="{FF2B5EF4-FFF2-40B4-BE49-F238E27FC236}">
                  <a16:creationId xmlns:a16="http://schemas.microsoft.com/office/drawing/2014/main" id="{69288962-4695-E645-8489-EBC4AFD2511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28572" y="85303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624" name="Text Box 3036">
              <a:extLst>
                <a:ext uri="{FF2B5EF4-FFF2-40B4-BE49-F238E27FC236}">
                  <a16:creationId xmlns:a16="http://schemas.microsoft.com/office/drawing/2014/main" id="{EB611E5B-3D96-522A-558D-4D8F77EFD47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77360" y="850277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53" name="Group 2052">
            <a:extLst>
              <a:ext uri="{FF2B5EF4-FFF2-40B4-BE49-F238E27FC236}">
                <a16:creationId xmlns:a16="http://schemas.microsoft.com/office/drawing/2014/main" id="{035AADDC-51D2-0CE9-7725-2DC436C39505}"/>
              </a:ext>
            </a:extLst>
          </p:cNvPr>
          <p:cNvGrpSpPr/>
          <p:nvPr/>
        </p:nvGrpSpPr>
        <p:grpSpPr>
          <a:xfrm>
            <a:off x="36029105" y="6282749"/>
            <a:ext cx="1442857" cy="520837"/>
            <a:chOff x="32589185" y="8848719"/>
            <a:chExt cx="1442857" cy="520837"/>
          </a:xfrm>
        </p:grpSpPr>
        <p:grpSp>
          <p:nvGrpSpPr>
            <p:cNvPr id="2054" name="Group 2053">
              <a:extLst>
                <a:ext uri="{FF2B5EF4-FFF2-40B4-BE49-F238E27FC236}">
                  <a16:creationId xmlns:a16="http://schemas.microsoft.com/office/drawing/2014/main" id="{FC9469DE-8A35-FB84-8478-930711530316}"/>
                </a:ext>
              </a:extLst>
            </p:cNvPr>
            <p:cNvGrpSpPr/>
            <p:nvPr/>
          </p:nvGrpSpPr>
          <p:grpSpPr>
            <a:xfrm>
              <a:off x="32589185" y="8848719"/>
              <a:ext cx="1442857" cy="520837"/>
              <a:chOff x="32590599" y="9269986"/>
              <a:chExt cx="1442857" cy="520837"/>
            </a:xfrm>
          </p:grpSpPr>
          <p:grpSp>
            <p:nvGrpSpPr>
              <p:cNvPr id="2058" name="Group 2057">
                <a:extLst>
                  <a:ext uri="{FF2B5EF4-FFF2-40B4-BE49-F238E27FC236}">
                    <a16:creationId xmlns:a16="http://schemas.microsoft.com/office/drawing/2014/main" id="{321B0035-8AC0-D03A-DA11-F8470F12ED46}"/>
                  </a:ext>
                </a:extLst>
              </p:cNvPr>
              <p:cNvGrpSpPr/>
              <p:nvPr/>
            </p:nvGrpSpPr>
            <p:grpSpPr>
              <a:xfrm>
                <a:off x="32590599" y="9269986"/>
                <a:ext cx="1442857" cy="520837"/>
                <a:chOff x="34364011" y="5934032"/>
                <a:chExt cx="1442857" cy="520837"/>
              </a:xfrm>
            </p:grpSpPr>
            <p:grpSp>
              <p:nvGrpSpPr>
                <p:cNvPr id="2060" name="Group 2059">
                  <a:extLst>
                    <a:ext uri="{FF2B5EF4-FFF2-40B4-BE49-F238E27FC236}">
                      <a16:creationId xmlns:a16="http://schemas.microsoft.com/office/drawing/2014/main" id="{E788C140-6357-19E3-8D04-D1AF0EC367A8}"/>
                    </a:ext>
                  </a:extLst>
                </p:cNvPr>
                <p:cNvGrpSpPr/>
                <p:nvPr/>
              </p:nvGrpSpPr>
              <p:grpSpPr>
                <a:xfrm>
                  <a:off x="34364011" y="5934032"/>
                  <a:ext cx="1442857" cy="520837"/>
                  <a:chOff x="34364011" y="5934032"/>
                  <a:chExt cx="1442857" cy="520837"/>
                </a:xfrm>
              </p:grpSpPr>
              <p:grpSp>
                <p:nvGrpSpPr>
                  <p:cNvPr id="2064" name="Group 2063">
                    <a:extLst>
                      <a:ext uri="{FF2B5EF4-FFF2-40B4-BE49-F238E27FC236}">
                        <a16:creationId xmlns:a16="http://schemas.microsoft.com/office/drawing/2014/main" id="{FF4BFD9F-55B4-DCD8-0B9C-744811D2B479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520837"/>
                    <a:chOff x="7152345" y="5014338"/>
                    <a:chExt cx="1440000" cy="520837"/>
                  </a:xfrm>
                </p:grpSpPr>
                <p:grpSp>
                  <p:nvGrpSpPr>
                    <p:cNvPr id="2066" name="organ group - head &amp; neck muscles">
                      <a:extLst>
                        <a:ext uri="{FF2B5EF4-FFF2-40B4-BE49-F238E27FC236}">
                          <a16:creationId xmlns:a16="http://schemas.microsoft.com/office/drawing/2014/main" id="{D22312B5-73A4-76C2-5640-5A2EC4A2C11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520837"/>
                      <a:chOff x="6009350" y="5014338"/>
                      <a:chExt cx="1440000" cy="520837"/>
                    </a:xfrm>
                  </p:grpSpPr>
                  <p:sp>
                    <p:nvSpPr>
                      <p:cNvPr id="2071" name="organ - head &amp; neck muscles">
                        <a:extLst>
                          <a:ext uri="{FF2B5EF4-FFF2-40B4-BE49-F238E27FC236}">
                            <a16:creationId xmlns:a16="http://schemas.microsoft.com/office/drawing/2014/main" id="{D0002CA9-3E2F-D583-0826-3B5FED76AB4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520837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Ear</a:t>
                        </a:r>
                      </a:p>
                    </p:txBody>
                  </p:sp>
                  <p:sp>
                    <p:nvSpPr>
                      <p:cNvPr id="2072" name="FTU - mylohyoid">
                        <a:extLst>
                          <a:ext uri="{FF2B5EF4-FFF2-40B4-BE49-F238E27FC236}">
                            <a16:creationId xmlns:a16="http://schemas.microsoft.com/office/drawing/2014/main" id="{53025E9F-D10F-5F54-73A7-9893046DDB4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Incus</a:t>
                        </a:r>
                      </a:p>
                    </p:txBody>
                  </p:sp>
                </p:grpSp>
                <p:grpSp>
                  <p:nvGrpSpPr>
                    <p:cNvPr id="2067" name="Group 2066">
                      <a:extLst>
                        <a:ext uri="{FF2B5EF4-FFF2-40B4-BE49-F238E27FC236}">
                          <a16:creationId xmlns:a16="http://schemas.microsoft.com/office/drawing/2014/main" id="{B0E9DDF7-90CE-9FED-CC7D-352892AC02E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068" name="Text Box 3036">
                        <a:extLst>
                          <a:ext uri="{FF2B5EF4-FFF2-40B4-BE49-F238E27FC236}">
                            <a16:creationId xmlns:a16="http://schemas.microsoft.com/office/drawing/2014/main" id="{AAAC6878-3BE3-1B9D-BA39-4BE9A2DAF16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069" name="Text Box 3036">
                        <a:extLst>
                          <a:ext uri="{FF2B5EF4-FFF2-40B4-BE49-F238E27FC236}">
                            <a16:creationId xmlns:a16="http://schemas.microsoft.com/office/drawing/2014/main" id="{F51B840E-E186-15CB-2E82-18CA3D675629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070" name="Text Box 3036">
                        <a:extLst>
                          <a:ext uri="{FF2B5EF4-FFF2-40B4-BE49-F238E27FC236}">
                            <a16:creationId xmlns:a16="http://schemas.microsoft.com/office/drawing/2014/main" id="{466F16CB-2154-412A-7E5C-EE150957930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2065" name="FTU - mylohyoid">
                    <a:extLst>
                      <a:ext uri="{FF2B5EF4-FFF2-40B4-BE49-F238E27FC236}">
                        <a16:creationId xmlns:a16="http://schemas.microsoft.com/office/drawing/2014/main" id="{957D94BD-327A-4EAE-18C5-A760D9F21923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6868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Malleus</a:t>
                    </a:r>
                  </a:p>
                </p:txBody>
              </p:sp>
            </p:grpSp>
            <p:sp>
              <p:nvSpPr>
                <p:cNvPr id="2061" name="Text Box 3036">
                  <a:extLst>
                    <a:ext uri="{FF2B5EF4-FFF2-40B4-BE49-F238E27FC236}">
                      <a16:creationId xmlns:a16="http://schemas.microsoft.com/office/drawing/2014/main" id="{835F5A1F-8674-0A32-EDD6-B184F3C9BF5E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011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62" name="Text Box 3036">
                  <a:extLst>
                    <a:ext uri="{FF2B5EF4-FFF2-40B4-BE49-F238E27FC236}">
                      <a16:creationId xmlns:a16="http://schemas.microsoft.com/office/drawing/2014/main" id="{E544C8CF-F0CB-2AA6-3C6B-2CBD7A7BC874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5622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63" name="Text Box 3036">
                  <a:extLst>
                    <a:ext uri="{FF2B5EF4-FFF2-40B4-BE49-F238E27FC236}">
                      <a16:creationId xmlns:a16="http://schemas.microsoft.com/office/drawing/2014/main" id="{5ECBC7F4-6125-4822-722C-F8BE23AD3D5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738798" y="622868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059" name="FTU - mylohyoid">
                <a:extLst>
                  <a:ext uri="{FF2B5EF4-FFF2-40B4-BE49-F238E27FC236}">
                    <a16:creationId xmlns:a16="http://schemas.microsoft.com/office/drawing/2014/main" id="{A2832A90-3875-EFBD-292C-DD1728F8E700}"/>
                  </a:ext>
                </a:extLst>
              </p:cNvPr>
              <p:cNvSpPr txBox="1"/>
              <p:nvPr/>
            </p:nvSpPr>
            <p:spPr>
              <a:xfrm>
                <a:off x="32591308" y="965334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Stapes</a:t>
                </a:r>
              </a:p>
            </p:txBody>
          </p:sp>
        </p:grpSp>
        <p:sp>
          <p:nvSpPr>
            <p:cNvPr id="2055" name="Text Box 3036">
              <a:extLst>
                <a:ext uri="{FF2B5EF4-FFF2-40B4-BE49-F238E27FC236}">
                  <a16:creationId xmlns:a16="http://schemas.microsoft.com/office/drawing/2014/main" id="{5CC8F8C5-9945-601C-5470-A9A1DF4ECB6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4244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56" name="Text Box 3036">
              <a:extLst>
                <a:ext uri="{FF2B5EF4-FFF2-40B4-BE49-F238E27FC236}">
                  <a16:creationId xmlns:a16="http://schemas.microsoft.com/office/drawing/2014/main" id="{5720F0A1-F01B-0AE9-A78A-A193FF3DC4D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9753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57" name="Text Box 3036">
              <a:extLst>
                <a:ext uri="{FF2B5EF4-FFF2-40B4-BE49-F238E27FC236}">
                  <a16:creationId xmlns:a16="http://schemas.microsoft.com/office/drawing/2014/main" id="{7B09642F-7703-8454-A661-D58EFE7685F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65868" y="926998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73" name="Group 2072">
            <a:extLst>
              <a:ext uri="{FF2B5EF4-FFF2-40B4-BE49-F238E27FC236}">
                <a16:creationId xmlns:a16="http://schemas.microsoft.com/office/drawing/2014/main" id="{32ACAB25-99D7-740C-0B7A-4FC8A80D7C78}"/>
              </a:ext>
            </a:extLst>
          </p:cNvPr>
          <p:cNvGrpSpPr/>
          <p:nvPr/>
        </p:nvGrpSpPr>
        <p:grpSpPr>
          <a:xfrm>
            <a:off x="36008089" y="6925363"/>
            <a:ext cx="1440821" cy="1145698"/>
            <a:chOff x="36010470" y="6866004"/>
            <a:chExt cx="1440821" cy="1145698"/>
          </a:xfrm>
        </p:grpSpPr>
        <p:grpSp>
          <p:nvGrpSpPr>
            <p:cNvPr id="2076" name="Group 2075">
              <a:extLst>
                <a:ext uri="{FF2B5EF4-FFF2-40B4-BE49-F238E27FC236}">
                  <a16:creationId xmlns:a16="http://schemas.microsoft.com/office/drawing/2014/main" id="{E2DDAB93-A7CD-793A-E1E2-D7CE45FA231A}"/>
                </a:ext>
              </a:extLst>
            </p:cNvPr>
            <p:cNvGrpSpPr/>
            <p:nvPr/>
          </p:nvGrpSpPr>
          <p:grpSpPr>
            <a:xfrm>
              <a:off x="36010470" y="6866004"/>
              <a:ext cx="1440821" cy="1145698"/>
              <a:chOff x="36010470" y="6866004"/>
              <a:chExt cx="1440821" cy="1145698"/>
            </a:xfrm>
          </p:grpSpPr>
          <p:grpSp>
            <p:nvGrpSpPr>
              <p:cNvPr id="2102" name="Group 2101">
                <a:extLst>
                  <a:ext uri="{FF2B5EF4-FFF2-40B4-BE49-F238E27FC236}">
                    <a16:creationId xmlns:a16="http://schemas.microsoft.com/office/drawing/2014/main" id="{70DA271F-1E64-E17C-5862-219F8E342095}"/>
                  </a:ext>
                </a:extLst>
              </p:cNvPr>
              <p:cNvGrpSpPr/>
              <p:nvPr/>
            </p:nvGrpSpPr>
            <p:grpSpPr>
              <a:xfrm>
                <a:off x="36010470" y="6866004"/>
                <a:ext cx="1440821" cy="1145698"/>
                <a:chOff x="36026979" y="5284096"/>
                <a:chExt cx="1440821" cy="1145698"/>
              </a:xfrm>
            </p:grpSpPr>
            <p:grpSp>
              <p:nvGrpSpPr>
                <p:cNvPr id="6660" name="Group 6659">
                  <a:extLst>
                    <a:ext uri="{FF2B5EF4-FFF2-40B4-BE49-F238E27FC236}">
                      <a16:creationId xmlns:a16="http://schemas.microsoft.com/office/drawing/2014/main" id="{4A9AB0FC-C50C-42F2-E311-62FC58A89818}"/>
                    </a:ext>
                  </a:extLst>
                </p:cNvPr>
                <p:cNvGrpSpPr/>
                <p:nvPr/>
              </p:nvGrpSpPr>
              <p:grpSpPr>
                <a:xfrm>
                  <a:off x="36026979" y="5284096"/>
                  <a:ext cx="1440821" cy="1145698"/>
                  <a:chOff x="36026979" y="5284096"/>
                  <a:chExt cx="1440821" cy="1145698"/>
                </a:xfrm>
              </p:grpSpPr>
              <p:grpSp>
                <p:nvGrpSpPr>
                  <p:cNvPr id="6672" name="Group 6671">
                    <a:extLst>
                      <a:ext uri="{FF2B5EF4-FFF2-40B4-BE49-F238E27FC236}">
                        <a16:creationId xmlns:a16="http://schemas.microsoft.com/office/drawing/2014/main" id="{3DE07523-352E-C89E-DC30-97F76CFD5FF7}"/>
                      </a:ext>
                    </a:extLst>
                  </p:cNvPr>
                  <p:cNvGrpSpPr/>
                  <p:nvPr/>
                </p:nvGrpSpPr>
                <p:grpSpPr>
                  <a:xfrm>
                    <a:off x="36026979" y="5284096"/>
                    <a:ext cx="1440000" cy="1145698"/>
                    <a:chOff x="7152345" y="5014339"/>
                    <a:chExt cx="1440000" cy="1145698"/>
                  </a:xfrm>
                </p:grpSpPr>
                <p:grpSp>
                  <p:nvGrpSpPr>
                    <p:cNvPr id="6678" name="organ group - head &amp; neck muscles">
                      <a:extLst>
                        <a:ext uri="{FF2B5EF4-FFF2-40B4-BE49-F238E27FC236}">
                          <a16:creationId xmlns:a16="http://schemas.microsoft.com/office/drawing/2014/main" id="{A8F3CBD5-A078-5C07-322F-2D2453FC8D4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9"/>
                      <a:ext cx="1440000" cy="1145698"/>
                      <a:chOff x="6009350" y="5014339"/>
                      <a:chExt cx="1440000" cy="1145698"/>
                    </a:xfrm>
                  </p:grpSpPr>
                  <p:sp>
                    <p:nvSpPr>
                      <p:cNvPr id="2164" name="organ - head &amp; neck muscles">
                        <a:extLst>
                          <a:ext uri="{FF2B5EF4-FFF2-40B4-BE49-F238E27FC236}">
                            <a16:creationId xmlns:a16="http://schemas.microsoft.com/office/drawing/2014/main" id="{F36086DC-C695-D7B0-896E-EE74B249FA2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9"/>
                        <a:ext cx="1440000" cy="1145698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Mouth</a:t>
                        </a:r>
                      </a:p>
                    </p:txBody>
                  </p:sp>
                  <p:sp>
                    <p:nvSpPr>
                      <p:cNvPr id="2174" name="FTU - mylohyoid">
                        <a:extLst>
                          <a:ext uri="{FF2B5EF4-FFF2-40B4-BE49-F238E27FC236}">
                            <a16:creationId xmlns:a16="http://schemas.microsoft.com/office/drawing/2014/main" id="{DB7F53B4-A3DF-72AE-A84C-62AF3D34F39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Canines</a:t>
                        </a:r>
                      </a:p>
                    </p:txBody>
                  </p:sp>
                  <p:sp>
                    <p:nvSpPr>
                      <p:cNvPr id="6727" name="FTU - digastric">
                        <a:extLst>
                          <a:ext uri="{FF2B5EF4-FFF2-40B4-BE49-F238E27FC236}">
                            <a16:creationId xmlns:a16="http://schemas.microsoft.com/office/drawing/2014/main" id="{421BD1E8-5DF8-AC9F-E85F-C8A70DD9B62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25610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Incisors</a:t>
                        </a:r>
                      </a:p>
                    </p:txBody>
                  </p:sp>
                  <p:sp>
                    <p:nvSpPr>
                      <p:cNvPr id="6728" name="FTU - geniohyoid">
                        <a:extLst>
                          <a:ext uri="{FF2B5EF4-FFF2-40B4-BE49-F238E27FC236}">
                            <a16:creationId xmlns:a16="http://schemas.microsoft.com/office/drawing/2014/main" id="{00055A20-F553-2032-9167-5105C80A870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37921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Molars</a:t>
                        </a:r>
                      </a:p>
                    </p:txBody>
                  </p:sp>
                  <p:sp>
                    <p:nvSpPr>
                      <p:cNvPr id="2176" name="FTU - longus capitis">
                        <a:extLst>
                          <a:ext uri="{FF2B5EF4-FFF2-40B4-BE49-F238E27FC236}">
                            <a16:creationId xmlns:a16="http://schemas.microsoft.com/office/drawing/2014/main" id="{4F0C3E53-EEE1-E50F-12F0-1C2B0EF3EFE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50024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Premolars</a:t>
                        </a:r>
                      </a:p>
                    </p:txBody>
                  </p:sp>
                  <p:sp>
                    <p:nvSpPr>
                      <p:cNvPr id="2177" name="FTU - longus colli inferior">
                        <a:extLst>
                          <a:ext uri="{FF2B5EF4-FFF2-40B4-BE49-F238E27FC236}">
                            <a16:creationId xmlns:a16="http://schemas.microsoft.com/office/drawing/2014/main" id="{98599245-4228-104C-2CDF-9E3BEB8A7C1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62126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Upper Canines</a:t>
                        </a:r>
                      </a:p>
                    </p:txBody>
                  </p:sp>
                </p:grpSp>
                <p:grpSp>
                  <p:nvGrpSpPr>
                    <p:cNvPr id="6683" name="Group 6682">
                      <a:extLst>
                        <a:ext uri="{FF2B5EF4-FFF2-40B4-BE49-F238E27FC236}">
                          <a16:creationId xmlns:a16="http://schemas.microsoft.com/office/drawing/2014/main" id="{C70068C9-656B-681A-472D-6419134C292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152" name="Text Box 3036">
                        <a:extLst>
                          <a:ext uri="{FF2B5EF4-FFF2-40B4-BE49-F238E27FC236}">
                            <a16:creationId xmlns:a16="http://schemas.microsoft.com/office/drawing/2014/main" id="{6E02D857-49A1-478D-F528-562A5DEBB16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161" name="Text Box 3036">
                        <a:extLst>
                          <a:ext uri="{FF2B5EF4-FFF2-40B4-BE49-F238E27FC236}">
                            <a16:creationId xmlns:a16="http://schemas.microsoft.com/office/drawing/2014/main" id="{E065B574-EC68-5F56-F609-10BCA2A4062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163" name="Text Box 3036">
                        <a:extLst>
                          <a:ext uri="{FF2B5EF4-FFF2-40B4-BE49-F238E27FC236}">
                            <a16:creationId xmlns:a16="http://schemas.microsoft.com/office/drawing/2014/main" id="{2D3C6B3F-A698-2DCF-2B25-3CE73F4EC79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6684" name="Group 6683">
                      <a:extLst>
                        <a:ext uri="{FF2B5EF4-FFF2-40B4-BE49-F238E27FC236}">
                          <a16:creationId xmlns:a16="http://schemas.microsoft.com/office/drawing/2014/main" id="{23F8141A-3799-052A-CD51-E2C4CE1781E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630" y="5265090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140" name="Text Box 3036">
                        <a:extLst>
                          <a:ext uri="{FF2B5EF4-FFF2-40B4-BE49-F238E27FC236}">
                            <a16:creationId xmlns:a16="http://schemas.microsoft.com/office/drawing/2014/main" id="{E01835CD-FAF3-A535-089B-1F3A54C40B09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149" name="Text Box 3036">
                        <a:extLst>
                          <a:ext uri="{FF2B5EF4-FFF2-40B4-BE49-F238E27FC236}">
                            <a16:creationId xmlns:a16="http://schemas.microsoft.com/office/drawing/2014/main" id="{EB43CDAA-8892-603D-AC3A-A10B803096C2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151" name="Text Box 3036">
                        <a:extLst>
                          <a:ext uri="{FF2B5EF4-FFF2-40B4-BE49-F238E27FC236}">
                            <a16:creationId xmlns:a16="http://schemas.microsoft.com/office/drawing/2014/main" id="{C01984CA-94C7-7267-E1C3-C6BE34E1F4E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6685" name="Group 6684">
                      <a:extLst>
                        <a:ext uri="{FF2B5EF4-FFF2-40B4-BE49-F238E27FC236}">
                          <a16:creationId xmlns:a16="http://schemas.microsoft.com/office/drawing/2014/main" id="{2F9D4997-51A7-F691-F40B-E7FA1B5627C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561" y="5387592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128" name="Text Box 3036">
                        <a:extLst>
                          <a:ext uri="{FF2B5EF4-FFF2-40B4-BE49-F238E27FC236}">
                            <a16:creationId xmlns:a16="http://schemas.microsoft.com/office/drawing/2014/main" id="{DAE929F7-09EE-A081-5237-9F022810502B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137" name="Text Box 3036">
                        <a:extLst>
                          <a:ext uri="{FF2B5EF4-FFF2-40B4-BE49-F238E27FC236}">
                            <a16:creationId xmlns:a16="http://schemas.microsoft.com/office/drawing/2014/main" id="{7AB527A2-CE94-2A38-97B2-B697374A2BEA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139" name="Text Box 3036">
                        <a:extLst>
                          <a:ext uri="{FF2B5EF4-FFF2-40B4-BE49-F238E27FC236}">
                            <a16:creationId xmlns:a16="http://schemas.microsoft.com/office/drawing/2014/main" id="{60A23EFD-6076-A84F-6038-BE521C56902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6686" name="Group 6685">
                      <a:extLst>
                        <a:ext uri="{FF2B5EF4-FFF2-40B4-BE49-F238E27FC236}">
                          <a16:creationId xmlns:a16="http://schemas.microsoft.com/office/drawing/2014/main" id="{60776484-9917-E54D-F3B9-5EE1F2F9379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201" y="5511970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116" name="Text Box 3036">
                        <a:extLst>
                          <a:ext uri="{FF2B5EF4-FFF2-40B4-BE49-F238E27FC236}">
                            <a16:creationId xmlns:a16="http://schemas.microsoft.com/office/drawing/2014/main" id="{581C4AC5-5F48-EE3D-F7C1-2998CFEB464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125" name="Text Box 3036">
                        <a:extLst>
                          <a:ext uri="{FF2B5EF4-FFF2-40B4-BE49-F238E27FC236}">
                            <a16:creationId xmlns:a16="http://schemas.microsoft.com/office/drawing/2014/main" id="{48C0DE11-ACFA-6C70-4AAE-12ED472CEF76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127" name="Text Box 3036">
                        <a:extLst>
                          <a:ext uri="{FF2B5EF4-FFF2-40B4-BE49-F238E27FC236}">
                            <a16:creationId xmlns:a16="http://schemas.microsoft.com/office/drawing/2014/main" id="{21AE46CB-9C1F-D788-9723-BA3A82D165E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6687" name="Group 6686">
                      <a:extLst>
                        <a:ext uri="{FF2B5EF4-FFF2-40B4-BE49-F238E27FC236}">
                          <a16:creationId xmlns:a16="http://schemas.microsoft.com/office/drawing/2014/main" id="{B30071D4-0835-57B0-3A9F-443D9A0BF93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201" y="5629823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688" name="Text Box 3036">
                        <a:extLst>
                          <a:ext uri="{FF2B5EF4-FFF2-40B4-BE49-F238E27FC236}">
                            <a16:creationId xmlns:a16="http://schemas.microsoft.com/office/drawing/2014/main" id="{01A7BE60-559F-9886-52ED-7B928122195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113" name="Text Box 3036">
                        <a:extLst>
                          <a:ext uri="{FF2B5EF4-FFF2-40B4-BE49-F238E27FC236}">
                            <a16:creationId xmlns:a16="http://schemas.microsoft.com/office/drawing/2014/main" id="{6BE4BAAB-7F6D-17F7-E5E3-9FBFF492E41B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115" name="Text Box 3036">
                        <a:extLst>
                          <a:ext uri="{FF2B5EF4-FFF2-40B4-BE49-F238E27FC236}">
                            <a16:creationId xmlns:a16="http://schemas.microsoft.com/office/drawing/2014/main" id="{5778EF68-777C-63C7-A05A-13B1D5C4F4CB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6677" name="FTU - longus colli inferior">
                    <a:extLst>
                      <a:ext uri="{FF2B5EF4-FFF2-40B4-BE49-F238E27FC236}">
                        <a16:creationId xmlns:a16="http://schemas.microsoft.com/office/drawing/2014/main" id="{11FACE4A-E24A-02B5-6DEA-B7CA83E7D8F9}"/>
                      </a:ext>
                    </a:extLst>
                  </p:cNvPr>
                  <p:cNvSpPr txBox="1"/>
                  <p:nvPr/>
                </p:nvSpPr>
                <p:spPr>
                  <a:xfrm>
                    <a:off x="36027800" y="6017171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Upper Incisors</a:t>
                    </a:r>
                  </a:p>
                </p:txBody>
              </p:sp>
            </p:grpSp>
            <p:sp>
              <p:nvSpPr>
                <p:cNvPr id="6665" name="Text Box 3036">
                  <a:extLst>
                    <a:ext uri="{FF2B5EF4-FFF2-40B4-BE49-F238E27FC236}">
                      <a16:creationId xmlns:a16="http://schemas.microsoft.com/office/drawing/2014/main" id="{0DEFA190-9D61-DA2D-C1D1-C9FE0654AEA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56979" y="603459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66" name="Text Box 3036">
                  <a:extLst>
                    <a:ext uri="{FF2B5EF4-FFF2-40B4-BE49-F238E27FC236}">
                      <a16:creationId xmlns:a16="http://schemas.microsoft.com/office/drawing/2014/main" id="{A91170C9-CE67-F285-C068-1C0F21F8E4A5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56979" y="6089689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71" name="Text Box 3036">
                  <a:extLst>
                    <a:ext uri="{FF2B5EF4-FFF2-40B4-BE49-F238E27FC236}">
                      <a16:creationId xmlns:a16="http://schemas.microsoft.com/office/drawing/2014/main" id="{EC45BC46-D1B5-79C1-D9D0-EF1FB9692E36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405767" y="6062143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103" name="FTU - geniohyoid">
                <a:extLst>
                  <a:ext uri="{FF2B5EF4-FFF2-40B4-BE49-F238E27FC236}">
                    <a16:creationId xmlns:a16="http://schemas.microsoft.com/office/drawing/2014/main" id="{B79589D4-13FD-A347-419F-59DE6A68BA50}"/>
                  </a:ext>
                </a:extLst>
              </p:cNvPr>
              <p:cNvSpPr txBox="1"/>
              <p:nvPr/>
            </p:nvSpPr>
            <p:spPr>
              <a:xfrm>
                <a:off x="36011291" y="772503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Molars</a:t>
                </a:r>
              </a:p>
            </p:txBody>
          </p:sp>
          <p:sp>
            <p:nvSpPr>
              <p:cNvPr id="6659" name="FTU - longus capitis">
                <a:extLst>
                  <a:ext uri="{FF2B5EF4-FFF2-40B4-BE49-F238E27FC236}">
                    <a16:creationId xmlns:a16="http://schemas.microsoft.com/office/drawing/2014/main" id="{981DCD83-110F-50FD-E99C-ED152EA084D3}"/>
                  </a:ext>
                </a:extLst>
              </p:cNvPr>
              <p:cNvSpPr txBox="1"/>
              <p:nvPr/>
            </p:nvSpPr>
            <p:spPr>
              <a:xfrm>
                <a:off x="36011291" y="784606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Premolars</a:t>
                </a:r>
              </a:p>
            </p:txBody>
          </p:sp>
        </p:grpSp>
        <p:sp>
          <p:nvSpPr>
            <p:cNvPr id="2078" name="Text Box 3036">
              <a:extLst>
                <a:ext uri="{FF2B5EF4-FFF2-40B4-BE49-F238E27FC236}">
                  <a16:creationId xmlns:a16="http://schemas.microsoft.com/office/drawing/2014/main" id="{AB4BC262-9B7A-E5AB-945E-CC493B77215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35118" y="773192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79" name="Text Box 3036">
              <a:extLst>
                <a:ext uri="{FF2B5EF4-FFF2-40B4-BE49-F238E27FC236}">
                  <a16:creationId xmlns:a16="http://schemas.microsoft.com/office/drawing/2014/main" id="{1AD96A55-FFE9-4684-1D7F-86EDF373D89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35118" y="778702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88" name="Text Box 3036">
              <a:extLst>
                <a:ext uri="{FF2B5EF4-FFF2-40B4-BE49-F238E27FC236}">
                  <a16:creationId xmlns:a16="http://schemas.microsoft.com/office/drawing/2014/main" id="{B5952015-EB6F-DBFC-8EA1-2372EBB3FD6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83906" y="775947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90" name="Text Box 3036">
              <a:extLst>
                <a:ext uri="{FF2B5EF4-FFF2-40B4-BE49-F238E27FC236}">
                  <a16:creationId xmlns:a16="http://schemas.microsoft.com/office/drawing/2014/main" id="{00B1222A-1D1B-0790-B4CF-E4194BF3CE8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2262" y="786218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91" name="Text Box 3036">
              <a:extLst>
                <a:ext uri="{FF2B5EF4-FFF2-40B4-BE49-F238E27FC236}">
                  <a16:creationId xmlns:a16="http://schemas.microsoft.com/office/drawing/2014/main" id="{48AD5915-33D1-E8D8-FC6D-9C6B089E0F1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2262" y="791251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00" name="Text Box 3036">
              <a:extLst>
                <a:ext uri="{FF2B5EF4-FFF2-40B4-BE49-F238E27FC236}">
                  <a16:creationId xmlns:a16="http://schemas.microsoft.com/office/drawing/2014/main" id="{D2BD8B72-E73F-E718-0BC6-C05BAE3C0FF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1050" y="789449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86" name="Group 2185">
            <a:extLst>
              <a:ext uri="{FF2B5EF4-FFF2-40B4-BE49-F238E27FC236}">
                <a16:creationId xmlns:a16="http://schemas.microsoft.com/office/drawing/2014/main" id="{60D51E76-3997-0F7F-A7EE-2CFF63D9E5D5}"/>
              </a:ext>
            </a:extLst>
          </p:cNvPr>
          <p:cNvGrpSpPr/>
          <p:nvPr/>
        </p:nvGrpSpPr>
        <p:grpSpPr>
          <a:xfrm>
            <a:off x="32617651" y="6588763"/>
            <a:ext cx="1442371" cy="2410439"/>
            <a:chOff x="32617651" y="6588763"/>
            <a:chExt cx="1442371" cy="2410439"/>
          </a:xfrm>
        </p:grpSpPr>
        <p:grpSp>
          <p:nvGrpSpPr>
            <p:cNvPr id="2188" name="Group 2187">
              <a:extLst>
                <a:ext uri="{FF2B5EF4-FFF2-40B4-BE49-F238E27FC236}">
                  <a16:creationId xmlns:a16="http://schemas.microsoft.com/office/drawing/2014/main" id="{16941989-CCE4-3804-C1B8-E82932083D40}"/>
                </a:ext>
              </a:extLst>
            </p:cNvPr>
            <p:cNvGrpSpPr/>
            <p:nvPr/>
          </p:nvGrpSpPr>
          <p:grpSpPr>
            <a:xfrm>
              <a:off x="32617651" y="6588763"/>
              <a:ext cx="1442371" cy="2410439"/>
              <a:chOff x="32617651" y="6588763"/>
              <a:chExt cx="1442371" cy="2410439"/>
            </a:xfrm>
          </p:grpSpPr>
          <p:grpSp>
            <p:nvGrpSpPr>
              <p:cNvPr id="2214" name="Group 2213">
                <a:extLst>
                  <a:ext uri="{FF2B5EF4-FFF2-40B4-BE49-F238E27FC236}">
                    <a16:creationId xmlns:a16="http://schemas.microsoft.com/office/drawing/2014/main" id="{659FEE38-ED14-8FC2-064A-8C39B16DA8AF}"/>
                  </a:ext>
                </a:extLst>
              </p:cNvPr>
              <p:cNvGrpSpPr/>
              <p:nvPr/>
            </p:nvGrpSpPr>
            <p:grpSpPr>
              <a:xfrm>
                <a:off x="32618160" y="6588763"/>
                <a:ext cx="1441862" cy="2410439"/>
                <a:chOff x="32421064" y="6644348"/>
                <a:chExt cx="1441862" cy="2410439"/>
              </a:xfrm>
            </p:grpSpPr>
            <p:grpSp>
              <p:nvGrpSpPr>
                <p:cNvPr id="2226" name="Group 2225">
                  <a:extLst>
                    <a:ext uri="{FF2B5EF4-FFF2-40B4-BE49-F238E27FC236}">
                      <a16:creationId xmlns:a16="http://schemas.microsoft.com/office/drawing/2014/main" id="{1F0A5E9A-A5E9-ECC1-9C79-387837C671F3}"/>
                    </a:ext>
                  </a:extLst>
                </p:cNvPr>
                <p:cNvGrpSpPr/>
                <p:nvPr/>
              </p:nvGrpSpPr>
              <p:grpSpPr>
                <a:xfrm>
                  <a:off x="32421064" y="6644348"/>
                  <a:ext cx="1441862" cy="2410439"/>
                  <a:chOff x="32421064" y="6644348"/>
                  <a:chExt cx="1441862" cy="2410439"/>
                </a:xfrm>
              </p:grpSpPr>
              <p:grpSp>
                <p:nvGrpSpPr>
                  <p:cNvPr id="2237" name="Group 2236">
                    <a:extLst>
                      <a:ext uri="{FF2B5EF4-FFF2-40B4-BE49-F238E27FC236}">
                        <a16:creationId xmlns:a16="http://schemas.microsoft.com/office/drawing/2014/main" id="{2111C3F4-8EF5-D814-AD45-B2230BE35803}"/>
                      </a:ext>
                    </a:extLst>
                  </p:cNvPr>
                  <p:cNvGrpSpPr/>
                  <p:nvPr/>
                </p:nvGrpSpPr>
                <p:grpSpPr>
                  <a:xfrm>
                    <a:off x="32421064" y="6644348"/>
                    <a:ext cx="1441862" cy="2410439"/>
                    <a:chOff x="32590074" y="6631985"/>
                    <a:chExt cx="1441862" cy="2410439"/>
                  </a:xfrm>
                </p:grpSpPr>
                <p:grpSp>
                  <p:nvGrpSpPr>
                    <p:cNvPr id="2250" name="Group 2249">
                      <a:extLst>
                        <a:ext uri="{FF2B5EF4-FFF2-40B4-BE49-F238E27FC236}">
                          <a16:creationId xmlns:a16="http://schemas.microsoft.com/office/drawing/2014/main" id="{87E6F7E9-36C8-BF69-821B-2F76DA1E589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2590074" y="6631985"/>
                      <a:ext cx="1441862" cy="2410439"/>
                      <a:chOff x="32590074" y="6631985"/>
                      <a:chExt cx="1441862" cy="2410439"/>
                    </a:xfrm>
                  </p:grpSpPr>
                  <p:grpSp>
                    <p:nvGrpSpPr>
                      <p:cNvPr id="2332" name="Group 2331">
                        <a:extLst>
                          <a:ext uri="{FF2B5EF4-FFF2-40B4-BE49-F238E27FC236}">
                            <a16:creationId xmlns:a16="http://schemas.microsoft.com/office/drawing/2014/main" id="{8BA7115A-3260-87AA-AFEB-65AD28A4810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2590598" y="6631985"/>
                        <a:ext cx="1440808" cy="2410439"/>
                        <a:chOff x="32593423" y="6706420"/>
                        <a:chExt cx="1440808" cy="2410439"/>
                      </a:xfrm>
                    </p:grpSpPr>
                    <p:grpSp>
                      <p:nvGrpSpPr>
                        <p:cNvPr id="2404" name="organ group - head &amp; neck muscles">
                          <a:extLst>
                            <a:ext uri="{FF2B5EF4-FFF2-40B4-BE49-F238E27FC236}">
                              <a16:creationId xmlns:a16="http://schemas.microsoft.com/office/drawing/2014/main" id="{1CEE82A5-3B53-B6BA-3FBD-8949FFE632AC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2593423" y="6706420"/>
                          <a:ext cx="1440808" cy="2410439"/>
                          <a:chOff x="6009350" y="4754440"/>
                          <a:chExt cx="1440808" cy="2410439"/>
                        </a:xfrm>
                      </p:grpSpPr>
                      <p:sp>
                        <p:nvSpPr>
                          <p:cNvPr id="2429" name="organ - head &amp; neck muscles">
                            <a:extLst>
                              <a:ext uri="{FF2B5EF4-FFF2-40B4-BE49-F238E27FC236}">
                                <a16:creationId xmlns:a16="http://schemas.microsoft.com/office/drawing/2014/main" id="{F78AEED0-B754-02EE-5560-4712F3FDFC53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009350" y="4754440"/>
                            <a:ext cx="1440000" cy="2410439"/>
                          </a:xfrm>
                          <a:prstGeom prst="rect">
                            <a:avLst/>
                          </a:prstGeom>
                          <a:solidFill>
                            <a:schemeClr val="bg2">
                              <a:lumMod val="9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none" lIns="91440" tIns="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Thorax</a:t>
                            </a:r>
                          </a:p>
                        </p:txBody>
                      </p:sp>
                      <p:sp>
                        <p:nvSpPr>
                          <p:cNvPr id="2430" name="FTU - mylohyoid">
                            <a:extLst>
                              <a:ext uri="{FF2B5EF4-FFF2-40B4-BE49-F238E27FC236}">
                                <a16:creationId xmlns:a16="http://schemas.microsoft.com/office/drawing/2014/main" id="{4FE1CC4D-B04E-AD8B-35B4-6F4FA7078E60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010158" y="5316903"/>
                            <a:ext cx="1440000" cy="108000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Xyphoid Process</a:t>
                            </a:r>
                          </a:p>
                        </p:txBody>
                      </p:sp>
                    </p:grpSp>
                    <p:sp>
                      <p:nvSpPr>
                        <p:cNvPr id="2427" name="FTU - mylohyoid">
                          <a:extLst>
                            <a:ext uri="{FF2B5EF4-FFF2-40B4-BE49-F238E27FC236}">
                              <a16:creationId xmlns:a16="http://schemas.microsoft.com/office/drawing/2014/main" id="{76BFE142-CF3E-2069-8E71-B513E49BFAD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2594231" y="712556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Sternum</a:t>
                          </a:r>
                        </a:p>
                      </p:txBody>
                    </p:sp>
                  </p:grpSp>
                  <p:sp>
                    <p:nvSpPr>
                      <p:cNvPr id="2334" name="FTU - mylohyoid">
                        <a:extLst>
                          <a:ext uri="{FF2B5EF4-FFF2-40B4-BE49-F238E27FC236}">
                            <a16:creationId xmlns:a16="http://schemas.microsoft.com/office/drawing/2014/main" id="{66A604AA-038C-48FD-ED71-9D85995E3AD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513418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st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335" name="FTU - digastric">
                        <a:extLst>
                          <a:ext uri="{FF2B5EF4-FFF2-40B4-BE49-F238E27FC236}">
                            <a16:creationId xmlns:a16="http://schemas.microsoft.com/office/drawing/2014/main" id="{E739C243-FFCF-67A5-2544-F6B6EE6EAA1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63444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2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nd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344" name="FTU - geniohyoid">
                        <a:extLst>
                          <a:ext uri="{FF2B5EF4-FFF2-40B4-BE49-F238E27FC236}">
                            <a16:creationId xmlns:a16="http://schemas.microsoft.com/office/drawing/2014/main" id="{F3DE75F1-E535-AFBD-9A8C-CF94DC137E6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757552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3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rd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346" name="FTU - longus capitis">
                        <a:extLst>
                          <a:ext uri="{FF2B5EF4-FFF2-40B4-BE49-F238E27FC236}">
                            <a16:creationId xmlns:a16="http://schemas.microsoft.com/office/drawing/2014/main" id="{DE516F7D-466B-F9C4-C76A-D4B2C5A841C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878578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4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347" name="FTU - longus colli inferior">
                        <a:extLst>
                          <a:ext uri="{FF2B5EF4-FFF2-40B4-BE49-F238E27FC236}">
                            <a16:creationId xmlns:a16="http://schemas.microsoft.com/office/drawing/2014/main" id="{D609084E-312C-B79C-6529-CAA5F86B15F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99960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5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356" name="FTU - longus colli inferior">
                        <a:extLst>
                          <a:ext uri="{FF2B5EF4-FFF2-40B4-BE49-F238E27FC236}">
                            <a16:creationId xmlns:a16="http://schemas.microsoft.com/office/drawing/2014/main" id="{DBF5A226-AA62-9B4A-7972-5494284201E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074" y="8125752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6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358" name="FTU - mylohyoid">
                        <a:extLst>
                          <a:ext uri="{FF2B5EF4-FFF2-40B4-BE49-F238E27FC236}">
                            <a16:creationId xmlns:a16="http://schemas.microsoft.com/office/drawing/2014/main" id="{451B8D92-B39C-590B-FF9E-63EC51F813A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24859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7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359" name="FTU - digastric">
                        <a:extLst>
                          <a:ext uri="{FF2B5EF4-FFF2-40B4-BE49-F238E27FC236}">
                            <a16:creationId xmlns:a16="http://schemas.microsoft.com/office/drawing/2014/main" id="{C798FAA7-1E3D-9815-AA36-008E1830E5C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36961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8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368" name="FTU - geniohyoid">
                        <a:extLst>
                          <a:ext uri="{FF2B5EF4-FFF2-40B4-BE49-F238E27FC236}">
                            <a16:creationId xmlns:a16="http://schemas.microsoft.com/office/drawing/2014/main" id="{F1377B90-2334-1424-F45F-EBECC323EC7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489435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9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370" name="FTU - longus capitis">
                        <a:extLst>
                          <a:ext uri="{FF2B5EF4-FFF2-40B4-BE49-F238E27FC236}">
                            <a16:creationId xmlns:a16="http://schemas.microsoft.com/office/drawing/2014/main" id="{71EC2813-AD5C-00AF-FED5-7AF2BAA494A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61375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10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371" name="FTU - longus colli inferior">
                        <a:extLst>
                          <a:ext uri="{FF2B5EF4-FFF2-40B4-BE49-F238E27FC236}">
                            <a16:creationId xmlns:a16="http://schemas.microsoft.com/office/drawing/2014/main" id="{C6FACFB6-FC94-3B1B-516D-6F45A34E287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73477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11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401" name="FTU - longus colli inferior">
                        <a:extLst>
                          <a:ext uri="{FF2B5EF4-FFF2-40B4-BE49-F238E27FC236}">
                            <a16:creationId xmlns:a16="http://schemas.microsoft.com/office/drawing/2014/main" id="{FC71F56A-7031-31B1-EEC6-54B02045F17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170" y="886092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12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403" name="FTU - mylohyoid">
                        <a:extLst>
                          <a:ext uri="{FF2B5EF4-FFF2-40B4-BE49-F238E27FC236}">
                            <a16:creationId xmlns:a16="http://schemas.microsoft.com/office/drawing/2014/main" id="{FA1AEF85-C076-17D0-E326-6E550989457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6991" y="7372687"/>
                        <a:ext cx="1341724" cy="108000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Rib cage</a:t>
                        </a:r>
                      </a:p>
                    </p:txBody>
                  </p:sp>
                </p:grpSp>
                <p:sp>
                  <p:nvSpPr>
                    <p:cNvPr id="2259" name="Text Box 3036">
                      <a:extLst>
                        <a:ext uri="{FF2B5EF4-FFF2-40B4-BE49-F238E27FC236}">
                          <a16:creationId xmlns:a16="http://schemas.microsoft.com/office/drawing/2014/main" id="{C2A654DC-0DEA-BCFF-3370-A33054E4385C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703789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261" name="Text Box 3036">
                      <a:extLst>
                        <a:ext uri="{FF2B5EF4-FFF2-40B4-BE49-F238E27FC236}">
                          <a16:creationId xmlns:a16="http://schemas.microsoft.com/office/drawing/2014/main" id="{405EB2F0-169B-1AED-93C0-AECDD1D94C67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648697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262" name="Text Box 3036">
                      <a:extLst>
                        <a:ext uri="{FF2B5EF4-FFF2-40B4-BE49-F238E27FC236}">
                          <a16:creationId xmlns:a16="http://schemas.microsoft.com/office/drawing/2014/main" id="{10844E68-79F1-3ECF-C75F-C4E3F24720D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7676243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271" name="Text Box 3036">
                      <a:extLst>
                        <a:ext uri="{FF2B5EF4-FFF2-40B4-BE49-F238E27FC236}">
                          <a16:creationId xmlns:a16="http://schemas.microsoft.com/office/drawing/2014/main" id="{93B3149F-4001-8DED-C442-902040B2571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941499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273" name="Text Box 3036">
                      <a:extLst>
                        <a:ext uri="{FF2B5EF4-FFF2-40B4-BE49-F238E27FC236}">
                          <a16:creationId xmlns:a16="http://schemas.microsoft.com/office/drawing/2014/main" id="{C25A9D7F-C9E9-8713-5C35-F2B0EC3F6938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886407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274" name="Text Box 3036">
                      <a:extLst>
                        <a:ext uri="{FF2B5EF4-FFF2-40B4-BE49-F238E27FC236}">
                          <a16:creationId xmlns:a16="http://schemas.microsoft.com/office/drawing/2014/main" id="{730BE7C7-113A-C188-6404-0476C952732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7913953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284" name="Text Box 3036">
                      <a:extLst>
                        <a:ext uri="{FF2B5EF4-FFF2-40B4-BE49-F238E27FC236}">
                          <a16:creationId xmlns:a16="http://schemas.microsoft.com/office/drawing/2014/main" id="{5BF9C87F-131B-252F-FF74-AF806E879BD8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5585" y="8193217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286" name="Text Box 3036">
                      <a:extLst>
                        <a:ext uri="{FF2B5EF4-FFF2-40B4-BE49-F238E27FC236}">
                          <a16:creationId xmlns:a16="http://schemas.microsoft.com/office/drawing/2014/main" id="{F8E0B3B0-FE76-7263-7433-D4EEF6CCB4F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5585" y="8138125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287" name="Text Box 3036">
                      <a:extLst>
                        <a:ext uri="{FF2B5EF4-FFF2-40B4-BE49-F238E27FC236}">
                          <a16:creationId xmlns:a16="http://schemas.microsoft.com/office/drawing/2014/main" id="{64D10631-A802-47EA-4677-5F705AED565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4373" y="8165671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296" name="Text Box 3036">
                      <a:extLst>
                        <a:ext uri="{FF2B5EF4-FFF2-40B4-BE49-F238E27FC236}">
                          <a16:creationId xmlns:a16="http://schemas.microsoft.com/office/drawing/2014/main" id="{AE7F94A6-AC0D-1EB1-CE5D-44E9EB43CC29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8436205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298" name="Text Box 3036">
                      <a:extLst>
                        <a:ext uri="{FF2B5EF4-FFF2-40B4-BE49-F238E27FC236}">
                          <a16:creationId xmlns:a16="http://schemas.microsoft.com/office/drawing/2014/main" id="{0B846186-5F50-9124-CCAA-123EF801A75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8381113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299" name="Text Box 3036">
                      <a:extLst>
                        <a:ext uri="{FF2B5EF4-FFF2-40B4-BE49-F238E27FC236}">
                          <a16:creationId xmlns:a16="http://schemas.microsoft.com/office/drawing/2014/main" id="{2AF4EE24-A297-D3BE-1CBA-D3465D0D5FE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8408659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308" name="Text Box 3036">
                      <a:extLst>
                        <a:ext uri="{FF2B5EF4-FFF2-40B4-BE49-F238E27FC236}">
                          <a16:creationId xmlns:a16="http://schemas.microsoft.com/office/drawing/2014/main" id="{DE3131C8-4A53-64EB-D684-81566D9AB79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681834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310" name="Text Box 3036">
                      <a:extLst>
                        <a:ext uri="{FF2B5EF4-FFF2-40B4-BE49-F238E27FC236}">
                          <a16:creationId xmlns:a16="http://schemas.microsoft.com/office/drawing/2014/main" id="{3BD96CE5-D7F7-3F86-06EE-9F4175CAE808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626742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311" name="Text Box 3036">
                      <a:extLst>
                        <a:ext uri="{FF2B5EF4-FFF2-40B4-BE49-F238E27FC236}">
                          <a16:creationId xmlns:a16="http://schemas.microsoft.com/office/drawing/2014/main" id="{1867F18F-2A24-3215-2A4C-F621BBD151B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7011" y="8654288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320" name="Text Box 3036">
                      <a:extLst>
                        <a:ext uri="{FF2B5EF4-FFF2-40B4-BE49-F238E27FC236}">
                          <a16:creationId xmlns:a16="http://schemas.microsoft.com/office/drawing/2014/main" id="{6077ED3A-314C-6015-0062-E9C71179402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926642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322" name="Text Box 3036">
                      <a:extLst>
                        <a:ext uri="{FF2B5EF4-FFF2-40B4-BE49-F238E27FC236}">
                          <a16:creationId xmlns:a16="http://schemas.microsoft.com/office/drawing/2014/main" id="{A1203238-27D3-ECF5-0AF5-6110C673C752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871550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323" name="Text Box 3036">
                      <a:extLst>
                        <a:ext uri="{FF2B5EF4-FFF2-40B4-BE49-F238E27FC236}">
                          <a16:creationId xmlns:a16="http://schemas.microsoft.com/office/drawing/2014/main" id="{4C5FCD7D-DD33-B456-1D34-3A4C44362E6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7011" y="8899096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2238" name="Text Box 3036">
                    <a:extLst>
                      <a:ext uri="{FF2B5EF4-FFF2-40B4-BE49-F238E27FC236}">
                        <a16:creationId xmlns:a16="http://schemas.microsoft.com/office/drawing/2014/main" id="{C452B118-9F56-3124-C165-53D15E6DE12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7073032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784" name="Text Box 3036">
                    <a:extLst>
                      <a:ext uri="{FF2B5EF4-FFF2-40B4-BE49-F238E27FC236}">
                        <a16:creationId xmlns:a16="http://schemas.microsoft.com/office/drawing/2014/main" id="{38EF11EF-864E-F66E-B915-8837DCC462F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2566" y="7093435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787" name="Text Box 3036">
                    <a:extLst>
                      <a:ext uri="{FF2B5EF4-FFF2-40B4-BE49-F238E27FC236}">
                        <a16:creationId xmlns:a16="http://schemas.microsoft.com/office/drawing/2014/main" id="{6D1B458B-E508-315C-3431-DB8600B381C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7772" y="726892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788" name="Text Box 3036">
                    <a:extLst>
                      <a:ext uri="{FF2B5EF4-FFF2-40B4-BE49-F238E27FC236}">
                        <a16:creationId xmlns:a16="http://schemas.microsoft.com/office/drawing/2014/main" id="{6253E094-9CB4-262E-E3BB-0B0E4CDC73D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7772" y="721383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793" name="Text Box 3036">
                    <a:extLst>
                      <a:ext uri="{FF2B5EF4-FFF2-40B4-BE49-F238E27FC236}">
                        <a16:creationId xmlns:a16="http://schemas.microsoft.com/office/drawing/2014/main" id="{F5F49AC6-5DA5-6B57-35D0-69AE26C5132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6560" y="724138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798" name="Text Box 3036">
                    <a:extLst>
                      <a:ext uri="{FF2B5EF4-FFF2-40B4-BE49-F238E27FC236}">
                        <a16:creationId xmlns:a16="http://schemas.microsoft.com/office/drawing/2014/main" id="{024DAAFA-CD73-1198-E405-CF178B9E5D5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590488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00" name="Text Box 3036">
                    <a:extLst>
                      <a:ext uri="{FF2B5EF4-FFF2-40B4-BE49-F238E27FC236}">
                        <a16:creationId xmlns:a16="http://schemas.microsoft.com/office/drawing/2014/main" id="{71371AC9-981E-4A96-AE8F-27A0EEBD6AB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535396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16" name="Text Box 3036">
                    <a:extLst>
                      <a:ext uri="{FF2B5EF4-FFF2-40B4-BE49-F238E27FC236}">
                        <a16:creationId xmlns:a16="http://schemas.microsoft.com/office/drawing/2014/main" id="{29446A58-7E15-5575-3425-E1CC8B90A6D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7562942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17" name="Text Box 3036">
                    <a:extLst>
                      <a:ext uri="{FF2B5EF4-FFF2-40B4-BE49-F238E27FC236}">
                        <a16:creationId xmlns:a16="http://schemas.microsoft.com/office/drawing/2014/main" id="{4C192E3C-FA74-7D7F-76E6-1983C6B4C25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83529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21" name="Text Box 3036">
                    <a:extLst>
                      <a:ext uri="{FF2B5EF4-FFF2-40B4-BE49-F238E27FC236}">
                        <a16:creationId xmlns:a16="http://schemas.microsoft.com/office/drawing/2014/main" id="{89E1C640-FC13-F997-7D61-43BEE36573F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78020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22" name="Text Box 3036">
                    <a:extLst>
                      <a:ext uri="{FF2B5EF4-FFF2-40B4-BE49-F238E27FC236}">
                        <a16:creationId xmlns:a16="http://schemas.microsoft.com/office/drawing/2014/main" id="{D5B8CDBB-5732-FC02-513F-E9A1526AF5A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780775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23" name="Text Box 3036">
                    <a:extLst>
                      <a:ext uri="{FF2B5EF4-FFF2-40B4-BE49-F238E27FC236}">
                        <a16:creationId xmlns:a16="http://schemas.microsoft.com/office/drawing/2014/main" id="{7BC06EC2-070F-3213-1A23-CBA44C90464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6416" y="807373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24" name="Text Box 3036">
                    <a:extLst>
                      <a:ext uri="{FF2B5EF4-FFF2-40B4-BE49-F238E27FC236}">
                        <a16:creationId xmlns:a16="http://schemas.microsoft.com/office/drawing/2014/main" id="{7D055A88-8993-7FD1-489B-756DAA54379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6416" y="801863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26" name="Text Box 3036">
                    <a:extLst>
                      <a:ext uri="{FF2B5EF4-FFF2-40B4-BE49-F238E27FC236}">
                        <a16:creationId xmlns:a16="http://schemas.microsoft.com/office/drawing/2014/main" id="{31E684B8-33DE-7BBE-FE6B-48B377AF0D7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5204" y="804618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32" name="Text Box 3036">
                    <a:extLst>
                      <a:ext uri="{FF2B5EF4-FFF2-40B4-BE49-F238E27FC236}">
                        <a16:creationId xmlns:a16="http://schemas.microsoft.com/office/drawing/2014/main" id="{5ADEA316-D135-3698-BFC7-55B1AD9B41E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32616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33" name="Text Box 3036">
                    <a:extLst>
                      <a:ext uri="{FF2B5EF4-FFF2-40B4-BE49-F238E27FC236}">
                        <a16:creationId xmlns:a16="http://schemas.microsoft.com/office/drawing/2014/main" id="{BBEE2783-D848-54E7-A1D3-EA9594EA285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27107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37" name="Text Box 3036">
                    <a:extLst>
                      <a:ext uri="{FF2B5EF4-FFF2-40B4-BE49-F238E27FC236}">
                        <a16:creationId xmlns:a16="http://schemas.microsoft.com/office/drawing/2014/main" id="{0C01F37E-6918-7B4E-BD86-56D6D4CEA4F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829862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38" name="Text Box 3036">
                    <a:extLst>
                      <a:ext uri="{FF2B5EF4-FFF2-40B4-BE49-F238E27FC236}">
                        <a16:creationId xmlns:a16="http://schemas.microsoft.com/office/drawing/2014/main" id="{2AF0AAC5-D2E8-E794-DFAC-153DA8C3F24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56214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39" name="Text Box 3036">
                    <a:extLst>
                      <a:ext uri="{FF2B5EF4-FFF2-40B4-BE49-F238E27FC236}">
                        <a16:creationId xmlns:a16="http://schemas.microsoft.com/office/drawing/2014/main" id="{96F620D4-15E3-D82C-3632-5D5C6934E02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50705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40" name="Text Box 3036">
                    <a:extLst>
                      <a:ext uri="{FF2B5EF4-FFF2-40B4-BE49-F238E27FC236}">
                        <a16:creationId xmlns:a16="http://schemas.microsoft.com/office/drawing/2014/main" id="{3DC76D81-852C-04EF-19D8-95C8429A82F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853460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42" name="Text Box 3036">
                    <a:extLst>
                      <a:ext uri="{FF2B5EF4-FFF2-40B4-BE49-F238E27FC236}">
                        <a16:creationId xmlns:a16="http://schemas.microsoft.com/office/drawing/2014/main" id="{2C2EC734-F27E-6891-BC8A-705F3FBE7EA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88070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47" name="Text Box 3036">
                    <a:extLst>
                      <a:ext uri="{FF2B5EF4-FFF2-40B4-BE49-F238E27FC236}">
                        <a16:creationId xmlns:a16="http://schemas.microsoft.com/office/drawing/2014/main" id="{A38624C4-C706-E395-9539-D85CC693B89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875200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49" name="Text Box 3036">
                    <a:extLst>
                      <a:ext uri="{FF2B5EF4-FFF2-40B4-BE49-F238E27FC236}">
                        <a16:creationId xmlns:a16="http://schemas.microsoft.com/office/drawing/2014/main" id="{B6771155-C3F5-F070-A0DC-3AB7F417B4A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2566" y="877955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2235" name="Text Box 3036">
                  <a:extLst>
                    <a:ext uri="{FF2B5EF4-FFF2-40B4-BE49-F238E27FC236}">
                      <a16:creationId xmlns:a16="http://schemas.microsoft.com/office/drawing/2014/main" id="{FEF1741E-D143-FEC6-378A-96B401CBD74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758621" y="712556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223" name="FTU - mylohyoid">
                <a:extLst>
                  <a:ext uri="{FF2B5EF4-FFF2-40B4-BE49-F238E27FC236}">
                    <a16:creationId xmlns:a16="http://schemas.microsoft.com/office/drawing/2014/main" id="{699CFD12-FFE7-B86A-6A31-87C76951EB5E}"/>
                  </a:ext>
                </a:extLst>
              </p:cNvPr>
              <p:cNvSpPr txBox="1"/>
              <p:nvPr/>
            </p:nvSpPr>
            <p:spPr>
              <a:xfrm>
                <a:off x="32617651" y="687507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Manubrium</a:t>
                </a:r>
              </a:p>
            </p:txBody>
          </p:sp>
          <p:sp>
            <p:nvSpPr>
              <p:cNvPr id="2225" name="FTU - mylohyoid">
                <a:extLst>
                  <a:ext uri="{FF2B5EF4-FFF2-40B4-BE49-F238E27FC236}">
                    <a16:creationId xmlns:a16="http://schemas.microsoft.com/office/drawing/2014/main" id="{8E543B3C-7D48-8E84-F269-3B8ECAB63695}"/>
                  </a:ext>
                </a:extLst>
              </p:cNvPr>
              <p:cNvSpPr txBox="1"/>
              <p:nvPr/>
            </p:nvSpPr>
            <p:spPr>
              <a:xfrm>
                <a:off x="32617651" y="673175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Clavicle</a:t>
                </a:r>
              </a:p>
            </p:txBody>
          </p:sp>
        </p:grpSp>
        <p:sp>
          <p:nvSpPr>
            <p:cNvPr id="2189" name="Text Box 3036">
              <a:extLst>
                <a:ext uri="{FF2B5EF4-FFF2-40B4-BE49-F238E27FC236}">
                  <a16:creationId xmlns:a16="http://schemas.microsoft.com/office/drawing/2014/main" id="{9A2BAB05-38A2-925C-94FA-9182B0F885C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0411" y="674618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98" name="Text Box 3036">
              <a:extLst>
                <a:ext uri="{FF2B5EF4-FFF2-40B4-BE49-F238E27FC236}">
                  <a16:creationId xmlns:a16="http://schemas.microsoft.com/office/drawing/2014/main" id="{C1F6984C-F35B-567F-8CF3-89F406CF9DB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89199" y="676658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00" name="Text Box 3036">
              <a:extLst>
                <a:ext uri="{FF2B5EF4-FFF2-40B4-BE49-F238E27FC236}">
                  <a16:creationId xmlns:a16="http://schemas.microsoft.com/office/drawing/2014/main" id="{C52ED224-984F-C5ED-3C96-BA7C282D35A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4405" y="694207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01" name="Text Box 3036">
              <a:extLst>
                <a:ext uri="{FF2B5EF4-FFF2-40B4-BE49-F238E27FC236}">
                  <a16:creationId xmlns:a16="http://schemas.microsoft.com/office/drawing/2014/main" id="{B1BE49DF-CF70-55A0-E977-9303278E7D1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4405" y="688698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11" name="Text Box 3036">
              <a:extLst>
                <a:ext uri="{FF2B5EF4-FFF2-40B4-BE49-F238E27FC236}">
                  <a16:creationId xmlns:a16="http://schemas.microsoft.com/office/drawing/2014/main" id="{B855B32D-1445-7D3A-C80A-B54C936AB4B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93193" y="691453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13" name="Text Box 3036">
              <a:extLst>
                <a:ext uri="{FF2B5EF4-FFF2-40B4-BE49-F238E27FC236}">
                  <a16:creationId xmlns:a16="http://schemas.microsoft.com/office/drawing/2014/main" id="{56437BC8-7312-F8FA-4325-85396459DB7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5254" y="67987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514" name="Group 2513">
            <a:extLst>
              <a:ext uri="{FF2B5EF4-FFF2-40B4-BE49-F238E27FC236}">
                <a16:creationId xmlns:a16="http://schemas.microsoft.com/office/drawing/2014/main" id="{CCE7CC7A-4188-5FD5-FC07-552FAFB57EA8}"/>
              </a:ext>
            </a:extLst>
          </p:cNvPr>
          <p:cNvGrpSpPr/>
          <p:nvPr/>
        </p:nvGrpSpPr>
        <p:grpSpPr>
          <a:xfrm>
            <a:off x="8696589" y="7781336"/>
            <a:ext cx="1440000" cy="1292000"/>
            <a:chOff x="8696533" y="7708102"/>
            <a:chExt cx="1440000" cy="1292000"/>
          </a:xfrm>
        </p:grpSpPr>
        <p:grpSp>
          <p:nvGrpSpPr>
            <p:cNvPr id="2515" name="organ group - facial muscles">
              <a:extLst>
                <a:ext uri="{FF2B5EF4-FFF2-40B4-BE49-F238E27FC236}">
                  <a16:creationId xmlns:a16="http://schemas.microsoft.com/office/drawing/2014/main" id="{CE128E2E-3076-D6E2-0C5B-302E233E5FDD}"/>
                </a:ext>
              </a:extLst>
            </p:cNvPr>
            <p:cNvGrpSpPr/>
            <p:nvPr/>
          </p:nvGrpSpPr>
          <p:grpSpPr>
            <a:xfrm>
              <a:off x="8696533" y="7708102"/>
              <a:ext cx="1440000" cy="1292000"/>
              <a:chOff x="7554484" y="5020162"/>
              <a:chExt cx="1440000" cy="1292000"/>
            </a:xfrm>
          </p:grpSpPr>
          <p:sp>
            <p:nvSpPr>
              <p:cNvPr id="2641" name="organ - facial muscles">
                <a:extLst>
                  <a:ext uri="{FF2B5EF4-FFF2-40B4-BE49-F238E27FC236}">
                    <a16:creationId xmlns:a16="http://schemas.microsoft.com/office/drawing/2014/main" id="{85AC0C68-2162-3AF6-3EA3-6D6325482F94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2920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Tongue</a:t>
                </a:r>
              </a:p>
            </p:txBody>
          </p:sp>
          <p:sp>
            <p:nvSpPr>
              <p:cNvPr id="2642" name="FTU - orbicularis oculi">
                <a:extLst>
                  <a:ext uri="{FF2B5EF4-FFF2-40B4-BE49-F238E27FC236}">
                    <a16:creationId xmlns:a16="http://schemas.microsoft.com/office/drawing/2014/main" id="{1236AC23-FAE9-79BA-696C-81BF67CCF242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Genioglossus</a:t>
                </a:r>
              </a:p>
            </p:txBody>
          </p:sp>
          <p:sp>
            <p:nvSpPr>
              <p:cNvPr id="2643" name="FTU - occipitofrontalis">
                <a:extLst>
                  <a:ext uri="{FF2B5EF4-FFF2-40B4-BE49-F238E27FC236}">
                    <a16:creationId xmlns:a16="http://schemas.microsoft.com/office/drawing/2014/main" id="{F67F35E9-2419-197F-B744-16860B4355A2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Hyoglossus</a:t>
                </a:r>
              </a:p>
            </p:txBody>
          </p:sp>
          <p:sp>
            <p:nvSpPr>
              <p:cNvPr id="2644" name="FTU - nasalis">
                <a:extLst>
                  <a:ext uri="{FF2B5EF4-FFF2-40B4-BE49-F238E27FC236}">
                    <a16:creationId xmlns:a16="http://schemas.microsoft.com/office/drawing/2014/main" id="{E7A2D7CD-3738-FD21-5191-5C670EE8D3F5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Chondroglossus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45" name="FTU - zygomaticus major">
                <a:extLst>
                  <a:ext uri="{FF2B5EF4-FFF2-40B4-BE49-F238E27FC236}">
                    <a16:creationId xmlns:a16="http://schemas.microsoft.com/office/drawing/2014/main" id="{DC16286C-E2A6-0A58-AAE5-CD4CC7342942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Styloglossus</a:t>
                </a:r>
              </a:p>
            </p:txBody>
          </p:sp>
          <p:sp>
            <p:nvSpPr>
              <p:cNvPr id="2646" name="FTU - zygomaticus minor">
                <a:extLst>
                  <a:ext uri="{FF2B5EF4-FFF2-40B4-BE49-F238E27FC236}">
                    <a16:creationId xmlns:a16="http://schemas.microsoft.com/office/drawing/2014/main" id="{D9EBAF1F-7F88-124A-DBBE-A69F54E439EC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Palatoglossus</a:t>
                </a:r>
              </a:p>
            </p:txBody>
          </p:sp>
          <p:sp>
            <p:nvSpPr>
              <p:cNvPr id="2647" name="FTU - orbicularis oris">
                <a:extLst>
                  <a:ext uri="{FF2B5EF4-FFF2-40B4-BE49-F238E27FC236}">
                    <a16:creationId xmlns:a16="http://schemas.microsoft.com/office/drawing/2014/main" id="{9D286B90-2AE8-46BB-7A14-E872184A8340}"/>
                  </a:ext>
                </a:extLst>
              </p:cNvPr>
              <p:cNvSpPr txBox="1"/>
              <p:nvPr/>
            </p:nvSpPr>
            <p:spPr>
              <a:xfrm>
                <a:off x="7554484" y="580083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longitudinal muscle of tongue</a:t>
                </a:r>
              </a:p>
            </p:txBody>
          </p:sp>
          <p:sp>
            <p:nvSpPr>
              <p:cNvPr id="2648" name="FTU - depressor anguli oris">
                <a:extLst>
                  <a:ext uri="{FF2B5EF4-FFF2-40B4-BE49-F238E27FC236}">
                    <a16:creationId xmlns:a16="http://schemas.microsoft.com/office/drawing/2014/main" id="{5655C8A4-384B-EA0B-87E5-A8615B1975BF}"/>
                  </a:ext>
                </a:extLst>
              </p:cNvPr>
              <p:cNvSpPr txBox="1"/>
              <p:nvPr/>
            </p:nvSpPr>
            <p:spPr>
              <a:xfrm>
                <a:off x="7554484" y="592250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muscle of tongue</a:t>
                </a:r>
              </a:p>
            </p:txBody>
          </p:sp>
          <p:sp>
            <p:nvSpPr>
              <p:cNvPr id="2649" name="FTU - levator labii">
                <a:extLst>
                  <a:ext uri="{FF2B5EF4-FFF2-40B4-BE49-F238E27FC236}">
                    <a16:creationId xmlns:a16="http://schemas.microsoft.com/office/drawing/2014/main" id="{CEE5F2F0-20E9-A732-F6C9-A80308BFB483}"/>
                  </a:ext>
                </a:extLst>
              </p:cNvPr>
              <p:cNvSpPr txBox="1"/>
              <p:nvPr/>
            </p:nvSpPr>
            <p:spPr>
              <a:xfrm>
                <a:off x="7554484" y="604418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longitudinal muscle of tongue</a:t>
                </a:r>
              </a:p>
            </p:txBody>
          </p:sp>
          <p:sp>
            <p:nvSpPr>
              <p:cNvPr id="2651" name="FTU - mentalis">
                <a:extLst>
                  <a:ext uri="{FF2B5EF4-FFF2-40B4-BE49-F238E27FC236}">
                    <a16:creationId xmlns:a16="http://schemas.microsoft.com/office/drawing/2014/main" id="{478B58AC-887A-8F38-AD7D-A64A80864B57}"/>
                  </a:ext>
                </a:extLst>
              </p:cNvPr>
              <p:cNvSpPr txBox="1"/>
              <p:nvPr/>
            </p:nvSpPr>
            <p:spPr>
              <a:xfrm>
                <a:off x="7554484" y="616585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Verticalis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muscle of tongue</a:t>
                </a:r>
              </a:p>
            </p:txBody>
          </p:sp>
        </p:grpSp>
        <p:grpSp>
          <p:nvGrpSpPr>
            <p:cNvPr id="2516" name="Group 2515">
              <a:extLst>
                <a:ext uri="{FF2B5EF4-FFF2-40B4-BE49-F238E27FC236}">
                  <a16:creationId xmlns:a16="http://schemas.microsoft.com/office/drawing/2014/main" id="{AA92D123-BF7E-A9C6-86DA-5FC98044D799}"/>
                </a:ext>
              </a:extLst>
            </p:cNvPr>
            <p:cNvGrpSpPr/>
            <p:nvPr/>
          </p:nvGrpSpPr>
          <p:grpSpPr>
            <a:xfrm>
              <a:off x="10024913" y="7840104"/>
              <a:ext cx="84788" cy="91092"/>
              <a:chOff x="12626158" y="10798008"/>
              <a:chExt cx="84788" cy="91092"/>
            </a:xfrm>
          </p:grpSpPr>
          <p:sp>
            <p:nvSpPr>
              <p:cNvPr id="2628" name="Text Box 3036">
                <a:extLst>
                  <a:ext uri="{FF2B5EF4-FFF2-40B4-BE49-F238E27FC236}">
                    <a16:creationId xmlns:a16="http://schemas.microsoft.com/office/drawing/2014/main" id="{BFD19390-7531-F25D-81B8-BC399FBF39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29" name="Text Box 3036">
                <a:extLst>
                  <a:ext uri="{FF2B5EF4-FFF2-40B4-BE49-F238E27FC236}">
                    <a16:creationId xmlns:a16="http://schemas.microsoft.com/office/drawing/2014/main" id="{53984485-32AF-F479-C548-0CB227C68D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40" name="Text Box 3036">
                <a:extLst>
                  <a:ext uri="{FF2B5EF4-FFF2-40B4-BE49-F238E27FC236}">
                    <a16:creationId xmlns:a16="http://schemas.microsoft.com/office/drawing/2014/main" id="{CB4556EC-A08F-5A42-34AF-24BBBD6539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517" name="Group 2516">
              <a:extLst>
                <a:ext uri="{FF2B5EF4-FFF2-40B4-BE49-F238E27FC236}">
                  <a16:creationId xmlns:a16="http://schemas.microsoft.com/office/drawing/2014/main" id="{9E678CDF-316B-4278-48AB-35B6582C62CA}"/>
                </a:ext>
              </a:extLst>
            </p:cNvPr>
            <p:cNvGrpSpPr/>
            <p:nvPr/>
          </p:nvGrpSpPr>
          <p:grpSpPr>
            <a:xfrm>
              <a:off x="10023709" y="7960940"/>
              <a:ext cx="84788" cy="91092"/>
              <a:chOff x="12626158" y="10798008"/>
              <a:chExt cx="84788" cy="91092"/>
            </a:xfrm>
          </p:grpSpPr>
          <p:sp>
            <p:nvSpPr>
              <p:cNvPr id="2621" name="Text Box 3036">
                <a:extLst>
                  <a:ext uri="{FF2B5EF4-FFF2-40B4-BE49-F238E27FC236}">
                    <a16:creationId xmlns:a16="http://schemas.microsoft.com/office/drawing/2014/main" id="{24F091B7-C107-CC4F-D9E6-68E78F0146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25" name="Text Box 3036">
                <a:extLst>
                  <a:ext uri="{FF2B5EF4-FFF2-40B4-BE49-F238E27FC236}">
                    <a16:creationId xmlns:a16="http://schemas.microsoft.com/office/drawing/2014/main" id="{E4F1C169-EB48-C173-E7F7-73B713BF27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26" name="Text Box 3036">
                <a:extLst>
                  <a:ext uri="{FF2B5EF4-FFF2-40B4-BE49-F238E27FC236}">
                    <a16:creationId xmlns:a16="http://schemas.microsoft.com/office/drawing/2014/main" id="{D5248131-5D53-7B91-C68B-28F1DBBD84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518" name="Group 2517">
              <a:extLst>
                <a:ext uri="{FF2B5EF4-FFF2-40B4-BE49-F238E27FC236}">
                  <a16:creationId xmlns:a16="http://schemas.microsoft.com/office/drawing/2014/main" id="{C9FCE2B2-0355-A332-69D5-23328202E205}"/>
                </a:ext>
              </a:extLst>
            </p:cNvPr>
            <p:cNvGrpSpPr/>
            <p:nvPr/>
          </p:nvGrpSpPr>
          <p:grpSpPr>
            <a:xfrm>
              <a:off x="10024640" y="8083442"/>
              <a:ext cx="84788" cy="91092"/>
              <a:chOff x="12626158" y="10798008"/>
              <a:chExt cx="84788" cy="91092"/>
            </a:xfrm>
          </p:grpSpPr>
          <p:sp>
            <p:nvSpPr>
              <p:cNvPr id="2611" name="Text Box 3036">
                <a:extLst>
                  <a:ext uri="{FF2B5EF4-FFF2-40B4-BE49-F238E27FC236}">
                    <a16:creationId xmlns:a16="http://schemas.microsoft.com/office/drawing/2014/main" id="{EDEA9FAE-1B4B-E94A-D0AD-28E5184495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12" name="Text Box 3036">
                <a:extLst>
                  <a:ext uri="{FF2B5EF4-FFF2-40B4-BE49-F238E27FC236}">
                    <a16:creationId xmlns:a16="http://schemas.microsoft.com/office/drawing/2014/main" id="{F907F6AA-9119-74AA-8F0C-D845FA4FDC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20" name="Text Box 3036">
                <a:extLst>
                  <a:ext uri="{FF2B5EF4-FFF2-40B4-BE49-F238E27FC236}">
                    <a16:creationId xmlns:a16="http://schemas.microsoft.com/office/drawing/2014/main" id="{DB0F52A0-BE98-AF4F-F4F2-A34FB7B0E6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519" name="Group 2518">
              <a:extLst>
                <a:ext uri="{FF2B5EF4-FFF2-40B4-BE49-F238E27FC236}">
                  <a16:creationId xmlns:a16="http://schemas.microsoft.com/office/drawing/2014/main" id="{ECFE3E05-47B7-93F0-509C-94DC0591D109}"/>
                </a:ext>
              </a:extLst>
            </p:cNvPr>
            <p:cNvGrpSpPr/>
            <p:nvPr/>
          </p:nvGrpSpPr>
          <p:grpSpPr>
            <a:xfrm>
              <a:off x="10023280" y="8203360"/>
              <a:ext cx="84788" cy="91092"/>
              <a:chOff x="12626158" y="10798008"/>
              <a:chExt cx="84788" cy="91092"/>
            </a:xfrm>
          </p:grpSpPr>
          <p:sp>
            <p:nvSpPr>
              <p:cNvPr id="2597" name="Text Box 3036">
                <a:extLst>
                  <a:ext uri="{FF2B5EF4-FFF2-40B4-BE49-F238E27FC236}">
                    <a16:creationId xmlns:a16="http://schemas.microsoft.com/office/drawing/2014/main" id="{FC2ADB0C-BE5A-B30C-207E-722F1BCB6B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02" name="Text Box 3036">
                <a:extLst>
                  <a:ext uri="{FF2B5EF4-FFF2-40B4-BE49-F238E27FC236}">
                    <a16:creationId xmlns:a16="http://schemas.microsoft.com/office/drawing/2014/main" id="{E7243539-ECDF-5B9E-F947-8DC36456AE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03" name="Text Box 3036">
                <a:extLst>
                  <a:ext uri="{FF2B5EF4-FFF2-40B4-BE49-F238E27FC236}">
                    <a16:creationId xmlns:a16="http://schemas.microsoft.com/office/drawing/2014/main" id="{6F2A2ED3-D3DF-5C62-857D-5548E83AA6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520" name="Group 2519">
              <a:extLst>
                <a:ext uri="{FF2B5EF4-FFF2-40B4-BE49-F238E27FC236}">
                  <a16:creationId xmlns:a16="http://schemas.microsoft.com/office/drawing/2014/main" id="{4C59A657-97F8-AABD-7DE4-F792F69C3805}"/>
                </a:ext>
              </a:extLst>
            </p:cNvPr>
            <p:cNvGrpSpPr/>
            <p:nvPr/>
          </p:nvGrpSpPr>
          <p:grpSpPr>
            <a:xfrm>
              <a:off x="10023280" y="8325673"/>
              <a:ext cx="84788" cy="91092"/>
              <a:chOff x="12626158" y="10798008"/>
              <a:chExt cx="84788" cy="91092"/>
            </a:xfrm>
          </p:grpSpPr>
          <p:sp>
            <p:nvSpPr>
              <p:cNvPr id="2594" name="Text Box 3036">
                <a:extLst>
                  <a:ext uri="{FF2B5EF4-FFF2-40B4-BE49-F238E27FC236}">
                    <a16:creationId xmlns:a16="http://schemas.microsoft.com/office/drawing/2014/main" id="{1A59FE67-ABA7-81A1-5F6A-8CE4C6FF12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95" name="Text Box 3036">
                <a:extLst>
                  <a:ext uri="{FF2B5EF4-FFF2-40B4-BE49-F238E27FC236}">
                    <a16:creationId xmlns:a16="http://schemas.microsoft.com/office/drawing/2014/main" id="{2472FB3A-08AF-66ED-8665-691304528D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96" name="Text Box 3036">
                <a:extLst>
                  <a:ext uri="{FF2B5EF4-FFF2-40B4-BE49-F238E27FC236}">
                    <a16:creationId xmlns:a16="http://schemas.microsoft.com/office/drawing/2014/main" id="{3583F3ED-3B3B-B4EE-1735-8FF3D29850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521" name="Group 2520">
              <a:extLst>
                <a:ext uri="{FF2B5EF4-FFF2-40B4-BE49-F238E27FC236}">
                  <a16:creationId xmlns:a16="http://schemas.microsoft.com/office/drawing/2014/main" id="{88BFF1CB-12E7-DFE8-94F4-DF20F7CF611B}"/>
                </a:ext>
              </a:extLst>
            </p:cNvPr>
            <p:cNvGrpSpPr/>
            <p:nvPr/>
          </p:nvGrpSpPr>
          <p:grpSpPr>
            <a:xfrm>
              <a:off x="10024059" y="8496681"/>
              <a:ext cx="84788" cy="91092"/>
              <a:chOff x="12626158" y="10798008"/>
              <a:chExt cx="84788" cy="91092"/>
            </a:xfrm>
          </p:grpSpPr>
          <p:sp>
            <p:nvSpPr>
              <p:cNvPr id="2578" name="Text Box 3036">
                <a:extLst>
                  <a:ext uri="{FF2B5EF4-FFF2-40B4-BE49-F238E27FC236}">
                    <a16:creationId xmlns:a16="http://schemas.microsoft.com/office/drawing/2014/main" id="{D0BEE948-D1E8-94EC-2A04-79EEFF2F9F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86" name="Text Box 3036">
                <a:extLst>
                  <a:ext uri="{FF2B5EF4-FFF2-40B4-BE49-F238E27FC236}">
                    <a16:creationId xmlns:a16="http://schemas.microsoft.com/office/drawing/2014/main" id="{12FE6DC7-6348-7198-7EEC-0F1EF592B2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87" name="Text Box 3036">
                <a:extLst>
                  <a:ext uri="{FF2B5EF4-FFF2-40B4-BE49-F238E27FC236}">
                    <a16:creationId xmlns:a16="http://schemas.microsoft.com/office/drawing/2014/main" id="{566EAA21-E9DC-4F22-CB3F-51D97639CB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522" name="Group 2521">
              <a:extLst>
                <a:ext uri="{FF2B5EF4-FFF2-40B4-BE49-F238E27FC236}">
                  <a16:creationId xmlns:a16="http://schemas.microsoft.com/office/drawing/2014/main" id="{4FDC511A-CB00-1768-12FF-ECF2C11064D0}"/>
                </a:ext>
              </a:extLst>
            </p:cNvPr>
            <p:cNvGrpSpPr/>
            <p:nvPr/>
          </p:nvGrpSpPr>
          <p:grpSpPr>
            <a:xfrm>
              <a:off x="10022855" y="8617517"/>
              <a:ext cx="84788" cy="91092"/>
              <a:chOff x="12626158" y="10798008"/>
              <a:chExt cx="84788" cy="91092"/>
            </a:xfrm>
          </p:grpSpPr>
          <p:sp>
            <p:nvSpPr>
              <p:cNvPr id="2574" name="Text Box 3036">
                <a:extLst>
                  <a:ext uri="{FF2B5EF4-FFF2-40B4-BE49-F238E27FC236}">
                    <a16:creationId xmlns:a16="http://schemas.microsoft.com/office/drawing/2014/main" id="{3013D801-4343-083B-BEE2-5B592B8D15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75" name="Text Box 3036">
                <a:extLst>
                  <a:ext uri="{FF2B5EF4-FFF2-40B4-BE49-F238E27FC236}">
                    <a16:creationId xmlns:a16="http://schemas.microsoft.com/office/drawing/2014/main" id="{E558B5A4-CF6F-DAB8-A9BF-CF29943EB5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77" name="Text Box 3036">
                <a:extLst>
                  <a:ext uri="{FF2B5EF4-FFF2-40B4-BE49-F238E27FC236}">
                    <a16:creationId xmlns:a16="http://schemas.microsoft.com/office/drawing/2014/main" id="{2A5D55E6-76CD-660F-F8A2-2B8EA9DD83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523" name="Group 2522">
              <a:extLst>
                <a:ext uri="{FF2B5EF4-FFF2-40B4-BE49-F238E27FC236}">
                  <a16:creationId xmlns:a16="http://schemas.microsoft.com/office/drawing/2014/main" id="{12CE5074-6E68-B13B-0E68-E8E57F7555EF}"/>
                </a:ext>
              </a:extLst>
            </p:cNvPr>
            <p:cNvGrpSpPr/>
            <p:nvPr/>
          </p:nvGrpSpPr>
          <p:grpSpPr>
            <a:xfrm>
              <a:off x="10023786" y="8740019"/>
              <a:ext cx="84788" cy="91092"/>
              <a:chOff x="12626158" y="10798008"/>
              <a:chExt cx="84788" cy="91092"/>
            </a:xfrm>
          </p:grpSpPr>
          <p:sp>
            <p:nvSpPr>
              <p:cNvPr id="2532" name="Text Box 3036">
                <a:extLst>
                  <a:ext uri="{FF2B5EF4-FFF2-40B4-BE49-F238E27FC236}">
                    <a16:creationId xmlns:a16="http://schemas.microsoft.com/office/drawing/2014/main" id="{48166BD1-93C3-1BE5-8F41-2091177C416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34" name="Text Box 3036">
                <a:extLst>
                  <a:ext uri="{FF2B5EF4-FFF2-40B4-BE49-F238E27FC236}">
                    <a16:creationId xmlns:a16="http://schemas.microsoft.com/office/drawing/2014/main" id="{C604B2FB-7B7E-9886-F10E-5D9EE8D6DC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35" name="Text Box 3036">
                <a:extLst>
                  <a:ext uri="{FF2B5EF4-FFF2-40B4-BE49-F238E27FC236}">
                    <a16:creationId xmlns:a16="http://schemas.microsoft.com/office/drawing/2014/main" id="{589FAE8C-36E9-8BB0-BC85-3B58D0A5AD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524" name="Group 2523">
              <a:extLst>
                <a:ext uri="{FF2B5EF4-FFF2-40B4-BE49-F238E27FC236}">
                  <a16:creationId xmlns:a16="http://schemas.microsoft.com/office/drawing/2014/main" id="{A0A6B796-B4EA-D797-F7A5-B9B528EF14A3}"/>
                </a:ext>
              </a:extLst>
            </p:cNvPr>
            <p:cNvGrpSpPr/>
            <p:nvPr/>
          </p:nvGrpSpPr>
          <p:grpSpPr>
            <a:xfrm>
              <a:off x="10022426" y="8859937"/>
              <a:ext cx="84788" cy="91092"/>
              <a:chOff x="12626158" y="10798008"/>
              <a:chExt cx="84788" cy="91092"/>
            </a:xfrm>
          </p:grpSpPr>
          <p:sp>
            <p:nvSpPr>
              <p:cNvPr id="2525" name="Text Box 3036">
                <a:extLst>
                  <a:ext uri="{FF2B5EF4-FFF2-40B4-BE49-F238E27FC236}">
                    <a16:creationId xmlns:a16="http://schemas.microsoft.com/office/drawing/2014/main" id="{E98A4061-ED6F-93C0-4C72-B2802692ED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26" name="Text Box 3036">
                <a:extLst>
                  <a:ext uri="{FF2B5EF4-FFF2-40B4-BE49-F238E27FC236}">
                    <a16:creationId xmlns:a16="http://schemas.microsoft.com/office/drawing/2014/main" id="{A3056876-3FBA-5ECA-FAB5-3F778EDC85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27" name="Text Box 3036">
                <a:extLst>
                  <a:ext uri="{FF2B5EF4-FFF2-40B4-BE49-F238E27FC236}">
                    <a16:creationId xmlns:a16="http://schemas.microsoft.com/office/drawing/2014/main" id="{A76B4F4B-45A0-E995-C5F4-DF3350FFB8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53" name="Group 2652">
            <a:extLst>
              <a:ext uri="{FF2B5EF4-FFF2-40B4-BE49-F238E27FC236}">
                <a16:creationId xmlns:a16="http://schemas.microsoft.com/office/drawing/2014/main" id="{CC9BFB3B-1F05-F43E-6541-36B8CF74BF1F}"/>
              </a:ext>
            </a:extLst>
          </p:cNvPr>
          <p:cNvGrpSpPr/>
          <p:nvPr/>
        </p:nvGrpSpPr>
        <p:grpSpPr>
          <a:xfrm>
            <a:off x="8695863" y="6279206"/>
            <a:ext cx="1440000" cy="1359830"/>
            <a:chOff x="8695863" y="6279206"/>
            <a:chExt cx="1440000" cy="1359830"/>
          </a:xfrm>
        </p:grpSpPr>
        <p:grpSp>
          <p:nvGrpSpPr>
            <p:cNvPr id="2655" name="organ group - facial muscles">
              <a:extLst>
                <a:ext uri="{FF2B5EF4-FFF2-40B4-BE49-F238E27FC236}">
                  <a16:creationId xmlns:a16="http://schemas.microsoft.com/office/drawing/2014/main" id="{F37C7C64-3B18-B547-8D32-78F07CCC82B9}"/>
                </a:ext>
              </a:extLst>
            </p:cNvPr>
            <p:cNvGrpSpPr/>
            <p:nvPr/>
          </p:nvGrpSpPr>
          <p:grpSpPr>
            <a:xfrm>
              <a:off x="8695863" y="6279206"/>
              <a:ext cx="1440000" cy="1359830"/>
              <a:chOff x="7554484" y="5020162"/>
              <a:chExt cx="1440000" cy="1359830"/>
            </a:xfrm>
          </p:grpSpPr>
          <p:sp>
            <p:nvSpPr>
              <p:cNvPr id="2748" name="organ - facial muscles">
                <a:extLst>
                  <a:ext uri="{FF2B5EF4-FFF2-40B4-BE49-F238E27FC236}">
                    <a16:creationId xmlns:a16="http://schemas.microsoft.com/office/drawing/2014/main" id="{BD996CE8-89D2-F68B-8304-38091F1B3CB7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35983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Mouth</a:t>
                </a:r>
              </a:p>
            </p:txBody>
          </p:sp>
          <p:sp>
            <p:nvSpPr>
              <p:cNvPr id="2749" name="FTU - orbicularis oculi">
                <a:extLst>
                  <a:ext uri="{FF2B5EF4-FFF2-40B4-BE49-F238E27FC236}">
                    <a16:creationId xmlns:a16="http://schemas.microsoft.com/office/drawing/2014/main" id="{D2E33D60-5764-C53B-149B-327709372772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anguli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caninus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  <p:sp>
            <p:nvSpPr>
              <p:cNvPr id="2750" name="FTU - occipitofrontalis">
                <a:extLst>
                  <a:ext uri="{FF2B5EF4-FFF2-40B4-BE49-F238E27FC236}">
                    <a16:creationId xmlns:a16="http://schemas.microsoft.com/office/drawing/2014/main" id="{B0BB72DD-2015-34FC-86DE-7BA08DAA943A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anguli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(triangularis)</a:t>
                </a:r>
              </a:p>
            </p:txBody>
          </p:sp>
          <p:sp>
            <p:nvSpPr>
              <p:cNvPr id="2751" name="FTU - nasalis">
                <a:extLst>
                  <a:ext uri="{FF2B5EF4-FFF2-40B4-BE49-F238E27FC236}">
                    <a16:creationId xmlns:a16="http://schemas.microsoft.com/office/drawing/2014/main" id="{A2B06ADF-6B49-B500-6B6D-085959913A9F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labii superioris</a:t>
                </a:r>
              </a:p>
            </p:txBody>
          </p:sp>
          <p:sp>
            <p:nvSpPr>
              <p:cNvPr id="7488" name="FTU - zygomaticus major">
                <a:extLst>
                  <a:ext uri="{FF2B5EF4-FFF2-40B4-BE49-F238E27FC236}">
                    <a16:creationId xmlns:a16="http://schemas.microsoft.com/office/drawing/2014/main" id="{75FFF366-6F0D-1BF7-A9E7-DAC41D150B6C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labii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9" name="FTU - zygomaticus minor">
                <a:extLst>
                  <a:ext uri="{FF2B5EF4-FFF2-40B4-BE49-F238E27FC236}">
                    <a16:creationId xmlns:a16="http://schemas.microsoft.com/office/drawing/2014/main" id="{BAD2677B-5823-C2B2-0747-EC7D302B83A7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Mentalis</a:t>
                </a:r>
              </a:p>
            </p:txBody>
          </p:sp>
          <p:sp>
            <p:nvSpPr>
              <p:cNvPr id="7490" name="FTU - orbicularis oris">
                <a:extLst>
                  <a:ext uri="{FF2B5EF4-FFF2-40B4-BE49-F238E27FC236}">
                    <a16:creationId xmlns:a16="http://schemas.microsoft.com/office/drawing/2014/main" id="{18B4F6FE-C6C3-2536-108C-B90962190DFF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Buccinator</a:t>
                </a:r>
              </a:p>
            </p:txBody>
          </p:sp>
          <p:sp>
            <p:nvSpPr>
              <p:cNvPr id="7491" name="FTU - depressor anguli oris">
                <a:extLst>
                  <a:ext uri="{FF2B5EF4-FFF2-40B4-BE49-F238E27FC236}">
                    <a16:creationId xmlns:a16="http://schemas.microsoft.com/office/drawing/2014/main" id="{B0102495-6E81-3AB7-DE8D-A42F92B6E0AB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Orbicularis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92" name="FTU - levator labii">
                <a:extLst>
                  <a:ext uri="{FF2B5EF4-FFF2-40B4-BE49-F238E27FC236}">
                    <a16:creationId xmlns:a16="http://schemas.microsoft.com/office/drawing/2014/main" id="{9DAC2701-AAC1-2F32-8073-1398FA823AA4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Risorius</a:t>
                </a:r>
              </a:p>
            </p:txBody>
          </p:sp>
          <p:sp>
            <p:nvSpPr>
              <p:cNvPr id="7493" name="FTU - mentalis">
                <a:extLst>
                  <a:ext uri="{FF2B5EF4-FFF2-40B4-BE49-F238E27FC236}">
                    <a16:creationId xmlns:a16="http://schemas.microsoft.com/office/drawing/2014/main" id="{B40ABEB2-32F2-4ED7-D6E6-CC04FC323C7C}"/>
                  </a:ext>
                </a:extLst>
              </p:cNvPr>
              <p:cNvSpPr txBox="1"/>
              <p:nvPr/>
            </p:nvSpPr>
            <p:spPr>
              <a:xfrm>
                <a:off x="7554484" y="611382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Zygomaticus major</a:t>
                </a:r>
              </a:p>
            </p:txBody>
          </p:sp>
          <p:sp>
            <p:nvSpPr>
              <p:cNvPr id="7494" name="FTU - temporalis">
                <a:extLst>
                  <a:ext uri="{FF2B5EF4-FFF2-40B4-BE49-F238E27FC236}">
                    <a16:creationId xmlns:a16="http://schemas.microsoft.com/office/drawing/2014/main" id="{70703189-BA72-270C-BC3D-9C6EB01915C6}"/>
                  </a:ext>
                </a:extLst>
              </p:cNvPr>
              <p:cNvSpPr txBox="1"/>
              <p:nvPr/>
            </p:nvSpPr>
            <p:spPr>
              <a:xfrm>
                <a:off x="7554484" y="623549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Zygomaticus minor</a:t>
                </a:r>
              </a:p>
            </p:txBody>
          </p:sp>
        </p:grpSp>
        <p:grpSp>
          <p:nvGrpSpPr>
            <p:cNvPr id="2656" name="Group 2655">
              <a:extLst>
                <a:ext uri="{FF2B5EF4-FFF2-40B4-BE49-F238E27FC236}">
                  <a16:creationId xmlns:a16="http://schemas.microsoft.com/office/drawing/2014/main" id="{14CF33C5-AAB0-A50B-269B-CBCAFC99760B}"/>
                </a:ext>
              </a:extLst>
            </p:cNvPr>
            <p:cNvGrpSpPr/>
            <p:nvPr/>
          </p:nvGrpSpPr>
          <p:grpSpPr>
            <a:xfrm>
              <a:off x="10022016" y="6407919"/>
              <a:ext cx="84788" cy="91092"/>
              <a:chOff x="12626158" y="10798008"/>
              <a:chExt cx="84788" cy="91092"/>
            </a:xfrm>
          </p:grpSpPr>
          <p:sp>
            <p:nvSpPr>
              <p:cNvPr id="2745" name="Text Box 3036">
                <a:extLst>
                  <a:ext uri="{FF2B5EF4-FFF2-40B4-BE49-F238E27FC236}">
                    <a16:creationId xmlns:a16="http://schemas.microsoft.com/office/drawing/2014/main" id="{2889EDD4-AC22-1B05-24A0-BCCA7C91DF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46" name="Text Box 3036">
                <a:extLst>
                  <a:ext uri="{FF2B5EF4-FFF2-40B4-BE49-F238E27FC236}">
                    <a16:creationId xmlns:a16="http://schemas.microsoft.com/office/drawing/2014/main" id="{782A19DD-CF02-A3B0-4C9A-EE81DF171F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47" name="Text Box 3036">
                <a:extLst>
                  <a:ext uri="{FF2B5EF4-FFF2-40B4-BE49-F238E27FC236}">
                    <a16:creationId xmlns:a16="http://schemas.microsoft.com/office/drawing/2014/main" id="{7B2E0315-7488-FAB7-D5BE-C02FCF2711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60" name="Group 2659">
              <a:extLst>
                <a:ext uri="{FF2B5EF4-FFF2-40B4-BE49-F238E27FC236}">
                  <a16:creationId xmlns:a16="http://schemas.microsoft.com/office/drawing/2014/main" id="{E4F6B033-017A-FA8E-F45A-3AE2F0E1F7C8}"/>
                </a:ext>
              </a:extLst>
            </p:cNvPr>
            <p:cNvGrpSpPr/>
            <p:nvPr/>
          </p:nvGrpSpPr>
          <p:grpSpPr>
            <a:xfrm>
              <a:off x="10020812" y="6528755"/>
              <a:ext cx="84788" cy="91092"/>
              <a:chOff x="12626158" y="10798008"/>
              <a:chExt cx="84788" cy="91092"/>
            </a:xfrm>
          </p:grpSpPr>
          <p:sp>
            <p:nvSpPr>
              <p:cNvPr id="2742" name="Text Box 3036">
                <a:extLst>
                  <a:ext uri="{FF2B5EF4-FFF2-40B4-BE49-F238E27FC236}">
                    <a16:creationId xmlns:a16="http://schemas.microsoft.com/office/drawing/2014/main" id="{1CB6CD3D-6921-98D8-4BAA-BB422330AA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43" name="Text Box 3036">
                <a:extLst>
                  <a:ext uri="{FF2B5EF4-FFF2-40B4-BE49-F238E27FC236}">
                    <a16:creationId xmlns:a16="http://schemas.microsoft.com/office/drawing/2014/main" id="{E9B3AB23-9E1B-AC98-5A14-95E4479A8E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44" name="Text Box 3036">
                <a:extLst>
                  <a:ext uri="{FF2B5EF4-FFF2-40B4-BE49-F238E27FC236}">
                    <a16:creationId xmlns:a16="http://schemas.microsoft.com/office/drawing/2014/main" id="{404CAAC6-E730-D229-B284-032E0D8CC7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62" name="Group 2661">
              <a:extLst>
                <a:ext uri="{FF2B5EF4-FFF2-40B4-BE49-F238E27FC236}">
                  <a16:creationId xmlns:a16="http://schemas.microsoft.com/office/drawing/2014/main" id="{16BDC4A3-809A-807F-62AA-B615B5182467}"/>
                </a:ext>
              </a:extLst>
            </p:cNvPr>
            <p:cNvGrpSpPr/>
            <p:nvPr/>
          </p:nvGrpSpPr>
          <p:grpSpPr>
            <a:xfrm>
              <a:off x="10021743" y="6651257"/>
              <a:ext cx="84788" cy="91092"/>
              <a:chOff x="12626158" y="10798008"/>
              <a:chExt cx="84788" cy="91092"/>
            </a:xfrm>
          </p:grpSpPr>
          <p:sp>
            <p:nvSpPr>
              <p:cNvPr id="2739" name="Text Box 3036">
                <a:extLst>
                  <a:ext uri="{FF2B5EF4-FFF2-40B4-BE49-F238E27FC236}">
                    <a16:creationId xmlns:a16="http://schemas.microsoft.com/office/drawing/2014/main" id="{8DA01720-E26D-5516-49AF-806E942FEF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40" name="Text Box 3036">
                <a:extLst>
                  <a:ext uri="{FF2B5EF4-FFF2-40B4-BE49-F238E27FC236}">
                    <a16:creationId xmlns:a16="http://schemas.microsoft.com/office/drawing/2014/main" id="{19D82F90-A2F4-5D1C-5857-8C202E9AFE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41" name="Text Box 3036">
                <a:extLst>
                  <a:ext uri="{FF2B5EF4-FFF2-40B4-BE49-F238E27FC236}">
                    <a16:creationId xmlns:a16="http://schemas.microsoft.com/office/drawing/2014/main" id="{B5807F77-B232-7A13-E4EF-F122B8E32B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64" name="Group 2663">
              <a:extLst>
                <a:ext uri="{FF2B5EF4-FFF2-40B4-BE49-F238E27FC236}">
                  <a16:creationId xmlns:a16="http://schemas.microsoft.com/office/drawing/2014/main" id="{87586E3F-12B5-221C-C700-8AFE729D401B}"/>
                </a:ext>
              </a:extLst>
            </p:cNvPr>
            <p:cNvGrpSpPr/>
            <p:nvPr/>
          </p:nvGrpSpPr>
          <p:grpSpPr>
            <a:xfrm>
              <a:off x="10020383" y="6771175"/>
              <a:ext cx="84788" cy="91092"/>
              <a:chOff x="12626158" y="10798008"/>
              <a:chExt cx="84788" cy="91092"/>
            </a:xfrm>
          </p:grpSpPr>
          <p:sp>
            <p:nvSpPr>
              <p:cNvPr id="2736" name="Text Box 3036">
                <a:extLst>
                  <a:ext uri="{FF2B5EF4-FFF2-40B4-BE49-F238E27FC236}">
                    <a16:creationId xmlns:a16="http://schemas.microsoft.com/office/drawing/2014/main" id="{E676A547-3D8F-E7F2-E667-231694DE18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37" name="Text Box 3036">
                <a:extLst>
                  <a:ext uri="{FF2B5EF4-FFF2-40B4-BE49-F238E27FC236}">
                    <a16:creationId xmlns:a16="http://schemas.microsoft.com/office/drawing/2014/main" id="{F79998EB-D2DC-3A54-271A-137443D1CA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38" name="Text Box 3036">
                <a:extLst>
                  <a:ext uri="{FF2B5EF4-FFF2-40B4-BE49-F238E27FC236}">
                    <a16:creationId xmlns:a16="http://schemas.microsoft.com/office/drawing/2014/main" id="{18366694-6C76-B528-6E4B-B06801C645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65" name="Group 2664">
              <a:extLst>
                <a:ext uri="{FF2B5EF4-FFF2-40B4-BE49-F238E27FC236}">
                  <a16:creationId xmlns:a16="http://schemas.microsoft.com/office/drawing/2014/main" id="{E466A47F-F6DC-95E0-8DDB-11CC50ED7297}"/>
                </a:ext>
              </a:extLst>
            </p:cNvPr>
            <p:cNvGrpSpPr/>
            <p:nvPr/>
          </p:nvGrpSpPr>
          <p:grpSpPr>
            <a:xfrm>
              <a:off x="10020383" y="6893488"/>
              <a:ext cx="84788" cy="91092"/>
              <a:chOff x="12626158" y="10798008"/>
              <a:chExt cx="84788" cy="91092"/>
            </a:xfrm>
          </p:grpSpPr>
          <p:sp>
            <p:nvSpPr>
              <p:cNvPr id="2733" name="Text Box 3036">
                <a:extLst>
                  <a:ext uri="{FF2B5EF4-FFF2-40B4-BE49-F238E27FC236}">
                    <a16:creationId xmlns:a16="http://schemas.microsoft.com/office/drawing/2014/main" id="{749AD8ED-9396-AA4D-C380-2D86856285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34" name="Text Box 3036">
                <a:extLst>
                  <a:ext uri="{FF2B5EF4-FFF2-40B4-BE49-F238E27FC236}">
                    <a16:creationId xmlns:a16="http://schemas.microsoft.com/office/drawing/2014/main" id="{D5EAD286-0586-8D75-CE3A-5A9E3722FB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35" name="Text Box 3036">
                <a:extLst>
                  <a:ext uri="{FF2B5EF4-FFF2-40B4-BE49-F238E27FC236}">
                    <a16:creationId xmlns:a16="http://schemas.microsoft.com/office/drawing/2014/main" id="{D1808C96-2691-ED4B-2D38-B690AE094E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69" name="Group 2668">
              <a:extLst>
                <a:ext uri="{FF2B5EF4-FFF2-40B4-BE49-F238E27FC236}">
                  <a16:creationId xmlns:a16="http://schemas.microsoft.com/office/drawing/2014/main" id="{E59A7144-920B-7C32-B406-0BF2B9A54A0F}"/>
                </a:ext>
              </a:extLst>
            </p:cNvPr>
            <p:cNvGrpSpPr/>
            <p:nvPr/>
          </p:nvGrpSpPr>
          <p:grpSpPr>
            <a:xfrm>
              <a:off x="10025191" y="7017386"/>
              <a:ext cx="84788" cy="91092"/>
              <a:chOff x="12626158" y="10798008"/>
              <a:chExt cx="84788" cy="91092"/>
            </a:xfrm>
          </p:grpSpPr>
          <p:sp>
            <p:nvSpPr>
              <p:cNvPr id="2730" name="Text Box 3036">
                <a:extLst>
                  <a:ext uri="{FF2B5EF4-FFF2-40B4-BE49-F238E27FC236}">
                    <a16:creationId xmlns:a16="http://schemas.microsoft.com/office/drawing/2014/main" id="{E9161F6F-3A57-0F66-E055-7CAEA77683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31" name="Text Box 3036">
                <a:extLst>
                  <a:ext uri="{FF2B5EF4-FFF2-40B4-BE49-F238E27FC236}">
                    <a16:creationId xmlns:a16="http://schemas.microsoft.com/office/drawing/2014/main" id="{C4C5A82C-38EA-6070-5C07-86DDAB4CF5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32" name="Text Box 3036">
                <a:extLst>
                  <a:ext uri="{FF2B5EF4-FFF2-40B4-BE49-F238E27FC236}">
                    <a16:creationId xmlns:a16="http://schemas.microsoft.com/office/drawing/2014/main" id="{B3DE03A4-817C-9610-4AF1-A0446435A5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71" name="Group 2670">
              <a:extLst>
                <a:ext uri="{FF2B5EF4-FFF2-40B4-BE49-F238E27FC236}">
                  <a16:creationId xmlns:a16="http://schemas.microsoft.com/office/drawing/2014/main" id="{058BB500-9397-12CD-28AD-241553AF0225}"/>
                </a:ext>
              </a:extLst>
            </p:cNvPr>
            <p:cNvGrpSpPr/>
            <p:nvPr/>
          </p:nvGrpSpPr>
          <p:grpSpPr>
            <a:xfrm>
              <a:off x="10023987" y="7138222"/>
              <a:ext cx="84788" cy="91092"/>
              <a:chOff x="12626158" y="10798008"/>
              <a:chExt cx="84788" cy="91092"/>
            </a:xfrm>
          </p:grpSpPr>
          <p:sp>
            <p:nvSpPr>
              <p:cNvPr id="2722" name="Text Box 3036">
                <a:extLst>
                  <a:ext uri="{FF2B5EF4-FFF2-40B4-BE49-F238E27FC236}">
                    <a16:creationId xmlns:a16="http://schemas.microsoft.com/office/drawing/2014/main" id="{9235EADE-2656-9BBA-D823-15CE718E7A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23" name="Text Box 3036">
                <a:extLst>
                  <a:ext uri="{FF2B5EF4-FFF2-40B4-BE49-F238E27FC236}">
                    <a16:creationId xmlns:a16="http://schemas.microsoft.com/office/drawing/2014/main" id="{453CA3AB-8097-E486-92A7-3610ED48CD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29" name="Text Box 3036">
                <a:extLst>
                  <a:ext uri="{FF2B5EF4-FFF2-40B4-BE49-F238E27FC236}">
                    <a16:creationId xmlns:a16="http://schemas.microsoft.com/office/drawing/2014/main" id="{D08A1B5C-D822-9F11-8F3B-1893B9B59E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73" name="Group 2672">
              <a:extLst>
                <a:ext uri="{FF2B5EF4-FFF2-40B4-BE49-F238E27FC236}">
                  <a16:creationId xmlns:a16="http://schemas.microsoft.com/office/drawing/2014/main" id="{A310FD63-DBB2-F3F4-730F-D87271481E69}"/>
                </a:ext>
              </a:extLst>
            </p:cNvPr>
            <p:cNvGrpSpPr/>
            <p:nvPr/>
          </p:nvGrpSpPr>
          <p:grpSpPr>
            <a:xfrm>
              <a:off x="10024918" y="7260724"/>
              <a:ext cx="84788" cy="91092"/>
              <a:chOff x="12626158" y="10798008"/>
              <a:chExt cx="84788" cy="91092"/>
            </a:xfrm>
          </p:grpSpPr>
          <p:sp>
            <p:nvSpPr>
              <p:cNvPr id="2714" name="Text Box 3036">
                <a:extLst>
                  <a:ext uri="{FF2B5EF4-FFF2-40B4-BE49-F238E27FC236}">
                    <a16:creationId xmlns:a16="http://schemas.microsoft.com/office/drawing/2014/main" id="{4FC1869C-144A-0C8B-3F16-BFA8EB6FEE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15" name="Text Box 3036">
                <a:extLst>
                  <a:ext uri="{FF2B5EF4-FFF2-40B4-BE49-F238E27FC236}">
                    <a16:creationId xmlns:a16="http://schemas.microsoft.com/office/drawing/2014/main" id="{113E1447-DF21-8E07-7AEE-8474132972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16" name="Text Box 3036">
                <a:extLst>
                  <a:ext uri="{FF2B5EF4-FFF2-40B4-BE49-F238E27FC236}">
                    <a16:creationId xmlns:a16="http://schemas.microsoft.com/office/drawing/2014/main" id="{A5A4B430-78C2-7F15-F49B-AD240602AE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74" name="Group 2673">
              <a:extLst>
                <a:ext uri="{FF2B5EF4-FFF2-40B4-BE49-F238E27FC236}">
                  <a16:creationId xmlns:a16="http://schemas.microsoft.com/office/drawing/2014/main" id="{FD94BE66-621B-58A3-F3FF-2CD64473990A}"/>
                </a:ext>
              </a:extLst>
            </p:cNvPr>
            <p:cNvGrpSpPr/>
            <p:nvPr/>
          </p:nvGrpSpPr>
          <p:grpSpPr>
            <a:xfrm>
              <a:off x="10023558" y="7380642"/>
              <a:ext cx="84788" cy="91092"/>
              <a:chOff x="12626158" y="10798008"/>
              <a:chExt cx="84788" cy="91092"/>
            </a:xfrm>
          </p:grpSpPr>
          <p:sp>
            <p:nvSpPr>
              <p:cNvPr id="2711" name="Text Box 3036">
                <a:extLst>
                  <a:ext uri="{FF2B5EF4-FFF2-40B4-BE49-F238E27FC236}">
                    <a16:creationId xmlns:a16="http://schemas.microsoft.com/office/drawing/2014/main" id="{F848C7EB-5228-1C93-C9A9-90007F8766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12" name="Text Box 3036">
                <a:extLst>
                  <a:ext uri="{FF2B5EF4-FFF2-40B4-BE49-F238E27FC236}">
                    <a16:creationId xmlns:a16="http://schemas.microsoft.com/office/drawing/2014/main" id="{28860997-F8A3-EC67-5205-40832E06FE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13" name="Text Box 3036">
                <a:extLst>
                  <a:ext uri="{FF2B5EF4-FFF2-40B4-BE49-F238E27FC236}">
                    <a16:creationId xmlns:a16="http://schemas.microsoft.com/office/drawing/2014/main" id="{37180421-EBC2-78DA-FDF2-E6497D96D5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78" name="Group 2677">
              <a:extLst>
                <a:ext uri="{FF2B5EF4-FFF2-40B4-BE49-F238E27FC236}">
                  <a16:creationId xmlns:a16="http://schemas.microsoft.com/office/drawing/2014/main" id="{D385A1C8-52FF-883D-87BE-F89B36AC1AE8}"/>
                </a:ext>
              </a:extLst>
            </p:cNvPr>
            <p:cNvGrpSpPr/>
            <p:nvPr/>
          </p:nvGrpSpPr>
          <p:grpSpPr>
            <a:xfrm>
              <a:off x="10023558" y="7502955"/>
              <a:ext cx="84788" cy="91092"/>
              <a:chOff x="12626158" y="10798008"/>
              <a:chExt cx="84788" cy="91092"/>
            </a:xfrm>
          </p:grpSpPr>
          <p:sp>
            <p:nvSpPr>
              <p:cNvPr id="2680" name="Text Box 3036">
                <a:extLst>
                  <a:ext uri="{FF2B5EF4-FFF2-40B4-BE49-F238E27FC236}">
                    <a16:creationId xmlns:a16="http://schemas.microsoft.com/office/drawing/2014/main" id="{7B6184FE-1DF4-8356-07CA-D7C9876D36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82" name="Text Box 3036">
                <a:extLst>
                  <a:ext uri="{FF2B5EF4-FFF2-40B4-BE49-F238E27FC236}">
                    <a16:creationId xmlns:a16="http://schemas.microsoft.com/office/drawing/2014/main" id="{0832F2C3-799C-55E6-6056-52F9A1F7E7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83" name="Text Box 3036">
                <a:extLst>
                  <a:ext uri="{FF2B5EF4-FFF2-40B4-BE49-F238E27FC236}">
                    <a16:creationId xmlns:a16="http://schemas.microsoft.com/office/drawing/2014/main" id="{4998C396-886A-7BB6-EA08-3D5A6B19BA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495" name="Group 7494">
            <a:extLst>
              <a:ext uri="{FF2B5EF4-FFF2-40B4-BE49-F238E27FC236}">
                <a16:creationId xmlns:a16="http://schemas.microsoft.com/office/drawing/2014/main" id="{55F29222-4030-379F-1AF3-2A62CCDBB8AD}"/>
              </a:ext>
            </a:extLst>
          </p:cNvPr>
          <p:cNvGrpSpPr/>
          <p:nvPr/>
        </p:nvGrpSpPr>
        <p:grpSpPr>
          <a:xfrm>
            <a:off x="8696533" y="5013557"/>
            <a:ext cx="1440000" cy="1104679"/>
            <a:chOff x="8696533" y="5013557"/>
            <a:chExt cx="1440000" cy="1104679"/>
          </a:xfrm>
        </p:grpSpPr>
        <p:grpSp>
          <p:nvGrpSpPr>
            <p:cNvPr id="7496" name="organ group - facial muscles">
              <a:extLst>
                <a:ext uri="{FF2B5EF4-FFF2-40B4-BE49-F238E27FC236}">
                  <a16:creationId xmlns:a16="http://schemas.microsoft.com/office/drawing/2014/main" id="{27075C85-860D-FA1F-527C-B17C5A75D9F3}"/>
                </a:ext>
              </a:extLst>
            </p:cNvPr>
            <p:cNvGrpSpPr/>
            <p:nvPr/>
          </p:nvGrpSpPr>
          <p:grpSpPr>
            <a:xfrm>
              <a:off x="8696533" y="5013557"/>
              <a:ext cx="1440000" cy="1104679"/>
              <a:chOff x="7554484" y="5020162"/>
              <a:chExt cx="1440000" cy="1104679"/>
            </a:xfrm>
          </p:grpSpPr>
          <p:sp>
            <p:nvSpPr>
              <p:cNvPr id="7529" name="organ - facial muscles">
                <a:extLst>
                  <a:ext uri="{FF2B5EF4-FFF2-40B4-BE49-F238E27FC236}">
                    <a16:creationId xmlns:a16="http://schemas.microsoft.com/office/drawing/2014/main" id="{C963C926-7743-2239-0DBE-231E721A81F9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10467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Extraocular muscles</a:t>
                </a:r>
              </a:p>
            </p:txBody>
          </p:sp>
          <p:sp>
            <p:nvSpPr>
              <p:cNvPr id="7530" name="FTU - orbicularis oculi">
                <a:extLst>
                  <a:ext uri="{FF2B5EF4-FFF2-40B4-BE49-F238E27FC236}">
                    <a16:creationId xmlns:a16="http://schemas.microsoft.com/office/drawing/2014/main" id="{60E294FB-BF75-2FB1-8C0E-C127667B7EE2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palpebrae superioris</a:t>
                </a:r>
              </a:p>
            </p:txBody>
          </p:sp>
          <p:sp>
            <p:nvSpPr>
              <p:cNvPr id="7531" name="FTU - occipitofrontalis">
                <a:extLst>
                  <a:ext uri="{FF2B5EF4-FFF2-40B4-BE49-F238E27FC236}">
                    <a16:creationId xmlns:a16="http://schemas.microsoft.com/office/drawing/2014/main" id="{30E69C9B-AF7B-4F7A-CDA6-9EDBCDB31598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tarsal/Muller's Muscle</a:t>
                </a:r>
              </a:p>
            </p:txBody>
          </p:sp>
          <p:sp>
            <p:nvSpPr>
              <p:cNvPr id="7532" name="FTU - nasalis">
                <a:extLst>
                  <a:ext uri="{FF2B5EF4-FFF2-40B4-BE49-F238E27FC236}">
                    <a16:creationId xmlns:a16="http://schemas.microsoft.com/office/drawing/2014/main" id="{DFD707C5-9006-7AEF-1389-88210C28DD42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rectus muscle</a:t>
                </a:r>
              </a:p>
            </p:txBody>
          </p:sp>
          <p:sp>
            <p:nvSpPr>
              <p:cNvPr id="7533" name="FTU - zygomaticus major">
                <a:extLst>
                  <a:ext uri="{FF2B5EF4-FFF2-40B4-BE49-F238E27FC236}">
                    <a16:creationId xmlns:a16="http://schemas.microsoft.com/office/drawing/2014/main" id="{A1E3C6BC-529F-CB12-85AB-8F7CC1D283E5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rectus muscle</a:t>
                </a:r>
              </a:p>
            </p:txBody>
          </p:sp>
          <p:sp>
            <p:nvSpPr>
              <p:cNvPr id="7534" name="FTU - zygomaticus minor">
                <a:extLst>
                  <a:ext uri="{FF2B5EF4-FFF2-40B4-BE49-F238E27FC236}">
                    <a16:creationId xmlns:a16="http://schemas.microsoft.com/office/drawing/2014/main" id="{3D1E2620-C9C8-DE88-806E-577414DCBA41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Medial rectus muscle</a:t>
                </a:r>
              </a:p>
            </p:txBody>
          </p:sp>
          <p:sp>
            <p:nvSpPr>
              <p:cNvPr id="7535" name="FTU - orbicularis oris">
                <a:extLst>
                  <a:ext uri="{FF2B5EF4-FFF2-40B4-BE49-F238E27FC236}">
                    <a16:creationId xmlns:a16="http://schemas.microsoft.com/office/drawing/2014/main" id="{7CEF852C-A82A-0AC2-DDBA-CB1DB5682725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rectus muscle</a:t>
                </a:r>
              </a:p>
            </p:txBody>
          </p:sp>
          <p:sp>
            <p:nvSpPr>
              <p:cNvPr id="7536" name="FTU - depressor anguli oris">
                <a:extLst>
                  <a:ext uri="{FF2B5EF4-FFF2-40B4-BE49-F238E27FC236}">
                    <a16:creationId xmlns:a16="http://schemas.microsoft.com/office/drawing/2014/main" id="{DE4F2BA5-C6BC-2EDF-303B-F1FAE49C9EB6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oblique muscle</a:t>
                </a:r>
              </a:p>
            </p:txBody>
          </p:sp>
          <p:sp>
            <p:nvSpPr>
              <p:cNvPr id="7537" name="FTU - levator labii">
                <a:extLst>
                  <a:ext uri="{FF2B5EF4-FFF2-40B4-BE49-F238E27FC236}">
                    <a16:creationId xmlns:a16="http://schemas.microsoft.com/office/drawing/2014/main" id="{B5CA738A-EFE2-BA11-3C85-D31E0C74268A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oblique muscle</a:t>
                </a:r>
              </a:p>
            </p:txBody>
          </p:sp>
        </p:grpSp>
        <p:grpSp>
          <p:nvGrpSpPr>
            <p:cNvPr id="7497" name="Group 7496">
              <a:extLst>
                <a:ext uri="{FF2B5EF4-FFF2-40B4-BE49-F238E27FC236}">
                  <a16:creationId xmlns:a16="http://schemas.microsoft.com/office/drawing/2014/main" id="{1CEF3467-9DDE-A7FC-787E-2E0A90951174}"/>
                </a:ext>
              </a:extLst>
            </p:cNvPr>
            <p:cNvGrpSpPr/>
            <p:nvPr/>
          </p:nvGrpSpPr>
          <p:grpSpPr>
            <a:xfrm>
              <a:off x="10019567" y="5143353"/>
              <a:ext cx="84788" cy="91092"/>
              <a:chOff x="12626158" y="10798008"/>
              <a:chExt cx="84788" cy="91092"/>
            </a:xfrm>
          </p:grpSpPr>
          <p:sp>
            <p:nvSpPr>
              <p:cNvPr id="7526" name="Text Box 3036">
                <a:extLst>
                  <a:ext uri="{FF2B5EF4-FFF2-40B4-BE49-F238E27FC236}">
                    <a16:creationId xmlns:a16="http://schemas.microsoft.com/office/drawing/2014/main" id="{DDAA87C5-3AAF-3319-9DB5-1BDECF5D52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7" name="Text Box 3036">
                <a:extLst>
                  <a:ext uri="{FF2B5EF4-FFF2-40B4-BE49-F238E27FC236}">
                    <a16:creationId xmlns:a16="http://schemas.microsoft.com/office/drawing/2014/main" id="{66B81AAF-D452-9713-F910-D522921AEE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8" name="Text Box 3036">
                <a:extLst>
                  <a:ext uri="{FF2B5EF4-FFF2-40B4-BE49-F238E27FC236}">
                    <a16:creationId xmlns:a16="http://schemas.microsoft.com/office/drawing/2014/main" id="{DAC3A1DF-87A4-6E91-2B75-C866F6BD3E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98" name="Group 7497">
              <a:extLst>
                <a:ext uri="{FF2B5EF4-FFF2-40B4-BE49-F238E27FC236}">
                  <a16:creationId xmlns:a16="http://schemas.microsoft.com/office/drawing/2014/main" id="{04948B47-77F5-259D-D80C-6ADF4B03BB4F}"/>
                </a:ext>
              </a:extLst>
            </p:cNvPr>
            <p:cNvGrpSpPr/>
            <p:nvPr/>
          </p:nvGrpSpPr>
          <p:grpSpPr>
            <a:xfrm>
              <a:off x="10018363" y="5264189"/>
              <a:ext cx="84788" cy="91092"/>
              <a:chOff x="12626158" y="10798008"/>
              <a:chExt cx="84788" cy="91092"/>
            </a:xfrm>
          </p:grpSpPr>
          <p:sp>
            <p:nvSpPr>
              <p:cNvPr id="7523" name="Text Box 3036">
                <a:extLst>
                  <a:ext uri="{FF2B5EF4-FFF2-40B4-BE49-F238E27FC236}">
                    <a16:creationId xmlns:a16="http://schemas.microsoft.com/office/drawing/2014/main" id="{8C8E53C2-0863-6DF7-E8F1-E2BA1706FB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4" name="Text Box 3036">
                <a:extLst>
                  <a:ext uri="{FF2B5EF4-FFF2-40B4-BE49-F238E27FC236}">
                    <a16:creationId xmlns:a16="http://schemas.microsoft.com/office/drawing/2014/main" id="{2D4BE943-C23A-0933-5DC5-CEBFD9CD20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5" name="Text Box 3036">
                <a:extLst>
                  <a:ext uri="{FF2B5EF4-FFF2-40B4-BE49-F238E27FC236}">
                    <a16:creationId xmlns:a16="http://schemas.microsoft.com/office/drawing/2014/main" id="{D884D86E-C030-AA4C-63FF-233CE6417B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99" name="Group 7498">
              <a:extLst>
                <a:ext uri="{FF2B5EF4-FFF2-40B4-BE49-F238E27FC236}">
                  <a16:creationId xmlns:a16="http://schemas.microsoft.com/office/drawing/2014/main" id="{34F3A514-3C1F-81A7-097A-555CD03363E2}"/>
                </a:ext>
              </a:extLst>
            </p:cNvPr>
            <p:cNvGrpSpPr/>
            <p:nvPr/>
          </p:nvGrpSpPr>
          <p:grpSpPr>
            <a:xfrm>
              <a:off x="10019294" y="5386691"/>
              <a:ext cx="84788" cy="91092"/>
              <a:chOff x="12626158" y="10798008"/>
              <a:chExt cx="84788" cy="91092"/>
            </a:xfrm>
          </p:grpSpPr>
          <p:sp>
            <p:nvSpPr>
              <p:cNvPr id="7520" name="Text Box 3036">
                <a:extLst>
                  <a:ext uri="{FF2B5EF4-FFF2-40B4-BE49-F238E27FC236}">
                    <a16:creationId xmlns:a16="http://schemas.microsoft.com/office/drawing/2014/main" id="{A533C6F6-71D0-067D-4BCE-8A3A300CFD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1" name="Text Box 3036">
                <a:extLst>
                  <a:ext uri="{FF2B5EF4-FFF2-40B4-BE49-F238E27FC236}">
                    <a16:creationId xmlns:a16="http://schemas.microsoft.com/office/drawing/2014/main" id="{B3AD8316-B657-C95C-3E04-3F75E97EE9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2" name="Text Box 3036">
                <a:extLst>
                  <a:ext uri="{FF2B5EF4-FFF2-40B4-BE49-F238E27FC236}">
                    <a16:creationId xmlns:a16="http://schemas.microsoft.com/office/drawing/2014/main" id="{32EA3DE3-2689-718F-DA85-9A4CE25405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00" name="Group 7499">
              <a:extLst>
                <a:ext uri="{FF2B5EF4-FFF2-40B4-BE49-F238E27FC236}">
                  <a16:creationId xmlns:a16="http://schemas.microsoft.com/office/drawing/2014/main" id="{6C9D75A1-2970-F444-E56B-F3C7C40FCA40}"/>
                </a:ext>
              </a:extLst>
            </p:cNvPr>
            <p:cNvGrpSpPr/>
            <p:nvPr/>
          </p:nvGrpSpPr>
          <p:grpSpPr>
            <a:xfrm>
              <a:off x="10019067" y="5510830"/>
              <a:ext cx="84788" cy="91092"/>
              <a:chOff x="12626158" y="10798008"/>
              <a:chExt cx="84788" cy="91092"/>
            </a:xfrm>
          </p:grpSpPr>
          <p:sp>
            <p:nvSpPr>
              <p:cNvPr id="7517" name="Text Box 3036">
                <a:extLst>
                  <a:ext uri="{FF2B5EF4-FFF2-40B4-BE49-F238E27FC236}">
                    <a16:creationId xmlns:a16="http://schemas.microsoft.com/office/drawing/2014/main" id="{684424C6-D966-7A62-2973-7CCAC3A63A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8" name="Text Box 3036">
                <a:extLst>
                  <a:ext uri="{FF2B5EF4-FFF2-40B4-BE49-F238E27FC236}">
                    <a16:creationId xmlns:a16="http://schemas.microsoft.com/office/drawing/2014/main" id="{3B1F38F9-1351-1DDC-0992-73BA10E7F9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9" name="Text Box 3036">
                <a:extLst>
                  <a:ext uri="{FF2B5EF4-FFF2-40B4-BE49-F238E27FC236}">
                    <a16:creationId xmlns:a16="http://schemas.microsoft.com/office/drawing/2014/main" id="{2FD7F535-BE6D-C5FC-B937-3FB56C2ECC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01" name="Group 7500">
              <a:extLst>
                <a:ext uri="{FF2B5EF4-FFF2-40B4-BE49-F238E27FC236}">
                  <a16:creationId xmlns:a16="http://schemas.microsoft.com/office/drawing/2014/main" id="{4A51E6E7-5059-ADDB-400D-18B0425F9909}"/>
                </a:ext>
              </a:extLst>
            </p:cNvPr>
            <p:cNvGrpSpPr/>
            <p:nvPr/>
          </p:nvGrpSpPr>
          <p:grpSpPr>
            <a:xfrm>
              <a:off x="10017863" y="5631666"/>
              <a:ext cx="84788" cy="91092"/>
              <a:chOff x="12626158" y="10798008"/>
              <a:chExt cx="84788" cy="91092"/>
            </a:xfrm>
          </p:grpSpPr>
          <p:sp>
            <p:nvSpPr>
              <p:cNvPr id="7514" name="Text Box 3036">
                <a:extLst>
                  <a:ext uri="{FF2B5EF4-FFF2-40B4-BE49-F238E27FC236}">
                    <a16:creationId xmlns:a16="http://schemas.microsoft.com/office/drawing/2014/main" id="{7FCEFA07-0C0B-8585-3608-B841C389E6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5" name="Text Box 3036">
                <a:extLst>
                  <a:ext uri="{FF2B5EF4-FFF2-40B4-BE49-F238E27FC236}">
                    <a16:creationId xmlns:a16="http://schemas.microsoft.com/office/drawing/2014/main" id="{9EAABDC2-3F3D-FB29-AD2A-E1CE711138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6" name="Text Box 3036">
                <a:extLst>
                  <a:ext uri="{FF2B5EF4-FFF2-40B4-BE49-F238E27FC236}">
                    <a16:creationId xmlns:a16="http://schemas.microsoft.com/office/drawing/2014/main" id="{08D0E309-E836-AF64-5734-502F791816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02" name="Group 7501">
              <a:extLst>
                <a:ext uri="{FF2B5EF4-FFF2-40B4-BE49-F238E27FC236}">
                  <a16:creationId xmlns:a16="http://schemas.microsoft.com/office/drawing/2014/main" id="{0EB0D8B4-B43B-666D-2BB2-C47C3720E2EF}"/>
                </a:ext>
              </a:extLst>
            </p:cNvPr>
            <p:cNvGrpSpPr/>
            <p:nvPr/>
          </p:nvGrpSpPr>
          <p:grpSpPr>
            <a:xfrm>
              <a:off x="10018794" y="5754168"/>
              <a:ext cx="84788" cy="91092"/>
              <a:chOff x="12626158" y="10798008"/>
              <a:chExt cx="84788" cy="91092"/>
            </a:xfrm>
          </p:grpSpPr>
          <p:sp>
            <p:nvSpPr>
              <p:cNvPr id="7511" name="Text Box 3036">
                <a:extLst>
                  <a:ext uri="{FF2B5EF4-FFF2-40B4-BE49-F238E27FC236}">
                    <a16:creationId xmlns:a16="http://schemas.microsoft.com/office/drawing/2014/main" id="{F02A6FD6-65A2-7C9B-E684-EF13B5E2A6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2" name="Text Box 3036">
                <a:extLst>
                  <a:ext uri="{FF2B5EF4-FFF2-40B4-BE49-F238E27FC236}">
                    <a16:creationId xmlns:a16="http://schemas.microsoft.com/office/drawing/2014/main" id="{686FDCFA-CC6F-7C6F-64E0-9A1CC1D233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3" name="Text Box 3036">
                <a:extLst>
                  <a:ext uri="{FF2B5EF4-FFF2-40B4-BE49-F238E27FC236}">
                    <a16:creationId xmlns:a16="http://schemas.microsoft.com/office/drawing/2014/main" id="{F773D9E9-1ECE-614D-AF72-AC3904534A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03" name="Group 7502">
              <a:extLst>
                <a:ext uri="{FF2B5EF4-FFF2-40B4-BE49-F238E27FC236}">
                  <a16:creationId xmlns:a16="http://schemas.microsoft.com/office/drawing/2014/main" id="{B14ECD03-2BD8-E5CB-156D-E5D4D325C904}"/>
                </a:ext>
              </a:extLst>
            </p:cNvPr>
            <p:cNvGrpSpPr/>
            <p:nvPr/>
          </p:nvGrpSpPr>
          <p:grpSpPr>
            <a:xfrm>
              <a:off x="10017434" y="5874086"/>
              <a:ext cx="84788" cy="91092"/>
              <a:chOff x="12626158" y="10798008"/>
              <a:chExt cx="84788" cy="91092"/>
            </a:xfrm>
          </p:grpSpPr>
          <p:sp>
            <p:nvSpPr>
              <p:cNvPr id="7508" name="Text Box 3036">
                <a:extLst>
                  <a:ext uri="{FF2B5EF4-FFF2-40B4-BE49-F238E27FC236}">
                    <a16:creationId xmlns:a16="http://schemas.microsoft.com/office/drawing/2014/main" id="{55217362-32A6-696C-B053-37F0DD028B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09" name="Text Box 3036">
                <a:extLst>
                  <a:ext uri="{FF2B5EF4-FFF2-40B4-BE49-F238E27FC236}">
                    <a16:creationId xmlns:a16="http://schemas.microsoft.com/office/drawing/2014/main" id="{0DB7D1AC-4756-227F-867C-3CC472ABE7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0" name="Text Box 3036">
                <a:extLst>
                  <a:ext uri="{FF2B5EF4-FFF2-40B4-BE49-F238E27FC236}">
                    <a16:creationId xmlns:a16="http://schemas.microsoft.com/office/drawing/2014/main" id="{4801EDA2-DFD5-516B-3A74-DD12659F9E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04" name="Group 7503">
              <a:extLst>
                <a:ext uri="{FF2B5EF4-FFF2-40B4-BE49-F238E27FC236}">
                  <a16:creationId xmlns:a16="http://schemas.microsoft.com/office/drawing/2014/main" id="{C7388588-07C8-0ADF-0738-F854FB872317}"/>
                </a:ext>
              </a:extLst>
            </p:cNvPr>
            <p:cNvGrpSpPr/>
            <p:nvPr/>
          </p:nvGrpSpPr>
          <p:grpSpPr>
            <a:xfrm>
              <a:off x="10017434" y="5996399"/>
              <a:ext cx="84788" cy="91092"/>
              <a:chOff x="12626158" y="10798008"/>
              <a:chExt cx="84788" cy="91092"/>
            </a:xfrm>
          </p:grpSpPr>
          <p:sp>
            <p:nvSpPr>
              <p:cNvPr id="7505" name="Text Box 3036">
                <a:extLst>
                  <a:ext uri="{FF2B5EF4-FFF2-40B4-BE49-F238E27FC236}">
                    <a16:creationId xmlns:a16="http://schemas.microsoft.com/office/drawing/2014/main" id="{D3DB8434-C2F6-520F-A333-6E69211A9A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06" name="Text Box 3036">
                <a:extLst>
                  <a:ext uri="{FF2B5EF4-FFF2-40B4-BE49-F238E27FC236}">
                    <a16:creationId xmlns:a16="http://schemas.microsoft.com/office/drawing/2014/main" id="{F7F2956E-8DA7-8D60-DABB-31E4AF9CD9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07" name="Text Box 3036">
                <a:extLst>
                  <a:ext uri="{FF2B5EF4-FFF2-40B4-BE49-F238E27FC236}">
                    <a16:creationId xmlns:a16="http://schemas.microsoft.com/office/drawing/2014/main" id="{DC6EEA5D-FD13-9505-7E74-A7F067CFBA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539" name="Group 7538">
            <a:extLst>
              <a:ext uri="{FF2B5EF4-FFF2-40B4-BE49-F238E27FC236}">
                <a16:creationId xmlns:a16="http://schemas.microsoft.com/office/drawing/2014/main" id="{9C8AB896-BD5E-09F4-C879-2EF4B2B2F5DD}"/>
              </a:ext>
            </a:extLst>
          </p:cNvPr>
          <p:cNvGrpSpPr/>
          <p:nvPr/>
        </p:nvGrpSpPr>
        <p:grpSpPr>
          <a:xfrm>
            <a:off x="7152345" y="5014338"/>
            <a:ext cx="1440000" cy="746715"/>
            <a:chOff x="7152345" y="5014338"/>
            <a:chExt cx="1440000" cy="746715"/>
          </a:xfrm>
        </p:grpSpPr>
        <p:grpSp>
          <p:nvGrpSpPr>
            <p:cNvPr id="7540" name="organ group - head &amp; neck muscles">
              <a:extLst>
                <a:ext uri="{FF2B5EF4-FFF2-40B4-BE49-F238E27FC236}">
                  <a16:creationId xmlns:a16="http://schemas.microsoft.com/office/drawing/2014/main" id="{85605E7F-2F64-0081-A159-30BA11B6DD61}"/>
                </a:ext>
              </a:extLst>
            </p:cNvPr>
            <p:cNvGrpSpPr/>
            <p:nvPr/>
          </p:nvGrpSpPr>
          <p:grpSpPr>
            <a:xfrm>
              <a:off x="7152345" y="5014338"/>
              <a:ext cx="1440000" cy="746715"/>
              <a:chOff x="6009350" y="5014338"/>
              <a:chExt cx="1440000" cy="746715"/>
            </a:xfrm>
          </p:grpSpPr>
          <p:sp>
            <p:nvSpPr>
              <p:cNvPr id="7599" name="organ - head &amp; neck muscles">
                <a:extLst>
                  <a:ext uri="{FF2B5EF4-FFF2-40B4-BE49-F238E27FC236}">
                    <a16:creationId xmlns:a16="http://schemas.microsoft.com/office/drawing/2014/main" id="{0EDF2755-E72D-AAE7-6349-839F7AC27F2B}"/>
                  </a:ext>
                </a:extLst>
              </p:cNvPr>
              <p:cNvSpPr txBox="1"/>
              <p:nvPr/>
            </p:nvSpPr>
            <p:spPr>
              <a:xfrm>
                <a:off x="6009350" y="5014338"/>
                <a:ext cx="1440000" cy="74671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Forehead/eyelid</a:t>
                </a:r>
              </a:p>
            </p:txBody>
          </p:sp>
          <p:sp>
            <p:nvSpPr>
              <p:cNvPr id="7601" name="FTU - mylohyoid">
                <a:extLst>
                  <a:ext uri="{FF2B5EF4-FFF2-40B4-BE49-F238E27FC236}">
                    <a16:creationId xmlns:a16="http://schemas.microsoft.com/office/drawing/2014/main" id="{EC159C15-2CED-6339-A060-59676AA156AF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Occipitalis</a:t>
                </a:r>
              </a:p>
            </p:txBody>
          </p:sp>
          <p:sp>
            <p:nvSpPr>
              <p:cNvPr id="7602" name="FTU - digastric">
                <a:extLst>
                  <a:ext uri="{FF2B5EF4-FFF2-40B4-BE49-F238E27FC236}">
                    <a16:creationId xmlns:a16="http://schemas.microsoft.com/office/drawing/2014/main" id="{5E54CB83-D6A9-6D52-2986-B4CE55F593E0}"/>
                  </a:ext>
                </a:extLst>
              </p:cNvPr>
              <p:cNvSpPr txBox="1"/>
              <p:nvPr/>
            </p:nvSpPr>
            <p:spPr>
              <a:xfrm>
                <a:off x="6009350" y="52561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Frontalis</a:t>
                </a:r>
              </a:p>
            </p:txBody>
          </p:sp>
          <p:sp>
            <p:nvSpPr>
              <p:cNvPr id="7604" name="FTU - geniohyoid">
                <a:extLst>
                  <a:ext uri="{FF2B5EF4-FFF2-40B4-BE49-F238E27FC236}">
                    <a16:creationId xmlns:a16="http://schemas.microsoft.com/office/drawing/2014/main" id="{72C47F44-D598-6B09-773C-F60DD775160F}"/>
                  </a:ext>
                </a:extLst>
              </p:cNvPr>
              <p:cNvSpPr txBox="1"/>
              <p:nvPr/>
            </p:nvSpPr>
            <p:spPr>
              <a:xfrm>
                <a:off x="6009350" y="53792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Orbicularis oculi</a:t>
                </a:r>
              </a:p>
            </p:txBody>
          </p:sp>
          <p:sp>
            <p:nvSpPr>
              <p:cNvPr id="7605" name="FTU - longus capitis">
                <a:extLst>
                  <a:ext uri="{FF2B5EF4-FFF2-40B4-BE49-F238E27FC236}">
                    <a16:creationId xmlns:a16="http://schemas.microsoft.com/office/drawing/2014/main" id="{6FB9F1B3-B399-69A5-1D72-54AF4D908CD9}"/>
                  </a:ext>
                </a:extLst>
              </p:cNvPr>
              <p:cNvSpPr txBox="1"/>
              <p:nvPr/>
            </p:nvSpPr>
            <p:spPr>
              <a:xfrm>
                <a:off x="6009350" y="550024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Corrugator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supercilii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7" name="FTU - longus colli inferior">
                <a:extLst>
                  <a:ext uri="{FF2B5EF4-FFF2-40B4-BE49-F238E27FC236}">
                    <a16:creationId xmlns:a16="http://schemas.microsoft.com/office/drawing/2014/main" id="{996466CF-5A28-0D30-57DA-67D746EAC38F}"/>
                  </a:ext>
                </a:extLst>
              </p:cNvPr>
              <p:cNvSpPr txBox="1"/>
              <p:nvPr/>
            </p:nvSpPr>
            <p:spPr>
              <a:xfrm>
                <a:off x="6009350" y="562126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supercilii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41" name="Group 7540">
              <a:extLst>
                <a:ext uri="{FF2B5EF4-FFF2-40B4-BE49-F238E27FC236}">
                  <a16:creationId xmlns:a16="http://schemas.microsoft.com/office/drawing/2014/main" id="{F70862B0-9F09-0103-F6CC-F904727B2FEB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7577" name="Text Box 3036">
                <a:extLst>
                  <a:ext uri="{FF2B5EF4-FFF2-40B4-BE49-F238E27FC236}">
                    <a16:creationId xmlns:a16="http://schemas.microsoft.com/office/drawing/2014/main" id="{D51B1B8A-6FCD-4202-0475-4550EBC95E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87" name="Text Box 3036">
                <a:extLst>
                  <a:ext uri="{FF2B5EF4-FFF2-40B4-BE49-F238E27FC236}">
                    <a16:creationId xmlns:a16="http://schemas.microsoft.com/office/drawing/2014/main" id="{F9A70024-D48B-40B4-D74E-303E59E32E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8" name="Text Box 3036">
                <a:extLst>
                  <a:ext uri="{FF2B5EF4-FFF2-40B4-BE49-F238E27FC236}">
                    <a16:creationId xmlns:a16="http://schemas.microsoft.com/office/drawing/2014/main" id="{962DDC39-0CB5-8EC6-C0EF-DDF22F05C1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42" name="Group 7541">
              <a:extLst>
                <a:ext uri="{FF2B5EF4-FFF2-40B4-BE49-F238E27FC236}">
                  <a16:creationId xmlns:a16="http://schemas.microsoft.com/office/drawing/2014/main" id="{8113373A-9A42-332D-8602-E391163B2D3C}"/>
                </a:ext>
              </a:extLst>
            </p:cNvPr>
            <p:cNvGrpSpPr/>
            <p:nvPr/>
          </p:nvGrpSpPr>
          <p:grpSpPr>
            <a:xfrm>
              <a:off x="8475630" y="5265090"/>
              <a:ext cx="84788" cy="91092"/>
              <a:chOff x="12626158" y="10798008"/>
              <a:chExt cx="84788" cy="91092"/>
            </a:xfrm>
          </p:grpSpPr>
          <p:sp>
            <p:nvSpPr>
              <p:cNvPr id="7562" name="Text Box 3036">
                <a:extLst>
                  <a:ext uri="{FF2B5EF4-FFF2-40B4-BE49-F238E27FC236}">
                    <a16:creationId xmlns:a16="http://schemas.microsoft.com/office/drawing/2014/main" id="{782CFA59-23A7-D307-B300-83B4EDC57F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3" name="Text Box 3036">
                <a:extLst>
                  <a:ext uri="{FF2B5EF4-FFF2-40B4-BE49-F238E27FC236}">
                    <a16:creationId xmlns:a16="http://schemas.microsoft.com/office/drawing/2014/main" id="{3B5DC0FB-C3B1-5AD6-A802-11B97DC992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4" name="Text Box 3036">
                <a:extLst>
                  <a:ext uri="{FF2B5EF4-FFF2-40B4-BE49-F238E27FC236}">
                    <a16:creationId xmlns:a16="http://schemas.microsoft.com/office/drawing/2014/main" id="{84B60D90-8072-8172-C929-72A8CE6F48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43" name="Group 7542">
              <a:extLst>
                <a:ext uri="{FF2B5EF4-FFF2-40B4-BE49-F238E27FC236}">
                  <a16:creationId xmlns:a16="http://schemas.microsoft.com/office/drawing/2014/main" id="{C2519961-4B85-FC3F-3EDB-42DF68E2DBE4}"/>
                </a:ext>
              </a:extLst>
            </p:cNvPr>
            <p:cNvGrpSpPr/>
            <p:nvPr/>
          </p:nvGrpSpPr>
          <p:grpSpPr>
            <a:xfrm>
              <a:off x="8476561" y="5387592"/>
              <a:ext cx="84788" cy="91092"/>
              <a:chOff x="12626158" y="10798008"/>
              <a:chExt cx="84788" cy="91092"/>
            </a:xfrm>
          </p:grpSpPr>
          <p:sp>
            <p:nvSpPr>
              <p:cNvPr id="2970" name="Text Box 3036">
                <a:extLst>
                  <a:ext uri="{FF2B5EF4-FFF2-40B4-BE49-F238E27FC236}">
                    <a16:creationId xmlns:a16="http://schemas.microsoft.com/office/drawing/2014/main" id="{B673B564-CAF1-74FA-7EB0-AEBC093663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52" name="Text Box 3036">
                <a:extLst>
                  <a:ext uri="{FF2B5EF4-FFF2-40B4-BE49-F238E27FC236}">
                    <a16:creationId xmlns:a16="http://schemas.microsoft.com/office/drawing/2014/main" id="{B6C41D7C-6B52-96A0-4E77-B811521178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1" name="Text Box 3036">
                <a:extLst>
                  <a:ext uri="{FF2B5EF4-FFF2-40B4-BE49-F238E27FC236}">
                    <a16:creationId xmlns:a16="http://schemas.microsoft.com/office/drawing/2014/main" id="{2DF5C0AE-FBD3-41F3-E2D3-84CC3406F5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44" name="Group 7543">
              <a:extLst>
                <a:ext uri="{FF2B5EF4-FFF2-40B4-BE49-F238E27FC236}">
                  <a16:creationId xmlns:a16="http://schemas.microsoft.com/office/drawing/2014/main" id="{DC1F21A3-6297-88CB-F745-27ED133568FF}"/>
                </a:ext>
              </a:extLst>
            </p:cNvPr>
            <p:cNvGrpSpPr/>
            <p:nvPr/>
          </p:nvGrpSpPr>
          <p:grpSpPr>
            <a:xfrm>
              <a:off x="8475201" y="5511970"/>
              <a:ext cx="84788" cy="91092"/>
              <a:chOff x="12626158" y="10798008"/>
              <a:chExt cx="84788" cy="91092"/>
            </a:xfrm>
          </p:grpSpPr>
          <p:sp>
            <p:nvSpPr>
              <p:cNvPr id="7549" name="Text Box 3036">
                <a:extLst>
                  <a:ext uri="{FF2B5EF4-FFF2-40B4-BE49-F238E27FC236}">
                    <a16:creationId xmlns:a16="http://schemas.microsoft.com/office/drawing/2014/main" id="{D1730BFD-CB0E-39EF-A434-DCB3FDB012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50" name="Text Box 3036">
                <a:extLst>
                  <a:ext uri="{FF2B5EF4-FFF2-40B4-BE49-F238E27FC236}">
                    <a16:creationId xmlns:a16="http://schemas.microsoft.com/office/drawing/2014/main" id="{8FFB8B86-BAED-B264-3607-415BA7AF5D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51" name="Text Box 3036">
                <a:extLst>
                  <a:ext uri="{FF2B5EF4-FFF2-40B4-BE49-F238E27FC236}">
                    <a16:creationId xmlns:a16="http://schemas.microsoft.com/office/drawing/2014/main" id="{215BDAD2-9228-B463-FCAA-F57923253A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45" name="Group 7544">
              <a:extLst>
                <a:ext uri="{FF2B5EF4-FFF2-40B4-BE49-F238E27FC236}">
                  <a16:creationId xmlns:a16="http://schemas.microsoft.com/office/drawing/2014/main" id="{A4C7FF8D-8F5D-15D9-4527-40F06611C3C4}"/>
                </a:ext>
              </a:extLst>
            </p:cNvPr>
            <p:cNvGrpSpPr/>
            <p:nvPr/>
          </p:nvGrpSpPr>
          <p:grpSpPr>
            <a:xfrm>
              <a:off x="8475201" y="5629823"/>
              <a:ext cx="84788" cy="91092"/>
              <a:chOff x="12626158" y="10798008"/>
              <a:chExt cx="84788" cy="91092"/>
            </a:xfrm>
          </p:grpSpPr>
          <p:sp>
            <p:nvSpPr>
              <p:cNvPr id="7546" name="Text Box 3036">
                <a:extLst>
                  <a:ext uri="{FF2B5EF4-FFF2-40B4-BE49-F238E27FC236}">
                    <a16:creationId xmlns:a16="http://schemas.microsoft.com/office/drawing/2014/main" id="{14709E03-CACD-90FE-72B6-CCCD2A61A0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47" name="Text Box 3036">
                <a:extLst>
                  <a:ext uri="{FF2B5EF4-FFF2-40B4-BE49-F238E27FC236}">
                    <a16:creationId xmlns:a16="http://schemas.microsoft.com/office/drawing/2014/main" id="{36183D58-C890-67A0-4D9A-666A711B9B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48" name="Text Box 3036">
                <a:extLst>
                  <a:ext uri="{FF2B5EF4-FFF2-40B4-BE49-F238E27FC236}">
                    <a16:creationId xmlns:a16="http://schemas.microsoft.com/office/drawing/2014/main" id="{1F469855-4555-0AB1-98F6-18F3BF6A51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608" name="Group 7607">
            <a:extLst>
              <a:ext uri="{FF2B5EF4-FFF2-40B4-BE49-F238E27FC236}">
                <a16:creationId xmlns:a16="http://schemas.microsoft.com/office/drawing/2014/main" id="{D44E45CE-9001-1DB5-1F4E-E459508E8053}"/>
              </a:ext>
            </a:extLst>
          </p:cNvPr>
          <p:cNvGrpSpPr/>
          <p:nvPr/>
        </p:nvGrpSpPr>
        <p:grpSpPr>
          <a:xfrm>
            <a:off x="7150978" y="5880431"/>
            <a:ext cx="1440000" cy="876386"/>
            <a:chOff x="7151199" y="5971864"/>
            <a:chExt cx="1440000" cy="876386"/>
          </a:xfrm>
        </p:grpSpPr>
        <p:grpSp>
          <p:nvGrpSpPr>
            <p:cNvPr id="7609" name="organ group - facial muscles">
              <a:extLst>
                <a:ext uri="{FF2B5EF4-FFF2-40B4-BE49-F238E27FC236}">
                  <a16:creationId xmlns:a16="http://schemas.microsoft.com/office/drawing/2014/main" id="{CBA96BD8-1A85-5B4E-A8A9-FA32C36E5207}"/>
                </a:ext>
              </a:extLst>
            </p:cNvPr>
            <p:cNvGrpSpPr/>
            <p:nvPr/>
          </p:nvGrpSpPr>
          <p:grpSpPr>
            <a:xfrm>
              <a:off x="7151199" y="5971864"/>
              <a:ext cx="1440000" cy="876386"/>
              <a:chOff x="7554484" y="5020163"/>
              <a:chExt cx="1440000" cy="876386"/>
            </a:xfrm>
          </p:grpSpPr>
          <p:sp>
            <p:nvSpPr>
              <p:cNvPr id="7644" name="organ - facial muscles">
                <a:extLst>
                  <a:ext uri="{FF2B5EF4-FFF2-40B4-BE49-F238E27FC236}">
                    <a16:creationId xmlns:a16="http://schemas.microsoft.com/office/drawing/2014/main" id="{130B4B13-F9EC-D47F-85AC-6252968BFB06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87638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Ear</a:t>
                </a:r>
              </a:p>
            </p:txBody>
          </p:sp>
          <p:sp>
            <p:nvSpPr>
              <p:cNvPr id="7646" name="FTU - orbicularis oculi">
                <a:extLst>
                  <a:ext uri="{FF2B5EF4-FFF2-40B4-BE49-F238E27FC236}">
                    <a16:creationId xmlns:a16="http://schemas.microsoft.com/office/drawing/2014/main" id="{2EBCD99D-3CFA-2A85-9034-F97148C99955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Temporoparietalis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47" name="FTU - occipitofrontalis">
                <a:extLst>
                  <a:ext uri="{FF2B5EF4-FFF2-40B4-BE49-F238E27FC236}">
                    <a16:creationId xmlns:a16="http://schemas.microsoft.com/office/drawing/2014/main" id="{4FB5FA9B-AFDE-ADF5-4147-889FFBFFFC27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anterior</a:t>
                </a:r>
              </a:p>
            </p:txBody>
          </p:sp>
          <p:sp>
            <p:nvSpPr>
              <p:cNvPr id="7649" name="FTU - nasalis">
                <a:extLst>
                  <a:ext uri="{FF2B5EF4-FFF2-40B4-BE49-F238E27FC236}">
                    <a16:creationId xmlns:a16="http://schemas.microsoft.com/office/drawing/2014/main" id="{7684E259-6089-1C53-0AF3-A63F713BB25A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superior</a:t>
                </a:r>
              </a:p>
            </p:txBody>
          </p:sp>
          <p:sp>
            <p:nvSpPr>
              <p:cNvPr id="7650" name="FTU - zygomaticus major">
                <a:extLst>
                  <a:ext uri="{FF2B5EF4-FFF2-40B4-BE49-F238E27FC236}">
                    <a16:creationId xmlns:a16="http://schemas.microsoft.com/office/drawing/2014/main" id="{C1EA49F9-24CB-3379-8159-65238937E7EF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posterior </a:t>
                </a:r>
              </a:p>
            </p:txBody>
          </p:sp>
          <p:sp>
            <p:nvSpPr>
              <p:cNvPr id="7652" name="FTU - zygomaticus minor">
                <a:extLst>
                  <a:ext uri="{FF2B5EF4-FFF2-40B4-BE49-F238E27FC236}">
                    <a16:creationId xmlns:a16="http://schemas.microsoft.com/office/drawing/2014/main" id="{849049DE-15D1-84FE-E229-66652E36F7C4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Stapedius</a:t>
                </a:r>
              </a:p>
            </p:txBody>
          </p:sp>
          <p:sp>
            <p:nvSpPr>
              <p:cNvPr id="7653" name="FTU - orbicularis oris">
                <a:extLst>
                  <a:ext uri="{FF2B5EF4-FFF2-40B4-BE49-F238E27FC236}">
                    <a16:creationId xmlns:a16="http://schemas.microsoft.com/office/drawing/2014/main" id="{E7AC1B28-DFED-D7BC-C288-365F92779BA2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tympani</a:t>
                </a:r>
              </a:p>
            </p:txBody>
          </p:sp>
        </p:grpSp>
        <p:grpSp>
          <p:nvGrpSpPr>
            <p:cNvPr id="7611" name="Group 7610">
              <a:extLst>
                <a:ext uri="{FF2B5EF4-FFF2-40B4-BE49-F238E27FC236}">
                  <a16:creationId xmlns:a16="http://schemas.microsoft.com/office/drawing/2014/main" id="{656F4F0C-9D40-0528-5F35-6BD445952657}"/>
                </a:ext>
              </a:extLst>
            </p:cNvPr>
            <p:cNvGrpSpPr/>
            <p:nvPr/>
          </p:nvGrpSpPr>
          <p:grpSpPr>
            <a:xfrm>
              <a:off x="8477260" y="6104504"/>
              <a:ext cx="84788" cy="91092"/>
              <a:chOff x="12626158" y="10798008"/>
              <a:chExt cx="84788" cy="91092"/>
            </a:xfrm>
          </p:grpSpPr>
          <p:sp>
            <p:nvSpPr>
              <p:cNvPr id="7640" name="Text Box 3036">
                <a:extLst>
                  <a:ext uri="{FF2B5EF4-FFF2-40B4-BE49-F238E27FC236}">
                    <a16:creationId xmlns:a16="http://schemas.microsoft.com/office/drawing/2014/main" id="{C3E144EC-20D3-569C-6F3F-AEE4CD5DF8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41" name="Text Box 3036">
                <a:extLst>
                  <a:ext uri="{FF2B5EF4-FFF2-40B4-BE49-F238E27FC236}">
                    <a16:creationId xmlns:a16="http://schemas.microsoft.com/office/drawing/2014/main" id="{4F4A85CE-9724-AEA3-B0AD-70BBE077F6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43" name="Text Box 3036">
                <a:extLst>
                  <a:ext uri="{FF2B5EF4-FFF2-40B4-BE49-F238E27FC236}">
                    <a16:creationId xmlns:a16="http://schemas.microsoft.com/office/drawing/2014/main" id="{B417881F-3642-AE36-EDD1-F2862CA1F8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12" name="Group 7611">
              <a:extLst>
                <a:ext uri="{FF2B5EF4-FFF2-40B4-BE49-F238E27FC236}">
                  <a16:creationId xmlns:a16="http://schemas.microsoft.com/office/drawing/2014/main" id="{47CAB6DD-E920-9D1F-581E-FCE8514B11F8}"/>
                </a:ext>
              </a:extLst>
            </p:cNvPr>
            <p:cNvGrpSpPr/>
            <p:nvPr/>
          </p:nvGrpSpPr>
          <p:grpSpPr>
            <a:xfrm>
              <a:off x="8476056" y="6225340"/>
              <a:ext cx="84788" cy="91092"/>
              <a:chOff x="12626158" y="10798008"/>
              <a:chExt cx="84788" cy="91092"/>
            </a:xfrm>
          </p:grpSpPr>
          <p:sp>
            <p:nvSpPr>
              <p:cNvPr id="7635" name="Text Box 3036">
                <a:extLst>
                  <a:ext uri="{FF2B5EF4-FFF2-40B4-BE49-F238E27FC236}">
                    <a16:creationId xmlns:a16="http://schemas.microsoft.com/office/drawing/2014/main" id="{59A8C7A3-3FAE-B952-5329-7B37E1AC94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37" name="Text Box 3036">
                <a:extLst>
                  <a:ext uri="{FF2B5EF4-FFF2-40B4-BE49-F238E27FC236}">
                    <a16:creationId xmlns:a16="http://schemas.microsoft.com/office/drawing/2014/main" id="{28B78BCD-B2CB-F2F2-C425-E9E25795F3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38" name="Text Box 3036">
                <a:extLst>
                  <a:ext uri="{FF2B5EF4-FFF2-40B4-BE49-F238E27FC236}">
                    <a16:creationId xmlns:a16="http://schemas.microsoft.com/office/drawing/2014/main" id="{88F73B32-74F8-C26A-9D05-5E3382FB93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14" name="Group 7613">
              <a:extLst>
                <a:ext uri="{FF2B5EF4-FFF2-40B4-BE49-F238E27FC236}">
                  <a16:creationId xmlns:a16="http://schemas.microsoft.com/office/drawing/2014/main" id="{C7E0124C-CC0D-D8CC-636F-5C684B00AFAC}"/>
                </a:ext>
              </a:extLst>
            </p:cNvPr>
            <p:cNvGrpSpPr/>
            <p:nvPr/>
          </p:nvGrpSpPr>
          <p:grpSpPr>
            <a:xfrm>
              <a:off x="8476987" y="6347842"/>
              <a:ext cx="84788" cy="91092"/>
              <a:chOff x="12626158" y="10798008"/>
              <a:chExt cx="84788" cy="91092"/>
            </a:xfrm>
          </p:grpSpPr>
          <p:sp>
            <p:nvSpPr>
              <p:cNvPr id="7631" name="Text Box 3036">
                <a:extLst>
                  <a:ext uri="{FF2B5EF4-FFF2-40B4-BE49-F238E27FC236}">
                    <a16:creationId xmlns:a16="http://schemas.microsoft.com/office/drawing/2014/main" id="{5B46EB5A-1D13-93B2-156F-A4B7B441DE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33" name="Text Box 3036">
                <a:extLst>
                  <a:ext uri="{FF2B5EF4-FFF2-40B4-BE49-F238E27FC236}">
                    <a16:creationId xmlns:a16="http://schemas.microsoft.com/office/drawing/2014/main" id="{97DA4165-0268-6285-EEDC-D535862C2E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34" name="Text Box 3036">
                <a:extLst>
                  <a:ext uri="{FF2B5EF4-FFF2-40B4-BE49-F238E27FC236}">
                    <a16:creationId xmlns:a16="http://schemas.microsoft.com/office/drawing/2014/main" id="{997D9384-3035-7EF6-6468-CE14A3AD2B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15" name="Group 7614">
              <a:extLst>
                <a:ext uri="{FF2B5EF4-FFF2-40B4-BE49-F238E27FC236}">
                  <a16:creationId xmlns:a16="http://schemas.microsoft.com/office/drawing/2014/main" id="{6C60DEAA-0341-D982-EE96-DADDC946D9FE}"/>
                </a:ext>
              </a:extLst>
            </p:cNvPr>
            <p:cNvGrpSpPr/>
            <p:nvPr/>
          </p:nvGrpSpPr>
          <p:grpSpPr>
            <a:xfrm>
              <a:off x="8476760" y="6467521"/>
              <a:ext cx="84788" cy="91092"/>
              <a:chOff x="12626158" y="10798008"/>
              <a:chExt cx="84788" cy="91092"/>
            </a:xfrm>
          </p:grpSpPr>
          <p:sp>
            <p:nvSpPr>
              <p:cNvPr id="7627" name="Text Box 3036">
                <a:extLst>
                  <a:ext uri="{FF2B5EF4-FFF2-40B4-BE49-F238E27FC236}">
                    <a16:creationId xmlns:a16="http://schemas.microsoft.com/office/drawing/2014/main" id="{6CF5D561-A445-EC83-D1E4-FB8289558F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28" name="Text Box 3036">
                <a:extLst>
                  <a:ext uri="{FF2B5EF4-FFF2-40B4-BE49-F238E27FC236}">
                    <a16:creationId xmlns:a16="http://schemas.microsoft.com/office/drawing/2014/main" id="{E985980E-7024-B41E-3250-3697B52E9F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30" name="Text Box 3036">
                <a:extLst>
                  <a:ext uri="{FF2B5EF4-FFF2-40B4-BE49-F238E27FC236}">
                    <a16:creationId xmlns:a16="http://schemas.microsoft.com/office/drawing/2014/main" id="{EB006A93-B028-0F0F-0789-E4436C21B0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16" name="Group 7615">
              <a:extLst>
                <a:ext uri="{FF2B5EF4-FFF2-40B4-BE49-F238E27FC236}">
                  <a16:creationId xmlns:a16="http://schemas.microsoft.com/office/drawing/2014/main" id="{BB537C86-A11E-9773-E209-9BE16B2D98DC}"/>
                </a:ext>
              </a:extLst>
            </p:cNvPr>
            <p:cNvGrpSpPr/>
            <p:nvPr/>
          </p:nvGrpSpPr>
          <p:grpSpPr>
            <a:xfrm>
              <a:off x="8480016" y="6588357"/>
              <a:ext cx="84788" cy="91092"/>
              <a:chOff x="12626158" y="10798008"/>
              <a:chExt cx="84788" cy="91092"/>
            </a:xfrm>
          </p:grpSpPr>
          <p:sp>
            <p:nvSpPr>
              <p:cNvPr id="7623" name="Text Box 3036">
                <a:extLst>
                  <a:ext uri="{FF2B5EF4-FFF2-40B4-BE49-F238E27FC236}">
                    <a16:creationId xmlns:a16="http://schemas.microsoft.com/office/drawing/2014/main" id="{84D27759-7383-6170-3179-FEA33F9F14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24" name="Text Box 3036">
                <a:extLst>
                  <a:ext uri="{FF2B5EF4-FFF2-40B4-BE49-F238E27FC236}">
                    <a16:creationId xmlns:a16="http://schemas.microsoft.com/office/drawing/2014/main" id="{F47675C5-F4BA-14BA-16BA-575D20B574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25" name="Text Box 3036">
                <a:extLst>
                  <a:ext uri="{FF2B5EF4-FFF2-40B4-BE49-F238E27FC236}">
                    <a16:creationId xmlns:a16="http://schemas.microsoft.com/office/drawing/2014/main" id="{1F8B6C86-BF92-97DC-9150-3808461CCF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17" name="Group 7616">
              <a:extLst>
                <a:ext uri="{FF2B5EF4-FFF2-40B4-BE49-F238E27FC236}">
                  <a16:creationId xmlns:a16="http://schemas.microsoft.com/office/drawing/2014/main" id="{38C862E3-9453-6186-67CF-FF2ED0364CED}"/>
                </a:ext>
              </a:extLst>
            </p:cNvPr>
            <p:cNvGrpSpPr/>
            <p:nvPr/>
          </p:nvGrpSpPr>
          <p:grpSpPr>
            <a:xfrm>
              <a:off x="8476487" y="6710859"/>
              <a:ext cx="84788" cy="91092"/>
              <a:chOff x="12626158" y="10798008"/>
              <a:chExt cx="84788" cy="91092"/>
            </a:xfrm>
          </p:grpSpPr>
          <p:sp>
            <p:nvSpPr>
              <p:cNvPr id="7618" name="Text Box 3036">
                <a:extLst>
                  <a:ext uri="{FF2B5EF4-FFF2-40B4-BE49-F238E27FC236}">
                    <a16:creationId xmlns:a16="http://schemas.microsoft.com/office/drawing/2014/main" id="{96A5A3D5-D937-CC77-D55F-AB402F99FF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20" name="Text Box 3036">
                <a:extLst>
                  <a:ext uri="{FF2B5EF4-FFF2-40B4-BE49-F238E27FC236}">
                    <a16:creationId xmlns:a16="http://schemas.microsoft.com/office/drawing/2014/main" id="{186F84D2-CEBC-994E-47DF-5193F83105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21" name="Text Box 3036">
                <a:extLst>
                  <a:ext uri="{FF2B5EF4-FFF2-40B4-BE49-F238E27FC236}">
                    <a16:creationId xmlns:a16="http://schemas.microsoft.com/office/drawing/2014/main" id="{9D8D6138-6031-F77D-2DF0-7112E4A449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654" name="Group 7653">
            <a:extLst>
              <a:ext uri="{FF2B5EF4-FFF2-40B4-BE49-F238E27FC236}">
                <a16:creationId xmlns:a16="http://schemas.microsoft.com/office/drawing/2014/main" id="{1DBD6CEE-AC65-EF5D-AB72-FA588D4F995A}"/>
              </a:ext>
            </a:extLst>
          </p:cNvPr>
          <p:cNvGrpSpPr/>
          <p:nvPr/>
        </p:nvGrpSpPr>
        <p:grpSpPr>
          <a:xfrm>
            <a:off x="7151933" y="6895517"/>
            <a:ext cx="1440000" cy="734840"/>
            <a:chOff x="7147612" y="7047490"/>
            <a:chExt cx="1440000" cy="734840"/>
          </a:xfrm>
        </p:grpSpPr>
        <p:grpSp>
          <p:nvGrpSpPr>
            <p:cNvPr id="7656" name="organ group - facial muscles">
              <a:extLst>
                <a:ext uri="{FF2B5EF4-FFF2-40B4-BE49-F238E27FC236}">
                  <a16:creationId xmlns:a16="http://schemas.microsoft.com/office/drawing/2014/main" id="{1FB9B6DE-EDF7-1656-3918-92ED1D106B91}"/>
                </a:ext>
              </a:extLst>
            </p:cNvPr>
            <p:cNvGrpSpPr/>
            <p:nvPr/>
          </p:nvGrpSpPr>
          <p:grpSpPr>
            <a:xfrm>
              <a:off x="7147612" y="7047490"/>
              <a:ext cx="1440000" cy="734840"/>
              <a:chOff x="7554484" y="5020163"/>
              <a:chExt cx="1440000" cy="734840"/>
            </a:xfrm>
          </p:grpSpPr>
          <p:sp>
            <p:nvSpPr>
              <p:cNvPr id="7684" name="organ - facial muscles">
                <a:extLst>
                  <a:ext uri="{FF2B5EF4-FFF2-40B4-BE49-F238E27FC236}">
                    <a16:creationId xmlns:a16="http://schemas.microsoft.com/office/drawing/2014/main" id="{7C51F343-6803-A136-EB11-0E8C75905138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Nose</a:t>
                </a:r>
              </a:p>
            </p:txBody>
          </p:sp>
          <p:sp>
            <p:nvSpPr>
              <p:cNvPr id="7685" name="FTU - orbicularis oculi">
                <a:extLst>
                  <a:ext uri="{FF2B5EF4-FFF2-40B4-BE49-F238E27FC236}">
                    <a16:creationId xmlns:a16="http://schemas.microsoft.com/office/drawing/2014/main" id="{C4E045C2-7678-BBB5-5875-9A4882BDB268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Procerus muscle</a:t>
                </a:r>
              </a:p>
            </p:txBody>
          </p:sp>
          <p:sp>
            <p:nvSpPr>
              <p:cNvPr id="7686" name="FTU - occipitofrontalis">
                <a:extLst>
                  <a:ext uri="{FF2B5EF4-FFF2-40B4-BE49-F238E27FC236}">
                    <a16:creationId xmlns:a16="http://schemas.microsoft.com/office/drawing/2014/main" id="{F2A58804-CE5D-2529-9E16-3364BB3620DE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septi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nasi</a:t>
                </a:r>
              </a:p>
            </p:txBody>
          </p:sp>
          <p:sp>
            <p:nvSpPr>
              <p:cNvPr id="7687" name="FTU - nasalis">
                <a:extLst>
                  <a:ext uri="{FF2B5EF4-FFF2-40B4-BE49-F238E27FC236}">
                    <a16:creationId xmlns:a16="http://schemas.microsoft.com/office/drawing/2014/main" id="{356554A9-D4AB-0311-154E-4510E235690E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labii superioris alaeque nasi</a:t>
                </a:r>
              </a:p>
            </p:txBody>
          </p:sp>
          <p:sp>
            <p:nvSpPr>
              <p:cNvPr id="7689" name="FTU - zygomaticus major">
                <a:extLst>
                  <a:ext uri="{FF2B5EF4-FFF2-40B4-BE49-F238E27FC236}">
                    <a16:creationId xmlns:a16="http://schemas.microsoft.com/office/drawing/2014/main" id="{6469D8B3-599A-0F38-27F0-590161620EE5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Nasalis - transverse part</a:t>
                </a:r>
              </a:p>
            </p:txBody>
          </p:sp>
          <p:sp>
            <p:nvSpPr>
              <p:cNvPr id="7690" name="FTU - zygomaticus minor">
                <a:extLst>
                  <a:ext uri="{FF2B5EF4-FFF2-40B4-BE49-F238E27FC236}">
                    <a16:creationId xmlns:a16="http://schemas.microsoft.com/office/drawing/2014/main" id="{1361B1AC-3DB4-FC19-0324-FD2B6B924D24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Nasalis - alar part</a:t>
                </a:r>
              </a:p>
            </p:txBody>
          </p:sp>
        </p:grpSp>
        <p:grpSp>
          <p:nvGrpSpPr>
            <p:cNvPr id="7657" name="Group 7656">
              <a:extLst>
                <a:ext uri="{FF2B5EF4-FFF2-40B4-BE49-F238E27FC236}">
                  <a16:creationId xmlns:a16="http://schemas.microsoft.com/office/drawing/2014/main" id="{F0F86527-0B65-05A4-1F9E-391C6590C73F}"/>
                </a:ext>
              </a:extLst>
            </p:cNvPr>
            <p:cNvGrpSpPr/>
            <p:nvPr/>
          </p:nvGrpSpPr>
          <p:grpSpPr>
            <a:xfrm>
              <a:off x="8477595" y="7175033"/>
              <a:ext cx="84788" cy="91092"/>
              <a:chOff x="12626158" y="10798008"/>
              <a:chExt cx="84788" cy="91092"/>
            </a:xfrm>
          </p:grpSpPr>
          <p:sp>
            <p:nvSpPr>
              <p:cNvPr id="7681" name="Text Box 3036">
                <a:extLst>
                  <a:ext uri="{FF2B5EF4-FFF2-40B4-BE49-F238E27FC236}">
                    <a16:creationId xmlns:a16="http://schemas.microsoft.com/office/drawing/2014/main" id="{7FDC95E0-AB02-EF8D-10B2-8FE8215F17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2" name="Text Box 3036">
                <a:extLst>
                  <a:ext uri="{FF2B5EF4-FFF2-40B4-BE49-F238E27FC236}">
                    <a16:creationId xmlns:a16="http://schemas.microsoft.com/office/drawing/2014/main" id="{94B84ED3-0141-6F9F-8B1D-EE3910F111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3" name="Text Box 3036">
                <a:extLst>
                  <a:ext uri="{FF2B5EF4-FFF2-40B4-BE49-F238E27FC236}">
                    <a16:creationId xmlns:a16="http://schemas.microsoft.com/office/drawing/2014/main" id="{E91050A6-C2F3-AE86-6461-8C3E63CB7C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59" name="Group 7658">
              <a:extLst>
                <a:ext uri="{FF2B5EF4-FFF2-40B4-BE49-F238E27FC236}">
                  <a16:creationId xmlns:a16="http://schemas.microsoft.com/office/drawing/2014/main" id="{07526071-8D31-470E-B606-35B4BEE4A177}"/>
                </a:ext>
              </a:extLst>
            </p:cNvPr>
            <p:cNvGrpSpPr/>
            <p:nvPr/>
          </p:nvGrpSpPr>
          <p:grpSpPr>
            <a:xfrm>
              <a:off x="8476391" y="7295869"/>
              <a:ext cx="84788" cy="91092"/>
              <a:chOff x="12626158" y="10798008"/>
              <a:chExt cx="84788" cy="91092"/>
            </a:xfrm>
          </p:grpSpPr>
          <p:sp>
            <p:nvSpPr>
              <p:cNvPr id="7678" name="Text Box 3036">
                <a:extLst>
                  <a:ext uri="{FF2B5EF4-FFF2-40B4-BE49-F238E27FC236}">
                    <a16:creationId xmlns:a16="http://schemas.microsoft.com/office/drawing/2014/main" id="{FE72292A-1D86-857D-68F1-E60CE04A8C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9" name="Text Box 3036">
                <a:extLst>
                  <a:ext uri="{FF2B5EF4-FFF2-40B4-BE49-F238E27FC236}">
                    <a16:creationId xmlns:a16="http://schemas.microsoft.com/office/drawing/2014/main" id="{83D3BB91-589D-372D-0476-978D634BBA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0" name="Text Box 3036">
                <a:extLst>
                  <a:ext uri="{FF2B5EF4-FFF2-40B4-BE49-F238E27FC236}">
                    <a16:creationId xmlns:a16="http://schemas.microsoft.com/office/drawing/2014/main" id="{6792AEAA-B153-6C3A-5A16-0039D7386E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60" name="Group 7659">
              <a:extLst>
                <a:ext uri="{FF2B5EF4-FFF2-40B4-BE49-F238E27FC236}">
                  <a16:creationId xmlns:a16="http://schemas.microsoft.com/office/drawing/2014/main" id="{390C4F56-E6CC-06DD-50BB-3A6398EC65F8}"/>
                </a:ext>
              </a:extLst>
            </p:cNvPr>
            <p:cNvGrpSpPr/>
            <p:nvPr/>
          </p:nvGrpSpPr>
          <p:grpSpPr>
            <a:xfrm>
              <a:off x="8477322" y="7418371"/>
              <a:ext cx="84788" cy="91092"/>
              <a:chOff x="12626158" y="10798008"/>
              <a:chExt cx="84788" cy="91092"/>
            </a:xfrm>
          </p:grpSpPr>
          <p:sp>
            <p:nvSpPr>
              <p:cNvPr id="7674" name="Text Box 3036">
                <a:extLst>
                  <a:ext uri="{FF2B5EF4-FFF2-40B4-BE49-F238E27FC236}">
                    <a16:creationId xmlns:a16="http://schemas.microsoft.com/office/drawing/2014/main" id="{1016F1CA-A064-7AC1-4105-9636EC1E22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5" name="Text Box 3036">
                <a:extLst>
                  <a:ext uri="{FF2B5EF4-FFF2-40B4-BE49-F238E27FC236}">
                    <a16:creationId xmlns:a16="http://schemas.microsoft.com/office/drawing/2014/main" id="{C47189A3-01B6-2C73-B238-171888B58D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7" name="Text Box 3036">
                <a:extLst>
                  <a:ext uri="{FF2B5EF4-FFF2-40B4-BE49-F238E27FC236}">
                    <a16:creationId xmlns:a16="http://schemas.microsoft.com/office/drawing/2014/main" id="{EF523313-3C2A-0263-99D5-53503E3A9E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62" name="Group 7661">
              <a:extLst>
                <a:ext uri="{FF2B5EF4-FFF2-40B4-BE49-F238E27FC236}">
                  <a16:creationId xmlns:a16="http://schemas.microsoft.com/office/drawing/2014/main" id="{BBE83A69-219E-2377-E190-C191DC536904}"/>
                </a:ext>
              </a:extLst>
            </p:cNvPr>
            <p:cNvGrpSpPr/>
            <p:nvPr/>
          </p:nvGrpSpPr>
          <p:grpSpPr>
            <a:xfrm>
              <a:off x="8477095" y="7542510"/>
              <a:ext cx="84788" cy="91092"/>
              <a:chOff x="12626158" y="10798008"/>
              <a:chExt cx="84788" cy="91092"/>
            </a:xfrm>
          </p:grpSpPr>
          <p:sp>
            <p:nvSpPr>
              <p:cNvPr id="7669" name="Text Box 3036">
                <a:extLst>
                  <a:ext uri="{FF2B5EF4-FFF2-40B4-BE49-F238E27FC236}">
                    <a16:creationId xmlns:a16="http://schemas.microsoft.com/office/drawing/2014/main" id="{54AFE56E-B51C-BCCA-D418-F70C7FA2CD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1" name="Text Box 3036">
                <a:extLst>
                  <a:ext uri="{FF2B5EF4-FFF2-40B4-BE49-F238E27FC236}">
                    <a16:creationId xmlns:a16="http://schemas.microsoft.com/office/drawing/2014/main" id="{14A7681B-AC31-8C43-B2E5-BFD25C1582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2" name="Text Box 3036">
                <a:extLst>
                  <a:ext uri="{FF2B5EF4-FFF2-40B4-BE49-F238E27FC236}">
                    <a16:creationId xmlns:a16="http://schemas.microsoft.com/office/drawing/2014/main" id="{F50F3F8E-7760-1CCC-1293-0889FCB69E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63" name="Group 7662">
              <a:extLst>
                <a:ext uri="{FF2B5EF4-FFF2-40B4-BE49-F238E27FC236}">
                  <a16:creationId xmlns:a16="http://schemas.microsoft.com/office/drawing/2014/main" id="{11727D83-15DF-882D-6E04-056D2A679944}"/>
                </a:ext>
              </a:extLst>
            </p:cNvPr>
            <p:cNvGrpSpPr/>
            <p:nvPr/>
          </p:nvGrpSpPr>
          <p:grpSpPr>
            <a:xfrm>
              <a:off x="8475891" y="7663346"/>
              <a:ext cx="84788" cy="91092"/>
              <a:chOff x="12626158" y="10798008"/>
              <a:chExt cx="84788" cy="91092"/>
            </a:xfrm>
          </p:grpSpPr>
          <p:sp>
            <p:nvSpPr>
              <p:cNvPr id="7665" name="Text Box 3036">
                <a:extLst>
                  <a:ext uri="{FF2B5EF4-FFF2-40B4-BE49-F238E27FC236}">
                    <a16:creationId xmlns:a16="http://schemas.microsoft.com/office/drawing/2014/main" id="{80D8A7DE-35DB-F8E5-8CBB-378B8C4141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66" name="Text Box 3036">
                <a:extLst>
                  <a:ext uri="{FF2B5EF4-FFF2-40B4-BE49-F238E27FC236}">
                    <a16:creationId xmlns:a16="http://schemas.microsoft.com/office/drawing/2014/main" id="{681F158B-DD66-B364-5952-2BCBAB1332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68" name="Text Box 3036">
                <a:extLst>
                  <a:ext uri="{FF2B5EF4-FFF2-40B4-BE49-F238E27FC236}">
                    <a16:creationId xmlns:a16="http://schemas.microsoft.com/office/drawing/2014/main" id="{DCFDAEE6-B02E-58FE-D0DB-721FB4BEEF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693" name="Group 7692">
            <a:extLst>
              <a:ext uri="{FF2B5EF4-FFF2-40B4-BE49-F238E27FC236}">
                <a16:creationId xmlns:a16="http://schemas.microsoft.com/office/drawing/2014/main" id="{563876C0-106B-B3FB-C17A-DA294BB6912A}"/>
              </a:ext>
            </a:extLst>
          </p:cNvPr>
          <p:cNvGrpSpPr/>
          <p:nvPr/>
        </p:nvGrpSpPr>
        <p:grpSpPr>
          <a:xfrm>
            <a:off x="7150428" y="7778856"/>
            <a:ext cx="1440000" cy="616561"/>
            <a:chOff x="7148850" y="7982176"/>
            <a:chExt cx="1440000" cy="616561"/>
          </a:xfrm>
        </p:grpSpPr>
        <p:grpSp>
          <p:nvGrpSpPr>
            <p:cNvPr id="7694" name="organ group - facial muscles">
              <a:extLst>
                <a:ext uri="{FF2B5EF4-FFF2-40B4-BE49-F238E27FC236}">
                  <a16:creationId xmlns:a16="http://schemas.microsoft.com/office/drawing/2014/main" id="{8BAC8AE4-1D57-F7EA-0521-E3DC524D89AB}"/>
                </a:ext>
              </a:extLst>
            </p:cNvPr>
            <p:cNvGrpSpPr/>
            <p:nvPr/>
          </p:nvGrpSpPr>
          <p:grpSpPr>
            <a:xfrm>
              <a:off x="7148850" y="7982176"/>
              <a:ext cx="1440000" cy="616561"/>
              <a:chOff x="7554484" y="5020163"/>
              <a:chExt cx="1440000" cy="616561"/>
            </a:xfrm>
          </p:grpSpPr>
          <p:sp>
            <p:nvSpPr>
              <p:cNvPr id="7720" name="organ - facial muscles">
                <a:extLst>
                  <a:ext uri="{FF2B5EF4-FFF2-40B4-BE49-F238E27FC236}">
                    <a16:creationId xmlns:a16="http://schemas.microsoft.com/office/drawing/2014/main" id="{49F18A70-6AB5-BF78-014D-99D2D651A49E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1656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Mastication</a:t>
                </a:r>
              </a:p>
            </p:txBody>
          </p:sp>
          <p:sp>
            <p:nvSpPr>
              <p:cNvPr id="7721" name="FTU - orbicularis oculi">
                <a:extLst>
                  <a:ext uri="{FF2B5EF4-FFF2-40B4-BE49-F238E27FC236}">
                    <a16:creationId xmlns:a16="http://schemas.microsoft.com/office/drawing/2014/main" id="{2B2B32AB-B2C7-8DF0-AF52-E543F1BC1BEC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Masseter</a:t>
                </a:r>
              </a:p>
            </p:txBody>
          </p:sp>
          <p:sp>
            <p:nvSpPr>
              <p:cNvPr id="7722" name="FTU - occipitofrontalis">
                <a:extLst>
                  <a:ext uri="{FF2B5EF4-FFF2-40B4-BE49-F238E27FC236}">
                    <a16:creationId xmlns:a16="http://schemas.microsoft.com/office/drawing/2014/main" id="{BC6276CF-3DD1-96C2-C092-1F51504BB364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Temporalis</a:t>
                </a:r>
              </a:p>
            </p:txBody>
          </p:sp>
          <p:sp>
            <p:nvSpPr>
              <p:cNvPr id="7723" name="FTU - nasalis">
                <a:extLst>
                  <a:ext uri="{FF2B5EF4-FFF2-40B4-BE49-F238E27FC236}">
                    <a16:creationId xmlns:a16="http://schemas.microsoft.com/office/drawing/2014/main" id="{10CD435B-EA37-19EF-1459-E0B28A21CD02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pterygoid muscle</a:t>
                </a:r>
              </a:p>
            </p:txBody>
          </p:sp>
          <p:sp>
            <p:nvSpPr>
              <p:cNvPr id="7724" name="FTU - zygomaticus major">
                <a:extLst>
                  <a:ext uri="{FF2B5EF4-FFF2-40B4-BE49-F238E27FC236}">
                    <a16:creationId xmlns:a16="http://schemas.microsoft.com/office/drawing/2014/main" id="{FE7A0AF4-822B-10B6-54CD-CF41FFD6DD91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Medial pterygoid muscle</a:t>
                </a:r>
              </a:p>
            </p:txBody>
          </p:sp>
        </p:grpSp>
        <p:grpSp>
          <p:nvGrpSpPr>
            <p:cNvPr id="7695" name="Group 7694">
              <a:extLst>
                <a:ext uri="{FF2B5EF4-FFF2-40B4-BE49-F238E27FC236}">
                  <a16:creationId xmlns:a16="http://schemas.microsoft.com/office/drawing/2014/main" id="{ADDFE685-B62B-F6E2-C452-C3D9B3233BCE}"/>
                </a:ext>
              </a:extLst>
            </p:cNvPr>
            <p:cNvGrpSpPr/>
            <p:nvPr/>
          </p:nvGrpSpPr>
          <p:grpSpPr>
            <a:xfrm>
              <a:off x="8477137" y="8109107"/>
              <a:ext cx="84788" cy="91092"/>
              <a:chOff x="12626158" y="10798008"/>
              <a:chExt cx="84788" cy="91092"/>
            </a:xfrm>
          </p:grpSpPr>
          <p:sp>
            <p:nvSpPr>
              <p:cNvPr id="7717" name="Text Box 3036">
                <a:extLst>
                  <a:ext uri="{FF2B5EF4-FFF2-40B4-BE49-F238E27FC236}">
                    <a16:creationId xmlns:a16="http://schemas.microsoft.com/office/drawing/2014/main" id="{AB5329D6-8041-1B69-71AD-DA04B6C1F7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18" name="Text Box 3036">
                <a:extLst>
                  <a:ext uri="{FF2B5EF4-FFF2-40B4-BE49-F238E27FC236}">
                    <a16:creationId xmlns:a16="http://schemas.microsoft.com/office/drawing/2014/main" id="{44B237BC-4506-1841-F817-2525181309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19" name="Text Box 3036">
                <a:extLst>
                  <a:ext uri="{FF2B5EF4-FFF2-40B4-BE49-F238E27FC236}">
                    <a16:creationId xmlns:a16="http://schemas.microsoft.com/office/drawing/2014/main" id="{4520F2FD-2A7D-1FC3-55B6-7AE993850E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96" name="Group 7695">
              <a:extLst>
                <a:ext uri="{FF2B5EF4-FFF2-40B4-BE49-F238E27FC236}">
                  <a16:creationId xmlns:a16="http://schemas.microsoft.com/office/drawing/2014/main" id="{EB5F8F75-6FDE-F14C-66E2-D63F3C144910}"/>
                </a:ext>
              </a:extLst>
            </p:cNvPr>
            <p:cNvGrpSpPr/>
            <p:nvPr/>
          </p:nvGrpSpPr>
          <p:grpSpPr>
            <a:xfrm>
              <a:off x="8475933" y="8229943"/>
              <a:ext cx="84788" cy="91092"/>
              <a:chOff x="12626158" y="10798008"/>
              <a:chExt cx="84788" cy="91092"/>
            </a:xfrm>
          </p:grpSpPr>
          <p:sp>
            <p:nvSpPr>
              <p:cNvPr id="7712" name="Text Box 3036">
                <a:extLst>
                  <a:ext uri="{FF2B5EF4-FFF2-40B4-BE49-F238E27FC236}">
                    <a16:creationId xmlns:a16="http://schemas.microsoft.com/office/drawing/2014/main" id="{51C63CAE-A39C-CF46-A7D3-BE89C9B301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15" name="Text Box 3036">
                <a:extLst>
                  <a:ext uri="{FF2B5EF4-FFF2-40B4-BE49-F238E27FC236}">
                    <a16:creationId xmlns:a16="http://schemas.microsoft.com/office/drawing/2014/main" id="{AB102A3A-BE0D-1E3E-A496-385483987A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16" name="Text Box 3036">
                <a:extLst>
                  <a:ext uri="{FF2B5EF4-FFF2-40B4-BE49-F238E27FC236}">
                    <a16:creationId xmlns:a16="http://schemas.microsoft.com/office/drawing/2014/main" id="{95D07C84-D842-893F-A39E-61BC1B1BCF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97" name="Group 7696">
              <a:extLst>
                <a:ext uri="{FF2B5EF4-FFF2-40B4-BE49-F238E27FC236}">
                  <a16:creationId xmlns:a16="http://schemas.microsoft.com/office/drawing/2014/main" id="{ED333406-99E4-CFC1-7070-3B1C3A86D5B4}"/>
                </a:ext>
              </a:extLst>
            </p:cNvPr>
            <p:cNvGrpSpPr/>
            <p:nvPr/>
          </p:nvGrpSpPr>
          <p:grpSpPr>
            <a:xfrm>
              <a:off x="8476864" y="8352445"/>
              <a:ext cx="84788" cy="91092"/>
              <a:chOff x="12626158" y="10798008"/>
              <a:chExt cx="84788" cy="91092"/>
            </a:xfrm>
          </p:grpSpPr>
          <p:sp>
            <p:nvSpPr>
              <p:cNvPr id="7708" name="Text Box 3036">
                <a:extLst>
                  <a:ext uri="{FF2B5EF4-FFF2-40B4-BE49-F238E27FC236}">
                    <a16:creationId xmlns:a16="http://schemas.microsoft.com/office/drawing/2014/main" id="{6A5D8959-8C9E-F46C-F834-6D3BD2BB92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09" name="Text Box 3036">
                <a:extLst>
                  <a:ext uri="{FF2B5EF4-FFF2-40B4-BE49-F238E27FC236}">
                    <a16:creationId xmlns:a16="http://schemas.microsoft.com/office/drawing/2014/main" id="{E95B5E28-8528-61A7-2629-B4CA07A038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11" name="Text Box 3036">
                <a:extLst>
                  <a:ext uri="{FF2B5EF4-FFF2-40B4-BE49-F238E27FC236}">
                    <a16:creationId xmlns:a16="http://schemas.microsoft.com/office/drawing/2014/main" id="{0ABF14C5-B680-1D9D-8FDF-D6B7053F1E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98" name="Group 7697">
              <a:extLst>
                <a:ext uri="{FF2B5EF4-FFF2-40B4-BE49-F238E27FC236}">
                  <a16:creationId xmlns:a16="http://schemas.microsoft.com/office/drawing/2014/main" id="{682D938B-B0D9-00A4-8DB1-20E9DC250BAA}"/>
                </a:ext>
              </a:extLst>
            </p:cNvPr>
            <p:cNvGrpSpPr/>
            <p:nvPr/>
          </p:nvGrpSpPr>
          <p:grpSpPr>
            <a:xfrm>
              <a:off x="8476637" y="8476584"/>
              <a:ext cx="84788" cy="91092"/>
              <a:chOff x="12626158" y="10798008"/>
              <a:chExt cx="84788" cy="91092"/>
            </a:xfrm>
          </p:grpSpPr>
          <p:sp>
            <p:nvSpPr>
              <p:cNvPr id="7699" name="Text Box 3036">
                <a:extLst>
                  <a:ext uri="{FF2B5EF4-FFF2-40B4-BE49-F238E27FC236}">
                    <a16:creationId xmlns:a16="http://schemas.microsoft.com/office/drawing/2014/main" id="{E6D9F093-9619-724C-BCF5-A717DA1EE5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04" name="Text Box 3036">
                <a:extLst>
                  <a:ext uri="{FF2B5EF4-FFF2-40B4-BE49-F238E27FC236}">
                    <a16:creationId xmlns:a16="http://schemas.microsoft.com/office/drawing/2014/main" id="{8D0CE81D-D326-8DFE-9494-0A19CDC1D2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06" name="Text Box 3036">
                <a:extLst>
                  <a:ext uri="{FF2B5EF4-FFF2-40B4-BE49-F238E27FC236}">
                    <a16:creationId xmlns:a16="http://schemas.microsoft.com/office/drawing/2014/main" id="{39D8E91D-44BB-5CBA-4D0C-60CDEEBE16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725" name="Group 7724">
            <a:extLst>
              <a:ext uri="{FF2B5EF4-FFF2-40B4-BE49-F238E27FC236}">
                <a16:creationId xmlns:a16="http://schemas.microsoft.com/office/drawing/2014/main" id="{1DD79D44-E578-36D1-6C06-829116AF14EA}"/>
              </a:ext>
            </a:extLst>
          </p:cNvPr>
          <p:cNvGrpSpPr/>
          <p:nvPr/>
        </p:nvGrpSpPr>
        <p:grpSpPr>
          <a:xfrm>
            <a:off x="7152759" y="8526394"/>
            <a:ext cx="1440000" cy="734840"/>
            <a:chOff x="7146126" y="8717035"/>
            <a:chExt cx="1440000" cy="734840"/>
          </a:xfrm>
        </p:grpSpPr>
        <p:grpSp>
          <p:nvGrpSpPr>
            <p:cNvPr id="7726" name="organ group - facial muscles">
              <a:extLst>
                <a:ext uri="{FF2B5EF4-FFF2-40B4-BE49-F238E27FC236}">
                  <a16:creationId xmlns:a16="http://schemas.microsoft.com/office/drawing/2014/main" id="{AC2FA105-E40D-15E3-4CF5-982D2F5EE9CB}"/>
                </a:ext>
              </a:extLst>
            </p:cNvPr>
            <p:cNvGrpSpPr/>
            <p:nvPr/>
          </p:nvGrpSpPr>
          <p:grpSpPr>
            <a:xfrm>
              <a:off x="7146126" y="8717035"/>
              <a:ext cx="1440000" cy="734840"/>
              <a:chOff x="7554484" y="5020163"/>
              <a:chExt cx="1440000" cy="734840"/>
            </a:xfrm>
          </p:grpSpPr>
          <p:sp>
            <p:nvSpPr>
              <p:cNvPr id="7785" name="organ - facial muscles">
                <a:extLst>
                  <a:ext uri="{FF2B5EF4-FFF2-40B4-BE49-F238E27FC236}">
                    <a16:creationId xmlns:a16="http://schemas.microsoft.com/office/drawing/2014/main" id="{43129BCD-81FF-0712-E56C-272CA9299CD0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Soft palate</a:t>
                </a:r>
              </a:p>
            </p:txBody>
          </p:sp>
          <p:sp>
            <p:nvSpPr>
              <p:cNvPr id="7950" name="FTU - orbicularis oculi">
                <a:extLst>
                  <a:ext uri="{FF2B5EF4-FFF2-40B4-BE49-F238E27FC236}">
                    <a16:creationId xmlns:a16="http://schemas.microsoft.com/office/drawing/2014/main" id="{2586E2AF-9F43-40FF-2A60-C0FA143B3D01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palatini</a:t>
                </a:r>
              </a:p>
            </p:txBody>
          </p:sp>
          <p:sp>
            <p:nvSpPr>
              <p:cNvPr id="8075" name="FTU - occipitofrontalis">
                <a:extLst>
                  <a:ext uri="{FF2B5EF4-FFF2-40B4-BE49-F238E27FC236}">
                    <a16:creationId xmlns:a16="http://schemas.microsoft.com/office/drawing/2014/main" id="{ECDD5150-3086-EF81-2190-0E68288DB063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palatini</a:t>
                </a:r>
              </a:p>
            </p:txBody>
          </p:sp>
          <p:sp>
            <p:nvSpPr>
              <p:cNvPr id="8154" name="FTU - nasalis">
                <a:extLst>
                  <a:ext uri="{FF2B5EF4-FFF2-40B4-BE49-F238E27FC236}">
                    <a16:creationId xmlns:a16="http://schemas.microsoft.com/office/drawing/2014/main" id="{0DBE1842-1B36-94D8-A892-A26832CD987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Palatoglossus</a:t>
                </a:r>
              </a:p>
            </p:txBody>
          </p:sp>
          <p:sp>
            <p:nvSpPr>
              <p:cNvPr id="8229" name="FTU - zygomaticus major">
                <a:extLst>
                  <a:ext uri="{FF2B5EF4-FFF2-40B4-BE49-F238E27FC236}">
                    <a16:creationId xmlns:a16="http://schemas.microsoft.com/office/drawing/2014/main" id="{1A57A0E6-F3CD-8210-6EC0-7DA9439BCD8A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Palatopharyngeus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4" name="FTU - zygomaticus minor">
                <a:extLst>
                  <a:ext uri="{FF2B5EF4-FFF2-40B4-BE49-F238E27FC236}">
                    <a16:creationId xmlns:a16="http://schemas.microsoft.com/office/drawing/2014/main" id="{346FF237-EF9C-3087-916D-497122638E2F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Palatine uvula</a:t>
                </a:r>
              </a:p>
            </p:txBody>
          </p:sp>
        </p:grpSp>
        <p:grpSp>
          <p:nvGrpSpPr>
            <p:cNvPr id="7727" name="Group 7726">
              <a:extLst>
                <a:ext uri="{FF2B5EF4-FFF2-40B4-BE49-F238E27FC236}">
                  <a16:creationId xmlns:a16="http://schemas.microsoft.com/office/drawing/2014/main" id="{38AC0355-161D-CEDD-B931-AFAB76F49592}"/>
                </a:ext>
              </a:extLst>
            </p:cNvPr>
            <p:cNvGrpSpPr/>
            <p:nvPr/>
          </p:nvGrpSpPr>
          <p:grpSpPr>
            <a:xfrm>
              <a:off x="8475862" y="8847454"/>
              <a:ext cx="84788" cy="91092"/>
              <a:chOff x="12626158" y="10798008"/>
              <a:chExt cx="84788" cy="91092"/>
            </a:xfrm>
          </p:grpSpPr>
          <p:sp>
            <p:nvSpPr>
              <p:cNvPr id="7752" name="Text Box 3036">
                <a:extLst>
                  <a:ext uri="{FF2B5EF4-FFF2-40B4-BE49-F238E27FC236}">
                    <a16:creationId xmlns:a16="http://schemas.microsoft.com/office/drawing/2014/main" id="{0E645863-F9E5-A4C1-8E84-67D04751EB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53" name="Text Box 3036">
                <a:extLst>
                  <a:ext uri="{FF2B5EF4-FFF2-40B4-BE49-F238E27FC236}">
                    <a16:creationId xmlns:a16="http://schemas.microsoft.com/office/drawing/2014/main" id="{3F969D88-6A74-68C9-888C-8530D317E7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75" name="Text Box 3036">
                <a:extLst>
                  <a:ext uri="{FF2B5EF4-FFF2-40B4-BE49-F238E27FC236}">
                    <a16:creationId xmlns:a16="http://schemas.microsoft.com/office/drawing/2014/main" id="{A385B5AA-62C2-6340-5B30-B8C8C4A837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28" name="Group 7727">
              <a:extLst>
                <a:ext uri="{FF2B5EF4-FFF2-40B4-BE49-F238E27FC236}">
                  <a16:creationId xmlns:a16="http://schemas.microsoft.com/office/drawing/2014/main" id="{93E9605C-934D-EF7F-C7A7-B4B1DE1925DD}"/>
                </a:ext>
              </a:extLst>
            </p:cNvPr>
            <p:cNvGrpSpPr/>
            <p:nvPr/>
          </p:nvGrpSpPr>
          <p:grpSpPr>
            <a:xfrm>
              <a:off x="8476793" y="8969956"/>
              <a:ext cx="84788" cy="91092"/>
              <a:chOff x="12626158" y="10798008"/>
              <a:chExt cx="84788" cy="91092"/>
            </a:xfrm>
          </p:grpSpPr>
          <p:sp>
            <p:nvSpPr>
              <p:cNvPr id="7749" name="Text Box 3036">
                <a:extLst>
                  <a:ext uri="{FF2B5EF4-FFF2-40B4-BE49-F238E27FC236}">
                    <a16:creationId xmlns:a16="http://schemas.microsoft.com/office/drawing/2014/main" id="{E68D3889-C5C0-3579-C077-E8887473DB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50" name="Text Box 3036">
                <a:extLst>
                  <a:ext uri="{FF2B5EF4-FFF2-40B4-BE49-F238E27FC236}">
                    <a16:creationId xmlns:a16="http://schemas.microsoft.com/office/drawing/2014/main" id="{1BF133F1-6E10-2AA4-D168-91993EBA7E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51" name="Text Box 3036">
                <a:extLst>
                  <a:ext uri="{FF2B5EF4-FFF2-40B4-BE49-F238E27FC236}">
                    <a16:creationId xmlns:a16="http://schemas.microsoft.com/office/drawing/2014/main" id="{DEC88501-202A-78AC-B216-9805FD690B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29" name="Group 7728">
              <a:extLst>
                <a:ext uri="{FF2B5EF4-FFF2-40B4-BE49-F238E27FC236}">
                  <a16:creationId xmlns:a16="http://schemas.microsoft.com/office/drawing/2014/main" id="{40971161-44EF-84DF-FD25-D9F800F3AA1D}"/>
                </a:ext>
              </a:extLst>
            </p:cNvPr>
            <p:cNvGrpSpPr/>
            <p:nvPr/>
          </p:nvGrpSpPr>
          <p:grpSpPr>
            <a:xfrm>
              <a:off x="8475433" y="9089874"/>
              <a:ext cx="84788" cy="91092"/>
              <a:chOff x="12626158" y="10798008"/>
              <a:chExt cx="84788" cy="91092"/>
            </a:xfrm>
          </p:grpSpPr>
          <p:sp>
            <p:nvSpPr>
              <p:cNvPr id="7738" name="Text Box 3036">
                <a:extLst>
                  <a:ext uri="{FF2B5EF4-FFF2-40B4-BE49-F238E27FC236}">
                    <a16:creationId xmlns:a16="http://schemas.microsoft.com/office/drawing/2014/main" id="{1BFCEC9C-3DCD-20A6-913A-12A49BFE70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43" name="Text Box 3036">
                <a:extLst>
                  <a:ext uri="{FF2B5EF4-FFF2-40B4-BE49-F238E27FC236}">
                    <a16:creationId xmlns:a16="http://schemas.microsoft.com/office/drawing/2014/main" id="{FAF31A21-5990-B4C9-3C70-7DF3094EB5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48" name="Text Box 3036">
                <a:extLst>
                  <a:ext uri="{FF2B5EF4-FFF2-40B4-BE49-F238E27FC236}">
                    <a16:creationId xmlns:a16="http://schemas.microsoft.com/office/drawing/2014/main" id="{3B6023C1-75C9-307D-AEAA-DD0D8B554A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30" name="Group 7729">
              <a:extLst>
                <a:ext uri="{FF2B5EF4-FFF2-40B4-BE49-F238E27FC236}">
                  <a16:creationId xmlns:a16="http://schemas.microsoft.com/office/drawing/2014/main" id="{4DE06F65-B727-3F0F-0835-DE2D27FB10A8}"/>
                </a:ext>
              </a:extLst>
            </p:cNvPr>
            <p:cNvGrpSpPr/>
            <p:nvPr/>
          </p:nvGrpSpPr>
          <p:grpSpPr>
            <a:xfrm>
              <a:off x="8475433" y="9212187"/>
              <a:ext cx="84788" cy="91092"/>
              <a:chOff x="12626158" y="10798008"/>
              <a:chExt cx="84788" cy="91092"/>
            </a:xfrm>
          </p:grpSpPr>
          <p:sp>
            <p:nvSpPr>
              <p:cNvPr id="7735" name="Text Box 3036">
                <a:extLst>
                  <a:ext uri="{FF2B5EF4-FFF2-40B4-BE49-F238E27FC236}">
                    <a16:creationId xmlns:a16="http://schemas.microsoft.com/office/drawing/2014/main" id="{6160E64E-3E30-3BE2-3EDE-9F8FA0974B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36" name="Text Box 3036">
                <a:extLst>
                  <a:ext uri="{FF2B5EF4-FFF2-40B4-BE49-F238E27FC236}">
                    <a16:creationId xmlns:a16="http://schemas.microsoft.com/office/drawing/2014/main" id="{DF1012FF-3670-0A43-B7E6-15AC563F02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37" name="Text Box 3036">
                <a:extLst>
                  <a:ext uri="{FF2B5EF4-FFF2-40B4-BE49-F238E27FC236}">
                    <a16:creationId xmlns:a16="http://schemas.microsoft.com/office/drawing/2014/main" id="{7FA391F0-2980-425E-A58B-5EB173F257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31" name="Group 7730">
              <a:extLst>
                <a:ext uri="{FF2B5EF4-FFF2-40B4-BE49-F238E27FC236}">
                  <a16:creationId xmlns:a16="http://schemas.microsoft.com/office/drawing/2014/main" id="{0D16CB52-D9C4-0733-572E-C5CEE065630A}"/>
                </a:ext>
              </a:extLst>
            </p:cNvPr>
            <p:cNvGrpSpPr/>
            <p:nvPr/>
          </p:nvGrpSpPr>
          <p:grpSpPr>
            <a:xfrm>
              <a:off x="8475862" y="9333587"/>
              <a:ext cx="84788" cy="91092"/>
              <a:chOff x="12626158" y="10798008"/>
              <a:chExt cx="84788" cy="91092"/>
            </a:xfrm>
          </p:grpSpPr>
          <p:sp>
            <p:nvSpPr>
              <p:cNvPr id="7732" name="Text Box 3036">
                <a:extLst>
                  <a:ext uri="{FF2B5EF4-FFF2-40B4-BE49-F238E27FC236}">
                    <a16:creationId xmlns:a16="http://schemas.microsoft.com/office/drawing/2014/main" id="{23DBEB30-35B3-1FE2-7558-5C2E21B0A2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33" name="Text Box 3036">
                <a:extLst>
                  <a:ext uri="{FF2B5EF4-FFF2-40B4-BE49-F238E27FC236}">
                    <a16:creationId xmlns:a16="http://schemas.microsoft.com/office/drawing/2014/main" id="{BE8FC5C8-11C6-5B42-E001-00913189A1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34" name="Text Box 3036">
                <a:extLst>
                  <a:ext uri="{FF2B5EF4-FFF2-40B4-BE49-F238E27FC236}">
                    <a16:creationId xmlns:a16="http://schemas.microsoft.com/office/drawing/2014/main" id="{CD9B6140-9068-2C8B-7C8F-4D3C593144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255" name="Group 8254">
            <a:extLst>
              <a:ext uri="{FF2B5EF4-FFF2-40B4-BE49-F238E27FC236}">
                <a16:creationId xmlns:a16="http://schemas.microsoft.com/office/drawing/2014/main" id="{8185B449-1FAD-A669-888E-F8D6102AC10F}"/>
              </a:ext>
            </a:extLst>
          </p:cNvPr>
          <p:cNvGrpSpPr/>
          <p:nvPr/>
        </p:nvGrpSpPr>
        <p:grpSpPr>
          <a:xfrm>
            <a:off x="7153559" y="9369458"/>
            <a:ext cx="1440000" cy="734840"/>
            <a:chOff x="7145782" y="9579781"/>
            <a:chExt cx="1440000" cy="734840"/>
          </a:xfrm>
        </p:grpSpPr>
        <p:grpSp>
          <p:nvGrpSpPr>
            <p:cNvPr id="8273" name="organ group - facial muscles">
              <a:extLst>
                <a:ext uri="{FF2B5EF4-FFF2-40B4-BE49-F238E27FC236}">
                  <a16:creationId xmlns:a16="http://schemas.microsoft.com/office/drawing/2014/main" id="{ECEEBC74-ABBE-0B69-4E50-341B6652AF4E}"/>
                </a:ext>
              </a:extLst>
            </p:cNvPr>
            <p:cNvGrpSpPr/>
            <p:nvPr/>
          </p:nvGrpSpPr>
          <p:grpSpPr>
            <a:xfrm>
              <a:off x="7145782" y="9579781"/>
              <a:ext cx="1440000" cy="734840"/>
              <a:chOff x="7554484" y="5020163"/>
              <a:chExt cx="1440000" cy="734840"/>
            </a:xfrm>
          </p:grpSpPr>
          <p:sp>
            <p:nvSpPr>
              <p:cNvPr id="8376" name="organ - facial muscles">
                <a:extLst>
                  <a:ext uri="{FF2B5EF4-FFF2-40B4-BE49-F238E27FC236}">
                    <a16:creationId xmlns:a16="http://schemas.microsoft.com/office/drawing/2014/main" id="{C2B6F59A-6F76-D4B2-BE4B-1A9AF19CA136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Pharynx</a:t>
                </a:r>
              </a:p>
            </p:txBody>
          </p:sp>
          <p:sp>
            <p:nvSpPr>
              <p:cNvPr id="8377" name="FTU - orbicularis oculi">
                <a:extLst>
                  <a:ext uri="{FF2B5EF4-FFF2-40B4-BE49-F238E27FC236}">
                    <a16:creationId xmlns:a16="http://schemas.microsoft.com/office/drawing/2014/main" id="{F4C3B79B-E3A1-8FBD-36A6-DEDC63E3CB30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Stylopharyngeus</a:t>
                </a:r>
              </a:p>
            </p:txBody>
          </p:sp>
          <p:sp>
            <p:nvSpPr>
              <p:cNvPr id="8378" name="FTU - occipitofrontalis">
                <a:extLst>
                  <a:ext uri="{FF2B5EF4-FFF2-40B4-BE49-F238E27FC236}">
                    <a16:creationId xmlns:a16="http://schemas.microsoft.com/office/drawing/2014/main" id="{A26B48FD-8A69-F7AE-4C50-E3F17E48060A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Salpingopharyngeus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79" name="FTU - nasalis">
                <a:extLst>
                  <a:ext uri="{FF2B5EF4-FFF2-40B4-BE49-F238E27FC236}">
                    <a16:creationId xmlns:a16="http://schemas.microsoft.com/office/drawing/2014/main" id="{93F5E2E8-7E86-3535-87CD-A6F3374EFBB0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pharyngeal constrictor muscle</a:t>
                </a:r>
              </a:p>
            </p:txBody>
          </p:sp>
          <p:sp>
            <p:nvSpPr>
              <p:cNvPr id="8380" name="FTU - zygomaticus major">
                <a:extLst>
                  <a:ext uri="{FF2B5EF4-FFF2-40B4-BE49-F238E27FC236}">
                    <a16:creationId xmlns:a16="http://schemas.microsoft.com/office/drawing/2014/main" id="{7A7F03B9-BE4E-1743-87C1-685B5C79D6E8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Middle pharyngeal constrictor muscle</a:t>
                </a:r>
              </a:p>
            </p:txBody>
          </p:sp>
          <p:sp>
            <p:nvSpPr>
              <p:cNvPr id="8381" name="FTU - zygomaticus minor">
                <a:extLst>
                  <a:ext uri="{FF2B5EF4-FFF2-40B4-BE49-F238E27FC236}">
                    <a16:creationId xmlns:a16="http://schemas.microsoft.com/office/drawing/2014/main" id="{29C4E0DF-FAD8-1128-FE43-F8A5B97ACEFF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pharyngeal constrictor muscle</a:t>
                </a:r>
              </a:p>
            </p:txBody>
          </p:sp>
        </p:grpSp>
        <p:grpSp>
          <p:nvGrpSpPr>
            <p:cNvPr id="8356" name="Group 8355">
              <a:extLst>
                <a:ext uri="{FF2B5EF4-FFF2-40B4-BE49-F238E27FC236}">
                  <a16:creationId xmlns:a16="http://schemas.microsoft.com/office/drawing/2014/main" id="{5C4C48AA-D32E-8462-8734-746C708BACBF}"/>
                </a:ext>
              </a:extLst>
            </p:cNvPr>
            <p:cNvGrpSpPr/>
            <p:nvPr/>
          </p:nvGrpSpPr>
          <p:grpSpPr>
            <a:xfrm>
              <a:off x="8476110" y="9712264"/>
              <a:ext cx="84788" cy="91092"/>
              <a:chOff x="12626158" y="10798008"/>
              <a:chExt cx="84788" cy="91092"/>
            </a:xfrm>
          </p:grpSpPr>
          <p:sp>
            <p:nvSpPr>
              <p:cNvPr id="8373" name="Text Box 3036">
                <a:extLst>
                  <a:ext uri="{FF2B5EF4-FFF2-40B4-BE49-F238E27FC236}">
                    <a16:creationId xmlns:a16="http://schemas.microsoft.com/office/drawing/2014/main" id="{2F4B0D3C-1D3F-AAFA-AC26-5C33B8C2B8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74" name="Text Box 3036">
                <a:extLst>
                  <a:ext uri="{FF2B5EF4-FFF2-40B4-BE49-F238E27FC236}">
                    <a16:creationId xmlns:a16="http://schemas.microsoft.com/office/drawing/2014/main" id="{28866860-C9AE-8A76-784D-056994B0E7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75" name="Text Box 3036">
                <a:extLst>
                  <a:ext uri="{FF2B5EF4-FFF2-40B4-BE49-F238E27FC236}">
                    <a16:creationId xmlns:a16="http://schemas.microsoft.com/office/drawing/2014/main" id="{8E657AD0-3F19-DA91-6B86-772445B0AD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57" name="Group 8356">
              <a:extLst>
                <a:ext uri="{FF2B5EF4-FFF2-40B4-BE49-F238E27FC236}">
                  <a16:creationId xmlns:a16="http://schemas.microsoft.com/office/drawing/2014/main" id="{0C22738B-E577-A382-FC35-D6A826DA20E8}"/>
                </a:ext>
              </a:extLst>
            </p:cNvPr>
            <p:cNvGrpSpPr/>
            <p:nvPr/>
          </p:nvGrpSpPr>
          <p:grpSpPr>
            <a:xfrm>
              <a:off x="8474750" y="9832182"/>
              <a:ext cx="84788" cy="91092"/>
              <a:chOff x="12626158" y="10798008"/>
              <a:chExt cx="84788" cy="91092"/>
            </a:xfrm>
          </p:grpSpPr>
          <p:sp>
            <p:nvSpPr>
              <p:cNvPr id="8370" name="Text Box 3036">
                <a:extLst>
                  <a:ext uri="{FF2B5EF4-FFF2-40B4-BE49-F238E27FC236}">
                    <a16:creationId xmlns:a16="http://schemas.microsoft.com/office/drawing/2014/main" id="{A83930CB-DBB2-3D64-CA4E-586E39A8A1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71" name="Text Box 3036">
                <a:extLst>
                  <a:ext uri="{FF2B5EF4-FFF2-40B4-BE49-F238E27FC236}">
                    <a16:creationId xmlns:a16="http://schemas.microsoft.com/office/drawing/2014/main" id="{D98556F5-1EA1-6144-0DCB-34FE95BFA9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72" name="Text Box 3036">
                <a:extLst>
                  <a:ext uri="{FF2B5EF4-FFF2-40B4-BE49-F238E27FC236}">
                    <a16:creationId xmlns:a16="http://schemas.microsoft.com/office/drawing/2014/main" id="{E8C9769D-F12A-90DF-B95C-352677F5EB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58" name="Group 8357">
              <a:extLst>
                <a:ext uri="{FF2B5EF4-FFF2-40B4-BE49-F238E27FC236}">
                  <a16:creationId xmlns:a16="http://schemas.microsoft.com/office/drawing/2014/main" id="{AC8BA24C-5810-6EAC-BCBD-AF750CF9BB90}"/>
                </a:ext>
              </a:extLst>
            </p:cNvPr>
            <p:cNvGrpSpPr/>
            <p:nvPr/>
          </p:nvGrpSpPr>
          <p:grpSpPr>
            <a:xfrm>
              <a:off x="8474750" y="9954495"/>
              <a:ext cx="84788" cy="91092"/>
              <a:chOff x="12626158" y="10798008"/>
              <a:chExt cx="84788" cy="91092"/>
            </a:xfrm>
          </p:grpSpPr>
          <p:sp>
            <p:nvSpPr>
              <p:cNvPr id="8367" name="Text Box 3036">
                <a:extLst>
                  <a:ext uri="{FF2B5EF4-FFF2-40B4-BE49-F238E27FC236}">
                    <a16:creationId xmlns:a16="http://schemas.microsoft.com/office/drawing/2014/main" id="{6D0BB94F-D6F7-0325-7B08-8716430741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68" name="Text Box 3036">
                <a:extLst>
                  <a:ext uri="{FF2B5EF4-FFF2-40B4-BE49-F238E27FC236}">
                    <a16:creationId xmlns:a16="http://schemas.microsoft.com/office/drawing/2014/main" id="{F56584E1-5DB0-990C-13BD-D5FB043746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69" name="Text Box 3036">
                <a:extLst>
                  <a:ext uri="{FF2B5EF4-FFF2-40B4-BE49-F238E27FC236}">
                    <a16:creationId xmlns:a16="http://schemas.microsoft.com/office/drawing/2014/main" id="{AB45B6C9-0818-A605-C515-715AB03D49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59" name="Group 8358">
              <a:extLst>
                <a:ext uri="{FF2B5EF4-FFF2-40B4-BE49-F238E27FC236}">
                  <a16:creationId xmlns:a16="http://schemas.microsoft.com/office/drawing/2014/main" id="{9BF57D53-FCB1-736B-DCF5-C6CDF63E216C}"/>
                </a:ext>
              </a:extLst>
            </p:cNvPr>
            <p:cNvGrpSpPr/>
            <p:nvPr/>
          </p:nvGrpSpPr>
          <p:grpSpPr>
            <a:xfrm>
              <a:off x="8476665" y="10073964"/>
              <a:ext cx="84788" cy="91092"/>
              <a:chOff x="12626158" y="10798008"/>
              <a:chExt cx="84788" cy="91092"/>
            </a:xfrm>
          </p:grpSpPr>
          <p:sp>
            <p:nvSpPr>
              <p:cNvPr id="8364" name="Text Box 3036">
                <a:extLst>
                  <a:ext uri="{FF2B5EF4-FFF2-40B4-BE49-F238E27FC236}">
                    <a16:creationId xmlns:a16="http://schemas.microsoft.com/office/drawing/2014/main" id="{8344115E-438F-E3AE-3AEB-5FC9358A08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65" name="Text Box 3036">
                <a:extLst>
                  <a:ext uri="{FF2B5EF4-FFF2-40B4-BE49-F238E27FC236}">
                    <a16:creationId xmlns:a16="http://schemas.microsoft.com/office/drawing/2014/main" id="{4C1B7F99-AD8C-0EA0-0784-618C876516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66" name="Text Box 3036">
                <a:extLst>
                  <a:ext uri="{FF2B5EF4-FFF2-40B4-BE49-F238E27FC236}">
                    <a16:creationId xmlns:a16="http://schemas.microsoft.com/office/drawing/2014/main" id="{73C29F49-AAB2-075A-488E-BE34E06619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60" name="Group 8359">
              <a:extLst>
                <a:ext uri="{FF2B5EF4-FFF2-40B4-BE49-F238E27FC236}">
                  <a16:creationId xmlns:a16="http://schemas.microsoft.com/office/drawing/2014/main" id="{0F7EB496-B1BD-5641-D852-AB9B421C57FE}"/>
                </a:ext>
              </a:extLst>
            </p:cNvPr>
            <p:cNvGrpSpPr/>
            <p:nvPr/>
          </p:nvGrpSpPr>
          <p:grpSpPr>
            <a:xfrm>
              <a:off x="8475305" y="10193882"/>
              <a:ext cx="84788" cy="91092"/>
              <a:chOff x="12626158" y="10798008"/>
              <a:chExt cx="84788" cy="91092"/>
            </a:xfrm>
          </p:grpSpPr>
          <p:sp>
            <p:nvSpPr>
              <p:cNvPr id="8361" name="Text Box 3036">
                <a:extLst>
                  <a:ext uri="{FF2B5EF4-FFF2-40B4-BE49-F238E27FC236}">
                    <a16:creationId xmlns:a16="http://schemas.microsoft.com/office/drawing/2014/main" id="{BEF68E24-8C92-4F19-7941-530680997B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62" name="Text Box 3036">
                <a:extLst>
                  <a:ext uri="{FF2B5EF4-FFF2-40B4-BE49-F238E27FC236}">
                    <a16:creationId xmlns:a16="http://schemas.microsoft.com/office/drawing/2014/main" id="{E60BB98C-CF11-B2C8-5FA8-3943F08DA3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63" name="Text Box 3036">
                <a:extLst>
                  <a:ext uri="{FF2B5EF4-FFF2-40B4-BE49-F238E27FC236}">
                    <a16:creationId xmlns:a16="http://schemas.microsoft.com/office/drawing/2014/main" id="{50044043-4495-64BE-3C9D-6BA135C7EC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382" name="Group 8381">
            <a:extLst>
              <a:ext uri="{FF2B5EF4-FFF2-40B4-BE49-F238E27FC236}">
                <a16:creationId xmlns:a16="http://schemas.microsoft.com/office/drawing/2014/main" id="{790B4D22-8D5C-0BE2-F168-4A11CA49A4E6}"/>
              </a:ext>
            </a:extLst>
          </p:cNvPr>
          <p:cNvGrpSpPr/>
          <p:nvPr/>
        </p:nvGrpSpPr>
        <p:grpSpPr>
          <a:xfrm>
            <a:off x="7150500" y="10201564"/>
            <a:ext cx="1440000" cy="860342"/>
            <a:chOff x="7143990" y="10478218"/>
            <a:chExt cx="1440000" cy="860342"/>
          </a:xfrm>
        </p:grpSpPr>
        <p:grpSp>
          <p:nvGrpSpPr>
            <p:cNvPr id="8383" name="organ group - facial muscles">
              <a:extLst>
                <a:ext uri="{FF2B5EF4-FFF2-40B4-BE49-F238E27FC236}">
                  <a16:creationId xmlns:a16="http://schemas.microsoft.com/office/drawing/2014/main" id="{DFF90D9E-1433-D028-7951-6C783F518354}"/>
                </a:ext>
              </a:extLst>
            </p:cNvPr>
            <p:cNvGrpSpPr/>
            <p:nvPr/>
          </p:nvGrpSpPr>
          <p:grpSpPr>
            <a:xfrm>
              <a:off x="7143990" y="10478218"/>
              <a:ext cx="1440000" cy="860342"/>
              <a:chOff x="7554484" y="5020162"/>
              <a:chExt cx="1440000" cy="860342"/>
            </a:xfrm>
          </p:grpSpPr>
          <p:sp>
            <p:nvSpPr>
              <p:cNvPr id="8410" name="organ - facial muscles">
                <a:extLst>
                  <a:ext uri="{FF2B5EF4-FFF2-40B4-BE49-F238E27FC236}">
                    <a16:creationId xmlns:a16="http://schemas.microsoft.com/office/drawing/2014/main" id="{77435CD5-1E24-17CC-21D0-2F5782F969CB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86034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Abdomen</a:t>
                </a:r>
              </a:p>
            </p:txBody>
          </p:sp>
          <p:sp>
            <p:nvSpPr>
              <p:cNvPr id="8411" name="FTU - orbicularis oculi">
                <a:extLst>
                  <a:ext uri="{FF2B5EF4-FFF2-40B4-BE49-F238E27FC236}">
                    <a16:creationId xmlns:a16="http://schemas.microsoft.com/office/drawing/2014/main" id="{6AFF7C5C-AC13-61CF-A3C4-5B8432BD7470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Rectus abdominis</a:t>
                </a:r>
              </a:p>
            </p:txBody>
          </p:sp>
          <p:sp>
            <p:nvSpPr>
              <p:cNvPr id="8412" name="FTU - occipitofrontalis">
                <a:extLst>
                  <a:ext uri="{FF2B5EF4-FFF2-40B4-BE49-F238E27FC236}">
                    <a16:creationId xmlns:a16="http://schemas.microsoft.com/office/drawing/2014/main" id="{ABDFD07A-3C20-C9E5-E142-F793D223A61D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External oblique</a:t>
                </a:r>
              </a:p>
            </p:txBody>
          </p:sp>
          <p:sp>
            <p:nvSpPr>
              <p:cNvPr id="8413" name="FTU - nasalis">
                <a:extLst>
                  <a:ext uri="{FF2B5EF4-FFF2-40B4-BE49-F238E27FC236}">
                    <a16:creationId xmlns:a16="http://schemas.microsoft.com/office/drawing/2014/main" id="{FFFD7EDB-EF73-D8D1-F031-B65DB5140A42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Internal oblique</a:t>
                </a:r>
              </a:p>
            </p:txBody>
          </p:sp>
          <p:sp>
            <p:nvSpPr>
              <p:cNvPr id="8414" name="FTU - zygomaticus major">
                <a:extLst>
                  <a:ext uri="{FF2B5EF4-FFF2-40B4-BE49-F238E27FC236}">
                    <a16:creationId xmlns:a16="http://schemas.microsoft.com/office/drawing/2014/main" id="{95224171-2DC8-B147-201B-BAB2E9EA68EE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abdominis</a:t>
                </a:r>
              </a:p>
            </p:txBody>
          </p:sp>
          <p:sp>
            <p:nvSpPr>
              <p:cNvPr id="8415" name="FTU - zygomaticus minor">
                <a:extLst>
                  <a:ext uri="{FF2B5EF4-FFF2-40B4-BE49-F238E27FC236}">
                    <a16:creationId xmlns:a16="http://schemas.microsoft.com/office/drawing/2014/main" id="{477AAAA7-2C4D-0286-2904-D0EF5945F591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Pyramidalis</a:t>
                </a:r>
              </a:p>
            </p:txBody>
          </p:sp>
          <p:sp>
            <p:nvSpPr>
              <p:cNvPr id="8416" name="FTU - orbicularis oris">
                <a:extLst>
                  <a:ext uri="{FF2B5EF4-FFF2-40B4-BE49-F238E27FC236}">
                    <a16:creationId xmlns:a16="http://schemas.microsoft.com/office/drawing/2014/main" id="{8E6F1F24-CD55-6885-FF17-E17F2D667691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Quadratus lumborum</a:t>
                </a:r>
              </a:p>
            </p:txBody>
          </p:sp>
        </p:grpSp>
        <p:grpSp>
          <p:nvGrpSpPr>
            <p:cNvPr id="8384" name="Group 8383">
              <a:extLst>
                <a:ext uri="{FF2B5EF4-FFF2-40B4-BE49-F238E27FC236}">
                  <a16:creationId xmlns:a16="http://schemas.microsoft.com/office/drawing/2014/main" id="{F12941F5-A507-CDC9-2134-4FEAC2F412CE}"/>
                </a:ext>
              </a:extLst>
            </p:cNvPr>
            <p:cNvGrpSpPr/>
            <p:nvPr/>
          </p:nvGrpSpPr>
          <p:grpSpPr>
            <a:xfrm>
              <a:off x="8480978" y="10609390"/>
              <a:ext cx="84788" cy="91092"/>
              <a:chOff x="12626158" y="10798008"/>
              <a:chExt cx="84788" cy="91092"/>
            </a:xfrm>
          </p:grpSpPr>
          <p:sp>
            <p:nvSpPr>
              <p:cNvPr id="8407" name="Text Box 3036">
                <a:extLst>
                  <a:ext uri="{FF2B5EF4-FFF2-40B4-BE49-F238E27FC236}">
                    <a16:creationId xmlns:a16="http://schemas.microsoft.com/office/drawing/2014/main" id="{C093E9E0-0D56-AFFC-F49D-AB6D16CDD9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8" name="Text Box 3036">
                <a:extLst>
                  <a:ext uri="{FF2B5EF4-FFF2-40B4-BE49-F238E27FC236}">
                    <a16:creationId xmlns:a16="http://schemas.microsoft.com/office/drawing/2014/main" id="{2D55F7EF-3BD3-3140-F52E-3D05A8A913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9" name="Text Box 3036">
                <a:extLst>
                  <a:ext uri="{FF2B5EF4-FFF2-40B4-BE49-F238E27FC236}">
                    <a16:creationId xmlns:a16="http://schemas.microsoft.com/office/drawing/2014/main" id="{B54CD2CD-1627-2412-F4F8-0210B5D6E3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85" name="Group 8384">
              <a:extLst>
                <a:ext uri="{FF2B5EF4-FFF2-40B4-BE49-F238E27FC236}">
                  <a16:creationId xmlns:a16="http://schemas.microsoft.com/office/drawing/2014/main" id="{317508AC-FACB-0834-DC21-E8340EC526EE}"/>
                </a:ext>
              </a:extLst>
            </p:cNvPr>
            <p:cNvGrpSpPr/>
            <p:nvPr/>
          </p:nvGrpSpPr>
          <p:grpSpPr>
            <a:xfrm>
              <a:off x="8479618" y="10729308"/>
              <a:ext cx="84788" cy="91092"/>
              <a:chOff x="12626158" y="10798008"/>
              <a:chExt cx="84788" cy="91092"/>
            </a:xfrm>
          </p:grpSpPr>
          <p:sp>
            <p:nvSpPr>
              <p:cNvPr id="8404" name="Text Box 3036">
                <a:extLst>
                  <a:ext uri="{FF2B5EF4-FFF2-40B4-BE49-F238E27FC236}">
                    <a16:creationId xmlns:a16="http://schemas.microsoft.com/office/drawing/2014/main" id="{32FA0D45-3875-4532-2EC7-24724F82E5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5" name="Text Box 3036">
                <a:extLst>
                  <a:ext uri="{FF2B5EF4-FFF2-40B4-BE49-F238E27FC236}">
                    <a16:creationId xmlns:a16="http://schemas.microsoft.com/office/drawing/2014/main" id="{670F2A0E-AA24-50E4-F592-BF097D7102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6" name="Text Box 3036">
                <a:extLst>
                  <a:ext uri="{FF2B5EF4-FFF2-40B4-BE49-F238E27FC236}">
                    <a16:creationId xmlns:a16="http://schemas.microsoft.com/office/drawing/2014/main" id="{395D3F3F-D239-AD1B-94C4-F22F7A09D2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86" name="Group 8385">
              <a:extLst>
                <a:ext uri="{FF2B5EF4-FFF2-40B4-BE49-F238E27FC236}">
                  <a16:creationId xmlns:a16="http://schemas.microsoft.com/office/drawing/2014/main" id="{6172568B-C7AE-E33A-DE64-3162ACA08999}"/>
                </a:ext>
              </a:extLst>
            </p:cNvPr>
            <p:cNvGrpSpPr/>
            <p:nvPr/>
          </p:nvGrpSpPr>
          <p:grpSpPr>
            <a:xfrm>
              <a:off x="8479618" y="10851621"/>
              <a:ext cx="84788" cy="91092"/>
              <a:chOff x="12626158" y="10798008"/>
              <a:chExt cx="84788" cy="91092"/>
            </a:xfrm>
          </p:grpSpPr>
          <p:sp>
            <p:nvSpPr>
              <p:cNvPr id="8401" name="Text Box 3036">
                <a:extLst>
                  <a:ext uri="{FF2B5EF4-FFF2-40B4-BE49-F238E27FC236}">
                    <a16:creationId xmlns:a16="http://schemas.microsoft.com/office/drawing/2014/main" id="{3B2CC52B-5FD8-BA81-47A6-E554875153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2" name="Text Box 3036">
                <a:extLst>
                  <a:ext uri="{FF2B5EF4-FFF2-40B4-BE49-F238E27FC236}">
                    <a16:creationId xmlns:a16="http://schemas.microsoft.com/office/drawing/2014/main" id="{D06ED4FC-834F-B8E5-6530-B8C36BF8DD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3" name="Text Box 3036">
                <a:extLst>
                  <a:ext uri="{FF2B5EF4-FFF2-40B4-BE49-F238E27FC236}">
                    <a16:creationId xmlns:a16="http://schemas.microsoft.com/office/drawing/2014/main" id="{CA66CC02-57B6-2974-CF09-9DD888C189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87" name="Group 8386">
              <a:extLst>
                <a:ext uri="{FF2B5EF4-FFF2-40B4-BE49-F238E27FC236}">
                  <a16:creationId xmlns:a16="http://schemas.microsoft.com/office/drawing/2014/main" id="{8619C94B-CC23-F4F5-8ACE-D663C5B58EEB}"/>
                </a:ext>
              </a:extLst>
            </p:cNvPr>
            <p:cNvGrpSpPr/>
            <p:nvPr/>
          </p:nvGrpSpPr>
          <p:grpSpPr>
            <a:xfrm>
              <a:off x="8475905" y="10975150"/>
              <a:ext cx="84788" cy="91092"/>
              <a:chOff x="12626158" y="10798008"/>
              <a:chExt cx="84788" cy="91092"/>
            </a:xfrm>
          </p:grpSpPr>
          <p:sp>
            <p:nvSpPr>
              <p:cNvPr id="8398" name="Text Box 3036">
                <a:extLst>
                  <a:ext uri="{FF2B5EF4-FFF2-40B4-BE49-F238E27FC236}">
                    <a16:creationId xmlns:a16="http://schemas.microsoft.com/office/drawing/2014/main" id="{47FB64C3-7EA2-F1DC-7A6C-852BDB8ED6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99" name="Text Box 3036">
                <a:extLst>
                  <a:ext uri="{FF2B5EF4-FFF2-40B4-BE49-F238E27FC236}">
                    <a16:creationId xmlns:a16="http://schemas.microsoft.com/office/drawing/2014/main" id="{00DEFFE8-AB0C-930B-26AC-20F6795D1E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0" name="Text Box 3036">
                <a:extLst>
                  <a:ext uri="{FF2B5EF4-FFF2-40B4-BE49-F238E27FC236}">
                    <a16:creationId xmlns:a16="http://schemas.microsoft.com/office/drawing/2014/main" id="{B3FDC839-2DE0-56AF-DE21-75272504E8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88" name="Group 8387">
              <a:extLst>
                <a:ext uri="{FF2B5EF4-FFF2-40B4-BE49-F238E27FC236}">
                  <a16:creationId xmlns:a16="http://schemas.microsoft.com/office/drawing/2014/main" id="{3D31A8A6-6D72-93B7-4971-3C6B1E64D038}"/>
                </a:ext>
              </a:extLst>
            </p:cNvPr>
            <p:cNvGrpSpPr/>
            <p:nvPr/>
          </p:nvGrpSpPr>
          <p:grpSpPr>
            <a:xfrm>
              <a:off x="8474545" y="11095068"/>
              <a:ext cx="84788" cy="91092"/>
              <a:chOff x="12626158" y="10798008"/>
              <a:chExt cx="84788" cy="91092"/>
            </a:xfrm>
          </p:grpSpPr>
          <p:sp>
            <p:nvSpPr>
              <p:cNvPr id="8395" name="Text Box 3036">
                <a:extLst>
                  <a:ext uri="{FF2B5EF4-FFF2-40B4-BE49-F238E27FC236}">
                    <a16:creationId xmlns:a16="http://schemas.microsoft.com/office/drawing/2014/main" id="{0A2FA7FA-D1A4-6EDF-80BB-5213D3056D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96" name="Text Box 3036">
                <a:extLst>
                  <a:ext uri="{FF2B5EF4-FFF2-40B4-BE49-F238E27FC236}">
                    <a16:creationId xmlns:a16="http://schemas.microsoft.com/office/drawing/2014/main" id="{47AD8656-0FCF-2655-0BB2-E17F0BB9AF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97" name="Text Box 3036">
                <a:extLst>
                  <a:ext uri="{FF2B5EF4-FFF2-40B4-BE49-F238E27FC236}">
                    <a16:creationId xmlns:a16="http://schemas.microsoft.com/office/drawing/2014/main" id="{EB6F36D0-5A43-32F1-5DBF-923E81390C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89" name="Group 8388">
              <a:extLst>
                <a:ext uri="{FF2B5EF4-FFF2-40B4-BE49-F238E27FC236}">
                  <a16:creationId xmlns:a16="http://schemas.microsoft.com/office/drawing/2014/main" id="{8FCDD1FA-7A16-B3E3-54BC-7FC503C14D97}"/>
                </a:ext>
              </a:extLst>
            </p:cNvPr>
            <p:cNvGrpSpPr/>
            <p:nvPr/>
          </p:nvGrpSpPr>
          <p:grpSpPr>
            <a:xfrm>
              <a:off x="8474545" y="11217381"/>
              <a:ext cx="84788" cy="91092"/>
              <a:chOff x="12626158" y="10798008"/>
              <a:chExt cx="84788" cy="91092"/>
            </a:xfrm>
          </p:grpSpPr>
          <p:sp>
            <p:nvSpPr>
              <p:cNvPr id="8390" name="Text Box 3036">
                <a:extLst>
                  <a:ext uri="{FF2B5EF4-FFF2-40B4-BE49-F238E27FC236}">
                    <a16:creationId xmlns:a16="http://schemas.microsoft.com/office/drawing/2014/main" id="{5A3A914E-5B29-BA8B-B205-2B3D006BEA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91" name="Text Box 3036">
                <a:extLst>
                  <a:ext uri="{FF2B5EF4-FFF2-40B4-BE49-F238E27FC236}">
                    <a16:creationId xmlns:a16="http://schemas.microsoft.com/office/drawing/2014/main" id="{767A9080-5ADA-12C5-71FB-A949F91DDA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92" name="Text Box 3036">
                <a:extLst>
                  <a:ext uri="{FF2B5EF4-FFF2-40B4-BE49-F238E27FC236}">
                    <a16:creationId xmlns:a16="http://schemas.microsoft.com/office/drawing/2014/main" id="{BC90FD8B-7B7B-425E-D1BB-E905C51109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417" name="Group 8416">
            <a:extLst>
              <a:ext uri="{FF2B5EF4-FFF2-40B4-BE49-F238E27FC236}">
                <a16:creationId xmlns:a16="http://schemas.microsoft.com/office/drawing/2014/main" id="{7F1D4D01-4B0A-7FE7-8715-A691A1A9CA97}"/>
              </a:ext>
            </a:extLst>
          </p:cNvPr>
          <p:cNvGrpSpPr/>
          <p:nvPr/>
        </p:nvGrpSpPr>
        <p:grpSpPr>
          <a:xfrm>
            <a:off x="7146758" y="11177507"/>
            <a:ext cx="1441349" cy="1599226"/>
            <a:chOff x="7136707" y="11556436"/>
            <a:chExt cx="1441349" cy="1599226"/>
          </a:xfrm>
        </p:grpSpPr>
        <p:grpSp>
          <p:nvGrpSpPr>
            <p:cNvPr id="8418" name="Group 8417">
              <a:extLst>
                <a:ext uri="{FF2B5EF4-FFF2-40B4-BE49-F238E27FC236}">
                  <a16:creationId xmlns:a16="http://schemas.microsoft.com/office/drawing/2014/main" id="{25441BB3-3CB4-1B48-5A0A-87E7F784FAA6}"/>
                </a:ext>
              </a:extLst>
            </p:cNvPr>
            <p:cNvGrpSpPr/>
            <p:nvPr/>
          </p:nvGrpSpPr>
          <p:grpSpPr>
            <a:xfrm>
              <a:off x="7136707" y="11556436"/>
              <a:ext cx="1441349" cy="1599226"/>
              <a:chOff x="8689413" y="11391905"/>
              <a:chExt cx="1441349" cy="1599226"/>
            </a:xfrm>
          </p:grpSpPr>
          <p:grpSp>
            <p:nvGrpSpPr>
              <p:cNvPr id="8471" name="organ group - facial muscles">
                <a:extLst>
                  <a:ext uri="{FF2B5EF4-FFF2-40B4-BE49-F238E27FC236}">
                    <a16:creationId xmlns:a16="http://schemas.microsoft.com/office/drawing/2014/main" id="{A2EB337A-97F0-283C-0D17-3187131BD1F2}"/>
                  </a:ext>
                </a:extLst>
              </p:cNvPr>
              <p:cNvGrpSpPr/>
              <p:nvPr/>
            </p:nvGrpSpPr>
            <p:grpSpPr>
              <a:xfrm>
                <a:off x="8690762" y="11391905"/>
                <a:ext cx="1440000" cy="1599226"/>
                <a:chOff x="7554484" y="5020163"/>
                <a:chExt cx="1440000" cy="1599226"/>
              </a:xfrm>
            </p:grpSpPr>
            <p:sp>
              <p:nvSpPr>
                <p:cNvPr id="8475" name="organ - facial muscles">
                  <a:extLst>
                    <a:ext uri="{FF2B5EF4-FFF2-40B4-BE49-F238E27FC236}">
                      <a16:creationId xmlns:a16="http://schemas.microsoft.com/office/drawing/2014/main" id="{9D159755-C8BB-2C8D-066A-DFB4B947B0B2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59922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Back</a:t>
                  </a:r>
                </a:p>
              </p:txBody>
            </p:sp>
            <p:sp>
              <p:nvSpPr>
                <p:cNvPr id="8476" name="FTU - orbicularis oculi">
                  <a:extLst>
                    <a:ext uri="{FF2B5EF4-FFF2-40B4-BE49-F238E27FC236}">
                      <a16:creationId xmlns:a16="http://schemas.microsoft.com/office/drawing/2014/main" id="{3200355C-4FC3-E845-ECEF-F1542714591D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Iliocostalis</a:t>
                  </a:r>
                </a:p>
              </p:txBody>
            </p:sp>
            <p:sp>
              <p:nvSpPr>
                <p:cNvPr id="8477" name="FTU - occipitofrontalis">
                  <a:extLst>
                    <a:ext uri="{FF2B5EF4-FFF2-40B4-BE49-F238E27FC236}">
                      <a16:creationId xmlns:a16="http://schemas.microsoft.com/office/drawing/2014/main" id="{13FC3345-5F9E-C014-1FFA-100D7DD395D0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Longissimus</a:t>
                  </a:r>
                </a:p>
              </p:txBody>
            </p:sp>
            <p:sp>
              <p:nvSpPr>
                <p:cNvPr id="8478" name="FTU - nasalis">
                  <a:extLst>
                    <a:ext uri="{FF2B5EF4-FFF2-40B4-BE49-F238E27FC236}">
                      <a16:creationId xmlns:a16="http://schemas.microsoft.com/office/drawing/2014/main" id="{A6DFBFEA-7837-2CE2-EFDC-5D91F1305444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Spinalis</a:t>
                  </a:r>
                </a:p>
              </p:txBody>
            </p:sp>
            <p:sp>
              <p:nvSpPr>
                <p:cNvPr id="8479" name="FTU - zygomaticus major">
                  <a:extLst>
                    <a:ext uri="{FF2B5EF4-FFF2-40B4-BE49-F238E27FC236}">
                      <a16:creationId xmlns:a16="http://schemas.microsoft.com/office/drawing/2014/main" id="{E4A6AC94-8CCC-EB63-5629-B3BD1DA35478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Latissimus dorsi</a:t>
                  </a:r>
                </a:p>
              </p:txBody>
            </p:sp>
            <p:sp>
              <p:nvSpPr>
                <p:cNvPr id="8480" name="FTU - zygomaticus minor">
                  <a:extLst>
                    <a:ext uri="{FF2B5EF4-FFF2-40B4-BE49-F238E27FC236}">
                      <a16:creationId xmlns:a16="http://schemas.microsoft.com/office/drawing/2014/main" id="{FCF80ACF-0327-5616-C367-A8021815FCD0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thoracis</a:t>
                  </a:r>
                </a:p>
              </p:txBody>
            </p:sp>
            <p:sp>
              <p:nvSpPr>
                <p:cNvPr id="8481" name="FTU - orbicularis oris">
                  <a:extLst>
                    <a:ext uri="{FF2B5EF4-FFF2-40B4-BE49-F238E27FC236}">
                      <a16:creationId xmlns:a16="http://schemas.microsoft.com/office/drawing/2014/main" id="{0F4F8F45-D992-9156-FED9-F22BF8DB4603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cervicis</a:t>
                  </a:r>
                </a:p>
              </p:txBody>
            </p:sp>
            <p:sp>
              <p:nvSpPr>
                <p:cNvPr id="8482" name="FTU - depressor anguli oris">
                  <a:extLst>
                    <a:ext uri="{FF2B5EF4-FFF2-40B4-BE49-F238E27FC236}">
                      <a16:creationId xmlns:a16="http://schemas.microsoft.com/office/drawing/2014/main" id="{54DC88B9-5789-A84C-8D96-82F83F82044A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capitis</a:t>
                  </a:r>
                </a:p>
              </p:txBody>
            </p:sp>
            <p:sp>
              <p:nvSpPr>
                <p:cNvPr id="8483" name="FTU - levator labii">
                  <a:extLst>
                    <a:ext uri="{FF2B5EF4-FFF2-40B4-BE49-F238E27FC236}">
                      <a16:creationId xmlns:a16="http://schemas.microsoft.com/office/drawing/2014/main" id="{6E36A6B9-E3C7-8396-B4FC-98741D17AC9D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Multifidus</a:t>
                  </a:r>
                </a:p>
              </p:txBody>
            </p:sp>
            <p:sp>
              <p:nvSpPr>
                <p:cNvPr id="8484" name="FTU - mentalis">
                  <a:extLst>
                    <a:ext uri="{FF2B5EF4-FFF2-40B4-BE49-F238E27FC236}">
                      <a16:creationId xmlns:a16="http://schemas.microsoft.com/office/drawing/2014/main" id="{181974BE-D543-833D-E384-F0C61C7563C2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Rotatores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485" name="FTU - temporalis">
                  <a:extLst>
                    <a:ext uri="{FF2B5EF4-FFF2-40B4-BE49-F238E27FC236}">
                      <a16:creationId xmlns:a16="http://schemas.microsoft.com/office/drawing/2014/main" id="{B31F4898-9E2F-A86E-AAC7-F41E001C87B9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Interspinales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472" name="organ group - facial muscles">
                <a:extLst>
                  <a:ext uri="{FF2B5EF4-FFF2-40B4-BE49-F238E27FC236}">
                    <a16:creationId xmlns:a16="http://schemas.microsoft.com/office/drawing/2014/main" id="{B9ABD860-CF9C-59CE-9672-01B9F32F1237}"/>
                  </a:ext>
                </a:extLst>
              </p:cNvPr>
              <p:cNvGrpSpPr/>
              <p:nvPr/>
            </p:nvGrpSpPr>
            <p:grpSpPr>
              <a:xfrm>
                <a:off x="8689413" y="12732704"/>
                <a:ext cx="1440000" cy="232281"/>
                <a:chOff x="7554484" y="5140413"/>
                <a:chExt cx="1440000" cy="232281"/>
              </a:xfrm>
            </p:grpSpPr>
            <p:sp>
              <p:nvSpPr>
                <p:cNvPr id="8473" name="FTU - orbicularis oculi">
                  <a:extLst>
                    <a:ext uri="{FF2B5EF4-FFF2-40B4-BE49-F238E27FC236}">
                      <a16:creationId xmlns:a16="http://schemas.microsoft.com/office/drawing/2014/main" id="{6B6B77FC-EEAD-7FEA-B6A3-6F6E6C0CAB57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Intertransversarii</a:t>
                  </a:r>
                </a:p>
              </p:txBody>
            </p:sp>
            <p:sp>
              <p:nvSpPr>
                <p:cNvPr id="8474" name="FTU - nasalis">
                  <a:extLst>
                    <a:ext uri="{FF2B5EF4-FFF2-40B4-BE49-F238E27FC236}">
                      <a16:creationId xmlns:a16="http://schemas.microsoft.com/office/drawing/2014/main" id="{0B08C6B0-98EE-8B9A-3EBF-3879AA204992}"/>
                    </a:ext>
                  </a:extLst>
                </p:cNvPr>
                <p:cNvSpPr txBox="1"/>
                <p:nvPr/>
              </p:nvSpPr>
              <p:spPr>
                <a:xfrm>
                  <a:off x="7554484" y="526469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Splenius - cervicis</a:t>
                  </a:r>
                </a:p>
              </p:txBody>
            </p:sp>
          </p:grpSp>
        </p:grpSp>
        <p:grpSp>
          <p:nvGrpSpPr>
            <p:cNvPr id="8419" name="Group 8418">
              <a:extLst>
                <a:ext uri="{FF2B5EF4-FFF2-40B4-BE49-F238E27FC236}">
                  <a16:creationId xmlns:a16="http://schemas.microsoft.com/office/drawing/2014/main" id="{A933D483-5B36-DA15-6727-40B1F2EF4641}"/>
                </a:ext>
              </a:extLst>
            </p:cNvPr>
            <p:cNvGrpSpPr/>
            <p:nvPr/>
          </p:nvGrpSpPr>
          <p:grpSpPr>
            <a:xfrm>
              <a:off x="8480869" y="11689385"/>
              <a:ext cx="84788" cy="91092"/>
              <a:chOff x="12626158" y="10798008"/>
              <a:chExt cx="84788" cy="91092"/>
            </a:xfrm>
          </p:grpSpPr>
          <p:sp>
            <p:nvSpPr>
              <p:cNvPr id="8468" name="Text Box 3036">
                <a:extLst>
                  <a:ext uri="{FF2B5EF4-FFF2-40B4-BE49-F238E27FC236}">
                    <a16:creationId xmlns:a16="http://schemas.microsoft.com/office/drawing/2014/main" id="{B972E2A6-4F80-1B1D-E2BE-F8E596D391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69" name="Text Box 3036">
                <a:extLst>
                  <a:ext uri="{FF2B5EF4-FFF2-40B4-BE49-F238E27FC236}">
                    <a16:creationId xmlns:a16="http://schemas.microsoft.com/office/drawing/2014/main" id="{9356BF7D-CB43-DF37-28F2-E9A524EC381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70" name="Text Box 3036">
                <a:extLst>
                  <a:ext uri="{FF2B5EF4-FFF2-40B4-BE49-F238E27FC236}">
                    <a16:creationId xmlns:a16="http://schemas.microsoft.com/office/drawing/2014/main" id="{9310BD31-B56B-492D-1019-BFB8F0D05B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20" name="Group 8419">
              <a:extLst>
                <a:ext uri="{FF2B5EF4-FFF2-40B4-BE49-F238E27FC236}">
                  <a16:creationId xmlns:a16="http://schemas.microsoft.com/office/drawing/2014/main" id="{F6CE5ED0-3CFB-0016-2572-F9E52270CA9D}"/>
                </a:ext>
              </a:extLst>
            </p:cNvPr>
            <p:cNvGrpSpPr/>
            <p:nvPr/>
          </p:nvGrpSpPr>
          <p:grpSpPr>
            <a:xfrm>
              <a:off x="8479509" y="11809303"/>
              <a:ext cx="84788" cy="91092"/>
              <a:chOff x="12626158" y="10798008"/>
              <a:chExt cx="84788" cy="91092"/>
            </a:xfrm>
          </p:grpSpPr>
          <p:sp>
            <p:nvSpPr>
              <p:cNvPr id="8463" name="Text Box 3036">
                <a:extLst>
                  <a:ext uri="{FF2B5EF4-FFF2-40B4-BE49-F238E27FC236}">
                    <a16:creationId xmlns:a16="http://schemas.microsoft.com/office/drawing/2014/main" id="{73B3B7A7-A8DB-1853-5C39-2028578534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64" name="Text Box 3036">
                <a:extLst>
                  <a:ext uri="{FF2B5EF4-FFF2-40B4-BE49-F238E27FC236}">
                    <a16:creationId xmlns:a16="http://schemas.microsoft.com/office/drawing/2014/main" id="{6D968B12-329D-576F-F51D-CB24168C9E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67" name="Text Box 3036">
                <a:extLst>
                  <a:ext uri="{FF2B5EF4-FFF2-40B4-BE49-F238E27FC236}">
                    <a16:creationId xmlns:a16="http://schemas.microsoft.com/office/drawing/2014/main" id="{6D65E14F-D4CE-4D44-0476-1194C8EAC0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21" name="Group 8420">
              <a:extLst>
                <a:ext uri="{FF2B5EF4-FFF2-40B4-BE49-F238E27FC236}">
                  <a16:creationId xmlns:a16="http://schemas.microsoft.com/office/drawing/2014/main" id="{86C9BB2D-C81B-4D93-5AD4-4FC0BCF12CC6}"/>
                </a:ext>
              </a:extLst>
            </p:cNvPr>
            <p:cNvGrpSpPr/>
            <p:nvPr/>
          </p:nvGrpSpPr>
          <p:grpSpPr>
            <a:xfrm>
              <a:off x="8479509" y="11931616"/>
              <a:ext cx="84788" cy="91092"/>
              <a:chOff x="12626158" y="10798008"/>
              <a:chExt cx="84788" cy="91092"/>
            </a:xfrm>
          </p:grpSpPr>
          <p:sp>
            <p:nvSpPr>
              <p:cNvPr id="8460" name="Text Box 3036">
                <a:extLst>
                  <a:ext uri="{FF2B5EF4-FFF2-40B4-BE49-F238E27FC236}">
                    <a16:creationId xmlns:a16="http://schemas.microsoft.com/office/drawing/2014/main" id="{DCF36C59-B2FE-E6A8-7235-634DF543E1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61" name="Text Box 3036">
                <a:extLst>
                  <a:ext uri="{FF2B5EF4-FFF2-40B4-BE49-F238E27FC236}">
                    <a16:creationId xmlns:a16="http://schemas.microsoft.com/office/drawing/2014/main" id="{D7C287C0-B299-004A-53B1-DD00008162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62" name="Text Box 3036">
                <a:extLst>
                  <a:ext uri="{FF2B5EF4-FFF2-40B4-BE49-F238E27FC236}">
                    <a16:creationId xmlns:a16="http://schemas.microsoft.com/office/drawing/2014/main" id="{DF8F0D14-770C-93FF-CE35-E7CCA6F917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22" name="Group 8421">
              <a:extLst>
                <a:ext uri="{FF2B5EF4-FFF2-40B4-BE49-F238E27FC236}">
                  <a16:creationId xmlns:a16="http://schemas.microsoft.com/office/drawing/2014/main" id="{D344D888-4677-4F64-296E-FD205EFA5637}"/>
                </a:ext>
              </a:extLst>
            </p:cNvPr>
            <p:cNvGrpSpPr/>
            <p:nvPr/>
          </p:nvGrpSpPr>
          <p:grpSpPr>
            <a:xfrm>
              <a:off x="8475796" y="12055145"/>
              <a:ext cx="84788" cy="91092"/>
              <a:chOff x="12626158" y="10798008"/>
              <a:chExt cx="84788" cy="91092"/>
            </a:xfrm>
          </p:grpSpPr>
          <p:sp>
            <p:nvSpPr>
              <p:cNvPr id="8457" name="Text Box 3036">
                <a:extLst>
                  <a:ext uri="{FF2B5EF4-FFF2-40B4-BE49-F238E27FC236}">
                    <a16:creationId xmlns:a16="http://schemas.microsoft.com/office/drawing/2014/main" id="{0EE19268-087D-F42A-2F58-5D4CFB1963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58" name="Text Box 3036">
                <a:extLst>
                  <a:ext uri="{FF2B5EF4-FFF2-40B4-BE49-F238E27FC236}">
                    <a16:creationId xmlns:a16="http://schemas.microsoft.com/office/drawing/2014/main" id="{39E21262-EA81-E8F1-539F-E10A5E97FB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59" name="Text Box 3036">
                <a:extLst>
                  <a:ext uri="{FF2B5EF4-FFF2-40B4-BE49-F238E27FC236}">
                    <a16:creationId xmlns:a16="http://schemas.microsoft.com/office/drawing/2014/main" id="{F0F301B9-BDC2-BA52-6A32-840F20B89F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23" name="Group 8422">
              <a:extLst>
                <a:ext uri="{FF2B5EF4-FFF2-40B4-BE49-F238E27FC236}">
                  <a16:creationId xmlns:a16="http://schemas.microsoft.com/office/drawing/2014/main" id="{E4138005-420E-80AB-BEDA-28E315583F21}"/>
                </a:ext>
              </a:extLst>
            </p:cNvPr>
            <p:cNvGrpSpPr/>
            <p:nvPr/>
          </p:nvGrpSpPr>
          <p:grpSpPr>
            <a:xfrm>
              <a:off x="8474436" y="12175063"/>
              <a:ext cx="84788" cy="91092"/>
              <a:chOff x="12626158" y="10798008"/>
              <a:chExt cx="84788" cy="91092"/>
            </a:xfrm>
          </p:grpSpPr>
          <p:sp>
            <p:nvSpPr>
              <p:cNvPr id="8454" name="Text Box 3036">
                <a:extLst>
                  <a:ext uri="{FF2B5EF4-FFF2-40B4-BE49-F238E27FC236}">
                    <a16:creationId xmlns:a16="http://schemas.microsoft.com/office/drawing/2014/main" id="{4D6796F2-E1CF-43BF-8A5C-BB2F8F7DFF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55" name="Text Box 3036">
                <a:extLst>
                  <a:ext uri="{FF2B5EF4-FFF2-40B4-BE49-F238E27FC236}">
                    <a16:creationId xmlns:a16="http://schemas.microsoft.com/office/drawing/2014/main" id="{40F73256-167E-55A1-FD56-7567843424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56" name="Text Box 3036">
                <a:extLst>
                  <a:ext uri="{FF2B5EF4-FFF2-40B4-BE49-F238E27FC236}">
                    <a16:creationId xmlns:a16="http://schemas.microsoft.com/office/drawing/2014/main" id="{C338FA60-C0AC-AA65-5C59-E47B308926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24" name="Group 8423">
              <a:extLst>
                <a:ext uri="{FF2B5EF4-FFF2-40B4-BE49-F238E27FC236}">
                  <a16:creationId xmlns:a16="http://schemas.microsoft.com/office/drawing/2014/main" id="{622AFA5B-303C-59C1-B4CA-CEEAB5B49BEE}"/>
                </a:ext>
              </a:extLst>
            </p:cNvPr>
            <p:cNvGrpSpPr/>
            <p:nvPr/>
          </p:nvGrpSpPr>
          <p:grpSpPr>
            <a:xfrm>
              <a:off x="8474436" y="12297376"/>
              <a:ext cx="84788" cy="91092"/>
              <a:chOff x="12626158" y="10798008"/>
              <a:chExt cx="84788" cy="91092"/>
            </a:xfrm>
          </p:grpSpPr>
          <p:sp>
            <p:nvSpPr>
              <p:cNvPr id="8451" name="Text Box 3036">
                <a:extLst>
                  <a:ext uri="{FF2B5EF4-FFF2-40B4-BE49-F238E27FC236}">
                    <a16:creationId xmlns:a16="http://schemas.microsoft.com/office/drawing/2014/main" id="{EB83D7F7-32D0-93D6-589A-C112FEFD33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52" name="Text Box 3036">
                <a:extLst>
                  <a:ext uri="{FF2B5EF4-FFF2-40B4-BE49-F238E27FC236}">
                    <a16:creationId xmlns:a16="http://schemas.microsoft.com/office/drawing/2014/main" id="{1D1C20A9-E8A2-8105-0AE9-A70A1BC9B2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53" name="Text Box 3036">
                <a:extLst>
                  <a:ext uri="{FF2B5EF4-FFF2-40B4-BE49-F238E27FC236}">
                    <a16:creationId xmlns:a16="http://schemas.microsoft.com/office/drawing/2014/main" id="{6994217A-FD07-9B56-810E-0B446A5CA1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25" name="Group 8424">
              <a:extLst>
                <a:ext uri="{FF2B5EF4-FFF2-40B4-BE49-F238E27FC236}">
                  <a16:creationId xmlns:a16="http://schemas.microsoft.com/office/drawing/2014/main" id="{ADE8CDE9-3FCB-41C3-A1A3-A17FAA8BD648}"/>
                </a:ext>
              </a:extLst>
            </p:cNvPr>
            <p:cNvGrpSpPr/>
            <p:nvPr/>
          </p:nvGrpSpPr>
          <p:grpSpPr>
            <a:xfrm>
              <a:off x="8476387" y="12422601"/>
              <a:ext cx="84788" cy="91092"/>
              <a:chOff x="12626158" y="10798008"/>
              <a:chExt cx="84788" cy="91092"/>
            </a:xfrm>
          </p:grpSpPr>
          <p:sp>
            <p:nvSpPr>
              <p:cNvPr id="8446" name="Text Box 3036">
                <a:extLst>
                  <a:ext uri="{FF2B5EF4-FFF2-40B4-BE49-F238E27FC236}">
                    <a16:creationId xmlns:a16="http://schemas.microsoft.com/office/drawing/2014/main" id="{92F1B910-14FA-4899-4524-1BE73044FB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49" name="Text Box 3036">
                <a:extLst>
                  <a:ext uri="{FF2B5EF4-FFF2-40B4-BE49-F238E27FC236}">
                    <a16:creationId xmlns:a16="http://schemas.microsoft.com/office/drawing/2014/main" id="{B59283AD-E8EE-FC5B-5FB3-F680401C8D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50" name="Text Box 3036">
                <a:extLst>
                  <a:ext uri="{FF2B5EF4-FFF2-40B4-BE49-F238E27FC236}">
                    <a16:creationId xmlns:a16="http://schemas.microsoft.com/office/drawing/2014/main" id="{34B2C542-96BF-ADB4-BECB-9881896729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26" name="Group 8425">
              <a:extLst>
                <a:ext uri="{FF2B5EF4-FFF2-40B4-BE49-F238E27FC236}">
                  <a16:creationId xmlns:a16="http://schemas.microsoft.com/office/drawing/2014/main" id="{8F8DCC68-3DA3-E83C-4649-6E6AB6C7ADE0}"/>
                </a:ext>
              </a:extLst>
            </p:cNvPr>
            <p:cNvGrpSpPr/>
            <p:nvPr/>
          </p:nvGrpSpPr>
          <p:grpSpPr>
            <a:xfrm>
              <a:off x="8475027" y="12542519"/>
              <a:ext cx="84788" cy="91092"/>
              <a:chOff x="12626158" y="10798008"/>
              <a:chExt cx="84788" cy="91092"/>
            </a:xfrm>
          </p:grpSpPr>
          <p:sp>
            <p:nvSpPr>
              <p:cNvPr id="8443" name="Text Box 3036">
                <a:extLst>
                  <a:ext uri="{FF2B5EF4-FFF2-40B4-BE49-F238E27FC236}">
                    <a16:creationId xmlns:a16="http://schemas.microsoft.com/office/drawing/2014/main" id="{2D0761CD-468D-9E06-8744-97D53090B1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44" name="Text Box 3036">
                <a:extLst>
                  <a:ext uri="{FF2B5EF4-FFF2-40B4-BE49-F238E27FC236}">
                    <a16:creationId xmlns:a16="http://schemas.microsoft.com/office/drawing/2014/main" id="{C2A186C0-3B25-664C-5710-3A821C01B6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45" name="Text Box 3036">
                <a:extLst>
                  <a:ext uri="{FF2B5EF4-FFF2-40B4-BE49-F238E27FC236}">
                    <a16:creationId xmlns:a16="http://schemas.microsoft.com/office/drawing/2014/main" id="{046BCB5F-DC4A-2B8F-0E9A-37DBE05868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27" name="Group 8426">
              <a:extLst>
                <a:ext uri="{FF2B5EF4-FFF2-40B4-BE49-F238E27FC236}">
                  <a16:creationId xmlns:a16="http://schemas.microsoft.com/office/drawing/2014/main" id="{754EE47A-BA84-1BE9-F7E3-D7424087C62B}"/>
                </a:ext>
              </a:extLst>
            </p:cNvPr>
            <p:cNvGrpSpPr/>
            <p:nvPr/>
          </p:nvGrpSpPr>
          <p:grpSpPr>
            <a:xfrm>
              <a:off x="8475027" y="12664832"/>
              <a:ext cx="84788" cy="91092"/>
              <a:chOff x="12626158" y="10798008"/>
              <a:chExt cx="84788" cy="91092"/>
            </a:xfrm>
          </p:grpSpPr>
          <p:sp>
            <p:nvSpPr>
              <p:cNvPr id="8440" name="Text Box 3036">
                <a:extLst>
                  <a:ext uri="{FF2B5EF4-FFF2-40B4-BE49-F238E27FC236}">
                    <a16:creationId xmlns:a16="http://schemas.microsoft.com/office/drawing/2014/main" id="{F219978D-3167-DD80-470B-5699425807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41" name="Text Box 3036">
                <a:extLst>
                  <a:ext uri="{FF2B5EF4-FFF2-40B4-BE49-F238E27FC236}">
                    <a16:creationId xmlns:a16="http://schemas.microsoft.com/office/drawing/2014/main" id="{4E8FC972-AB7B-28A0-A262-8982D03493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42" name="Text Box 3036">
                <a:extLst>
                  <a:ext uri="{FF2B5EF4-FFF2-40B4-BE49-F238E27FC236}">
                    <a16:creationId xmlns:a16="http://schemas.microsoft.com/office/drawing/2014/main" id="{4AFC81B3-068E-1025-B724-5B3AAA7B306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28" name="Group 8427">
              <a:extLst>
                <a:ext uri="{FF2B5EF4-FFF2-40B4-BE49-F238E27FC236}">
                  <a16:creationId xmlns:a16="http://schemas.microsoft.com/office/drawing/2014/main" id="{B4E04B77-3A9C-D6A5-CC54-F2F8C3CDF4A2}"/>
                </a:ext>
              </a:extLst>
            </p:cNvPr>
            <p:cNvGrpSpPr/>
            <p:nvPr/>
          </p:nvGrpSpPr>
          <p:grpSpPr>
            <a:xfrm>
              <a:off x="8471314" y="12788361"/>
              <a:ext cx="84788" cy="91092"/>
              <a:chOff x="12626158" y="10798008"/>
              <a:chExt cx="84788" cy="91092"/>
            </a:xfrm>
          </p:grpSpPr>
          <p:sp>
            <p:nvSpPr>
              <p:cNvPr id="8437" name="Text Box 3036">
                <a:extLst>
                  <a:ext uri="{FF2B5EF4-FFF2-40B4-BE49-F238E27FC236}">
                    <a16:creationId xmlns:a16="http://schemas.microsoft.com/office/drawing/2014/main" id="{9A9C23C6-29A1-5B76-93D3-7F0056C05D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38" name="Text Box 3036">
                <a:extLst>
                  <a:ext uri="{FF2B5EF4-FFF2-40B4-BE49-F238E27FC236}">
                    <a16:creationId xmlns:a16="http://schemas.microsoft.com/office/drawing/2014/main" id="{6EC8B4D8-8EEC-4804-0F81-A707F2ED43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39" name="Text Box 3036">
                <a:extLst>
                  <a:ext uri="{FF2B5EF4-FFF2-40B4-BE49-F238E27FC236}">
                    <a16:creationId xmlns:a16="http://schemas.microsoft.com/office/drawing/2014/main" id="{28F4234B-F928-0BAA-90C8-255C637F15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29" name="Group 8428">
              <a:extLst>
                <a:ext uri="{FF2B5EF4-FFF2-40B4-BE49-F238E27FC236}">
                  <a16:creationId xmlns:a16="http://schemas.microsoft.com/office/drawing/2014/main" id="{0537D8FE-09BF-CFE9-536B-04AE143B3A12}"/>
                </a:ext>
              </a:extLst>
            </p:cNvPr>
            <p:cNvGrpSpPr/>
            <p:nvPr/>
          </p:nvGrpSpPr>
          <p:grpSpPr>
            <a:xfrm>
              <a:off x="8469954" y="12908279"/>
              <a:ext cx="84788" cy="91092"/>
              <a:chOff x="12626158" y="10798008"/>
              <a:chExt cx="84788" cy="91092"/>
            </a:xfrm>
          </p:grpSpPr>
          <p:sp>
            <p:nvSpPr>
              <p:cNvPr id="8434" name="Text Box 3036">
                <a:extLst>
                  <a:ext uri="{FF2B5EF4-FFF2-40B4-BE49-F238E27FC236}">
                    <a16:creationId xmlns:a16="http://schemas.microsoft.com/office/drawing/2014/main" id="{FB1E4B8E-A5EE-3A5D-A8BF-C3B355F366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35" name="Text Box 3036">
                <a:extLst>
                  <a:ext uri="{FF2B5EF4-FFF2-40B4-BE49-F238E27FC236}">
                    <a16:creationId xmlns:a16="http://schemas.microsoft.com/office/drawing/2014/main" id="{BFB1A462-9205-78B5-33A4-0499815985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36" name="Text Box 3036">
                <a:extLst>
                  <a:ext uri="{FF2B5EF4-FFF2-40B4-BE49-F238E27FC236}">
                    <a16:creationId xmlns:a16="http://schemas.microsoft.com/office/drawing/2014/main" id="{F73E7027-7789-B12B-8DF1-6BCB1D5220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30" name="Group 8429">
              <a:extLst>
                <a:ext uri="{FF2B5EF4-FFF2-40B4-BE49-F238E27FC236}">
                  <a16:creationId xmlns:a16="http://schemas.microsoft.com/office/drawing/2014/main" id="{52F068FB-4A41-B267-59F1-9F146AE06356}"/>
                </a:ext>
              </a:extLst>
            </p:cNvPr>
            <p:cNvGrpSpPr/>
            <p:nvPr/>
          </p:nvGrpSpPr>
          <p:grpSpPr>
            <a:xfrm>
              <a:off x="8469954" y="13030592"/>
              <a:ext cx="84788" cy="91092"/>
              <a:chOff x="12626158" y="10798008"/>
              <a:chExt cx="84788" cy="91092"/>
            </a:xfrm>
          </p:grpSpPr>
          <p:sp>
            <p:nvSpPr>
              <p:cNvPr id="8431" name="Text Box 3036">
                <a:extLst>
                  <a:ext uri="{FF2B5EF4-FFF2-40B4-BE49-F238E27FC236}">
                    <a16:creationId xmlns:a16="http://schemas.microsoft.com/office/drawing/2014/main" id="{2C9ED563-15FF-FB5F-97C7-5D1B7717F2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32" name="Text Box 3036">
                <a:extLst>
                  <a:ext uri="{FF2B5EF4-FFF2-40B4-BE49-F238E27FC236}">
                    <a16:creationId xmlns:a16="http://schemas.microsoft.com/office/drawing/2014/main" id="{A41CB90E-63B3-AF6E-A89C-852D3C60B47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33" name="Text Box 3036">
                <a:extLst>
                  <a:ext uri="{FF2B5EF4-FFF2-40B4-BE49-F238E27FC236}">
                    <a16:creationId xmlns:a16="http://schemas.microsoft.com/office/drawing/2014/main" id="{2E29393A-2398-BCC1-0695-DB6E1CB809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488" name="Group 8487">
            <a:extLst>
              <a:ext uri="{FF2B5EF4-FFF2-40B4-BE49-F238E27FC236}">
                <a16:creationId xmlns:a16="http://schemas.microsoft.com/office/drawing/2014/main" id="{F1E26A73-CEC4-1977-22AB-3D8F19898CFB}"/>
              </a:ext>
            </a:extLst>
          </p:cNvPr>
          <p:cNvGrpSpPr/>
          <p:nvPr/>
        </p:nvGrpSpPr>
        <p:grpSpPr>
          <a:xfrm>
            <a:off x="7150812" y="13107146"/>
            <a:ext cx="1440000" cy="1227908"/>
            <a:chOff x="7152387" y="13561267"/>
            <a:chExt cx="1440000" cy="1227908"/>
          </a:xfrm>
        </p:grpSpPr>
        <p:grpSp>
          <p:nvGrpSpPr>
            <p:cNvPr id="8489" name="organ group - facial muscles">
              <a:extLst>
                <a:ext uri="{FF2B5EF4-FFF2-40B4-BE49-F238E27FC236}">
                  <a16:creationId xmlns:a16="http://schemas.microsoft.com/office/drawing/2014/main" id="{E3CF2725-F984-43EE-BB4A-8B139F4528A7}"/>
                </a:ext>
              </a:extLst>
            </p:cNvPr>
            <p:cNvGrpSpPr/>
            <p:nvPr/>
          </p:nvGrpSpPr>
          <p:grpSpPr>
            <a:xfrm>
              <a:off x="7152387" y="13561267"/>
              <a:ext cx="1440000" cy="1227908"/>
              <a:chOff x="7554484" y="5020162"/>
              <a:chExt cx="1440000" cy="1227908"/>
            </a:xfrm>
          </p:grpSpPr>
          <p:sp>
            <p:nvSpPr>
              <p:cNvPr id="8536" name="organ - facial muscles">
                <a:extLst>
                  <a:ext uri="{FF2B5EF4-FFF2-40B4-BE49-F238E27FC236}">
                    <a16:creationId xmlns:a16="http://schemas.microsoft.com/office/drawing/2014/main" id="{D4BB6313-727C-8531-8E99-FEA35BC4CBF8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22790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Chest</a:t>
                </a:r>
              </a:p>
            </p:txBody>
          </p:sp>
          <p:sp>
            <p:nvSpPr>
              <p:cNvPr id="8537" name="FTU - orbicularis oculi">
                <a:extLst>
                  <a:ext uri="{FF2B5EF4-FFF2-40B4-BE49-F238E27FC236}">
                    <a16:creationId xmlns:a16="http://schemas.microsoft.com/office/drawing/2014/main" id="{7F021883-8EBA-DE3A-EF2C-3C60E3C56649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external</a:t>
                </a:r>
              </a:p>
            </p:txBody>
          </p:sp>
          <p:sp>
            <p:nvSpPr>
              <p:cNvPr id="8538" name="FTU - occipitofrontalis">
                <a:extLst>
                  <a:ext uri="{FF2B5EF4-FFF2-40B4-BE49-F238E27FC236}">
                    <a16:creationId xmlns:a16="http://schemas.microsoft.com/office/drawing/2014/main" id="{5EB90E6C-2475-BAAC-2FB0-B5F3CE614549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internal</a:t>
                </a:r>
              </a:p>
            </p:txBody>
          </p:sp>
          <p:sp>
            <p:nvSpPr>
              <p:cNvPr id="8539" name="FTU - nasalis">
                <a:extLst>
                  <a:ext uri="{FF2B5EF4-FFF2-40B4-BE49-F238E27FC236}">
                    <a16:creationId xmlns:a16="http://schemas.microsoft.com/office/drawing/2014/main" id="{5AC9BFCE-F92A-7B83-4EE6-B12E9323DFF3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innermost</a:t>
                </a:r>
              </a:p>
            </p:txBody>
          </p:sp>
          <p:sp>
            <p:nvSpPr>
              <p:cNvPr id="8542" name="FTU - zygomaticus major">
                <a:extLst>
                  <a:ext uri="{FF2B5EF4-FFF2-40B4-BE49-F238E27FC236}">
                    <a16:creationId xmlns:a16="http://schemas.microsoft.com/office/drawing/2014/main" id="{FA27907A-A4E9-EF27-08D2-B887658E5599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Subcostales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43" name="FTU - zygomaticus minor">
                <a:extLst>
                  <a:ext uri="{FF2B5EF4-FFF2-40B4-BE49-F238E27FC236}">
                    <a16:creationId xmlns:a16="http://schemas.microsoft.com/office/drawing/2014/main" id="{80F97E75-CB50-AA42-6CF2-54078EFA0F4C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thoracis</a:t>
                </a:r>
              </a:p>
            </p:txBody>
          </p:sp>
          <p:sp>
            <p:nvSpPr>
              <p:cNvPr id="8544" name="FTU - orbicularis oris">
                <a:extLst>
                  <a:ext uri="{FF2B5EF4-FFF2-40B4-BE49-F238E27FC236}">
                    <a16:creationId xmlns:a16="http://schemas.microsoft.com/office/drawing/2014/main" id="{2F7873D0-07B9-48BD-968A-C31090B48DB4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Levatores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costarum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45" name="FTU - depressor anguli oris">
                <a:extLst>
                  <a:ext uri="{FF2B5EF4-FFF2-40B4-BE49-F238E27FC236}">
                    <a16:creationId xmlns:a16="http://schemas.microsoft.com/office/drawing/2014/main" id="{7E68FC86-DD14-783B-85D4-01308B3AFD51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posterior - inferior</a:t>
                </a:r>
              </a:p>
            </p:txBody>
          </p:sp>
          <p:sp>
            <p:nvSpPr>
              <p:cNvPr id="8546" name="FTU - levator labii">
                <a:extLst>
                  <a:ext uri="{FF2B5EF4-FFF2-40B4-BE49-F238E27FC236}">
                    <a16:creationId xmlns:a16="http://schemas.microsoft.com/office/drawing/2014/main" id="{F6FE88DA-03A9-15D4-2F1A-BA11036B12F9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posterior - superior</a:t>
                </a:r>
              </a:p>
            </p:txBody>
          </p:sp>
          <p:sp>
            <p:nvSpPr>
              <p:cNvPr id="8547" name="FTU - mentalis">
                <a:extLst>
                  <a:ext uri="{FF2B5EF4-FFF2-40B4-BE49-F238E27FC236}">
                    <a16:creationId xmlns:a16="http://schemas.microsoft.com/office/drawing/2014/main" id="{8A3D5848-21BC-449E-8AF6-37D08CBB61DF}"/>
                  </a:ext>
                </a:extLst>
              </p:cNvPr>
              <p:cNvSpPr txBox="1"/>
              <p:nvPr/>
            </p:nvSpPr>
            <p:spPr>
              <a:xfrm>
                <a:off x="7554484" y="611382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Thoracic diaphragm</a:t>
                </a:r>
              </a:p>
            </p:txBody>
          </p:sp>
        </p:grpSp>
        <p:grpSp>
          <p:nvGrpSpPr>
            <p:cNvPr id="8490" name="Group 8489">
              <a:extLst>
                <a:ext uri="{FF2B5EF4-FFF2-40B4-BE49-F238E27FC236}">
                  <a16:creationId xmlns:a16="http://schemas.microsoft.com/office/drawing/2014/main" id="{32C77B8E-C125-4680-A75B-394257D9FBD8}"/>
                </a:ext>
              </a:extLst>
            </p:cNvPr>
            <p:cNvGrpSpPr/>
            <p:nvPr/>
          </p:nvGrpSpPr>
          <p:grpSpPr>
            <a:xfrm>
              <a:off x="8480785" y="13689702"/>
              <a:ext cx="84788" cy="91092"/>
              <a:chOff x="12626158" y="10798008"/>
              <a:chExt cx="84788" cy="91092"/>
            </a:xfrm>
          </p:grpSpPr>
          <p:sp>
            <p:nvSpPr>
              <p:cNvPr id="8533" name="Text Box 3036">
                <a:extLst>
                  <a:ext uri="{FF2B5EF4-FFF2-40B4-BE49-F238E27FC236}">
                    <a16:creationId xmlns:a16="http://schemas.microsoft.com/office/drawing/2014/main" id="{E29E813B-1730-09C1-11E2-A9E2F444E6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34" name="Text Box 3036">
                <a:extLst>
                  <a:ext uri="{FF2B5EF4-FFF2-40B4-BE49-F238E27FC236}">
                    <a16:creationId xmlns:a16="http://schemas.microsoft.com/office/drawing/2014/main" id="{888B518F-3C5B-358A-BF70-E6EC02B916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35" name="Text Box 3036">
                <a:extLst>
                  <a:ext uri="{FF2B5EF4-FFF2-40B4-BE49-F238E27FC236}">
                    <a16:creationId xmlns:a16="http://schemas.microsoft.com/office/drawing/2014/main" id="{0E13069B-7A3D-CCE9-FCA2-FA5B0DF314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91" name="Group 8490">
              <a:extLst>
                <a:ext uri="{FF2B5EF4-FFF2-40B4-BE49-F238E27FC236}">
                  <a16:creationId xmlns:a16="http://schemas.microsoft.com/office/drawing/2014/main" id="{B0345C5A-8CEE-F7E8-50C9-238B72292A42}"/>
                </a:ext>
              </a:extLst>
            </p:cNvPr>
            <p:cNvGrpSpPr/>
            <p:nvPr/>
          </p:nvGrpSpPr>
          <p:grpSpPr>
            <a:xfrm>
              <a:off x="8480785" y="13812015"/>
              <a:ext cx="84788" cy="91092"/>
              <a:chOff x="12626158" y="10798008"/>
              <a:chExt cx="84788" cy="91092"/>
            </a:xfrm>
          </p:grpSpPr>
          <p:sp>
            <p:nvSpPr>
              <p:cNvPr id="8528" name="Text Box 3036">
                <a:extLst>
                  <a:ext uri="{FF2B5EF4-FFF2-40B4-BE49-F238E27FC236}">
                    <a16:creationId xmlns:a16="http://schemas.microsoft.com/office/drawing/2014/main" id="{055F78A4-383C-286C-1C66-F76B135D46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29" name="Text Box 3036">
                <a:extLst>
                  <a:ext uri="{FF2B5EF4-FFF2-40B4-BE49-F238E27FC236}">
                    <a16:creationId xmlns:a16="http://schemas.microsoft.com/office/drawing/2014/main" id="{94226D3E-B8DC-FA29-C10F-975B767CDE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30" name="Text Box 3036">
                <a:extLst>
                  <a:ext uri="{FF2B5EF4-FFF2-40B4-BE49-F238E27FC236}">
                    <a16:creationId xmlns:a16="http://schemas.microsoft.com/office/drawing/2014/main" id="{130CE164-AF4F-47EA-68EE-253A9C5E6C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92" name="Group 8491">
              <a:extLst>
                <a:ext uri="{FF2B5EF4-FFF2-40B4-BE49-F238E27FC236}">
                  <a16:creationId xmlns:a16="http://schemas.microsoft.com/office/drawing/2014/main" id="{54CDDE28-B139-61D2-FF22-985092C85C7E}"/>
                </a:ext>
              </a:extLst>
            </p:cNvPr>
            <p:cNvGrpSpPr/>
            <p:nvPr/>
          </p:nvGrpSpPr>
          <p:grpSpPr>
            <a:xfrm>
              <a:off x="8477072" y="13935544"/>
              <a:ext cx="84788" cy="91092"/>
              <a:chOff x="12626158" y="10798008"/>
              <a:chExt cx="84788" cy="91092"/>
            </a:xfrm>
          </p:grpSpPr>
          <p:sp>
            <p:nvSpPr>
              <p:cNvPr id="8525" name="Text Box 3036">
                <a:extLst>
                  <a:ext uri="{FF2B5EF4-FFF2-40B4-BE49-F238E27FC236}">
                    <a16:creationId xmlns:a16="http://schemas.microsoft.com/office/drawing/2014/main" id="{ED613A17-3D64-33D2-A949-06A8A9806C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26" name="Text Box 3036">
                <a:extLst>
                  <a:ext uri="{FF2B5EF4-FFF2-40B4-BE49-F238E27FC236}">
                    <a16:creationId xmlns:a16="http://schemas.microsoft.com/office/drawing/2014/main" id="{24DC6AED-50E2-B33F-6D97-9B853896B2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27" name="Text Box 3036">
                <a:extLst>
                  <a:ext uri="{FF2B5EF4-FFF2-40B4-BE49-F238E27FC236}">
                    <a16:creationId xmlns:a16="http://schemas.microsoft.com/office/drawing/2014/main" id="{A15FB5A7-A7A8-E14C-2537-2302C162D9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93" name="Group 8492">
              <a:extLst>
                <a:ext uri="{FF2B5EF4-FFF2-40B4-BE49-F238E27FC236}">
                  <a16:creationId xmlns:a16="http://schemas.microsoft.com/office/drawing/2014/main" id="{E15C5634-6E1E-28B6-479C-BEDC0BDE82A4}"/>
                </a:ext>
              </a:extLst>
            </p:cNvPr>
            <p:cNvGrpSpPr/>
            <p:nvPr/>
          </p:nvGrpSpPr>
          <p:grpSpPr>
            <a:xfrm>
              <a:off x="8475712" y="14055462"/>
              <a:ext cx="84788" cy="91092"/>
              <a:chOff x="12626158" y="10798008"/>
              <a:chExt cx="84788" cy="91092"/>
            </a:xfrm>
          </p:grpSpPr>
          <p:sp>
            <p:nvSpPr>
              <p:cNvPr id="8520" name="Text Box 3036">
                <a:extLst>
                  <a:ext uri="{FF2B5EF4-FFF2-40B4-BE49-F238E27FC236}">
                    <a16:creationId xmlns:a16="http://schemas.microsoft.com/office/drawing/2014/main" id="{55AC669C-38D7-46EE-7FA4-89DCBAE1EC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21" name="Text Box 3036">
                <a:extLst>
                  <a:ext uri="{FF2B5EF4-FFF2-40B4-BE49-F238E27FC236}">
                    <a16:creationId xmlns:a16="http://schemas.microsoft.com/office/drawing/2014/main" id="{6E808BFA-1E77-E8E8-B8D1-1BDB9604A7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24" name="Text Box 3036">
                <a:extLst>
                  <a:ext uri="{FF2B5EF4-FFF2-40B4-BE49-F238E27FC236}">
                    <a16:creationId xmlns:a16="http://schemas.microsoft.com/office/drawing/2014/main" id="{B7C8893B-F86C-4980-BFA8-B53198C5FB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94" name="Group 8493">
              <a:extLst>
                <a:ext uri="{FF2B5EF4-FFF2-40B4-BE49-F238E27FC236}">
                  <a16:creationId xmlns:a16="http://schemas.microsoft.com/office/drawing/2014/main" id="{2927D5BC-37BE-267E-2B9C-971EF8BAF59F}"/>
                </a:ext>
              </a:extLst>
            </p:cNvPr>
            <p:cNvGrpSpPr/>
            <p:nvPr/>
          </p:nvGrpSpPr>
          <p:grpSpPr>
            <a:xfrm>
              <a:off x="8475712" y="14177775"/>
              <a:ext cx="84788" cy="91092"/>
              <a:chOff x="12626158" y="10798008"/>
              <a:chExt cx="84788" cy="91092"/>
            </a:xfrm>
          </p:grpSpPr>
          <p:sp>
            <p:nvSpPr>
              <p:cNvPr id="8517" name="Text Box 3036">
                <a:extLst>
                  <a:ext uri="{FF2B5EF4-FFF2-40B4-BE49-F238E27FC236}">
                    <a16:creationId xmlns:a16="http://schemas.microsoft.com/office/drawing/2014/main" id="{413CFE35-C7B3-7C5A-6B1C-73A8FBC922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18" name="Text Box 3036">
                <a:extLst>
                  <a:ext uri="{FF2B5EF4-FFF2-40B4-BE49-F238E27FC236}">
                    <a16:creationId xmlns:a16="http://schemas.microsoft.com/office/drawing/2014/main" id="{9BD2D9F8-83AD-D66D-25BE-F095EA8541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19" name="Text Box 3036">
                <a:extLst>
                  <a:ext uri="{FF2B5EF4-FFF2-40B4-BE49-F238E27FC236}">
                    <a16:creationId xmlns:a16="http://schemas.microsoft.com/office/drawing/2014/main" id="{CBEF3320-A211-FF08-2290-C4E8BD7DD5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97" name="Group 8496">
              <a:extLst>
                <a:ext uri="{FF2B5EF4-FFF2-40B4-BE49-F238E27FC236}">
                  <a16:creationId xmlns:a16="http://schemas.microsoft.com/office/drawing/2014/main" id="{E77E7438-9FA6-92E8-EF36-EA58BDBBC0E3}"/>
                </a:ext>
              </a:extLst>
            </p:cNvPr>
            <p:cNvGrpSpPr/>
            <p:nvPr/>
          </p:nvGrpSpPr>
          <p:grpSpPr>
            <a:xfrm>
              <a:off x="8477703" y="14298546"/>
              <a:ext cx="84788" cy="91092"/>
              <a:chOff x="12626158" y="10798008"/>
              <a:chExt cx="84788" cy="91092"/>
            </a:xfrm>
          </p:grpSpPr>
          <p:sp>
            <p:nvSpPr>
              <p:cNvPr id="8512" name="Text Box 3036">
                <a:extLst>
                  <a:ext uri="{FF2B5EF4-FFF2-40B4-BE49-F238E27FC236}">
                    <a16:creationId xmlns:a16="http://schemas.microsoft.com/office/drawing/2014/main" id="{6C172FB2-BCF5-9BB4-92B7-D6333F53947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15" name="Text Box 3036">
                <a:extLst>
                  <a:ext uri="{FF2B5EF4-FFF2-40B4-BE49-F238E27FC236}">
                    <a16:creationId xmlns:a16="http://schemas.microsoft.com/office/drawing/2014/main" id="{C478016F-3325-207E-06FA-D3B59F64F4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16" name="Text Box 3036">
                <a:extLst>
                  <a:ext uri="{FF2B5EF4-FFF2-40B4-BE49-F238E27FC236}">
                    <a16:creationId xmlns:a16="http://schemas.microsoft.com/office/drawing/2014/main" id="{770CEA2A-C555-11ED-FA69-1718143001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98" name="Group 8497">
              <a:extLst>
                <a:ext uri="{FF2B5EF4-FFF2-40B4-BE49-F238E27FC236}">
                  <a16:creationId xmlns:a16="http://schemas.microsoft.com/office/drawing/2014/main" id="{F82B7BD0-FAB5-07AB-9576-D65A0CD79828}"/>
                </a:ext>
              </a:extLst>
            </p:cNvPr>
            <p:cNvGrpSpPr/>
            <p:nvPr/>
          </p:nvGrpSpPr>
          <p:grpSpPr>
            <a:xfrm>
              <a:off x="8476343" y="14418464"/>
              <a:ext cx="84788" cy="91092"/>
              <a:chOff x="12626158" y="10798008"/>
              <a:chExt cx="84788" cy="91092"/>
            </a:xfrm>
          </p:grpSpPr>
          <p:sp>
            <p:nvSpPr>
              <p:cNvPr id="8509" name="Text Box 3036">
                <a:extLst>
                  <a:ext uri="{FF2B5EF4-FFF2-40B4-BE49-F238E27FC236}">
                    <a16:creationId xmlns:a16="http://schemas.microsoft.com/office/drawing/2014/main" id="{9AC0FAB9-101A-1DEE-80CB-FEACA379B65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10" name="Text Box 3036">
                <a:extLst>
                  <a:ext uri="{FF2B5EF4-FFF2-40B4-BE49-F238E27FC236}">
                    <a16:creationId xmlns:a16="http://schemas.microsoft.com/office/drawing/2014/main" id="{244021BA-9778-15F2-DE5A-DF1D82C008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11" name="Text Box 3036">
                <a:extLst>
                  <a:ext uri="{FF2B5EF4-FFF2-40B4-BE49-F238E27FC236}">
                    <a16:creationId xmlns:a16="http://schemas.microsoft.com/office/drawing/2014/main" id="{A92FDE7B-B552-FE78-A7FE-382E885E92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99" name="Group 8498">
              <a:extLst>
                <a:ext uri="{FF2B5EF4-FFF2-40B4-BE49-F238E27FC236}">
                  <a16:creationId xmlns:a16="http://schemas.microsoft.com/office/drawing/2014/main" id="{F9C0DF29-B86C-13DD-EBA3-F0F8BD473D8F}"/>
                </a:ext>
              </a:extLst>
            </p:cNvPr>
            <p:cNvGrpSpPr/>
            <p:nvPr/>
          </p:nvGrpSpPr>
          <p:grpSpPr>
            <a:xfrm>
              <a:off x="8476343" y="14540777"/>
              <a:ext cx="84788" cy="91092"/>
              <a:chOff x="12626158" y="10798008"/>
              <a:chExt cx="84788" cy="91092"/>
            </a:xfrm>
          </p:grpSpPr>
          <p:sp>
            <p:nvSpPr>
              <p:cNvPr id="8506" name="Text Box 3036">
                <a:extLst>
                  <a:ext uri="{FF2B5EF4-FFF2-40B4-BE49-F238E27FC236}">
                    <a16:creationId xmlns:a16="http://schemas.microsoft.com/office/drawing/2014/main" id="{9E89471B-F2F3-76AD-9629-0C4EC8BCBB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07" name="Text Box 3036">
                <a:extLst>
                  <a:ext uri="{FF2B5EF4-FFF2-40B4-BE49-F238E27FC236}">
                    <a16:creationId xmlns:a16="http://schemas.microsoft.com/office/drawing/2014/main" id="{BADA1DD6-A8C0-0577-9F73-A812220A7C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08" name="Text Box 3036">
                <a:extLst>
                  <a:ext uri="{FF2B5EF4-FFF2-40B4-BE49-F238E27FC236}">
                    <a16:creationId xmlns:a16="http://schemas.microsoft.com/office/drawing/2014/main" id="{3470D2D6-E1D0-67EF-F72D-5362022AB7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00" name="Group 8499">
              <a:extLst>
                <a:ext uri="{FF2B5EF4-FFF2-40B4-BE49-F238E27FC236}">
                  <a16:creationId xmlns:a16="http://schemas.microsoft.com/office/drawing/2014/main" id="{A8FA5AB4-F8EF-CC63-6714-A42056084BC9}"/>
                </a:ext>
              </a:extLst>
            </p:cNvPr>
            <p:cNvGrpSpPr/>
            <p:nvPr/>
          </p:nvGrpSpPr>
          <p:grpSpPr>
            <a:xfrm>
              <a:off x="8472630" y="14664306"/>
              <a:ext cx="84788" cy="91092"/>
              <a:chOff x="12626158" y="10798008"/>
              <a:chExt cx="84788" cy="91092"/>
            </a:xfrm>
          </p:grpSpPr>
          <p:sp>
            <p:nvSpPr>
              <p:cNvPr id="8501" name="Text Box 3036">
                <a:extLst>
                  <a:ext uri="{FF2B5EF4-FFF2-40B4-BE49-F238E27FC236}">
                    <a16:creationId xmlns:a16="http://schemas.microsoft.com/office/drawing/2014/main" id="{8D042628-984A-77CD-9FD5-302CB2EA26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02" name="Text Box 3036">
                <a:extLst>
                  <a:ext uri="{FF2B5EF4-FFF2-40B4-BE49-F238E27FC236}">
                    <a16:creationId xmlns:a16="http://schemas.microsoft.com/office/drawing/2014/main" id="{CF34170E-5004-F6E0-E993-56D8855B2D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03" name="Text Box 3036">
                <a:extLst>
                  <a:ext uri="{FF2B5EF4-FFF2-40B4-BE49-F238E27FC236}">
                    <a16:creationId xmlns:a16="http://schemas.microsoft.com/office/drawing/2014/main" id="{097160C9-C66F-A146-1256-54FD48A70D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548" name="Group 8547">
            <a:extLst>
              <a:ext uri="{FF2B5EF4-FFF2-40B4-BE49-F238E27FC236}">
                <a16:creationId xmlns:a16="http://schemas.microsoft.com/office/drawing/2014/main" id="{26B53348-AFC7-7263-902A-32D6ED7B6137}"/>
              </a:ext>
            </a:extLst>
          </p:cNvPr>
          <p:cNvGrpSpPr/>
          <p:nvPr/>
        </p:nvGrpSpPr>
        <p:grpSpPr>
          <a:xfrm>
            <a:off x="7150406" y="14473904"/>
            <a:ext cx="1440000" cy="1007047"/>
            <a:chOff x="7149728" y="15015544"/>
            <a:chExt cx="1440000" cy="1007047"/>
          </a:xfrm>
        </p:grpSpPr>
        <p:grpSp>
          <p:nvGrpSpPr>
            <p:cNvPr id="8551" name="organ group - facial muscles">
              <a:extLst>
                <a:ext uri="{FF2B5EF4-FFF2-40B4-BE49-F238E27FC236}">
                  <a16:creationId xmlns:a16="http://schemas.microsoft.com/office/drawing/2014/main" id="{2CD563D8-E588-F9E7-AB34-9BFE213C52C6}"/>
                </a:ext>
              </a:extLst>
            </p:cNvPr>
            <p:cNvGrpSpPr/>
            <p:nvPr/>
          </p:nvGrpSpPr>
          <p:grpSpPr>
            <a:xfrm>
              <a:off x="7149728" y="15015544"/>
              <a:ext cx="1440000" cy="1007047"/>
              <a:chOff x="7554484" y="5020162"/>
              <a:chExt cx="1440000" cy="1007047"/>
            </a:xfrm>
          </p:grpSpPr>
          <p:sp>
            <p:nvSpPr>
              <p:cNvPr id="8588" name="organ - facial muscles">
                <a:extLst>
                  <a:ext uri="{FF2B5EF4-FFF2-40B4-BE49-F238E27FC236}">
                    <a16:creationId xmlns:a16="http://schemas.microsoft.com/office/drawing/2014/main" id="{D374DCA2-9744-3F97-261B-C2896E1B3F8F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00704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Perineum</a:t>
                </a:r>
              </a:p>
            </p:txBody>
          </p:sp>
          <p:sp>
            <p:nvSpPr>
              <p:cNvPr id="8589" name="FTU - orbicularis oculi">
                <a:extLst>
                  <a:ext uri="{FF2B5EF4-FFF2-40B4-BE49-F238E27FC236}">
                    <a16:creationId xmlns:a16="http://schemas.microsoft.com/office/drawing/2014/main" id="{55CBE208-132E-686A-5EDD-CDB1E3699A91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ani - externus</a:t>
                </a:r>
              </a:p>
            </p:txBody>
          </p:sp>
          <p:sp>
            <p:nvSpPr>
              <p:cNvPr id="8590" name="FTU - occipitofrontalis">
                <a:extLst>
                  <a:ext uri="{FF2B5EF4-FFF2-40B4-BE49-F238E27FC236}">
                    <a16:creationId xmlns:a16="http://schemas.microsoft.com/office/drawing/2014/main" id="{81ED1E96-8C5B-6D03-73B8-443D66C48A44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ani - internus</a:t>
                </a:r>
              </a:p>
            </p:txBody>
          </p:sp>
          <p:sp>
            <p:nvSpPr>
              <p:cNvPr id="8591" name="FTU - nasalis">
                <a:extLst>
                  <a:ext uri="{FF2B5EF4-FFF2-40B4-BE49-F238E27FC236}">
                    <a16:creationId xmlns:a16="http://schemas.microsoft.com/office/drawing/2014/main" id="{90450B8C-6147-E7A5-D592-A3EA8846271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Superficial transverse perineal muscle</a:t>
                </a:r>
              </a:p>
            </p:txBody>
          </p:sp>
          <p:sp>
            <p:nvSpPr>
              <p:cNvPr id="8592" name="FTU - zygomaticus major">
                <a:extLst>
                  <a:ext uri="{FF2B5EF4-FFF2-40B4-BE49-F238E27FC236}">
                    <a16:creationId xmlns:a16="http://schemas.microsoft.com/office/drawing/2014/main" id="{38BC72D5-E441-308B-A62A-BED13A63A585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Bulbospongiosus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93" name="FTU - zygomaticus minor">
                <a:extLst>
                  <a:ext uri="{FF2B5EF4-FFF2-40B4-BE49-F238E27FC236}">
                    <a16:creationId xmlns:a16="http://schemas.microsoft.com/office/drawing/2014/main" id="{D90F2696-8B88-7F44-E2AF-2B6A085570CB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Ischiocavernosus</a:t>
                </a:r>
              </a:p>
            </p:txBody>
          </p:sp>
          <p:sp>
            <p:nvSpPr>
              <p:cNvPr id="8596" name="FTU - orbicularis oris">
                <a:extLst>
                  <a:ext uri="{FF2B5EF4-FFF2-40B4-BE49-F238E27FC236}">
                    <a16:creationId xmlns:a16="http://schemas.microsoft.com/office/drawing/2014/main" id="{14CDF85C-98D1-9D1E-F4A3-324BE8859585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Deep transverse perineal muscle</a:t>
                </a:r>
              </a:p>
            </p:txBody>
          </p:sp>
          <p:sp>
            <p:nvSpPr>
              <p:cNvPr id="8597" name="FTU - depressor anguli oris">
                <a:extLst>
                  <a:ext uri="{FF2B5EF4-FFF2-40B4-BE49-F238E27FC236}">
                    <a16:creationId xmlns:a16="http://schemas.microsoft.com/office/drawing/2014/main" id="{A4D4C6FD-8848-B6DE-3D69-1451C6309B5F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urethrae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membranaceae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52" name="Group 8551">
              <a:extLst>
                <a:ext uri="{FF2B5EF4-FFF2-40B4-BE49-F238E27FC236}">
                  <a16:creationId xmlns:a16="http://schemas.microsoft.com/office/drawing/2014/main" id="{4BC11D14-E883-1CCC-0DBE-FB80CDBEE5A6}"/>
                </a:ext>
              </a:extLst>
            </p:cNvPr>
            <p:cNvGrpSpPr/>
            <p:nvPr/>
          </p:nvGrpSpPr>
          <p:grpSpPr>
            <a:xfrm>
              <a:off x="8476128" y="15146288"/>
              <a:ext cx="84788" cy="91092"/>
              <a:chOff x="12626158" y="10798008"/>
              <a:chExt cx="84788" cy="91092"/>
            </a:xfrm>
          </p:grpSpPr>
          <p:sp>
            <p:nvSpPr>
              <p:cNvPr id="8583" name="Text Box 3036">
                <a:extLst>
                  <a:ext uri="{FF2B5EF4-FFF2-40B4-BE49-F238E27FC236}">
                    <a16:creationId xmlns:a16="http://schemas.microsoft.com/office/drawing/2014/main" id="{236C3528-D73E-743B-5531-C0CEC2BEFE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84" name="Text Box 3036">
                <a:extLst>
                  <a:ext uri="{FF2B5EF4-FFF2-40B4-BE49-F238E27FC236}">
                    <a16:creationId xmlns:a16="http://schemas.microsoft.com/office/drawing/2014/main" id="{85308A00-EE6F-FFA0-7DDA-CF84A6980E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87" name="Text Box 3036">
                <a:extLst>
                  <a:ext uri="{FF2B5EF4-FFF2-40B4-BE49-F238E27FC236}">
                    <a16:creationId xmlns:a16="http://schemas.microsoft.com/office/drawing/2014/main" id="{592D20F3-5033-AC04-85D8-F46682CC74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53" name="Group 8552">
              <a:extLst>
                <a:ext uri="{FF2B5EF4-FFF2-40B4-BE49-F238E27FC236}">
                  <a16:creationId xmlns:a16="http://schemas.microsoft.com/office/drawing/2014/main" id="{875A7352-44A5-B7E5-20A2-9C7D16A78EB7}"/>
                </a:ext>
              </a:extLst>
            </p:cNvPr>
            <p:cNvGrpSpPr/>
            <p:nvPr/>
          </p:nvGrpSpPr>
          <p:grpSpPr>
            <a:xfrm>
              <a:off x="8476128" y="15268601"/>
              <a:ext cx="84788" cy="91092"/>
              <a:chOff x="12626158" y="10798008"/>
              <a:chExt cx="84788" cy="91092"/>
            </a:xfrm>
          </p:grpSpPr>
          <p:sp>
            <p:nvSpPr>
              <p:cNvPr id="8580" name="Text Box 3036">
                <a:extLst>
                  <a:ext uri="{FF2B5EF4-FFF2-40B4-BE49-F238E27FC236}">
                    <a16:creationId xmlns:a16="http://schemas.microsoft.com/office/drawing/2014/main" id="{1E68DD07-0C51-EB21-BB67-2A9D9CE9CB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81" name="Text Box 3036">
                <a:extLst>
                  <a:ext uri="{FF2B5EF4-FFF2-40B4-BE49-F238E27FC236}">
                    <a16:creationId xmlns:a16="http://schemas.microsoft.com/office/drawing/2014/main" id="{D542DAA3-9CDC-E869-7348-EC003064E4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82" name="Text Box 3036">
                <a:extLst>
                  <a:ext uri="{FF2B5EF4-FFF2-40B4-BE49-F238E27FC236}">
                    <a16:creationId xmlns:a16="http://schemas.microsoft.com/office/drawing/2014/main" id="{56A65B82-3628-E54E-FDD5-3E2AC190A1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54" name="Group 8553">
              <a:extLst>
                <a:ext uri="{FF2B5EF4-FFF2-40B4-BE49-F238E27FC236}">
                  <a16:creationId xmlns:a16="http://schemas.microsoft.com/office/drawing/2014/main" id="{DB467668-6743-F8AA-B123-1D3E170AF445}"/>
                </a:ext>
              </a:extLst>
            </p:cNvPr>
            <p:cNvGrpSpPr/>
            <p:nvPr/>
          </p:nvGrpSpPr>
          <p:grpSpPr>
            <a:xfrm>
              <a:off x="8476750" y="15388075"/>
              <a:ext cx="84788" cy="91092"/>
              <a:chOff x="12626158" y="10798008"/>
              <a:chExt cx="84788" cy="91092"/>
            </a:xfrm>
          </p:grpSpPr>
          <p:sp>
            <p:nvSpPr>
              <p:cNvPr id="8575" name="Text Box 3036">
                <a:extLst>
                  <a:ext uri="{FF2B5EF4-FFF2-40B4-BE49-F238E27FC236}">
                    <a16:creationId xmlns:a16="http://schemas.microsoft.com/office/drawing/2014/main" id="{92CCD739-0371-0410-78C2-6E158D78E1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78" name="Text Box 3036">
                <a:extLst>
                  <a:ext uri="{FF2B5EF4-FFF2-40B4-BE49-F238E27FC236}">
                    <a16:creationId xmlns:a16="http://schemas.microsoft.com/office/drawing/2014/main" id="{37623043-BEAB-AC9F-788E-1A1958E5A9E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79" name="Text Box 3036">
                <a:extLst>
                  <a:ext uri="{FF2B5EF4-FFF2-40B4-BE49-F238E27FC236}">
                    <a16:creationId xmlns:a16="http://schemas.microsoft.com/office/drawing/2014/main" id="{84C3E5F5-58B6-0851-1457-5C038C26DB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55" name="Group 8554">
              <a:extLst>
                <a:ext uri="{FF2B5EF4-FFF2-40B4-BE49-F238E27FC236}">
                  <a16:creationId xmlns:a16="http://schemas.microsoft.com/office/drawing/2014/main" id="{E37FB2E3-87BE-4467-77C3-656698FD1E24}"/>
                </a:ext>
              </a:extLst>
            </p:cNvPr>
            <p:cNvGrpSpPr/>
            <p:nvPr/>
          </p:nvGrpSpPr>
          <p:grpSpPr>
            <a:xfrm>
              <a:off x="8475390" y="15507993"/>
              <a:ext cx="84788" cy="91092"/>
              <a:chOff x="12626158" y="10798008"/>
              <a:chExt cx="84788" cy="91092"/>
            </a:xfrm>
          </p:grpSpPr>
          <p:sp>
            <p:nvSpPr>
              <p:cNvPr id="8572" name="Text Box 3036">
                <a:extLst>
                  <a:ext uri="{FF2B5EF4-FFF2-40B4-BE49-F238E27FC236}">
                    <a16:creationId xmlns:a16="http://schemas.microsoft.com/office/drawing/2014/main" id="{81ED0975-6939-E72F-4B74-CDA1C85756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73" name="Text Box 3036">
                <a:extLst>
                  <a:ext uri="{FF2B5EF4-FFF2-40B4-BE49-F238E27FC236}">
                    <a16:creationId xmlns:a16="http://schemas.microsoft.com/office/drawing/2014/main" id="{9E227755-4DF3-7E48-9CF6-33EF0FA24D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74" name="Text Box 3036">
                <a:extLst>
                  <a:ext uri="{FF2B5EF4-FFF2-40B4-BE49-F238E27FC236}">
                    <a16:creationId xmlns:a16="http://schemas.microsoft.com/office/drawing/2014/main" id="{6064C930-E66E-02E6-07F6-CBF46A52E8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56" name="Group 8555">
              <a:extLst>
                <a:ext uri="{FF2B5EF4-FFF2-40B4-BE49-F238E27FC236}">
                  <a16:creationId xmlns:a16="http://schemas.microsoft.com/office/drawing/2014/main" id="{CD74AB4E-DDBE-FBAA-5845-AF19A135B4C6}"/>
                </a:ext>
              </a:extLst>
            </p:cNvPr>
            <p:cNvGrpSpPr/>
            <p:nvPr/>
          </p:nvGrpSpPr>
          <p:grpSpPr>
            <a:xfrm>
              <a:off x="8475390" y="15630306"/>
              <a:ext cx="84788" cy="91092"/>
              <a:chOff x="12626158" y="10798008"/>
              <a:chExt cx="84788" cy="91092"/>
            </a:xfrm>
          </p:grpSpPr>
          <p:sp>
            <p:nvSpPr>
              <p:cNvPr id="8569" name="Text Box 3036">
                <a:extLst>
                  <a:ext uri="{FF2B5EF4-FFF2-40B4-BE49-F238E27FC236}">
                    <a16:creationId xmlns:a16="http://schemas.microsoft.com/office/drawing/2014/main" id="{D42E403C-E000-B879-2A0B-BDF3448D30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70" name="Text Box 3036">
                <a:extLst>
                  <a:ext uri="{FF2B5EF4-FFF2-40B4-BE49-F238E27FC236}">
                    <a16:creationId xmlns:a16="http://schemas.microsoft.com/office/drawing/2014/main" id="{E7430F76-6BD5-2119-CE27-1279D28177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71" name="Text Box 3036">
                <a:extLst>
                  <a:ext uri="{FF2B5EF4-FFF2-40B4-BE49-F238E27FC236}">
                    <a16:creationId xmlns:a16="http://schemas.microsoft.com/office/drawing/2014/main" id="{262025E8-5D92-19D4-C1A9-C3374887E5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57" name="Group 8556">
              <a:extLst>
                <a:ext uri="{FF2B5EF4-FFF2-40B4-BE49-F238E27FC236}">
                  <a16:creationId xmlns:a16="http://schemas.microsoft.com/office/drawing/2014/main" id="{0C80570B-6437-EFF4-AF6B-A4EF2C7AE463}"/>
                </a:ext>
              </a:extLst>
            </p:cNvPr>
            <p:cNvGrpSpPr/>
            <p:nvPr/>
          </p:nvGrpSpPr>
          <p:grpSpPr>
            <a:xfrm>
              <a:off x="8471677" y="15753835"/>
              <a:ext cx="84788" cy="91092"/>
              <a:chOff x="12626158" y="10798008"/>
              <a:chExt cx="84788" cy="91092"/>
            </a:xfrm>
          </p:grpSpPr>
          <p:sp>
            <p:nvSpPr>
              <p:cNvPr id="8564" name="Text Box 3036">
                <a:extLst>
                  <a:ext uri="{FF2B5EF4-FFF2-40B4-BE49-F238E27FC236}">
                    <a16:creationId xmlns:a16="http://schemas.microsoft.com/office/drawing/2014/main" id="{9CCF5225-FD21-4FE9-FCE1-653FAB582E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65" name="Text Box 3036">
                <a:extLst>
                  <a:ext uri="{FF2B5EF4-FFF2-40B4-BE49-F238E27FC236}">
                    <a16:creationId xmlns:a16="http://schemas.microsoft.com/office/drawing/2014/main" id="{A6BD13A8-9937-BA3D-41FD-7E2946BB04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66" name="Text Box 3036">
                <a:extLst>
                  <a:ext uri="{FF2B5EF4-FFF2-40B4-BE49-F238E27FC236}">
                    <a16:creationId xmlns:a16="http://schemas.microsoft.com/office/drawing/2014/main" id="{85679BAD-70FF-2AE8-2FA8-839B5AB230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60" name="Group 8559">
              <a:extLst>
                <a:ext uri="{FF2B5EF4-FFF2-40B4-BE49-F238E27FC236}">
                  <a16:creationId xmlns:a16="http://schemas.microsoft.com/office/drawing/2014/main" id="{6594B27A-024A-F7B6-210F-3CC7FCCC7E33}"/>
                </a:ext>
              </a:extLst>
            </p:cNvPr>
            <p:cNvGrpSpPr/>
            <p:nvPr/>
          </p:nvGrpSpPr>
          <p:grpSpPr>
            <a:xfrm>
              <a:off x="8470317" y="15873753"/>
              <a:ext cx="84788" cy="91092"/>
              <a:chOff x="12626158" y="10798008"/>
              <a:chExt cx="84788" cy="91092"/>
            </a:xfrm>
          </p:grpSpPr>
          <p:sp>
            <p:nvSpPr>
              <p:cNvPr id="8561" name="Text Box 3036">
                <a:extLst>
                  <a:ext uri="{FF2B5EF4-FFF2-40B4-BE49-F238E27FC236}">
                    <a16:creationId xmlns:a16="http://schemas.microsoft.com/office/drawing/2014/main" id="{B899316A-71BB-3F12-4B51-0716A1ABB4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62" name="Text Box 3036">
                <a:extLst>
                  <a:ext uri="{FF2B5EF4-FFF2-40B4-BE49-F238E27FC236}">
                    <a16:creationId xmlns:a16="http://schemas.microsoft.com/office/drawing/2014/main" id="{D797A90C-B9E8-5077-5F98-D39E5890539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63" name="Text Box 3036">
                <a:extLst>
                  <a:ext uri="{FF2B5EF4-FFF2-40B4-BE49-F238E27FC236}">
                    <a16:creationId xmlns:a16="http://schemas.microsoft.com/office/drawing/2014/main" id="{FC643B83-D74C-28A6-EBB6-F51CEAFA3C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598" name="Group 8597">
            <a:extLst>
              <a:ext uri="{FF2B5EF4-FFF2-40B4-BE49-F238E27FC236}">
                <a16:creationId xmlns:a16="http://schemas.microsoft.com/office/drawing/2014/main" id="{1C8E609C-C665-8281-634C-045232A7F2A4}"/>
              </a:ext>
            </a:extLst>
          </p:cNvPr>
          <p:cNvGrpSpPr/>
          <p:nvPr/>
        </p:nvGrpSpPr>
        <p:grpSpPr>
          <a:xfrm>
            <a:off x="7150550" y="15638202"/>
            <a:ext cx="1440000" cy="734840"/>
            <a:chOff x="7150925" y="16322892"/>
            <a:chExt cx="1440000" cy="734840"/>
          </a:xfrm>
        </p:grpSpPr>
        <p:grpSp>
          <p:nvGrpSpPr>
            <p:cNvPr id="8599" name="organ group - facial muscles">
              <a:extLst>
                <a:ext uri="{FF2B5EF4-FFF2-40B4-BE49-F238E27FC236}">
                  <a16:creationId xmlns:a16="http://schemas.microsoft.com/office/drawing/2014/main" id="{A1B5D1E0-7390-1A65-776C-EEC19B160505}"/>
                </a:ext>
              </a:extLst>
            </p:cNvPr>
            <p:cNvGrpSpPr/>
            <p:nvPr/>
          </p:nvGrpSpPr>
          <p:grpSpPr>
            <a:xfrm>
              <a:off x="7150925" y="16322892"/>
              <a:ext cx="1440000" cy="734840"/>
              <a:chOff x="7554484" y="5020163"/>
              <a:chExt cx="1440000" cy="734840"/>
            </a:xfrm>
          </p:grpSpPr>
          <p:sp>
            <p:nvSpPr>
              <p:cNvPr id="8626" name="organ - facial muscles">
                <a:extLst>
                  <a:ext uri="{FF2B5EF4-FFF2-40B4-BE49-F238E27FC236}">
                    <a16:creationId xmlns:a16="http://schemas.microsoft.com/office/drawing/2014/main" id="{FA18C30E-AF8F-13EB-C35B-6950C33574BD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Arm</a:t>
                </a:r>
              </a:p>
            </p:txBody>
          </p:sp>
          <p:sp>
            <p:nvSpPr>
              <p:cNvPr id="8627" name="FTU - orbicularis oculi">
                <a:extLst>
                  <a:ext uri="{FF2B5EF4-FFF2-40B4-BE49-F238E27FC236}">
                    <a16:creationId xmlns:a16="http://schemas.microsoft.com/office/drawing/2014/main" id="{635399EC-8F23-FF49-B918-DEF67F9484BB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Coracobrachialis</a:t>
                </a:r>
              </a:p>
            </p:txBody>
          </p:sp>
          <p:sp>
            <p:nvSpPr>
              <p:cNvPr id="8628" name="FTU - occipitofrontalis">
                <a:extLst>
                  <a:ext uri="{FF2B5EF4-FFF2-40B4-BE49-F238E27FC236}">
                    <a16:creationId xmlns:a16="http://schemas.microsoft.com/office/drawing/2014/main" id="{73927344-1298-5620-4A26-2F6BDE563FE1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Biceps brachii</a:t>
                </a:r>
              </a:p>
            </p:txBody>
          </p:sp>
          <p:sp>
            <p:nvSpPr>
              <p:cNvPr id="8629" name="FTU - nasalis">
                <a:extLst>
                  <a:ext uri="{FF2B5EF4-FFF2-40B4-BE49-F238E27FC236}">
                    <a16:creationId xmlns:a16="http://schemas.microsoft.com/office/drawing/2014/main" id="{05018686-2B50-0C22-E062-5A1B49B9AF3F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Brachialis</a:t>
                </a:r>
              </a:p>
            </p:txBody>
          </p:sp>
          <p:sp>
            <p:nvSpPr>
              <p:cNvPr id="8632" name="FTU - zygomaticus major">
                <a:extLst>
                  <a:ext uri="{FF2B5EF4-FFF2-40B4-BE49-F238E27FC236}">
                    <a16:creationId xmlns:a16="http://schemas.microsoft.com/office/drawing/2014/main" id="{2B590CA6-F66A-C2D7-077E-940293ED746E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Triceps brachii</a:t>
                </a:r>
              </a:p>
            </p:txBody>
          </p:sp>
          <p:sp>
            <p:nvSpPr>
              <p:cNvPr id="8633" name="FTU - zygomaticus minor">
                <a:extLst>
                  <a:ext uri="{FF2B5EF4-FFF2-40B4-BE49-F238E27FC236}">
                    <a16:creationId xmlns:a16="http://schemas.microsoft.com/office/drawing/2014/main" id="{3DA59690-2FCA-2B7C-DDB0-C0A9DD945A9E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Anconeus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00" name="Group 8599">
              <a:extLst>
                <a:ext uri="{FF2B5EF4-FFF2-40B4-BE49-F238E27FC236}">
                  <a16:creationId xmlns:a16="http://schemas.microsoft.com/office/drawing/2014/main" id="{268DF406-35AB-8232-564B-65EBB81CE3F8}"/>
                </a:ext>
              </a:extLst>
            </p:cNvPr>
            <p:cNvGrpSpPr/>
            <p:nvPr/>
          </p:nvGrpSpPr>
          <p:grpSpPr>
            <a:xfrm>
              <a:off x="8481465" y="16454223"/>
              <a:ext cx="84788" cy="91092"/>
              <a:chOff x="12626158" y="10798008"/>
              <a:chExt cx="84788" cy="91092"/>
            </a:xfrm>
          </p:grpSpPr>
          <p:sp>
            <p:nvSpPr>
              <p:cNvPr id="8623" name="Text Box 3036">
                <a:extLst>
                  <a:ext uri="{FF2B5EF4-FFF2-40B4-BE49-F238E27FC236}">
                    <a16:creationId xmlns:a16="http://schemas.microsoft.com/office/drawing/2014/main" id="{068F88B5-E173-63CD-F8E5-E37B145AFD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24" name="Text Box 3036">
                <a:extLst>
                  <a:ext uri="{FF2B5EF4-FFF2-40B4-BE49-F238E27FC236}">
                    <a16:creationId xmlns:a16="http://schemas.microsoft.com/office/drawing/2014/main" id="{62FC4F3C-FDA5-587E-6A13-1FFAB51945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25" name="Text Box 3036">
                <a:extLst>
                  <a:ext uri="{FF2B5EF4-FFF2-40B4-BE49-F238E27FC236}">
                    <a16:creationId xmlns:a16="http://schemas.microsoft.com/office/drawing/2014/main" id="{2560C27F-BDDA-F783-BC4D-81C02D6026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01" name="Group 8600">
              <a:extLst>
                <a:ext uri="{FF2B5EF4-FFF2-40B4-BE49-F238E27FC236}">
                  <a16:creationId xmlns:a16="http://schemas.microsoft.com/office/drawing/2014/main" id="{3D19A03C-396E-EDA9-3DCB-2E88A3F6FE51}"/>
                </a:ext>
              </a:extLst>
            </p:cNvPr>
            <p:cNvGrpSpPr/>
            <p:nvPr/>
          </p:nvGrpSpPr>
          <p:grpSpPr>
            <a:xfrm>
              <a:off x="8480105" y="16574141"/>
              <a:ext cx="84788" cy="91092"/>
              <a:chOff x="12626158" y="10798008"/>
              <a:chExt cx="84788" cy="91092"/>
            </a:xfrm>
          </p:grpSpPr>
          <p:sp>
            <p:nvSpPr>
              <p:cNvPr id="8618" name="Text Box 3036">
                <a:extLst>
                  <a:ext uri="{FF2B5EF4-FFF2-40B4-BE49-F238E27FC236}">
                    <a16:creationId xmlns:a16="http://schemas.microsoft.com/office/drawing/2014/main" id="{5A6736B1-BA3E-3C7E-A1A7-97E21937CD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19" name="Text Box 3036">
                <a:extLst>
                  <a:ext uri="{FF2B5EF4-FFF2-40B4-BE49-F238E27FC236}">
                    <a16:creationId xmlns:a16="http://schemas.microsoft.com/office/drawing/2014/main" id="{C1A3F403-32AB-DBD6-3C91-BCAF1B88AA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20" name="Text Box 3036">
                <a:extLst>
                  <a:ext uri="{FF2B5EF4-FFF2-40B4-BE49-F238E27FC236}">
                    <a16:creationId xmlns:a16="http://schemas.microsoft.com/office/drawing/2014/main" id="{D989B8A4-28ED-3908-E627-63D0342FB0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02" name="Group 8601">
              <a:extLst>
                <a:ext uri="{FF2B5EF4-FFF2-40B4-BE49-F238E27FC236}">
                  <a16:creationId xmlns:a16="http://schemas.microsoft.com/office/drawing/2014/main" id="{3C6035A3-1387-FA36-7A13-A3547B18BBFF}"/>
                </a:ext>
              </a:extLst>
            </p:cNvPr>
            <p:cNvGrpSpPr/>
            <p:nvPr/>
          </p:nvGrpSpPr>
          <p:grpSpPr>
            <a:xfrm>
              <a:off x="8480105" y="16696454"/>
              <a:ext cx="84788" cy="91092"/>
              <a:chOff x="12626158" y="10798008"/>
              <a:chExt cx="84788" cy="91092"/>
            </a:xfrm>
          </p:grpSpPr>
          <p:sp>
            <p:nvSpPr>
              <p:cNvPr id="8615" name="Text Box 3036">
                <a:extLst>
                  <a:ext uri="{FF2B5EF4-FFF2-40B4-BE49-F238E27FC236}">
                    <a16:creationId xmlns:a16="http://schemas.microsoft.com/office/drawing/2014/main" id="{29CB3BF0-1DAF-1159-B0DB-CCCE30CF7B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16" name="Text Box 3036">
                <a:extLst>
                  <a:ext uri="{FF2B5EF4-FFF2-40B4-BE49-F238E27FC236}">
                    <a16:creationId xmlns:a16="http://schemas.microsoft.com/office/drawing/2014/main" id="{3B60ECA0-AC3A-AFC7-E3D9-8620EBE1EE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17" name="Text Box 3036">
                <a:extLst>
                  <a:ext uri="{FF2B5EF4-FFF2-40B4-BE49-F238E27FC236}">
                    <a16:creationId xmlns:a16="http://schemas.microsoft.com/office/drawing/2014/main" id="{3B686419-25CE-23E5-E4A2-799D925BDC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05" name="Group 8604">
              <a:extLst>
                <a:ext uri="{FF2B5EF4-FFF2-40B4-BE49-F238E27FC236}">
                  <a16:creationId xmlns:a16="http://schemas.microsoft.com/office/drawing/2014/main" id="{DAB30959-66FA-0360-335F-A15D6C6492F8}"/>
                </a:ext>
              </a:extLst>
            </p:cNvPr>
            <p:cNvGrpSpPr/>
            <p:nvPr/>
          </p:nvGrpSpPr>
          <p:grpSpPr>
            <a:xfrm>
              <a:off x="8476392" y="16819983"/>
              <a:ext cx="84788" cy="91092"/>
              <a:chOff x="12626158" y="10798008"/>
              <a:chExt cx="84788" cy="91092"/>
            </a:xfrm>
          </p:grpSpPr>
          <p:sp>
            <p:nvSpPr>
              <p:cNvPr id="8610" name="Text Box 3036">
                <a:extLst>
                  <a:ext uri="{FF2B5EF4-FFF2-40B4-BE49-F238E27FC236}">
                    <a16:creationId xmlns:a16="http://schemas.microsoft.com/office/drawing/2014/main" id="{FB3D6431-B2B6-6297-BF21-2AB3BA19A5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11" name="Text Box 3036">
                <a:extLst>
                  <a:ext uri="{FF2B5EF4-FFF2-40B4-BE49-F238E27FC236}">
                    <a16:creationId xmlns:a16="http://schemas.microsoft.com/office/drawing/2014/main" id="{C9F79ACA-163B-7E84-F37C-3031E5FC3D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14" name="Text Box 3036">
                <a:extLst>
                  <a:ext uri="{FF2B5EF4-FFF2-40B4-BE49-F238E27FC236}">
                    <a16:creationId xmlns:a16="http://schemas.microsoft.com/office/drawing/2014/main" id="{148EA2D0-26B4-9AB4-9BA6-194F63F186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06" name="Group 8605">
              <a:extLst>
                <a:ext uri="{FF2B5EF4-FFF2-40B4-BE49-F238E27FC236}">
                  <a16:creationId xmlns:a16="http://schemas.microsoft.com/office/drawing/2014/main" id="{8121AEF3-9159-C575-1C58-9868D91981AB}"/>
                </a:ext>
              </a:extLst>
            </p:cNvPr>
            <p:cNvGrpSpPr/>
            <p:nvPr/>
          </p:nvGrpSpPr>
          <p:grpSpPr>
            <a:xfrm>
              <a:off x="8475032" y="16939901"/>
              <a:ext cx="84788" cy="91092"/>
              <a:chOff x="12626158" y="10798008"/>
              <a:chExt cx="84788" cy="91092"/>
            </a:xfrm>
          </p:grpSpPr>
          <p:sp>
            <p:nvSpPr>
              <p:cNvPr id="8607" name="Text Box 3036">
                <a:extLst>
                  <a:ext uri="{FF2B5EF4-FFF2-40B4-BE49-F238E27FC236}">
                    <a16:creationId xmlns:a16="http://schemas.microsoft.com/office/drawing/2014/main" id="{FC0EF813-FEA4-B171-8836-88F3FB65BD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08" name="Text Box 3036">
                <a:extLst>
                  <a:ext uri="{FF2B5EF4-FFF2-40B4-BE49-F238E27FC236}">
                    <a16:creationId xmlns:a16="http://schemas.microsoft.com/office/drawing/2014/main" id="{E416B431-067B-9991-8DA6-9F0D733618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09" name="Text Box 3036">
                <a:extLst>
                  <a:ext uri="{FF2B5EF4-FFF2-40B4-BE49-F238E27FC236}">
                    <a16:creationId xmlns:a16="http://schemas.microsoft.com/office/drawing/2014/main" id="{FC9432D0-C509-B317-6D22-B2AE0584E4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634" name="Group 8633">
            <a:extLst>
              <a:ext uri="{FF2B5EF4-FFF2-40B4-BE49-F238E27FC236}">
                <a16:creationId xmlns:a16="http://schemas.microsoft.com/office/drawing/2014/main" id="{5DD06DDF-D833-5326-197F-056E1BD2EAC3}"/>
              </a:ext>
            </a:extLst>
          </p:cNvPr>
          <p:cNvGrpSpPr/>
          <p:nvPr/>
        </p:nvGrpSpPr>
        <p:grpSpPr>
          <a:xfrm>
            <a:off x="7151415" y="16527652"/>
            <a:ext cx="1441349" cy="2464875"/>
            <a:chOff x="7145683" y="17392827"/>
            <a:chExt cx="1441349" cy="2464875"/>
          </a:xfrm>
        </p:grpSpPr>
        <p:grpSp>
          <p:nvGrpSpPr>
            <p:cNvPr id="8635" name="Group 8634">
              <a:extLst>
                <a:ext uri="{FF2B5EF4-FFF2-40B4-BE49-F238E27FC236}">
                  <a16:creationId xmlns:a16="http://schemas.microsoft.com/office/drawing/2014/main" id="{67862C78-55A1-B089-1745-0BA293EB30B5}"/>
                </a:ext>
              </a:extLst>
            </p:cNvPr>
            <p:cNvGrpSpPr/>
            <p:nvPr/>
          </p:nvGrpSpPr>
          <p:grpSpPr>
            <a:xfrm>
              <a:off x="7145683" y="17392827"/>
              <a:ext cx="1441349" cy="2464875"/>
              <a:chOff x="7135964" y="17514574"/>
              <a:chExt cx="1441349" cy="2464875"/>
            </a:xfrm>
          </p:grpSpPr>
          <p:grpSp>
            <p:nvGrpSpPr>
              <p:cNvPr id="9558" name="organ group - facial muscles">
                <a:extLst>
                  <a:ext uri="{FF2B5EF4-FFF2-40B4-BE49-F238E27FC236}">
                    <a16:creationId xmlns:a16="http://schemas.microsoft.com/office/drawing/2014/main" id="{06E8F372-8CA7-85BA-9B45-F0E2E8464602}"/>
                  </a:ext>
                </a:extLst>
              </p:cNvPr>
              <p:cNvGrpSpPr/>
              <p:nvPr/>
            </p:nvGrpSpPr>
            <p:grpSpPr>
              <a:xfrm>
                <a:off x="7137313" y="17514574"/>
                <a:ext cx="1440000" cy="2464875"/>
                <a:chOff x="7554484" y="5020162"/>
                <a:chExt cx="1440000" cy="2464875"/>
              </a:xfrm>
            </p:grpSpPr>
            <p:sp>
              <p:nvSpPr>
                <p:cNvPr id="9569" name="organ - facial muscles">
                  <a:extLst>
                    <a:ext uri="{FF2B5EF4-FFF2-40B4-BE49-F238E27FC236}">
                      <a16:creationId xmlns:a16="http://schemas.microsoft.com/office/drawing/2014/main" id="{A9C382B2-3B48-842C-661F-41671394A902}"/>
                    </a:ext>
                  </a:extLst>
                </p:cNvPr>
                <p:cNvSpPr txBox="1"/>
                <p:nvPr/>
              </p:nvSpPr>
              <p:spPr>
                <a:xfrm>
                  <a:off x="7554484" y="5020162"/>
                  <a:ext cx="1440000" cy="2464875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Forearm</a:t>
                  </a:r>
                </a:p>
              </p:txBody>
            </p:sp>
            <p:sp>
              <p:nvSpPr>
                <p:cNvPr id="9570" name="FTU - orbicularis oculi">
                  <a:extLst>
                    <a:ext uri="{FF2B5EF4-FFF2-40B4-BE49-F238E27FC236}">
                      <a16:creationId xmlns:a16="http://schemas.microsoft.com/office/drawing/2014/main" id="{1AFBB44A-D63B-1160-634C-DDADA5C30F88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Pronator teres</a:t>
                  </a:r>
                </a:p>
              </p:txBody>
            </p:sp>
            <p:sp>
              <p:nvSpPr>
                <p:cNvPr id="9571" name="FTU - occipitofrontalis">
                  <a:extLst>
                    <a:ext uri="{FF2B5EF4-FFF2-40B4-BE49-F238E27FC236}">
                      <a16:creationId xmlns:a16="http://schemas.microsoft.com/office/drawing/2014/main" id="{63F8C502-24D5-EAE5-3330-86F41AC9B10E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carpi radialis</a:t>
                  </a:r>
                </a:p>
              </p:txBody>
            </p:sp>
            <p:sp>
              <p:nvSpPr>
                <p:cNvPr id="9572" name="FTU - nasalis">
                  <a:extLst>
                    <a:ext uri="{FF2B5EF4-FFF2-40B4-BE49-F238E27FC236}">
                      <a16:creationId xmlns:a16="http://schemas.microsoft.com/office/drawing/2014/main" id="{2F132C68-98E1-DCD0-2A70-2269E63E0D1B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Palmaris longus</a:t>
                  </a:r>
                </a:p>
              </p:txBody>
            </p:sp>
            <p:sp>
              <p:nvSpPr>
                <p:cNvPr id="9573" name="FTU - zygomaticus major">
                  <a:extLst>
                    <a:ext uri="{FF2B5EF4-FFF2-40B4-BE49-F238E27FC236}">
                      <a16:creationId xmlns:a16="http://schemas.microsoft.com/office/drawing/2014/main" id="{4A7F3105-CDE4-B70E-E648-2380DD73A2F9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carpi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ulnaris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574" name="FTU - zygomaticus minor">
                  <a:extLst>
                    <a:ext uri="{FF2B5EF4-FFF2-40B4-BE49-F238E27FC236}">
                      <a16:creationId xmlns:a16="http://schemas.microsoft.com/office/drawing/2014/main" id="{27DF8B7B-D99D-C99B-CBB3-E60DD0F40572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superficialis</a:t>
                  </a:r>
                </a:p>
              </p:txBody>
            </p:sp>
            <p:sp>
              <p:nvSpPr>
                <p:cNvPr id="9575" name="FTU - orbicularis oris">
                  <a:extLst>
                    <a:ext uri="{FF2B5EF4-FFF2-40B4-BE49-F238E27FC236}">
                      <a16:creationId xmlns:a16="http://schemas.microsoft.com/office/drawing/2014/main" id="{068B5E2C-CE6C-2CE7-F71B-B9FF58D2FBE3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Pronator quadratus</a:t>
                  </a:r>
                </a:p>
              </p:txBody>
            </p:sp>
            <p:sp>
              <p:nvSpPr>
                <p:cNvPr id="9576" name="FTU - depressor anguli oris">
                  <a:extLst>
                    <a:ext uri="{FF2B5EF4-FFF2-40B4-BE49-F238E27FC236}">
                      <a16:creationId xmlns:a16="http://schemas.microsoft.com/office/drawing/2014/main" id="{37BFCF6E-DFEF-36E8-06BD-C93F8D1ED5AB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profundus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577" name="FTU - levator labii">
                  <a:extLst>
                    <a:ext uri="{FF2B5EF4-FFF2-40B4-BE49-F238E27FC236}">
                      <a16:creationId xmlns:a16="http://schemas.microsoft.com/office/drawing/2014/main" id="{22EE0738-9241-23D6-D6A4-44F525FF8888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pollicis longus</a:t>
                  </a:r>
                </a:p>
              </p:txBody>
            </p:sp>
            <p:sp>
              <p:nvSpPr>
                <p:cNvPr id="9578" name="FTU - mentalis">
                  <a:extLst>
                    <a:ext uri="{FF2B5EF4-FFF2-40B4-BE49-F238E27FC236}">
                      <a16:creationId xmlns:a16="http://schemas.microsoft.com/office/drawing/2014/main" id="{81FDBBD9-2094-62FE-BC34-521020294055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</a:t>
                  </a:r>
                </a:p>
              </p:txBody>
            </p:sp>
            <p:sp>
              <p:nvSpPr>
                <p:cNvPr id="9579" name="FTU - temporalis">
                  <a:extLst>
                    <a:ext uri="{FF2B5EF4-FFF2-40B4-BE49-F238E27FC236}">
                      <a16:creationId xmlns:a16="http://schemas.microsoft.com/office/drawing/2014/main" id="{1AC056CA-6C9E-7B3D-19A1-A7085F499265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559" name="organ group - facial muscles">
                <a:extLst>
                  <a:ext uri="{FF2B5EF4-FFF2-40B4-BE49-F238E27FC236}">
                    <a16:creationId xmlns:a16="http://schemas.microsoft.com/office/drawing/2014/main" id="{7C9C4D8E-8652-AD2F-85A0-D6429A7966BE}"/>
                  </a:ext>
                </a:extLst>
              </p:cNvPr>
              <p:cNvGrpSpPr/>
              <p:nvPr/>
            </p:nvGrpSpPr>
            <p:grpSpPr>
              <a:xfrm>
                <a:off x="7135964" y="18855374"/>
                <a:ext cx="1440000" cy="1089500"/>
                <a:chOff x="7546392" y="5140413"/>
                <a:chExt cx="1440000" cy="1089500"/>
              </a:xfrm>
            </p:grpSpPr>
            <p:sp>
              <p:nvSpPr>
                <p:cNvPr id="9560" name="FTU - orbicularis oculi">
                  <a:extLst>
                    <a:ext uri="{FF2B5EF4-FFF2-40B4-BE49-F238E27FC236}">
                      <a16:creationId xmlns:a16="http://schemas.microsoft.com/office/drawing/2014/main" id="{3F3949E8-47F5-4FC7-523F-E4C3D880DF68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ulnaris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561" name="FTU - occipitofrontalis">
                  <a:extLst>
                    <a:ext uri="{FF2B5EF4-FFF2-40B4-BE49-F238E27FC236}">
                      <a16:creationId xmlns:a16="http://schemas.microsoft.com/office/drawing/2014/main" id="{7B600E19-8A8C-3B38-341A-348320350312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Brachioradialis</a:t>
                  </a:r>
                </a:p>
              </p:txBody>
            </p:sp>
            <p:sp>
              <p:nvSpPr>
                <p:cNvPr id="9562" name="FTU - nasalis">
                  <a:extLst>
                    <a:ext uri="{FF2B5EF4-FFF2-40B4-BE49-F238E27FC236}">
                      <a16:creationId xmlns:a16="http://schemas.microsoft.com/office/drawing/2014/main" id="{46629F9E-F424-E97C-95EA-9F4A70A5DFC3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radialis longus</a:t>
                  </a:r>
                </a:p>
              </p:txBody>
            </p:sp>
            <p:sp>
              <p:nvSpPr>
                <p:cNvPr id="9563" name="FTU - zygomaticus major">
                  <a:extLst>
                    <a:ext uri="{FF2B5EF4-FFF2-40B4-BE49-F238E27FC236}">
                      <a16:creationId xmlns:a16="http://schemas.microsoft.com/office/drawing/2014/main" id="{9FA52B1C-2C44-04D0-0F9C-EFD57465F807}"/>
                    </a:ext>
                  </a:extLst>
                </p:cNvPr>
                <p:cNvSpPr txBox="1"/>
                <p:nvPr/>
              </p:nvSpPr>
              <p:spPr>
                <a:xfrm>
                  <a:off x="7546392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radialis brevis</a:t>
                  </a:r>
                </a:p>
              </p:txBody>
            </p:sp>
            <p:sp>
              <p:nvSpPr>
                <p:cNvPr id="9564" name="FTU - zygomaticus minor">
                  <a:extLst>
                    <a:ext uri="{FF2B5EF4-FFF2-40B4-BE49-F238E27FC236}">
                      <a16:creationId xmlns:a16="http://schemas.microsoft.com/office/drawing/2014/main" id="{A9E6A0B8-1125-6C60-C24B-E34634750DAC}"/>
                    </a:ext>
                  </a:extLst>
                </p:cNvPr>
                <p:cNvSpPr txBox="1"/>
                <p:nvPr/>
              </p:nvSpPr>
              <p:spPr>
                <a:xfrm>
                  <a:off x="7546392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Supinator</a:t>
                  </a:r>
                </a:p>
              </p:txBody>
            </p:sp>
            <p:sp>
              <p:nvSpPr>
                <p:cNvPr id="9565" name="FTU - orbicularis oris">
                  <a:extLst>
                    <a:ext uri="{FF2B5EF4-FFF2-40B4-BE49-F238E27FC236}">
                      <a16:creationId xmlns:a16="http://schemas.microsoft.com/office/drawing/2014/main" id="{CEEC4747-8AC3-C377-0A8C-4B8986979455}"/>
                    </a:ext>
                  </a:extLst>
                </p:cNvPr>
                <p:cNvSpPr txBox="1"/>
                <p:nvPr/>
              </p:nvSpPr>
              <p:spPr>
                <a:xfrm>
                  <a:off x="7546392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indicis</a:t>
                  </a:r>
                </a:p>
              </p:txBody>
            </p:sp>
            <p:sp>
              <p:nvSpPr>
                <p:cNvPr id="9566" name="FTU - depressor anguli oris">
                  <a:extLst>
                    <a:ext uri="{FF2B5EF4-FFF2-40B4-BE49-F238E27FC236}">
                      <a16:creationId xmlns:a16="http://schemas.microsoft.com/office/drawing/2014/main" id="{D7CFD37D-20D1-8AFB-553F-58144E09302A}"/>
                    </a:ext>
                  </a:extLst>
                </p:cNvPr>
                <p:cNvSpPr txBox="1"/>
                <p:nvPr/>
              </p:nvSpPr>
              <p:spPr>
                <a:xfrm>
                  <a:off x="7546392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pollicis longus</a:t>
                  </a:r>
                </a:p>
              </p:txBody>
            </p:sp>
            <p:sp>
              <p:nvSpPr>
                <p:cNvPr id="9567" name="FTU - levator labii">
                  <a:extLst>
                    <a:ext uri="{FF2B5EF4-FFF2-40B4-BE49-F238E27FC236}">
                      <a16:creationId xmlns:a16="http://schemas.microsoft.com/office/drawing/2014/main" id="{235E0066-1CF1-BA44-67D6-037FE2E151FC}"/>
                    </a:ext>
                  </a:extLst>
                </p:cNvPr>
                <p:cNvSpPr txBox="1"/>
                <p:nvPr/>
              </p:nvSpPr>
              <p:spPr>
                <a:xfrm>
                  <a:off x="7546392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pollicis brevis</a:t>
                  </a:r>
                </a:p>
              </p:txBody>
            </p:sp>
            <p:sp>
              <p:nvSpPr>
                <p:cNvPr id="9568" name="FTU - mentalis">
                  <a:extLst>
                    <a:ext uri="{FF2B5EF4-FFF2-40B4-BE49-F238E27FC236}">
                      <a16:creationId xmlns:a16="http://schemas.microsoft.com/office/drawing/2014/main" id="{6CFFCDE6-09BC-5DB9-6FB7-54D9A7CF3116}"/>
                    </a:ext>
                  </a:extLst>
                </p:cNvPr>
                <p:cNvSpPr txBox="1"/>
                <p:nvPr/>
              </p:nvSpPr>
              <p:spPr>
                <a:xfrm>
                  <a:off x="7546392" y="61219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pollicis longus</a:t>
                  </a:r>
                </a:p>
              </p:txBody>
            </p:sp>
          </p:grpSp>
        </p:grpSp>
        <p:grpSp>
          <p:nvGrpSpPr>
            <p:cNvPr id="8636" name="Group 8635">
              <a:extLst>
                <a:ext uri="{FF2B5EF4-FFF2-40B4-BE49-F238E27FC236}">
                  <a16:creationId xmlns:a16="http://schemas.microsoft.com/office/drawing/2014/main" id="{E580EA45-3A02-D1AA-6D01-E8A33FF4B447}"/>
                </a:ext>
              </a:extLst>
            </p:cNvPr>
            <p:cNvGrpSpPr/>
            <p:nvPr/>
          </p:nvGrpSpPr>
          <p:grpSpPr>
            <a:xfrm>
              <a:off x="8477754" y="17524707"/>
              <a:ext cx="84788" cy="91092"/>
              <a:chOff x="12626158" y="10798008"/>
              <a:chExt cx="84788" cy="91092"/>
            </a:xfrm>
          </p:grpSpPr>
          <p:sp>
            <p:nvSpPr>
              <p:cNvPr id="9555" name="Text Box 3036">
                <a:extLst>
                  <a:ext uri="{FF2B5EF4-FFF2-40B4-BE49-F238E27FC236}">
                    <a16:creationId xmlns:a16="http://schemas.microsoft.com/office/drawing/2014/main" id="{DE815895-3D67-DEBC-5159-E057760A11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56" name="Text Box 3036">
                <a:extLst>
                  <a:ext uri="{FF2B5EF4-FFF2-40B4-BE49-F238E27FC236}">
                    <a16:creationId xmlns:a16="http://schemas.microsoft.com/office/drawing/2014/main" id="{289AD039-402B-CB1A-3CA5-D609BDA854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57" name="Text Box 3036">
                <a:extLst>
                  <a:ext uri="{FF2B5EF4-FFF2-40B4-BE49-F238E27FC236}">
                    <a16:creationId xmlns:a16="http://schemas.microsoft.com/office/drawing/2014/main" id="{9F47728E-22D6-7250-7AE7-FF21DA3149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37" name="Group 8636">
              <a:extLst>
                <a:ext uri="{FF2B5EF4-FFF2-40B4-BE49-F238E27FC236}">
                  <a16:creationId xmlns:a16="http://schemas.microsoft.com/office/drawing/2014/main" id="{F2216F0F-1EBB-ACE1-5C54-3534B5AE9B09}"/>
                </a:ext>
              </a:extLst>
            </p:cNvPr>
            <p:cNvGrpSpPr/>
            <p:nvPr/>
          </p:nvGrpSpPr>
          <p:grpSpPr>
            <a:xfrm>
              <a:off x="8476394" y="17644625"/>
              <a:ext cx="84788" cy="91092"/>
              <a:chOff x="12626158" y="10798008"/>
              <a:chExt cx="84788" cy="91092"/>
            </a:xfrm>
          </p:grpSpPr>
          <p:sp>
            <p:nvSpPr>
              <p:cNvPr id="9552" name="Text Box 3036">
                <a:extLst>
                  <a:ext uri="{FF2B5EF4-FFF2-40B4-BE49-F238E27FC236}">
                    <a16:creationId xmlns:a16="http://schemas.microsoft.com/office/drawing/2014/main" id="{772A049D-BF68-C8EF-2EDA-6EEEB9C4C6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53" name="Text Box 3036">
                <a:extLst>
                  <a:ext uri="{FF2B5EF4-FFF2-40B4-BE49-F238E27FC236}">
                    <a16:creationId xmlns:a16="http://schemas.microsoft.com/office/drawing/2014/main" id="{FF60F5FC-7E0F-EE9B-A8BE-6440C732C7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54" name="Text Box 3036">
                <a:extLst>
                  <a:ext uri="{FF2B5EF4-FFF2-40B4-BE49-F238E27FC236}">
                    <a16:creationId xmlns:a16="http://schemas.microsoft.com/office/drawing/2014/main" id="{3D402498-4844-1CC4-CEEA-95F5FE20B8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38" name="Group 8637">
              <a:extLst>
                <a:ext uri="{FF2B5EF4-FFF2-40B4-BE49-F238E27FC236}">
                  <a16:creationId xmlns:a16="http://schemas.microsoft.com/office/drawing/2014/main" id="{F84A0B2A-4C4A-F400-3947-593DA9537817}"/>
                </a:ext>
              </a:extLst>
            </p:cNvPr>
            <p:cNvGrpSpPr/>
            <p:nvPr/>
          </p:nvGrpSpPr>
          <p:grpSpPr>
            <a:xfrm>
              <a:off x="8476394" y="17766938"/>
              <a:ext cx="84788" cy="91092"/>
              <a:chOff x="12626158" y="10798008"/>
              <a:chExt cx="84788" cy="91092"/>
            </a:xfrm>
          </p:grpSpPr>
          <p:sp>
            <p:nvSpPr>
              <p:cNvPr id="9549" name="Text Box 3036">
                <a:extLst>
                  <a:ext uri="{FF2B5EF4-FFF2-40B4-BE49-F238E27FC236}">
                    <a16:creationId xmlns:a16="http://schemas.microsoft.com/office/drawing/2014/main" id="{03E08938-FF68-3E2F-9C06-BD2B7FB18B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50" name="Text Box 3036">
                <a:extLst>
                  <a:ext uri="{FF2B5EF4-FFF2-40B4-BE49-F238E27FC236}">
                    <a16:creationId xmlns:a16="http://schemas.microsoft.com/office/drawing/2014/main" id="{B63BAE7F-473B-DB7A-856B-7EC0A7C18F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51" name="Text Box 3036">
                <a:extLst>
                  <a:ext uri="{FF2B5EF4-FFF2-40B4-BE49-F238E27FC236}">
                    <a16:creationId xmlns:a16="http://schemas.microsoft.com/office/drawing/2014/main" id="{0FD4394F-EED1-5401-43F6-75E2767EA3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41" name="Group 8640">
              <a:extLst>
                <a:ext uri="{FF2B5EF4-FFF2-40B4-BE49-F238E27FC236}">
                  <a16:creationId xmlns:a16="http://schemas.microsoft.com/office/drawing/2014/main" id="{3D712D0B-E7EF-BD6F-5BB9-53C0327F9636}"/>
                </a:ext>
              </a:extLst>
            </p:cNvPr>
            <p:cNvGrpSpPr/>
            <p:nvPr/>
          </p:nvGrpSpPr>
          <p:grpSpPr>
            <a:xfrm>
              <a:off x="8472681" y="17890467"/>
              <a:ext cx="84788" cy="91092"/>
              <a:chOff x="12626158" y="10798008"/>
              <a:chExt cx="84788" cy="91092"/>
            </a:xfrm>
          </p:grpSpPr>
          <p:sp>
            <p:nvSpPr>
              <p:cNvPr id="9546" name="Text Box 3036">
                <a:extLst>
                  <a:ext uri="{FF2B5EF4-FFF2-40B4-BE49-F238E27FC236}">
                    <a16:creationId xmlns:a16="http://schemas.microsoft.com/office/drawing/2014/main" id="{9AF2F8D0-309C-8AF2-AE08-1552C65FAB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47" name="Text Box 3036">
                <a:extLst>
                  <a:ext uri="{FF2B5EF4-FFF2-40B4-BE49-F238E27FC236}">
                    <a16:creationId xmlns:a16="http://schemas.microsoft.com/office/drawing/2014/main" id="{4D93E347-63A8-DDBB-8E42-96A39104B4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48" name="Text Box 3036">
                <a:extLst>
                  <a:ext uri="{FF2B5EF4-FFF2-40B4-BE49-F238E27FC236}">
                    <a16:creationId xmlns:a16="http://schemas.microsoft.com/office/drawing/2014/main" id="{BC4210FC-0DFB-AE80-FDAF-4CA70DC9F7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42" name="Group 8641">
              <a:extLst>
                <a:ext uri="{FF2B5EF4-FFF2-40B4-BE49-F238E27FC236}">
                  <a16:creationId xmlns:a16="http://schemas.microsoft.com/office/drawing/2014/main" id="{9065E2DA-9E94-CF94-4F53-A8DF2AFD732C}"/>
                </a:ext>
              </a:extLst>
            </p:cNvPr>
            <p:cNvGrpSpPr/>
            <p:nvPr/>
          </p:nvGrpSpPr>
          <p:grpSpPr>
            <a:xfrm>
              <a:off x="8471321" y="18010385"/>
              <a:ext cx="84788" cy="91092"/>
              <a:chOff x="12626158" y="10798008"/>
              <a:chExt cx="84788" cy="91092"/>
            </a:xfrm>
          </p:grpSpPr>
          <p:sp>
            <p:nvSpPr>
              <p:cNvPr id="9543" name="Text Box 3036">
                <a:extLst>
                  <a:ext uri="{FF2B5EF4-FFF2-40B4-BE49-F238E27FC236}">
                    <a16:creationId xmlns:a16="http://schemas.microsoft.com/office/drawing/2014/main" id="{87FA8550-6F4A-19B4-DADB-219ECC09C7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44" name="Text Box 3036">
                <a:extLst>
                  <a:ext uri="{FF2B5EF4-FFF2-40B4-BE49-F238E27FC236}">
                    <a16:creationId xmlns:a16="http://schemas.microsoft.com/office/drawing/2014/main" id="{24E7BBA9-F72A-9671-E57D-C1BF319A06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45" name="Text Box 3036">
                <a:extLst>
                  <a:ext uri="{FF2B5EF4-FFF2-40B4-BE49-F238E27FC236}">
                    <a16:creationId xmlns:a16="http://schemas.microsoft.com/office/drawing/2014/main" id="{A53936B5-E977-213A-FA8B-1EB0725236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43" name="Group 8642">
              <a:extLst>
                <a:ext uri="{FF2B5EF4-FFF2-40B4-BE49-F238E27FC236}">
                  <a16:creationId xmlns:a16="http://schemas.microsoft.com/office/drawing/2014/main" id="{75B1CE74-F5D0-F156-4988-F39EA4EAB01C}"/>
                </a:ext>
              </a:extLst>
            </p:cNvPr>
            <p:cNvGrpSpPr/>
            <p:nvPr/>
          </p:nvGrpSpPr>
          <p:grpSpPr>
            <a:xfrm>
              <a:off x="8471321" y="18132698"/>
              <a:ext cx="84788" cy="91092"/>
              <a:chOff x="12626158" y="10798008"/>
              <a:chExt cx="84788" cy="91092"/>
            </a:xfrm>
          </p:grpSpPr>
          <p:sp>
            <p:nvSpPr>
              <p:cNvPr id="9540" name="Text Box 3036">
                <a:extLst>
                  <a:ext uri="{FF2B5EF4-FFF2-40B4-BE49-F238E27FC236}">
                    <a16:creationId xmlns:a16="http://schemas.microsoft.com/office/drawing/2014/main" id="{D198A4D6-12B6-F062-F051-219D0D5044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41" name="Text Box 3036">
                <a:extLst>
                  <a:ext uri="{FF2B5EF4-FFF2-40B4-BE49-F238E27FC236}">
                    <a16:creationId xmlns:a16="http://schemas.microsoft.com/office/drawing/2014/main" id="{BE7D4DE6-62FC-2F16-6A50-77F8D29AE2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42" name="Text Box 3036">
                <a:extLst>
                  <a:ext uri="{FF2B5EF4-FFF2-40B4-BE49-F238E27FC236}">
                    <a16:creationId xmlns:a16="http://schemas.microsoft.com/office/drawing/2014/main" id="{C3AA69A1-265C-1BB0-7704-4B89734969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44" name="Group 8643">
              <a:extLst>
                <a:ext uri="{FF2B5EF4-FFF2-40B4-BE49-F238E27FC236}">
                  <a16:creationId xmlns:a16="http://schemas.microsoft.com/office/drawing/2014/main" id="{325B0264-EC69-9D4B-D4DF-DC2C49E5827A}"/>
                </a:ext>
              </a:extLst>
            </p:cNvPr>
            <p:cNvGrpSpPr/>
            <p:nvPr/>
          </p:nvGrpSpPr>
          <p:grpSpPr>
            <a:xfrm>
              <a:off x="8478708" y="18255660"/>
              <a:ext cx="84788" cy="91092"/>
              <a:chOff x="12626158" y="10798008"/>
              <a:chExt cx="84788" cy="91092"/>
            </a:xfrm>
          </p:grpSpPr>
          <p:sp>
            <p:nvSpPr>
              <p:cNvPr id="9537" name="Text Box 3036">
                <a:extLst>
                  <a:ext uri="{FF2B5EF4-FFF2-40B4-BE49-F238E27FC236}">
                    <a16:creationId xmlns:a16="http://schemas.microsoft.com/office/drawing/2014/main" id="{165C0D12-41D9-67DB-7A33-7F02DC865B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38" name="Text Box 3036">
                <a:extLst>
                  <a:ext uri="{FF2B5EF4-FFF2-40B4-BE49-F238E27FC236}">
                    <a16:creationId xmlns:a16="http://schemas.microsoft.com/office/drawing/2014/main" id="{639EC8E8-5395-6632-7102-0B191BCE09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39" name="Text Box 3036">
                <a:extLst>
                  <a:ext uri="{FF2B5EF4-FFF2-40B4-BE49-F238E27FC236}">
                    <a16:creationId xmlns:a16="http://schemas.microsoft.com/office/drawing/2014/main" id="{16B61006-9094-BFDD-9203-4FFC2F5A2D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45" name="Group 8644">
              <a:extLst>
                <a:ext uri="{FF2B5EF4-FFF2-40B4-BE49-F238E27FC236}">
                  <a16:creationId xmlns:a16="http://schemas.microsoft.com/office/drawing/2014/main" id="{2BAA0176-027D-E2B6-45F1-EC58F417994C}"/>
                </a:ext>
              </a:extLst>
            </p:cNvPr>
            <p:cNvGrpSpPr/>
            <p:nvPr/>
          </p:nvGrpSpPr>
          <p:grpSpPr>
            <a:xfrm>
              <a:off x="8477348" y="18375578"/>
              <a:ext cx="84788" cy="91092"/>
              <a:chOff x="12626158" y="10798008"/>
              <a:chExt cx="84788" cy="91092"/>
            </a:xfrm>
          </p:grpSpPr>
          <p:sp>
            <p:nvSpPr>
              <p:cNvPr id="8700" name="Text Box 3036">
                <a:extLst>
                  <a:ext uri="{FF2B5EF4-FFF2-40B4-BE49-F238E27FC236}">
                    <a16:creationId xmlns:a16="http://schemas.microsoft.com/office/drawing/2014/main" id="{850C50AC-687A-AC9B-5FC8-08AB36DE2E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01" name="Text Box 3036">
                <a:extLst>
                  <a:ext uri="{FF2B5EF4-FFF2-40B4-BE49-F238E27FC236}">
                    <a16:creationId xmlns:a16="http://schemas.microsoft.com/office/drawing/2014/main" id="{C08C8254-A897-A962-4853-E10C112F4F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36" name="Text Box 3036">
                <a:extLst>
                  <a:ext uri="{FF2B5EF4-FFF2-40B4-BE49-F238E27FC236}">
                    <a16:creationId xmlns:a16="http://schemas.microsoft.com/office/drawing/2014/main" id="{E144650C-C6E6-CBD7-1F59-076F951D60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46" name="Group 8645">
              <a:extLst>
                <a:ext uri="{FF2B5EF4-FFF2-40B4-BE49-F238E27FC236}">
                  <a16:creationId xmlns:a16="http://schemas.microsoft.com/office/drawing/2014/main" id="{C4C4D02C-5418-A1B5-D122-148F8A954B06}"/>
                </a:ext>
              </a:extLst>
            </p:cNvPr>
            <p:cNvGrpSpPr/>
            <p:nvPr/>
          </p:nvGrpSpPr>
          <p:grpSpPr>
            <a:xfrm>
              <a:off x="8477348" y="18497891"/>
              <a:ext cx="84788" cy="91092"/>
              <a:chOff x="12626158" y="10798008"/>
              <a:chExt cx="84788" cy="91092"/>
            </a:xfrm>
          </p:grpSpPr>
          <p:sp>
            <p:nvSpPr>
              <p:cNvPr id="8697" name="Text Box 3036">
                <a:extLst>
                  <a:ext uri="{FF2B5EF4-FFF2-40B4-BE49-F238E27FC236}">
                    <a16:creationId xmlns:a16="http://schemas.microsoft.com/office/drawing/2014/main" id="{07A5058F-2163-5C8A-3E73-621CD27CE7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98" name="Text Box 3036">
                <a:extLst>
                  <a:ext uri="{FF2B5EF4-FFF2-40B4-BE49-F238E27FC236}">
                    <a16:creationId xmlns:a16="http://schemas.microsoft.com/office/drawing/2014/main" id="{B26CC9BF-7CDB-06C9-7E32-5D4D272E6D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99" name="Text Box 3036">
                <a:extLst>
                  <a:ext uri="{FF2B5EF4-FFF2-40B4-BE49-F238E27FC236}">
                    <a16:creationId xmlns:a16="http://schemas.microsoft.com/office/drawing/2014/main" id="{EF7C8C1F-7C9A-06AA-F438-206453874C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47" name="Group 8646">
              <a:extLst>
                <a:ext uri="{FF2B5EF4-FFF2-40B4-BE49-F238E27FC236}">
                  <a16:creationId xmlns:a16="http://schemas.microsoft.com/office/drawing/2014/main" id="{579EC1EE-30A3-24BF-7AF2-EEE01EDEAB69}"/>
                </a:ext>
              </a:extLst>
            </p:cNvPr>
            <p:cNvGrpSpPr/>
            <p:nvPr/>
          </p:nvGrpSpPr>
          <p:grpSpPr>
            <a:xfrm>
              <a:off x="8473635" y="18621420"/>
              <a:ext cx="84788" cy="91092"/>
              <a:chOff x="12626158" y="10798008"/>
              <a:chExt cx="84788" cy="91092"/>
            </a:xfrm>
          </p:grpSpPr>
          <p:sp>
            <p:nvSpPr>
              <p:cNvPr id="8692" name="Text Box 3036">
                <a:extLst>
                  <a:ext uri="{FF2B5EF4-FFF2-40B4-BE49-F238E27FC236}">
                    <a16:creationId xmlns:a16="http://schemas.microsoft.com/office/drawing/2014/main" id="{6B21AD8A-0526-D8A6-BEF4-993499D071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95" name="Text Box 3036">
                <a:extLst>
                  <a:ext uri="{FF2B5EF4-FFF2-40B4-BE49-F238E27FC236}">
                    <a16:creationId xmlns:a16="http://schemas.microsoft.com/office/drawing/2014/main" id="{FA81E4A0-4760-25AC-410C-24A577D01C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96" name="Text Box 3036">
                <a:extLst>
                  <a:ext uri="{FF2B5EF4-FFF2-40B4-BE49-F238E27FC236}">
                    <a16:creationId xmlns:a16="http://schemas.microsoft.com/office/drawing/2014/main" id="{D047B8DC-BF60-D087-E980-A0E302EA8D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50" name="Group 8649">
              <a:extLst>
                <a:ext uri="{FF2B5EF4-FFF2-40B4-BE49-F238E27FC236}">
                  <a16:creationId xmlns:a16="http://schemas.microsoft.com/office/drawing/2014/main" id="{3667B51D-3771-3D12-0F5F-EF0BA9005BE1}"/>
                </a:ext>
              </a:extLst>
            </p:cNvPr>
            <p:cNvGrpSpPr/>
            <p:nvPr/>
          </p:nvGrpSpPr>
          <p:grpSpPr>
            <a:xfrm>
              <a:off x="8472275" y="18741338"/>
              <a:ext cx="84788" cy="91092"/>
              <a:chOff x="12626158" y="10798008"/>
              <a:chExt cx="84788" cy="91092"/>
            </a:xfrm>
          </p:grpSpPr>
          <p:sp>
            <p:nvSpPr>
              <p:cNvPr id="8689" name="Text Box 3036">
                <a:extLst>
                  <a:ext uri="{FF2B5EF4-FFF2-40B4-BE49-F238E27FC236}">
                    <a16:creationId xmlns:a16="http://schemas.microsoft.com/office/drawing/2014/main" id="{2CAA367D-F3C0-DD59-86B1-8E86963DA9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90" name="Text Box 3036">
                <a:extLst>
                  <a:ext uri="{FF2B5EF4-FFF2-40B4-BE49-F238E27FC236}">
                    <a16:creationId xmlns:a16="http://schemas.microsoft.com/office/drawing/2014/main" id="{007EE754-7C71-AEC4-B854-A817C4C444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91" name="Text Box 3036">
                <a:extLst>
                  <a:ext uri="{FF2B5EF4-FFF2-40B4-BE49-F238E27FC236}">
                    <a16:creationId xmlns:a16="http://schemas.microsoft.com/office/drawing/2014/main" id="{1A900671-BB40-A3C9-1E1E-1CC5036EA3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51" name="Group 8650">
              <a:extLst>
                <a:ext uri="{FF2B5EF4-FFF2-40B4-BE49-F238E27FC236}">
                  <a16:creationId xmlns:a16="http://schemas.microsoft.com/office/drawing/2014/main" id="{F81F0F10-34CD-B8AF-D53D-699AE3909A6E}"/>
                </a:ext>
              </a:extLst>
            </p:cNvPr>
            <p:cNvGrpSpPr/>
            <p:nvPr/>
          </p:nvGrpSpPr>
          <p:grpSpPr>
            <a:xfrm>
              <a:off x="8472275" y="18863651"/>
              <a:ext cx="84788" cy="91092"/>
              <a:chOff x="12626158" y="10798008"/>
              <a:chExt cx="84788" cy="91092"/>
            </a:xfrm>
          </p:grpSpPr>
          <p:sp>
            <p:nvSpPr>
              <p:cNvPr id="8686" name="Text Box 3036">
                <a:extLst>
                  <a:ext uri="{FF2B5EF4-FFF2-40B4-BE49-F238E27FC236}">
                    <a16:creationId xmlns:a16="http://schemas.microsoft.com/office/drawing/2014/main" id="{E129C8AB-052D-D031-671A-DF0CD01EDC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87" name="Text Box 3036">
                <a:extLst>
                  <a:ext uri="{FF2B5EF4-FFF2-40B4-BE49-F238E27FC236}">
                    <a16:creationId xmlns:a16="http://schemas.microsoft.com/office/drawing/2014/main" id="{AD59CA77-FC40-25E5-6B06-AB03FC3BC0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88" name="Text Box 3036">
                <a:extLst>
                  <a:ext uri="{FF2B5EF4-FFF2-40B4-BE49-F238E27FC236}">
                    <a16:creationId xmlns:a16="http://schemas.microsoft.com/office/drawing/2014/main" id="{8C12C93D-C87F-D469-82C4-C6B850F0A0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52" name="Group 8651">
              <a:extLst>
                <a:ext uri="{FF2B5EF4-FFF2-40B4-BE49-F238E27FC236}">
                  <a16:creationId xmlns:a16="http://schemas.microsoft.com/office/drawing/2014/main" id="{4A48B78B-0F59-7700-0E96-16DAE7F762B2}"/>
                </a:ext>
              </a:extLst>
            </p:cNvPr>
            <p:cNvGrpSpPr/>
            <p:nvPr/>
          </p:nvGrpSpPr>
          <p:grpSpPr>
            <a:xfrm>
              <a:off x="8474998" y="18987635"/>
              <a:ext cx="84788" cy="91092"/>
              <a:chOff x="12626158" y="10798008"/>
              <a:chExt cx="84788" cy="91092"/>
            </a:xfrm>
          </p:grpSpPr>
          <p:sp>
            <p:nvSpPr>
              <p:cNvPr id="8681" name="Text Box 3036">
                <a:extLst>
                  <a:ext uri="{FF2B5EF4-FFF2-40B4-BE49-F238E27FC236}">
                    <a16:creationId xmlns:a16="http://schemas.microsoft.com/office/drawing/2014/main" id="{485A24F9-27D4-1F87-7A40-4AF5C16A53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82" name="Text Box 3036">
                <a:extLst>
                  <a:ext uri="{FF2B5EF4-FFF2-40B4-BE49-F238E27FC236}">
                    <a16:creationId xmlns:a16="http://schemas.microsoft.com/office/drawing/2014/main" id="{87CABB84-D387-C8B0-A9CD-ABF6883467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83" name="Text Box 3036">
                <a:extLst>
                  <a:ext uri="{FF2B5EF4-FFF2-40B4-BE49-F238E27FC236}">
                    <a16:creationId xmlns:a16="http://schemas.microsoft.com/office/drawing/2014/main" id="{5BADB7A1-2D9D-7A3E-9458-E5A2A40252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53" name="Group 8652">
              <a:extLst>
                <a:ext uri="{FF2B5EF4-FFF2-40B4-BE49-F238E27FC236}">
                  <a16:creationId xmlns:a16="http://schemas.microsoft.com/office/drawing/2014/main" id="{0BEF3530-45D2-1EFC-B028-4FAD13399090}"/>
                </a:ext>
              </a:extLst>
            </p:cNvPr>
            <p:cNvGrpSpPr/>
            <p:nvPr/>
          </p:nvGrpSpPr>
          <p:grpSpPr>
            <a:xfrm>
              <a:off x="8473638" y="19107553"/>
              <a:ext cx="84788" cy="91092"/>
              <a:chOff x="12626158" y="10798008"/>
              <a:chExt cx="84788" cy="91092"/>
            </a:xfrm>
          </p:grpSpPr>
          <p:sp>
            <p:nvSpPr>
              <p:cNvPr id="8678" name="Text Box 3036">
                <a:extLst>
                  <a:ext uri="{FF2B5EF4-FFF2-40B4-BE49-F238E27FC236}">
                    <a16:creationId xmlns:a16="http://schemas.microsoft.com/office/drawing/2014/main" id="{32294A8A-FEBB-F7D0-4CCD-D06D121985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79" name="Text Box 3036">
                <a:extLst>
                  <a:ext uri="{FF2B5EF4-FFF2-40B4-BE49-F238E27FC236}">
                    <a16:creationId xmlns:a16="http://schemas.microsoft.com/office/drawing/2014/main" id="{8271098E-AB3E-3DF8-1B1F-99803BDA3C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80" name="Text Box 3036">
                <a:extLst>
                  <a:ext uri="{FF2B5EF4-FFF2-40B4-BE49-F238E27FC236}">
                    <a16:creationId xmlns:a16="http://schemas.microsoft.com/office/drawing/2014/main" id="{F7DB4D09-4E75-B96B-3491-FF3FF95414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54" name="Group 8653">
              <a:extLst>
                <a:ext uri="{FF2B5EF4-FFF2-40B4-BE49-F238E27FC236}">
                  <a16:creationId xmlns:a16="http://schemas.microsoft.com/office/drawing/2014/main" id="{CEA658A2-73D8-0EC7-182F-15558949D01A}"/>
                </a:ext>
              </a:extLst>
            </p:cNvPr>
            <p:cNvGrpSpPr/>
            <p:nvPr/>
          </p:nvGrpSpPr>
          <p:grpSpPr>
            <a:xfrm>
              <a:off x="8473638" y="19229866"/>
              <a:ext cx="84788" cy="91092"/>
              <a:chOff x="12626158" y="10798008"/>
              <a:chExt cx="84788" cy="91092"/>
            </a:xfrm>
          </p:grpSpPr>
          <p:sp>
            <p:nvSpPr>
              <p:cNvPr id="8673" name="Text Box 3036">
                <a:extLst>
                  <a:ext uri="{FF2B5EF4-FFF2-40B4-BE49-F238E27FC236}">
                    <a16:creationId xmlns:a16="http://schemas.microsoft.com/office/drawing/2014/main" id="{BBA69282-0FEB-32A2-C6BC-D27C945D7E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74" name="Text Box 3036">
                <a:extLst>
                  <a:ext uri="{FF2B5EF4-FFF2-40B4-BE49-F238E27FC236}">
                    <a16:creationId xmlns:a16="http://schemas.microsoft.com/office/drawing/2014/main" id="{F5700BD6-01A3-4999-8CF0-32411D7855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77" name="Text Box 3036">
                <a:extLst>
                  <a:ext uri="{FF2B5EF4-FFF2-40B4-BE49-F238E27FC236}">
                    <a16:creationId xmlns:a16="http://schemas.microsoft.com/office/drawing/2014/main" id="{0B99C1CC-241B-E246-2056-B24D4493C7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55" name="Group 8654">
              <a:extLst>
                <a:ext uri="{FF2B5EF4-FFF2-40B4-BE49-F238E27FC236}">
                  <a16:creationId xmlns:a16="http://schemas.microsoft.com/office/drawing/2014/main" id="{FA648E57-7EE6-1DD2-3533-44FB981CDE9F}"/>
                </a:ext>
              </a:extLst>
            </p:cNvPr>
            <p:cNvGrpSpPr/>
            <p:nvPr/>
          </p:nvGrpSpPr>
          <p:grpSpPr>
            <a:xfrm>
              <a:off x="8469925" y="19353395"/>
              <a:ext cx="84788" cy="91092"/>
              <a:chOff x="12626158" y="10798008"/>
              <a:chExt cx="84788" cy="91092"/>
            </a:xfrm>
          </p:grpSpPr>
          <p:sp>
            <p:nvSpPr>
              <p:cNvPr id="8670" name="Text Box 3036">
                <a:extLst>
                  <a:ext uri="{FF2B5EF4-FFF2-40B4-BE49-F238E27FC236}">
                    <a16:creationId xmlns:a16="http://schemas.microsoft.com/office/drawing/2014/main" id="{7ECBDCAF-D1D3-5064-81F9-6E3E5FBD20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71" name="Text Box 3036">
                <a:extLst>
                  <a:ext uri="{FF2B5EF4-FFF2-40B4-BE49-F238E27FC236}">
                    <a16:creationId xmlns:a16="http://schemas.microsoft.com/office/drawing/2014/main" id="{80929C28-B024-2FA4-EAC3-B579B4A3B6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72" name="Text Box 3036">
                <a:extLst>
                  <a:ext uri="{FF2B5EF4-FFF2-40B4-BE49-F238E27FC236}">
                    <a16:creationId xmlns:a16="http://schemas.microsoft.com/office/drawing/2014/main" id="{570C3659-9C2B-3F3D-2B0E-93F3BDD0CB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56" name="Group 8655">
              <a:extLst>
                <a:ext uri="{FF2B5EF4-FFF2-40B4-BE49-F238E27FC236}">
                  <a16:creationId xmlns:a16="http://schemas.microsoft.com/office/drawing/2014/main" id="{B36A680A-C5D4-87A8-7760-0287F182DE54}"/>
                </a:ext>
              </a:extLst>
            </p:cNvPr>
            <p:cNvGrpSpPr/>
            <p:nvPr/>
          </p:nvGrpSpPr>
          <p:grpSpPr>
            <a:xfrm>
              <a:off x="8468565" y="19473313"/>
              <a:ext cx="84788" cy="91092"/>
              <a:chOff x="12626158" y="10798008"/>
              <a:chExt cx="84788" cy="91092"/>
            </a:xfrm>
          </p:grpSpPr>
          <p:sp>
            <p:nvSpPr>
              <p:cNvPr id="8665" name="Text Box 3036">
                <a:extLst>
                  <a:ext uri="{FF2B5EF4-FFF2-40B4-BE49-F238E27FC236}">
                    <a16:creationId xmlns:a16="http://schemas.microsoft.com/office/drawing/2014/main" id="{0DC4629B-37DE-5F42-D9D9-2FBD47205DD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68" name="Text Box 3036">
                <a:extLst>
                  <a:ext uri="{FF2B5EF4-FFF2-40B4-BE49-F238E27FC236}">
                    <a16:creationId xmlns:a16="http://schemas.microsoft.com/office/drawing/2014/main" id="{9500797A-03E1-3F6D-E3D7-9C336E2BFA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69" name="Text Box 3036">
                <a:extLst>
                  <a:ext uri="{FF2B5EF4-FFF2-40B4-BE49-F238E27FC236}">
                    <a16:creationId xmlns:a16="http://schemas.microsoft.com/office/drawing/2014/main" id="{C2430AF0-5AEC-60ED-0380-2DCDA60CD6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57" name="Group 8656">
              <a:extLst>
                <a:ext uri="{FF2B5EF4-FFF2-40B4-BE49-F238E27FC236}">
                  <a16:creationId xmlns:a16="http://schemas.microsoft.com/office/drawing/2014/main" id="{D07BF6B8-9CB7-C4B1-8899-55F837D7D269}"/>
                </a:ext>
              </a:extLst>
            </p:cNvPr>
            <p:cNvGrpSpPr/>
            <p:nvPr/>
          </p:nvGrpSpPr>
          <p:grpSpPr>
            <a:xfrm>
              <a:off x="8468565" y="19595626"/>
              <a:ext cx="84788" cy="91092"/>
              <a:chOff x="12626158" y="10798008"/>
              <a:chExt cx="84788" cy="91092"/>
            </a:xfrm>
          </p:grpSpPr>
          <p:sp>
            <p:nvSpPr>
              <p:cNvPr id="8662" name="Text Box 3036">
                <a:extLst>
                  <a:ext uri="{FF2B5EF4-FFF2-40B4-BE49-F238E27FC236}">
                    <a16:creationId xmlns:a16="http://schemas.microsoft.com/office/drawing/2014/main" id="{C92EF1C2-95F3-66EB-4DFB-03CF0FBA50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63" name="Text Box 3036">
                <a:extLst>
                  <a:ext uri="{FF2B5EF4-FFF2-40B4-BE49-F238E27FC236}">
                    <a16:creationId xmlns:a16="http://schemas.microsoft.com/office/drawing/2014/main" id="{4A44D676-C90B-7517-417D-24AAEE3EC3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64" name="Text Box 3036">
                <a:extLst>
                  <a:ext uri="{FF2B5EF4-FFF2-40B4-BE49-F238E27FC236}">
                    <a16:creationId xmlns:a16="http://schemas.microsoft.com/office/drawing/2014/main" id="{E4075908-B565-BF85-AE67-6D920FADD1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58" name="Group 8657">
              <a:extLst>
                <a:ext uri="{FF2B5EF4-FFF2-40B4-BE49-F238E27FC236}">
                  <a16:creationId xmlns:a16="http://schemas.microsoft.com/office/drawing/2014/main" id="{E7DDBE17-6CEF-39FC-5852-5AF8280E9A36}"/>
                </a:ext>
              </a:extLst>
            </p:cNvPr>
            <p:cNvGrpSpPr/>
            <p:nvPr/>
          </p:nvGrpSpPr>
          <p:grpSpPr>
            <a:xfrm>
              <a:off x="8473569" y="19723684"/>
              <a:ext cx="84788" cy="91092"/>
              <a:chOff x="12626158" y="10798008"/>
              <a:chExt cx="84788" cy="91092"/>
            </a:xfrm>
          </p:grpSpPr>
          <p:sp>
            <p:nvSpPr>
              <p:cNvPr id="8659" name="Text Box 3036">
                <a:extLst>
                  <a:ext uri="{FF2B5EF4-FFF2-40B4-BE49-F238E27FC236}">
                    <a16:creationId xmlns:a16="http://schemas.microsoft.com/office/drawing/2014/main" id="{61E980F0-34DB-706A-D5B2-7FFE787E8E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60" name="Text Box 3036">
                <a:extLst>
                  <a:ext uri="{FF2B5EF4-FFF2-40B4-BE49-F238E27FC236}">
                    <a16:creationId xmlns:a16="http://schemas.microsoft.com/office/drawing/2014/main" id="{23A49DB6-A59F-9A87-0324-A58FF9BD3F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61" name="Text Box 3036">
                <a:extLst>
                  <a:ext uri="{FF2B5EF4-FFF2-40B4-BE49-F238E27FC236}">
                    <a16:creationId xmlns:a16="http://schemas.microsoft.com/office/drawing/2014/main" id="{174A9CD3-E0D0-630F-8A66-D1331D0D90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580" name="Group 9579">
            <a:extLst>
              <a:ext uri="{FF2B5EF4-FFF2-40B4-BE49-F238E27FC236}">
                <a16:creationId xmlns:a16="http://schemas.microsoft.com/office/drawing/2014/main" id="{A68779E3-897B-7539-A23B-B8DE06EA870D}"/>
              </a:ext>
            </a:extLst>
          </p:cNvPr>
          <p:cNvGrpSpPr/>
          <p:nvPr/>
        </p:nvGrpSpPr>
        <p:grpSpPr>
          <a:xfrm>
            <a:off x="8700888" y="21075854"/>
            <a:ext cx="1440000" cy="512906"/>
            <a:chOff x="7155093" y="20157860"/>
            <a:chExt cx="1440000" cy="512906"/>
          </a:xfrm>
        </p:grpSpPr>
        <p:grpSp>
          <p:nvGrpSpPr>
            <p:cNvPr id="9581" name="organ group - facial muscles">
              <a:extLst>
                <a:ext uri="{FF2B5EF4-FFF2-40B4-BE49-F238E27FC236}">
                  <a16:creationId xmlns:a16="http://schemas.microsoft.com/office/drawing/2014/main" id="{05304A10-72A0-63F6-6C3D-A0AE2DC6D348}"/>
                </a:ext>
              </a:extLst>
            </p:cNvPr>
            <p:cNvGrpSpPr/>
            <p:nvPr/>
          </p:nvGrpSpPr>
          <p:grpSpPr>
            <a:xfrm>
              <a:off x="7155093" y="20157860"/>
              <a:ext cx="1440000" cy="512906"/>
              <a:chOff x="7554484" y="5020163"/>
              <a:chExt cx="1440000" cy="512906"/>
            </a:xfrm>
          </p:grpSpPr>
          <p:sp>
            <p:nvSpPr>
              <p:cNvPr id="9594" name="organ - facial muscles">
                <a:extLst>
                  <a:ext uri="{FF2B5EF4-FFF2-40B4-BE49-F238E27FC236}">
                    <a16:creationId xmlns:a16="http://schemas.microsoft.com/office/drawing/2014/main" id="{8D111B6C-2AD3-43A0-2E8E-8ADA9922934C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51290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limb - Iliac region</a:t>
                </a:r>
              </a:p>
            </p:txBody>
          </p:sp>
          <p:sp>
            <p:nvSpPr>
              <p:cNvPr id="9595" name="FTU - orbicularis oculi">
                <a:extLst>
                  <a:ext uri="{FF2B5EF4-FFF2-40B4-BE49-F238E27FC236}">
                    <a16:creationId xmlns:a16="http://schemas.microsoft.com/office/drawing/2014/main" id="{ABF43020-0BD4-D4A6-0FCA-33E968CB2667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Psoas major</a:t>
                </a:r>
              </a:p>
            </p:txBody>
          </p:sp>
          <p:sp>
            <p:nvSpPr>
              <p:cNvPr id="9596" name="FTU - occipitofrontalis">
                <a:extLst>
                  <a:ext uri="{FF2B5EF4-FFF2-40B4-BE49-F238E27FC236}">
                    <a16:creationId xmlns:a16="http://schemas.microsoft.com/office/drawing/2014/main" id="{59B00B67-E53B-B0D1-23E5-F7F7379ADAD9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Psoas minor</a:t>
                </a:r>
              </a:p>
            </p:txBody>
          </p:sp>
          <p:sp>
            <p:nvSpPr>
              <p:cNvPr id="9597" name="FTU - nasalis">
                <a:extLst>
                  <a:ext uri="{FF2B5EF4-FFF2-40B4-BE49-F238E27FC236}">
                    <a16:creationId xmlns:a16="http://schemas.microsoft.com/office/drawing/2014/main" id="{A09FC0AF-6BD8-329E-89F5-61A04A4C06D4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Iliacus</a:t>
                </a:r>
              </a:p>
            </p:txBody>
          </p:sp>
        </p:grpSp>
        <p:grpSp>
          <p:nvGrpSpPr>
            <p:cNvPr id="9582" name="Group 9581">
              <a:extLst>
                <a:ext uri="{FF2B5EF4-FFF2-40B4-BE49-F238E27FC236}">
                  <a16:creationId xmlns:a16="http://schemas.microsoft.com/office/drawing/2014/main" id="{96437225-54C4-4C71-6B75-73C15CCB0025}"/>
                </a:ext>
              </a:extLst>
            </p:cNvPr>
            <p:cNvGrpSpPr/>
            <p:nvPr/>
          </p:nvGrpSpPr>
          <p:grpSpPr>
            <a:xfrm>
              <a:off x="8481455" y="20288290"/>
              <a:ext cx="84788" cy="91092"/>
              <a:chOff x="12626158" y="10798008"/>
              <a:chExt cx="84788" cy="91092"/>
            </a:xfrm>
          </p:grpSpPr>
          <p:sp>
            <p:nvSpPr>
              <p:cNvPr id="9591" name="Text Box 3036">
                <a:extLst>
                  <a:ext uri="{FF2B5EF4-FFF2-40B4-BE49-F238E27FC236}">
                    <a16:creationId xmlns:a16="http://schemas.microsoft.com/office/drawing/2014/main" id="{56E8325D-1AA3-2597-785C-D9820589B2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92" name="Text Box 3036">
                <a:extLst>
                  <a:ext uri="{FF2B5EF4-FFF2-40B4-BE49-F238E27FC236}">
                    <a16:creationId xmlns:a16="http://schemas.microsoft.com/office/drawing/2014/main" id="{E839700F-E918-F23B-3524-F474C932FA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93" name="Text Box 3036">
                <a:extLst>
                  <a:ext uri="{FF2B5EF4-FFF2-40B4-BE49-F238E27FC236}">
                    <a16:creationId xmlns:a16="http://schemas.microsoft.com/office/drawing/2014/main" id="{23CA2103-FEAA-FFA5-61D1-6DCFACC21EA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583" name="Group 9582">
              <a:extLst>
                <a:ext uri="{FF2B5EF4-FFF2-40B4-BE49-F238E27FC236}">
                  <a16:creationId xmlns:a16="http://schemas.microsoft.com/office/drawing/2014/main" id="{4AE0781D-A23A-0F65-956B-DC121B2DBF0F}"/>
                </a:ext>
              </a:extLst>
            </p:cNvPr>
            <p:cNvGrpSpPr/>
            <p:nvPr/>
          </p:nvGrpSpPr>
          <p:grpSpPr>
            <a:xfrm>
              <a:off x="8481455" y="20410603"/>
              <a:ext cx="84788" cy="91092"/>
              <a:chOff x="12626158" y="10798008"/>
              <a:chExt cx="84788" cy="91092"/>
            </a:xfrm>
          </p:grpSpPr>
          <p:sp>
            <p:nvSpPr>
              <p:cNvPr id="9588" name="Text Box 3036">
                <a:extLst>
                  <a:ext uri="{FF2B5EF4-FFF2-40B4-BE49-F238E27FC236}">
                    <a16:creationId xmlns:a16="http://schemas.microsoft.com/office/drawing/2014/main" id="{7286DFFF-306E-6070-ED3F-2BA5F3E125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89" name="Text Box 3036">
                <a:extLst>
                  <a:ext uri="{FF2B5EF4-FFF2-40B4-BE49-F238E27FC236}">
                    <a16:creationId xmlns:a16="http://schemas.microsoft.com/office/drawing/2014/main" id="{4D0BC2C7-29A6-7766-D4C6-D6509C7263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90" name="Text Box 3036">
                <a:extLst>
                  <a:ext uri="{FF2B5EF4-FFF2-40B4-BE49-F238E27FC236}">
                    <a16:creationId xmlns:a16="http://schemas.microsoft.com/office/drawing/2014/main" id="{5CF8A9E0-0E1C-868F-FDE7-2EBDE4145D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584" name="Group 9583">
              <a:extLst>
                <a:ext uri="{FF2B5EF4-FFF2-40B4-BE49-F238E27FC236}">
                  <a16:creationId xmlns:a16="http://schemas.microsoft.com/office/drawing/2014/main" id="{9BB4AE92-30A2-D5BA-66E0-63D9C38E0CF4}"/>
                </a:ext>
              </a:extLst>
            </p:cNvPr>
            <p:cNvGrpSpPr/>
            <p:nvPr/>
          </p:nvGrpSpPr>
          <p:grpSpPr>
            <a:xfrm>
              <a:off x="8477742" y="20534132"/>
              <a:ext cx="84788" cy="91092"/>
              <a:chOff x="12626158" y="10798008"/>
              <a:chExt cx="84788" cy="91092"/>
            </a:xfrm>
          </p:grpSpPr>
          <p:sp>
            <p:nvSpPr>
              <p:cNvPr id="9585" name="Text Box 3036">
                <a:extLst>
                  <a:ext uri="{FF2B5EF4-FFF2-40B4-BE49-F238E27FC236}">
                    <a16:creationId xmlns:a16="http://schemas.microsoft.com/office/drawing/2014/main" id="{1CD20737-9EFA-2D92-BE9D-BCA720B38C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86" name="Text Box 3036">
                <a:extLst>
                  <a:ext uri="{FF2B5EF4-FFF2-40B4-BE49-F238E27FC236}">
                    <a16:creationId xmlns:a16="http://schemas.microsoft.com/office/drawing/2014/main" id="{FD9DB912-ED90-37F7-B270-FC8A55C3A3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87" name="Text Box 3036">
                <a:extLst>
                  <a:ext uri="{FF2B5EF4-FFF2-40B4-BE49-F238E27FC236}">
                    <a16:creationId xmlns:a16="http://schemas.microsoft.com/office/drawing/2014/main" id="{80F0A536-F582-8E89-C03E-7DA52287BF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598" name="Group 9597">
            <a:extLst>
              <a:ext uri="{FF2B5EF4-FFF2-40B4-BE49-F238E27FC236}">
                <a16:creationId xmlns:a16="http://schemas.microsoft.com/office/drawing/2014/main" id="{1AA49F27-1CA5-B098-8FCF-2300635FBC19}"/>
              </a:ext>
            </a:extLst>
          </p:cNvPr>
          <p:cNvGrpSpPr/>
          <p:nvPr/>
        </p:nvGrpSpPr>
        <p:grpSpPr>
          <a:xfrm>
            <a:off x="7149069" y="22785852"/>
            <a:ext cx="1441349" cy="1739118"/>
            <a:chOff x="7149069" y="22540271"/>
            <a:chExt cx="1441349" cy="1739118"/>
          </a:xfrm>
        </p:grpSpPr>
        <p:grpSp>
          <p:nvGrpSpPr>
            <p:cNvPr id="9599" name="Group 9598">
              <a:extLst>
                <a:ext uri="{FF2B5EF4-FFF2-40B4-BE49-F238E27FC236}">
                  <a16:creationId xmlns:a16="http://schemas.microsoft.com/office/drawing/2014/main" id="{2B594ECF-B158-0BC7-08E5-FD314485A555}"/>
                </a:ext>
              </a:extLst>
            </p:cNvPr>
            <p:cNvGrpSpPr/>
            <p:nvPr/>
          </p:nvGrpSpPr>
          <p:grpSpPr>
            <a:xfrm>
              <a:off x="7149069" y="22540271"/>
              <a:ext cx="1441349" cy="1739118"/>
              <a:chOff x="7138846" y="22464198"/>
              <a:chExt cx="1441349" cy="1739118"/>
            </a:xfrm>
          </p:grpSpPr>
          <p:grpSp>
            <p:nvGrpSpPr>
              <p:cNvPr id="9652" name="organ group - facial muscles">
                <a:extLst>
                  <a:ext uri="{FF2B5EF4-FFF2-40B4-BE49-F238E27FC236}">
                    <a16:creationId xmlns:a16="http://schemas.microsoft.com/office/drawing/2014/main" id="{78B7FB10-9CDC-3806-D765-7EA1B2D87F11}"/>
                  </a:ext>
                </a:extLst>
              </p:cNvPr>
              <p:cNvGrpSpPr/>
              <p:nvPr/>
            </p:nvGrpSpPr>
            <p:grpSpPr>
              <a:xfrm>
                <a:off x="7140195" y="22464198"/>
                <a:ext cx="1440000" cy="1739118"/>
                <a:chOff x="7554484" y="5020163"/>
                <a:chExt cx="1440000" cy="1739118"/>
              </a:xfrm>
            </p:grpSpPr>
            <p:sp>
              <p:nvSpPr>
                <p:cNvPr id="9657" name="organ - facial muscles">
                  <a:extLst>
                    <a:ext uri="{FF2B5EF4-FFF2-40B4-BE49-F238E27FC236}">
                      <a16:creationId xmlns:a16="http://schemas.microsoft.com/office/drawing/2014/main" id="{F2718423-0B9E-DE6D-087D-5F6A612DE916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73911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Leg</a:t>
                  </a:r>
                </a:p>
              </p:txBody>
            </p:sp>
            <p:sp>
              <p:nvSpPr>
                <p:cNvPr id="9658" name="FTU - orbicularis oculi">
                  <a:extLst>
                    <a:ext uri="{FF2B5EF4-FFF2-40B4-BE49-F238E27FC236}">
                      <a16:creationId xmlns:a16="http://schemas.microsoft.com/office/drawing/2014/main" id="{CBDF10A2-8147-31A0-14DC-9C743AD0DCFE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Tibialis anterior</a:t>
                  </a:r>
                </a:p>
              </p:txBody>
            </p:sp>
            <p:sp>
              <p:nvSpPr>
                <p:cNvPr id="9659" name="FTU - occipitofrontalis">
                  <a:extLst>
                    <a:ext uri="{FF2B5EF4-FFF2-40B4-BE49-F238E27FC236}">
                      <a16:creationId xmlns:a16="http://schemas.microsoft.com/office/drawing/2014/main" id="{5304745C-B2BE-D023-BC80-D2665ABF3B6C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hallucis longus</a:t>
                  </a:r>
                </a:p>
              </p:txBody>
            </p:sp>
            <p:sp>
              <p:nvSpPr>
                <p:cNvPr id="9660" name="FTU - nasalis">
                  <a:extLst>
                    <a:ext uri="{FF2B5EF4-FFF2-40B4-BE49-F238E27FC236}">
                      <a16:creationId xmlns:a16="http://schemas.microsoft.com/office/drawing/2014/main" id="{AC5CDC6A-6045-478F-6EEA-25E9DED1F611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 longus</a:t>
                  </a:r>
                </a:p>
              </p:txBody>
            </p:sp>
            <p:sp>
              <p:nvSpPr>
                <p:cNvPr id="9661" name="FTU - zygomaticus major">
                  <a:extLst>
                    <a:ext uri="{FF2B5EF4-FFF2-40B4-BE49-F238E27FC236}">
                      <a16:creationId xmlns:a16="http://schemas.microsoft.com/office/drawing/2014/main" id="{462172D9-BC7D-A5C5-1334-AEBE4E0E3591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tertius</a:t>
                  </a:r>
                </a:p>
              </p:txBody>
            </p:sp>
            <p:sp>
              <p:nvSpPr>
                <p:cNvPr id="9662" name="FTU - zygomaticus minor">
                  <a:extLst>
                    <a:ext uri="{FF2B5EF4-FFF2-40B4-BE49-F238E27FC236}">
                      <a16:creationId xmlns:a16="http://schemas.microsoft.com/office/drawing/2014/main" id="{2F52B05D-CD1B-EF00-189D-CE973DFCDC90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Gastrocnemius</a:t>
                  </a:r>
                </a:p>
              </p:txBody>
            </p:sp>
            <p:sp>
              <p:nvSpPr>
                <p:cNvPr id="9663" name="FTU - orbicularis oris">
                  <a:extLst>
                    <a:ext uri="{FF2B5EF4-FFF2-40B4-BE49-F238E27FC236}">
                      <a16:creationId xmlns:a16="http://schemas.microsoft.com/office/drawing/2014/main" id="{C19DA3CE-B9AE-5124-C30B-E85CDEBB203A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Soleus</a:t>
                  </a:r>
                </a:p>
              </p:txBody>
            </p:sp>
            <p:sp>
              <p:nvSpPr>
                <p:cNvPr id="9664" name="FTU - depressor anguli oris">
                  <a:extLst>
                    <a:ext uri="{FF2B5EF4-FFF2-40B4-BE49-F238E27FC236}">
                      <a16:creationId xmlns:a16="http://schemas.microsoft.com/office/drawing/2014/main" id="{4E65C104-7E91-2A8E-8DB3-6C107CABCDE3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Plantaris</a:t>
                  </a:r>
                </a:p>
              </p:txBody>
            </p:sp>
            <p:sp>
              <p:nvSpPr>
                <p:cNvPr id="9665" name="FTU - levator labii">
                  <a:extLst>
                    <a:ext uri="{FF2B5EF4-FFF2-40B4-BE49-F238E27FC236}">
                      <a16:creationId xmlns:a16="http://schemas.microsoft.com/office/drawing/2014/main" id="{2BA03300-A6A9-EF03-AE20-0999B0FF98C3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Popliteus</a:t>
                  </a:r>
                </a:p>
              </p:txBody>
            </p:sp>
            <p:sp>
              <p:nvSpPr>
                <p:cNvPr id="9666" name="FTU - mentalis">
                  <a:extLst>
                    <a:ext uri="{FF2B5EF4-FFF2-40B4-BE49-F238E27FC236}">
                      <a16:creationId xmlns:a16="http://schemas.microsoft.com/office/drawing/2014/main" id="{F2A587D2-B820-BFD1-3EFF-913185B8BA60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hallucis longus</a:t>
                  </a:r>
                </a:p>
              </p:txBody>
            </p:sp>
            <p:sp>
              <p:nvSpPr>
                <p:cNvPr id="9667" name="FTU - temporalis">
                  <a:extLst>
                    <a:ext uri="{FF2B5EF4-FFF2-40B4-BE49-F238E27FC236}">
                      <a16:creationId xmlns:a16="http://schemas.microsoft.com/office/drawing/2014/main" id="{C3F0912E-AE19-E3D0-6FA1-D41020D57137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longus</a:t>
                  </a:r>
                </a:p>
              </p:txBody>
            </p:sp>
          </p:grpSp>
          <p:grpSp>
            <p:nvGrpSpPr>
              <p:cNvPr id="9653" name="organ group - facial muscles">
                <a:extLst>
                  <a:ext uri="{FF2B5EF4-FFF2-40B4-BE49-F238E27FC236}">
                    <a16:creationId xmlns:a16="http://schemas.microsoft.com/office/drawing/2014/main" id="{8746905B-6F64-59B4-2EA6-CBCF5A2F962F}"/>
                  </a:ext>
                </a:extLst>
              </p:cNvPr>
              <p:cNvGrpSpPr/>
              <p:nvPr/>
            </p:nvGrpSpPr>
            <p:grpSpPr>
              <a:xfrm>
                <a:off x="7138846" y="23804997"/>
                <a:ext cx="1440000" cy="351352"/>
                <a:chOff x="7546392" y="5140413"/>
                <a:chExt cx="1440000" cy="351352"/>
              </a:xfrm>
            </p:grpSpPr>
            <p:sp>
              <p:nvSpPr>
                <p:cNvPr id="9654" name="FTU - orbicularis oculi">
                  <a:extLst>
                    <a:ext uri="{FF2B5EF4-FFF2-40B4-BE49-F238E27FC236}">
                      <a16:creationId xmlns:a16="http://schemas.microsoft.com/office/drawing/2014/main" id="{B80714E0-ED7D-6FB7-5B9A-9D96C951E8B0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Tibialis posterior</a:t>
                  </a:r>
                </a:p>
              </p:txBody>
            </p:sp>
            <p:sp>
              <p:nvSpPr>
                <p:cNvPr id="9655" name="FTU - occipitofrontalis">
                  <a:extLst>
                    <a:ext uri="{FF2B5EF4-FFF2-40B4-BE49-F238E27FC236}">
                      <a16:creationId xmlns:a16="http://schemas.microsoft.com/office/drawing/2014/main" id="{328D5DDD-F8C2-EF57-F463-5BDE94214BDF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longus</a:t>
                  </a:r>
                </a:p>
              </p:txBody>
            </p:sp>
            <p:sp>
              <p:nvSpPr>
                <p:cNvPr id="9656" name="FTU - nasalis">
                  <a:extLst>
                    <a:ext uri="{FF2B5EF4-FFF2-40B4-BE49-F238E27FC236}">
                      <a16:creationId xmlns:a16="http://schemas.microsoft.com/office/drawing/2014/main" id="{3511B209-C1BF-5012-8F60-FB1CCFAA3511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brevis</a:t>
                  </a:r>
                </a:p>
              </p:txBody>
            </p:sp>
          </p:grpSp>
        </p:grpSp>
        <p:grpSp>
          <p:nvGrpSpPr>
            <p:cNvPr id="9600" name="Group 9599">
              <a:extLst>
                <a:ext uri="{FF2B5EF4-FFF2-40B4-BE49-F238E27FC236}">
                  <a16:creationId xmlns:a16="http://schemas.microsoft.com/office/drawing/2014/main" id="{5DE56CA8-3083-ADD9-728F-2235F4F250B6}"/>
                </a:ext>
              </a:extLst>
            </p:cNvPr>
            <p:cNvGrpSpPr/>
            <p:nvPr/>
          </p:nvGrpSpPr>
          <p:grpSpPr>
            <a:xfrm>
              <a:off x="8476459" y="22672130"/>
              <a:ext cx="84788" cy="91092"/>
              <a:chOff x="12626158" y="10798008"/>
              <a:chExt cx="84788" cy="91092"/>
            </a:xfrm>
          </p:grpSpPr>
          <p:sp>
            <p:nvSpPr>
              <p:cNvPr id="9649" name="Text Box 3036">
                <a:extLst>
                  <a:ext uri="{FF2B5EF4-FFF2-40B4-BE49-F238E27FC236}">
                    <a16:creationId xmlns:a16="http://schemas.microsoft.com/office/drawing/2014/main" id="{69140AD6-7E04-135D-8C9E-D69361DECC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50" name="Text Box 3036">
                <a:extLst>
                  <a:ext uri="{FF2B5EF4-FFF2-40B4-BE49-F238E27FC236}">
                    <a16:creationId xmlns:a16="http://schemas.microsoft.com/office/drawing/2014/main" id="{992A98AB-5B2C-A947-A6B2-7DDCDB268A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51" name="Text Box 3036">
                <a:extLst>
                  <a:ext uri="{FF2B5EF4-FFF2-40B4-BE49-F238E27FC236}">
                    <a16:creationId xmlns:a16="http://schemas.microsoft.com/office/drawing/2014/main" id="{54A9B423-AD28-B0B7-9372-9228D02140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01" name="Group 9600">
              <a:extLst>
                <a:ext uri="{FF2B5EF4-FFF2-40B4-BE49-F238E27FC236}">
                  <a16:creationId xmlns:a16="http://schemas.microsoft.com/office/drawing/2014/main" id="{B03FDAD6-E388-44A3-9599-0F43C4B57659}"/>
                </a:ext>
              </a:extLst>
            </p:cNvPr>
            <p:cNvGrpSpPr/>
            <p:nvPr/>
          </p:nvGrpSpPr>
          <p:grpSpPr>
            <a:xfrm>
              <a:off x="8479581" y="22792048"/>
              <a:ext cx="84788" cy="91092"/>
              <a:chOff x="12626158" y="10798008"/>
              <a:chExt cx="84788" cy="91092"/>
            </a:xfrm>
          </p:grpSpPr>
          <p:sp>
            <p:nvSpPr>
              <p:cNvPr id="9646" name="Text Box 3036">
                <a:extLst>
                  <a:ext uri="{FF2B5EF4-FFF2-40B4-BE49-F238E27FC236}">
                    <a16:creationId xmlns:a16="http://schemas.microsoft.com/office/drawing/2014/main" id="{51C05ED7-4BA6-C621-4102-D6C74E28FE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47" name="Text Box 3036">
                <a:extLst>
                  <a:ext uri="{FF2B5EF4-FFF2-40B4-BE49-F238E27FC236}">
                    <a16:creationId xmlns:a16="http://schemas.microsoft.com/office/drawing/2014/main" id="{643EDC08-9481-3E26-2E5D-F46ECAB65E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48" name="Text Box 3036">
                <a:extLst>
                  <a:ext uri="{FF2B5EF4-FFF2-40B4-BE49-F238E27FC236}">
                    <a16:creationId xmlns:a16="http://schemas.microsoft.com/office/drawing/2014/main" id="{8ED6161A-CC3E-8549-915D-F8FDD36CDE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02" name="Group 9601">
              <a:extLst>
                <a:ext uri="{FF2B5EF4-FFF2-40B4-BE49-F238E27FC236}">
                  <a16:creationId xmlns:a16="http://schemas.microsoft.com/office/drawing/2014/main" id="{2980268C-AF8A-0260-5B83-5E54D7179C51}"/>
                </a:ext>
              </a:extLst>
            </p:cNvPr>
            <p:cNvGrpSpPr/>
            <p:nvPr/>
          </p:nvGrpSpPr>
          <p:grpSpPr>
            <a:xfrm>
              <a:off x="8479581" y="22914361"/>
              <a:ext cx="84788" cy="91092"/>
              <a:chOff x="12626158" y="10798008"/>
              <a:chExt cx="84788" cy="91092"/>
            </a:xfrm>
          </p:grpSpPr>
          <p:sp>
            <p:nvSpPr>
              <p:cNvPr id="9643" name="Text Box 3036">
                <a:extLst>
                  <a:ext uri="{FF2B5EF4-FFF2-40B4-BE49-F238E27FC236}">
                    <a16:creationId xmlns:a16="http://schemas.microsoft.com/office/drawing/2014/main" id="{797CA045-02C3-40BC-6A45-F47492E0B67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44" name="Text Box 3036">
                <a:extLst>
                  <a:ext uri="{FF2B5EF4-FFF2-40B4-BE49-F238E27FC236}">
                    <a16:creationId xmlns:a16="http://schemas.microsoft.com/office/drawing/2014/main" id="{0D75A3B0-6476-A97F-C5CA-70B8E33886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45" name="Text Box 3036">
                <a:extLst>
                  <a:ext uri="{FF2B5EF4-FFF2-40B4-BE49-F238E27FC236}">
                    <a16:creationId xmlns:a16="http://schemas.microsoft.com/office/drawing/2014/main" id="{9C9124D4-9734-66D2-D27E-9AFBEF6182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03" name="Group 9602">
              <a:extLst>
                <a:ext uri="{FF2B5EF4-FFF2-40B4-BE49-F238E27FC236}">
                  <a16:creationId xmlns:a16="http://schemas.microsoft.com/office/drawing/2014/main" id="{31F42EA5-0759-4A1C-5854-003C5E5566BE}"/>
                </a:ext>
              </a:extLst>
            </p:cNvPr>
            <p:cNvGrpSpPr/>
            <p:nvPr/>
          </p:nvGrpSpPr>
          <p:grpSpPr>
            <a:xfrm>
              <a:off x="8480350" y="23037890"/>
              <a:ext cx="84788" cy="91092"/>
              <a:chOff x="12626158" y="10798008"/>
              <a:chExt cx="84788" cy="91092"/>
            </a:xfrm>
          </p:grpSpPr>
          <p:sp>
            <p:nvSpPr>
              <p:cNvPr id="9640" name="Text Box 3036">
                <a:extLst>
                  <a:ext uri="{FF2B5EF4-FFF2-40B4-BE49-F238E27FC236}">
                    <a16:creationId xmlns:a16="http://schemas.microsoft.com/office/drawing/2014/main" id="{7EE3B4C9-9A5D-4358-E8AC-367EE48912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41" name="Text Box 3036">
                <a:extLst>
                  <a:ext uri="{FF2B5EF4-FFF2-40B4-BE49-F238E27FC236}">
                    <a16:creationId xmlns:a16="http://schemas.microsoft.com/office/drawing/2014/main" id="{EF8D7144-D8FD-B9E8-AA1B-18E78E5F08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42" name="Text Box 3036">
                <a:extLst>
                  <a:ext uri="{FF2B5EF4-FFF2-40B4-BE49-F238E27FC236}">
                    <a16:creationId xmlns:a16="http://schemas.microsoft.com/office/drawing/2014/main" id="{772B0409-7BC2-302D-AC06-DB1D554BA1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04" name="Group 9603">
              <a:extLst>
                <a:ext uri="{FF2B5EF4-FFF2-40B4-BE49-F238E27FC236}">
                  <a16:creationId xmlns:a16="http://schemas.microsoft.com/office/drawing/2014/main" id="{531D5321-656B-FCA8-D6E9-A104D7CE236F}"/>
                </a:ext>
              </a:extLst>
            </p:cNvPr>
            <p:cNvGrpSpPr/>
            <p:nvPr/>
          </p:nvGrpSpPr>
          <p:grpSpPr>
            <a:xfrm>
              <a:off x="8478990" y="23157808"/>
              <a:ext cx="84788" cy="91092"/>
              <a:chOff x="12626158" y="10798008"/>
              <a:chExt cx="84788" cy="91092"/>
            </a:xfrm>
          </p:grpSpPr>
          <p:sp>
            <p:nvSpPr>
              <p:cNvPr id="9637" name="Text Box 3036">
                <a:extLst>
                  <a:ext uri="{FF2B5EF4-FFF2-40B4-BE49-F238E27FC236}">
                    <a16:creationId xmlns:a16="http://schemas.microsoft.com/office/drawing/2014/main" id="{53196AC0-8B61-204E-35A8-88F3E67259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38" name="Text Box 3036">
                <a:extLst>
                  <a:ext uri="{FF2B5EF4-FFF2-40B4-BE49-F238E27FC236}">
                    <a16:creationId xmlns:a16="http://schemas.microsoft.com/office/drawing/2014/main" id="{9ABDF7F0-E114-C1A1-D395-10744552D4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39" name="Text Box 3036">
                <a:extLst>
                  <a:ext uri="{FF2B5EF4-FFF2-40B4-BE49-F238E27FC236}">
                    <a16:creationId xmlns:a16="http://schemas.microsoft.com/office/drawing/2014/main" id="{7B7F9B33-8E53-D33B-D5CB-BC5230E62E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05" name="Group 9604">
              <a:extLst>
                <a:ext uri="{FF2B5EF4-FFF2-40B4-BE49-F238E27FC236}">
                  <a16:creationId xmlns:a16="http://schemas.microsoft.com/office/drawing/2014/main" id="{2E56371C-F17F-B1C1-D92C-0C761535A97B}"/>
                </a:ext>
              </a:extLst>
            </p:cNvPr>
            <p:cNvGrpSpPr/>
            <p:nvPr/>
          </p:nvGrpSpPr>
          <p:grpSpPr>
            <a:xfrm>
              <a:off x="8478990" y="23280121"/>
              <a:ext cx="84788" cy="91092"/>
              <a:chOff x="12626158" y="10798008"/>
              <a:chExt cx="84788" cy="91092"/>
            </a:xfrm>
          </p:grpSpPr>
          <p:sp>
            <p:nvSpPr>
              <p:cNvPr id="9634" name="Text Box 3036">
                <a:extLst>
                  <a:ext uri="{FF2B5EF4-FFF2-40B4-BE49-F238E27FC236}">
                    <a16:creationId xmlns:a16="http://schemas.microsoft.com/office/drawing/2014/main" id="{7B3E464E-59AF-2ABC-B363-D2BED4F40D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35" name="Text Box 3036">
                <a:extLst>
                  <a:ext uri="{FF2B5EF4-FFF2-40B4-BE49-F238E27FC236}">
                    <a16:creationId xmlns:a16="http://schemas.microsoft.com/office/drawing/2014/main" id="{0897266F-B3EE-A75E-D56A-C8467237DD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36" name="Text Box 3036">
                <a:extLst>
                  <a:ext uri="{FF2B5EF4-FFF2-40B4-BE49-F238E27FC236}">
                    <a16:creationId xmlns:a16="http://schemas.microsoft.com/office/drawing/2014/main" id="{77E09835-42D5-EB39-F7F1-BE5A260BB8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06" name="Group 9605">
              <a:extLst>
                <a:ext uri="{FF2B5EF4-FFF2-40B4-BE49-F238E27FC236}">
                  <a16:creationId xmlns:a16="http://schemas.microsoft.com/office/drawing/2014/main" id="{2C4B55D4-E09E-871E-AF56-72B568913FA7}"/>
                </a:ext>
              </a:extLst>
            </p:cNvPr>
            <p:cNvGrpSpPr/>
            <p:nvPr/>
          </p:nvGrpSpPr>
          <p:grpSpPr>
            <a:xfrm>
              <a:off x="8477129" y="23402754"/>
              <a:ext cx="84788" cy="91092"/>
              <a:chOff x="12626158" y="10798008"/>
              <a:chExt cx="84788" cy="91092"/>
            </a:xfrm>
          </p:grpSpPr>
          <p:sp>
            <p:nvSpPr>
              <p:cNvPr id="9631" name="Text Box 3036">
                <a:extLst>
                  <a:ext uri="{FF2B5EF4-FFF2-40B4-BE49-F238E27FC236}">
                    <a16:creationId xmlns:a16="http://schemas.microsoft.com/office/drawing/2014/main" id="{D6082110-64C3-498A-40E7-EA5BEB4EF3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32" name="Text Box 3036">
                <a:extLst>
                  <a:ext uri="{FF2B5EF4-FFF2-40B4-BE49-F238E27FC236}">
                    <a16:creationId xmlns:a16="http://schemas.microsoft.com/office/drawing/2014/main" id="{F9259039-8B72-4FD4-5A76-9563BB4148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33" name="Text Box 3036">
                <a:extLst>
                  <a:ext uri="{FF2B5EF4-FFF2-40B4-BE49-F238E27FC236}">
                    <a16:creationId xmlns:a16="http://schemas.microsoft.com/office/drawing/2014/main" id="{B7612328-39DE-096F-8901-EF3B8C9C44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07" name="Group 9606">
              <a:extLst>
                <a:ext uri="{FF2B5EF4-FFF2-40B4-BE49-F238E27FC236}">
                  <a16:creationId xmlns:a16="http://schemas.microsoft.com/office/drawing/2014/main" id="{81FC4C42-E7B4-DB5D-E708-19152920BB8E}"/>
                </a:ext>
              </a:extLst>
            </p:cNvPr>
            <p:cNvGrpSpPr/>
            <p:nvPr/>
          </p:nvGrpSpPr>
          <p:grpSpPr>
            <a:xfrm>
              <a:off x="8480251" y="23522672"/>
              <a:ext cx="84788" cy="91092"/>
              <a:chOff x="12626158" y="10798008"/>
              <a:chExt cx="84788" cy="91092"/>
            </a:xfrm>
          </p:grpSpPr>
          <p:sp>
            <p:nvSpPr>
              <p:cNvPr id="9628" name="Text Box 3036">
                <a:extLst>
                  <a:ext uri="{FF2B5EF4-FFF2-40B4-BE49-F238E27FC236}">
                    <a16:creationId xmlns:a16="http://schemas.microsoft.com/office/drawing/2014/main" id="{59EE26EA-34FF-C11F-1592-324B6D9DEA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29" name="Text Box 3036">
                <a:extLst>
                  <a:ext uri="{FF2B5EF4-FFF2-40B4-BE49-F238E27FC236}">
                    <a16:creationId xmlns:a16="http://schemas.microsoft.com/office/drawing/2014/main" id="{3A16E610-078E-AAE3-509C-B69D1B3FD3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30" name="Text Box 3036">
                <a:extLst>
                  <a:ext uri="{FF2B5EF4-FFF2-40B4-BE49-F238E27FC236}">
                    <a16:creationId xmlns:a16="http://schemas.microsoft.com/office/drawing/2014/main" id="{743C9E62-707A-7621-07C0-3EF906F64A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08" name="Group 9607">
              <a:extLst>
                <a:ext uri="{FF2B5EF4-FFF2-40B4-BE49-F238E27FC236}">
                  <a16:creationId xmlns:a16="http://schemas.microsoft.com/office/drawing/2014/main" id="{A6A8091B-A0A3-E390-5950-1885BE062A7C}"/>
                </a:ext>
              </a:extLst>
            </p:cNvPr>
            <p:cNvGrpSpPr/>
            <p:nvPr/>
          </p:nvGrpSpPr>
          <p:grpSpPr>
            <a:xfrm>
              <a:off x="8480251" y="23644985"/>
              <a:ext cx="84788" cy="91092"/>
              <a:chOff x="12626158" y="10798008"/>
              <a:chExt cx="84788" cy="91092"/>
            </a:xfrm>
          </p:grpSpPr>
          <p:sp>
            <p:nvSpPr>
              <p:cNvPr id="9625" name="Text Box 3036">
                <a:extLst>
                  <a:ext uri="{FF2B5EF4-FFF2-40B4-BE49-F238E27FC236}">
                    <a16:creationId xmlns:a16="http://schemas.microsoft.com/office/drawing/2014/main" id="{7E52E1BB-8C79-813A-E97B-D94A926692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26" name="Text Box 3036">
                <a:extLst>
                  <a:ext uri="{FF2B5EF4-FFF2-40B4-BE49-F238E27FC236}">
                    <a16:creationId xmlns:a16="http://schemas.microsoft.com/office/drawing/2014/main" id="{2E96E467-2812-9A89-483D-3241D0C925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27" name="Text Box 3036">
                <a:extLst>
                  <a:ext uri="{FF2B5EF4-FFF2-40B4-BE49-F238E27FC236}">
                    <a16:creationId xmlns:a16="http://schemas.microsoft.com/office/drawing/2014/main" id="{7B0BA55A-C877-8D46-2EC5-C5C735B6FB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09" name="Group 9608">
              <a:extLst>
                <a:ext uri="{FF2B5EF4-FFF2-40B4-BE49-F238E27FC236}">
                  <a16:creationId xmlns:a16="http://schemas.microsoft.com/office/drawing/2014/main" id="{88E03FF1-BB26-EF19-36F5-3EB1A2C5CF1D}"/>
                </a:ext>
              </a:extLst>
            </p:cNvPr>
            <p:cNvGrpSpPr/>
            <p:nvPr/>
          </p:nvGrpSpPr>
          <p:grpSpPr>
            <a:xfrm>
              <a:off x="8481020" y="23768514"/>
              <a:ext cx="84788" cy="91092"/>
              <a:chOff x="12626158" y="10798008"/>
              <a:chExt cx="84788" cy="91092"/>
            </a:xfrm>
          </p:grpSpPr>
          <p:sp>
            <p:nvSpPr>
              <p:cNvPr id="9622" name="Text Box 3036">
                <a:extLst>
                  <a:ext uri="{FF2B5EF4-FFF2-40B4-BE49-F238E27FC236}">
                    <a16:creationId xmlns:a16="http://schemas.microsoft.com/office/drawing/2014/main" id="{28A3AF43-FBF3-A5F8-27EE-0C95AA7E67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23" name="Text Box 3036">
                <a:extLst>
                  <a:ext uri="{FF2B5EF4-FFF2-40B4-BE49-F238E27FC236}">
                    <a16:creationId xmlns:a16="http://schemas.microsoft.com/office/drawing/2014/main" id="{D53E017B-AB47-1276-F2D0-664F4CBB9F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24" name="Text Box 3036">
                <a:extLst>
                  <a:ext uri="{FF2B5EF4-FFF2-40B4-BE49-F238E27FC236}">
                    <a16:creationId xmlns:a16="http://schemas.microsoft.com/office/drawing/2014/main" id="{E71E56FD-3026-93D0-FDB3-030A271ABD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10" name="Group 9609">
              <a:extLst>
                <a:ext uri="{FF2B5EF4-FFF2-40B4-BE49-F238E27FC236}">
                  <a16:creationId xmlns:a16="http://schemas.microsoft.com/office/drawing/2014/main" id="{E5B0D90A-97BC-7BE6-BE33-AE4A573D5698}"/>
                </a:ext>
              </a:extLst>
            </p:cNvPr>
            <p:cNvGrpSpPr/>
            <p:nvPr/>
          </p:nvGrpSpPr>
          <p:grpSpPr>
            <a:xfrm>
              <a:off x="8479660" y="23888432"/>
              <a:ext cx="84788" cy="91092"/>
              <a:chOff x="12626158" y="10798008"/>
              <a:chExt cx="84788" cy="91092"/>
            </a:xfrm>
          </p:grpSpPr>
          <p:sp>
            <p:nvSpPr>
              <p:cNvPr id="9619" name="Text Box 3036">
                <a:extLst>
                  <a:ext uri="{FF2B5EF4-FFF2-40B4-BE49-F238E27FC236}">
                    <a16:creationId xmlns:a16="http://schemas.microsoft.com/office/drawing/2014/main" id="{84100036-B521-83C7-30C3-67A4393B7B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20" name="Text Box 3036">
                <a:extLst>
                  <a:ext uri="{FF2B5EF4-FFF2-40B4-BE49-F238E27FC236}">
                    <a16:creationId xmlns:a16="http://schemas.microsoft.com/office/drawing/2014/main" id="{37B91533-4261-4897-45A9-8D48C25ED6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21" name="Text Box 3036">
                <a:extLst>
                  <a:ext uri="{FF2B5EF4-FFF2-40B4-BE49-F238E27FC236}">
                    <a16:creationId xmlns:a16="http://schemas.microsoft.com/office/drawing/2014/main" id="{B1EEC695-9A2A-7262-F0F0-79872FC891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11" name="Group 9610">
              <a:extLst>
                <a:ext uri="{FF2B5EF4-FFF2-40B4-BE49-F238E27FC236}">
                  <a16:creationId xmlns:a16="http://schemas.microsoft.com/office/drawing/2014/main" id="{E642CC2E-FB9C-ACE3-3DA3-6A934B85955F}"/>
                </a:ext>
              </a:extLst>
            </p:cNvPr>
            <p:cNvGrpSpPr/>
            <p:nvPr/>
          </p:nvGrpSpPr>
          <p:grpSpPr>
            <a:xfrm>
              <a:off x="8479660" y="24010745"/>
              <a:ext cx="84788" cy="91092"/>
              <a:chOff x="12626158" y="10798008"/>
              <a:chExt cx="84788" cy="91092"/>
            </a:xfrm>
          </p:grpSpPr>
          <p:sp>
            <p:nvSpPr>
              <p:cNvPr id="9616" name="Text Box 3036">
                <a:extLst>
                  <a:ext uri="{FF2B5EF4-FFF2-40B4-BE49-F238E27FC236}">
                    <a16:creationId xmlns:a16="http://schemas.microsoft.com/office/drawing/2014/main" id="{EEB76BC7-5939-E8C9-E144-0319AB2C61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17" name="Text Box 3036">
                <a:extLst>
                  <a:ext uri="{FF2B5EF4-FFF2-40B4-BE49-F238E27FC236}">
                    <a16:creationId xmlns:a16="http://schemas.microsoft.com/office/drawing/2014/main" id="{72A02848-C171-6C64-EA25-7D0513A705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18" name="Text Box 3036">
                <a:extLst>
                  <a:ext uri="{FF2B5EF4-FFF2-40B4-BE49-F238E27FC236}">
                    <a16:creationId xmlns:a16="http://schemas.microsoft.com/office/drawing/2014/main" id="{1DAC4527-F687-7D75-9120-73632773B8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12" name="Group 9611">
              <a:extLst>
                <a:ext uri="{FF2B5EF4-FFF2-40B4-BE49-F238E27FC236}">
                  <a16:creationId xmlns:a16="http://schemas.microsoft.com/office/drawing/2014/main" id="{0018211B-D510-A4B0-E44D-083E8B3A015D}"/>
                </a:ext>
              </a:extLst>
            </p:cNvPr>
            <p:cNvGrpSpPr/>
            <p:nvPr/>
          </p:nvGrpSpPr>
          <p:grpSpPr>
            <a:xfrm>
              <a:off x="8477129" y="24134478"/>
              <a:ext cx="84788" cy="91092"/>
              <a:chOff x="12626158" y="10798008"/>
              <a:chExt cx="84788" cy="91092"/>
            </a:xfrm>
          </p:grpSpPr>
          <p:sp>
            <p:nvSpPr>
              <p:cNvPr id="9613" name="Text Box 3036">
                <a:extLst>
                  <a:ext uri="{FF2B5EF4-FFF2-40B4-BE49-F238E27FC236}">
                    <a16:creationId xmlns:a16="http://schemas.microsoft.com/office/drawing/2014/main" id="{88055B4B-BD53-376D-8C90-21BA14F49D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14" name="Text Box 3036">
                <a:extLst>
                  <a:ext uri="{FF2B5EF4-FFF2-40B4-BE49-F238E27FC236}">
                    <a16:creationId xmlns:a16="http://schemas.microsoft.com/office/drawing/2014/main" id="{EE34C23C-C410-AEC4-6A63-0C22C38B2B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15" name="Text Box 3036">
                <a:extLst>
                  <a:ext uri="{FF2B5EF4-FFF2-40B4-BE49-F238E27FC236}">
                    <a16:creationId xmlns:a16="http://schemas.microsoft.com/office/drawing/2014/main" id="{54FBAEA7-0021-5475-9614-69309CA328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668" name="Group 9667">
            <a:extLst>
              <a:ext uri="{FF2B5EF4-FFF2-40B4-BE49-F238E27FC236}">
                <a16:creationId xmlns:a16="http://schemas.microsoft.com/office/drawing/2014/main" id="{9C13E929-50DD-97A1-842A-FFD2774A224B}"/>
              </a:ext>
            </a:extLst>
          </p:cNvPr>
          <p:cNvGrpSpPr/>
          <p:nvPr/>
        </p:nvGrpSpPr>
        <p:grpSpPr>
          <a:xfrm>
            <a:off x="8698246" y="14462219"/>
            <a:ext cx="1440000" cy="649026"/>
            <a:chOff x="8694010" y="14236400"/>
            <a:chExt cx="1440000" cy="649026"/>
          </a:xfrm>
        </p:grpSpPr>
        <p:grpSp>
          <p:nvGrpSpPr>
            <p:cNvPr id="9669" name="organ group - facial muscles">
              <a:extLst>
                <a:ext uri="{FF2B5EF4-FFF2-40B4-BE49-F238E27FC236}">
                  <a16:creationId xmlns:a16="http://schemas.microsoft.com/office/drawing/2014/main" id="{16A777C3-CF70-739B-6A79-15C01791A48A}"/>
                </a:ext>
              </a:extLst>
            </p:cNvPr>
            <p:cNvGrpSpPr/>
            <p:nvPr/>
          </p:nvGrpSpPr>
          <p:grpSpPr>
            <a:xfrm>
              <a:off x="8694010" y="14236400"/>
              <a:ext cx="1440000" cy="649026"/>
              <a:chOff x="7554484" y="5020163"/>
              <a:chExt cx="1440000" cy="649026"/>
            </a:xfrm>
          </p:grpSpPr>
          <p:sp>
            <p:nvSpPr>
              <p:cNvPr id="9686" name="organ - facial muscles">
                <a:extLst>
                  <a:ext uri="{FF2B5EF4-FFF2-40B4-BE49-F238E27FC236}">
                    <a16:creationId xmlns:a16="http://schemas.microsoft.com/office/drawing/2014/main" id="{0C06BF25-2B3C-29DB-EDC8-11A04D99B9EB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4902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Pelvis</a:t>
                </a:r>
              </a:p>
            </p:txBody>
          </p:sp>
          <p:sp>
            <p:nvSpPr>
              <p:cNvPr id="9687" name="FTU - orbicularis oculi">
                <a:extLst>
                  <a:ext uri="{FF2B5EF4-FFF2-40B4-BE49-F238E27FC236}">
                    <a16:creationId xmlns:a16="http://schemas.microsoft.com/office/drawing/2014/main" id="{C53553D0-6C3F-FBAD-8EFA-03EF8EB7174A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Coccygeus</a:t>
                </a:r>
              </a:p>
            </p:txBody>
          </p:sp>
          <p:sp>
            <p:nvSpPr>
              <p:cNvPr id="9688" name="FTU - occipitofrontalis">
                <a:extLst>
                  <a:ext uri="{FF2B5EF4-FFF2-40B4-BE49-F238E27FC236}">
                    <a16:creationId xmlns:a16="http://schemas.microsoft.com/office/drawing/2014/main" id="{5E6DDC2B-5F68-0643-5F08-132B769D7645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Iliococcygeus</a:t>
                </a:r>
              </a:p>
            </p:txBody>
          </p:sp>
          <p:sp>
            <p:nvSpPr>
              <p:cNvPr id="9689" name="FTU - nasalis">
                <a:extLst>
                  <a:ext uri="{FF2B5EF4-FFF2-40B4-BE49-F238E27FC236}">
                    <a16:creationId xmlns:a16="http://schemas.microsoft.com/office/drawing/2014/main" id="{97BB4315-D706-B131-8E66-8BE23C5D74B9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Pubococcygeus</a:t>
                </a:r>
              </a:p>
            </p:txBody>
          </p:sp>
          <p:sp>
            <p:nvSpPr>
              <p:cNvPr id="9690" name="FTU - zygomaticus major">
                <a:extLst>
                  <a:ext uri="{FF2B5EF4-FFF2-40B4-BE49-F238E27FC236}">
                    <a16:creationId xmlns:a16="http://schemas.microsoft.com/office/drawing/2014/main" id="{AE7DE4C8-D9CE-715D-F5A3-FB6AA815AD58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Puborectalis</a:t>
                </a:r>
              </a:p>
            </p:txBody>
          </p:sp>
        </p:grpSp>
        <p:grpSp>
          <p:nvGrpSpPr>
            <p:cNvPr id="9670" name="Group 9669">
              <a:extLst>
                <a:ext uri="{FF2B5EF4-FFF2-40B4-BE49-F238E27FC236}">
                  <a16:creationId xmlns:a16="http://schemas.microsoft.com/office/drawing/2014/main" id="{313FCC8E-3BFD-4ECF-9791-0CDF2055EE78}"/>
                </a:ext>
              </a:extLst>
            </p:cNvPr>
            <p:cNvGrpSpPr/>
            <p:nvPr/>
          </p:nvGrpSpPr>
          <p:grpSpPr>
            <a:xfrm>
              <a:off x="10020056" y="14365787"/>
              <a:ext cx="84788" cy="91092"/>
              <a:chOff x="12626158" y="10798008"/>
              <a:chExt cx="84788" cy="91092"/>
            </a:xfrm>
          </p:grpSpPr>
          <p:sp>
            <p:nvSpPr>
              <p:cNvPr id="9683" name="Text Box 3036">
                <a:extLst>
                  <a:ext uri="{FF2B5EF4-FFF2-40B4-BE49-F238E27FC236}">
                    <a16:creationId xmlns:a16="http://schemas.microsoft.com/office/drawing/2014/main" id="{628B73DE-84F5-AE41-781C-F2EAF1CA19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84" name="Text Box 3036">
                <a:extLst>
                  <a:ext uri="{FF2B5EF4-FFF2-40B4-BE49-F238E27FC236}">
                    <a16:creationId xmlns:a16="http://schemas.microsoft.com/office/drawing/2014/main" id="{494BBA89-B440-3824-BD42-35DE9AFAD0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85" name="Text Box 3036">
                <a:extLst>
                  <a:ext uri="{FF2B5EF4-FFF2-40B4-BE49-F238E27FC236}">
                    <a16:creationId xmlns:a16="http://schemas.microsoft.com/office/drawing/2014/main" id="{1028A93E-BC56-229D-A3E9-4C116EA679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71" name="Group 9670">
              <a:extLst>
                <a:ext uri="{FF2B5EF4-FFF2-40B4-BE49-F238E27FC236}">
                  <a16:creationId xmlns:a16="http://schemas.microsoft.com/office/drawing/2014/main" id="{23FB0310-051C-588A-2D06-64FB1C35B9F5}"/>
                </a:ext>
              </a:extLst>
            </p:cNvPr>
            <p:cNvGrpSpPr/>
            <p:nvPr/>
          </p:nvGrpSpPr>
          <p:grpSpPr>
            <a:xfrm>
              <a:off x="10020056" y="14488100"/>
              <a:ext cx="84788" cy="91092"/>
              <a:chOff x="12626158" y="10798008"/>
              <a:chExt cx="84788" cy="91092"/>
            </a:xfrm>
          </p:grpSpPr>
          <p:sp>
            <p:nvSpPr>
              <p:cNvPr id="9680" name="Text Box 3036">
                <a:extLst>
                  <a:ext uri="{FF2B5EF4-FFF2-40B4-BE49-F238E27FC236}">
                    <a16:creationId xmlns:a16="http://schemas.microsoft.com/office/drawing/2014/main" id="{AB0AEFC4-C4D8-3AC3-FA94-CBD378B8BD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81" name="Text Box 3036">
                <a:extLst>
                  <a:ext uri="{FF2B5EF4-FFF2-40B4-BE49-F238E27FC236}">
                    <a16:creationId xmlns:a16="http://schemas.microsoft.com/office/drawing/2014/main" id="{4D99933E-C1F2-2831-2DBB-73CA312119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82" name="Text Box 3036">
                <a:extLst>
                  <a:ext uri="{FF2B5EF4-FFF2-40B4-BE49-F238E27FC236}">
                    <a16:creationId xmlns:a16="http://schemas.microsoft.com/office/drawing/2014/main" id="{E6BB38B2-E1DB-434C-83F5-4A9465434E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72" name="Group 9671">
              <a:extLst>
                <a:ext uri="{FF2B5EF4-FFF2-40B4-BE49-F238E27FC236}">
                  <a16:creationId xmlns:a16="http://schemas.microsoft.com/office/drawing/2014/main" id="{FF049AAA-E07A-2225-78B6-CE3C8F01C38D}"/>
                </a:ext>
              </a:extLst>
            </p:cNvPr>
            <p:cNvGrpSpPr/>
            <p:nvPr/>
          </p:nvGrpSpPr>
          <p:grpSpPr>
            <a:xfrm>
              <a:off x="10016343" y="14611629"/>
              <a:ext cx="84788" cy="91092"/>
              <a:chOff x="12626158" y="10798008"/>
              <a:chExt cx="84788" cy="91092"/>
            </a:xfrm>
          </p:grpSpPr>
          <p:sp>
            <p:nvSpPr>
              <p:cNvPr id="9677" name="Text Box 3036">
                <a:extLst>
                  <a:ext uri="{FF2B5EF4-FFF2-40B4-BE49-F238E27FC236}">
                    <a16:creationId xmlns:a16="http://schemas.microsoft.com/office/drawing/2014/main" id="{2A1C158B-7717-3C57-2E3A-A64DECA564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78" name="Text Box 3036">
                <a:extLst>
                  <a:ext uri="{FF2B5EF4-FFF2-40B4-BE49-F238E27FC236}">
                    <a16:creationId xmlns:a16="http://schemas.microsoft.com/office/drawing/2014/main" id="{DBC465B6-04FD-065A-14DB-F8474538FB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79" name="Text Box 3036">
                <a:extLst>
                  <a:ext uri="{FF2B5EF4-FFF2-40B4-BE49-F238E27FC236}">
                    <a16:creationId xmlns:a16="http://schemas.microsoft.com/office/drawing/2014/main" id="{9B44BD28-ED0A-669E-68F5-8DC8C59E8F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73" name="Group 9672">
              <a:extLst>
                <a:ext uri="{FF2B5EF4-FFF2-40B4-BE49-F238E27FC236}">
                  <a16:creationId xmlns:a16="http://schemas.microsoft.com/office/drawing/2014/main" id="{55401D8F-9124-1DE3-6E58-2370FA43348D}"/>
                </a:ext>
              </a:extLst>
            </p:cNvPr>
            <p:cNvGrpSpPr/>
            <p:nvPr/>
          </p:nvGrpSpPr>
          <p:grpSpPr>
            <a:xfrm>
              <a:off x="10014983" y="14731547"/>
              <a:ext cx="84788" cy="91092"/>
              <a:chOff x="12626158" y="10798008"/>
              <a:chExt cx="84788" cy="91092"/>
            </a:xfrm>
          </p:grpSpPr>
          <p:sp>
            <p:nvSpPr>
              <p:cNvPr id="9674" name="Text Box 3036">
                <a:extLst>
                  <a:ext uri="{FF2B5EF4-FFF2-40B4-BE49-F238E27FC236}">
                    <a16:creationId xmlns:a16="http://schemas.microsoft.com/office/drawing/2014/main" id="{39F568B0-09B1-4457-DD6E-3495EC3BA4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75" name="Text Box 3036">
                <a:extLst>
                  <a:ext uri="{FF2B5EF4-FFF2-40B4-BE49-F238E27FC236}">
                    <a16:creationId xmlns:a16="http://schemas.microsoft.com/office/drawing/2014/main" id="{6D6A6DB7-17F2-15A8-B27F-2F2327EE73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76" name="Text Box 3036">
                <a:extLst>
                  <a:ext uri="{FF2B5EF4-FFF2-40B4-BE49-F238E27FC236}">
                    <a16:creationId xmlns:a16="http://schemas.microsoft.com/office/drawing/2014/main" id="{B715FE86-4A7A-C581-488F-019994580E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691" name="Group 9690">
            <a:extLst>
              <a:ext uri="{FF2B5EF4-FFF2-40B4-BE49-F238E27FC236}">
                <a16:creationId xmlns:a16="http://schemas.microsoft.com/office/drawing/2014/main" id="{5CFA50C5-CCDC-2C3B-BE26-9DE8044209F6}"/>
              </a:ext>
            </a:extLst>
          </p:cNvPr>
          <p:cNvGrpSpPr/>
          <p:nvPr/>
        </p:nvGrpSpPr>
        <p:grpSpPr>
          <a:xfrm>
            <a:off x="8696905" y="15320020"/>
            <a:ext cx="1440000" cy="734840"/>
            <a:chOff x="8696905" y="15320020"/>
            <a:chExt cx="1440000" cy="734840"/>
          </a:xfrm>
        </p:grpSpPr>
        <p:grpSp>
          <p:nvGrpSpPr>
            <p:cNvPr id="9692" name="organ group - facial muscles">
              <a:extLst>
                <a:ext uri="{FF2B5EF4-FFF2-40B4-BE49-F238E27FC236}">
                  <a16:creationId xmlns:a16="http://schemas.microsoft.com/office/drawing/2014/main" id="{E2136764-BCEC-0B94-FD73-72632923DB79}"/>
                </a:ext>
              </a:extLst>
            </p:cNvPr>
            <p:cNvGrpSpPr/>
            <p:nvPr/>
          </p:nvGrpSpPr>
          <p:grpSpPr>
            <a:xfrm>
              <a:off x="8696905" y="15320020"/>
              <a:ext cx="1440000" cy="734840"/>
              <a:chOff x="7554484" y="5020163"/>
              <a:chExt cx="1440000" cy="734840"/>
            </a:xfrm>
          </p:grpSpPr>
          <p:sp>
            <p:nvSpPr>
              <p:cNvPr id="9713" name="organ - facial muscles">
                <a:extLst>
                  <a:ext uri="{FF2B5EF4-FFF2-40B4-BE49-F238E27FC236}">
                    <a16:creationId xmlns:a16="http://schemas.microsoft.com/office/drawing/2014/main" id="{483A3285-7E57-DA53-81BB-CD58DEE565BC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Vertebral column</a:t>
                </a:r>
              </a:p>
            </p:txBody>
          </p:sp>
          <p:sp>
            <p:nvSpPr>
              <p:cNvPr id="9714" name="FTU - orbicularis oculi">
                <a:extLst>
                  <a:ext uri="{FF2B5EF4-FFF2-40B4-BE49-F238E27FC236}">
                    <a16:creationId xmlns:a16="http://schemas.microsoft.com/office/drawing/2014/main" id="{AC437ED2-CFCB-0AB2-CCF0-3CD7E5813405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Trapezius</a:t>
                </a:r>
              </a:p>
            </p:txBody>
          </p:sp>
          <p:sp>
            <p:nvSpPr>
              <p:cNvPr id="9715" name="FTU - occipitofrontalis">
                <a:extLst>
                  <a:ext uri="{FF2B5EF4-FFF2-40B4-BE49-F238E27FC236}">
                    <a16:creationId xmlns:a16="http://schemas.microsoft.com/office/drawing/2014/main" id="{57DB80C9-1F5B-E30A-EBBA-0D9BAAE27DAB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Latissimus dorsi</a:t>
                </a:r>
              </a:p>
            </p:txBody>
          </p:sp>
          <p:sp>
            <p:nvSpPr>
              <p:cNvPr id="9716" name="FTU - nasalis">
                <a:extLst>
                  <a:ext uri="{FF2B5EF4-FFF2-40B4-BE49-F238E27FC236}">
                    <a16:creationId xmlns:a16="http://schemas.microsoft.com/office/drawing/2014/main" id="{E9A7ACF3-A8A3-C898-5D1C-BF4862CE87E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Rhomboid major</a:t>
                </a:r>
              </a:p>
            </p:txBody>
          </p:sp>
          <p:sp>
            <p:nvSpPr>
              <p:cNvPr id="9717" name="FTU - zygomaticus major">
                <a:extLst>
                  <a:ext uri="{FF2B5EF4-FFF2-40B4-BE49-F238E27FC236}">
                    <a16:creationId xmlns:a16="http://schemas.microsoft.com/office/drawing/2014/main" id="{21566AF9-5143-255D-5826-16B8A32F0C52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Rhomboid minor</a:t>
                </a:r>
              </a:p>
            </p:txBody>
          </p:sp>
          <p:sp>
            <p:nvSpPr>
              <p:cNvPr id="9718" name="FTU - zygomaticus minor">
                <a:extLst>
                  <a:ext uri="{FF2B5EF4-FFF2-40B4-BE49-F238E27FC236}">
                    <a16:creationId xmlns:a16="http://schemas.microsoft.com/office/drawing/2014/main" id="{498FF690-F1BB-EB0C-1B2A-1C1D44B5EC54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scapulae</a:t>
                </a:r>
              </a:p>
            </p:txBody>
          </p:sp>
        </p:grpSp>
        <p:grpSp>
          <p:nvGrpSpPr>
            <p:cNvPr id="9693" name="Group 9692">
              <a:extLst>
                <a:ext uri="{FF2B5EF4-FFF2-40B4-BE49-F238E27FC236}">
                  <a16:creationId xmlns:a16="http://schemas.microsoft.com/office/drawing/2014/main" id="{B7E20B48-B700-087F-8825-97897786C26A}"/>
                </a:ext>
              </a:extLst>
            </p:cNvPr>
            <p:cNvGrpSpPr/>
            <p:nvPr/>
          </p:nvGrpSpPr>
          <p:grpSpPr>
            <a:xfrm>
              <a:off x="10026406" y="15451332"/>
              <a:ext cx="84788" cy="91092"/>
              <a:chOff x="12626158" y="10798008"/>
              <a:chExt cx="84788" cy="91092"/>
            </a:xfrm>
          </p:grpSpPr>
          <p:sp>
            <p:nvSpPr>
              <p:cNvPr id="9710" name="Text Box 3036">
                <a:extLst>
                  <a:ext uri="{FF2B5EF4-FFF2-40B4-BE49-F238E27FC236}">
                    <a16:creationId xmlns:a16="http://schemas.microsoft.com/office/drawing/2014/main" id="{4C4C9D44-DC66-A12E-1B69-D35064ADC7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11" name="Text Box 3036">
                <a:extLst>
                  <a:ext uri="{FF2B5EF4-FFF2-40B4-BE49-F238E27FC236}">
                    <a16:creationId xmlns:a16="http://schemas.microsoft.com/office/drawing/2014/main" id="{B64F9EBD-1CE1-978C-1DD9-0EDE592E78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12" name="Text Box 3036">
                <a:extLst>
                  <a:ext uri="{FF2B5EF4-FFF2-40B4-BE49-F238E27FC236}">
                    <a16:creationId xmlns:a16="http://schemas.microsoft.com/office/drawing/2014/main" id="{E31DA651-80A7-1153-F526-BFD320869E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94" name="Group 9693">
              <a:extLst>
                <a:ext uri="{FF2B5EF4-FFF2-40B4-BE49-F238E27FC236}">
                  <a16:creationId xmlns:a16="http://schemas.microsoft.com/office/drawing/2014/main" id="{F36A7A0E-E428-C252-2493-8F4EFEC9BD39}"/>
                </a:ext>
              </a:extLst>
            </p:cNvPr>
            <p:cNvGrpSpPr/>
            <p:nvPr/>
          </p:nvGrpSpPr>
          <p:grpSpPr>
            <a:xfrm>
              <a:off x="10026406" y="15573645"/>
              <a:ext cx="84788" cy="91092"/>
              <a:chOff x="12626158" y="10798008"/>
              <a:chExt cx="84788" cy="91092"/>
            </a:xfrm>
          </p:grpSpPr>
          <p:sp>
            <p:nvSpPr>
              <p:cNvPr id="9707" name="Text Box 3036">
                <a:extLst>
                  <a:ext uri="{FF2B5EF4-FFF2-40B4-BE49-F238E27FC236}">
                    <a16:creationId xmlns:a16="http://schemas.microsoft.com/office/drawing/2014/main" id="{F49892F8-9ADA-CDD5-5FD9-C681A66B77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08" name="Text Box 3036">
                <a:extLst>
                  <a:ext uri="{FF2B5EF4-FFF2-40B4-BE49-F238E27FC236}">
                    <a16:creationId xmlns:a16="http://schemas.microsoft.com/office/drawing/2014/main" id="{8B42A158-CB58-A267-D7D4-6DCADDAC97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09" name="Text Box 3036">
                <a:extLst>
                  <a:ext uri="{FF2B5EF4-FFF2-40B4-BE49-F238E27FC236}">
                    <a16:creationId xmlns:a16="http://schemas.microsoft.com/office/drawing/2014/main" id="{97AB6D3C-CDB7-2E7B-818C-7DBECFC9BF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95" name="Group 9694">
              <a:extLst>
                <a:ext uri="{FF2B5EF4-FFF2-40B4-BE49-F238E27FC236}">
                  <a16:creationId xmlns:a16="http://schemas.microsoft.com/office/drawing/2014/main" id="{9404A4F3-0369-B748-3A84-6A172FE5CA2C}"/>
                </a:ext>
              </a:extLst>
            </p:cNvPr>
            <p:cNvGrpSpPr/>
            <p:nvPr/>
          </p:nvGrpSpPr>
          <p:grpSpPr>
            <a:xfrm>
              <a:off x="10022693" y="15697174"/>
              <a:ext cx="84788" cy="91092"/>
              <a:chOff x="12626158" y="10798008"/>
              <a:chExt cx="84788" cy="91092"/>
            </a:xfrm>
          </p:grpSpPr>
          <p:sp>
            <p:nvSpPr>
              <p:cNvPr id="9704" name="Text Box 3036">
                <a:extLst>
                  <a:ext uri="{FF2B5EF4-FFF2-40B4-BE49-F238E27FC236}">
                    <a16:creationId xmlns:a16="http://schemas.microsoft.com/office/drawing/2014/main" id="{7C73DCA9-5913-CF25-62E8-693AB44571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05" name="Text Box 3036">
                <a:extLst>
                  <a:ext uri="{FF2B5EF4-FFF2-40B4-BE49-F238E27FC236}">
                    <a16:creationId xmlns:a16="http://schemas.microsoft.com/office/drawing/2014/main" id="{168C58F2-221E-3FB7-A207-7BA646ADDB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06" name="Text Box 3036">
                <a:extLst>
                  <a:ext uri="{FF2B5EF4-FFF2-40B4-BE49-F238E27FC236}">
                    <a16:creationId xmlns:a16="http://schemas.microsoft.com/office/drawing/2014/main" id="{C392B46A-FF10-F990-5F36-74EB55416E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96" name="Group 9695">
              <a:extLst>
                <a:ext uri="{FF2B5EF4-FFF2-40B4-BE49-F238E27FC236}">
                  <a16:creationId xmlns:a16="http://schemas.microsoft.com/office/drawing/2014/main" id="{182A05AB-0454-7159-164D-FBC89128DE6C}"/>
                </a:ext>
              </a:extLst>
            </p:cNvPr>
            <p:cNvGrpSpPr/>
            <p:nvPr/>
          </p:nvGrpSpPr>
          <p:grpSpPr>
            <a:xfrm>
              <a:off x="10021333" y="15817092"/>
              <a:ext cx="84788" cy="91092"/>
              <a:chOff x="12626158" y="10798008"/>
              <a:chExt cx="84788" cy="91092"/>
            </a:xfrm>
          </p:grpSpPr>
          <p:sp>
            <p:nvSpPr>
              <p:cNvPr id="9701" name="Text Box 3036">
                <a:extLst>
                  <a:ext uri="{FF2B5EF4-FFF2-40B4-BE49-F238E27FC236}">
                    <a16:creationId xmlns:a16="http://schemas.microsoft.com/office/drawing/2014/main" id="{2F9B2386-E200-1F4D-B3A4-3FF00965E2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02" name="Text Box 3036">
                <a:extLst>
                  <a:ext uri="{FF2B5EF4-FFF2-40B4-BE49-F238E27FC236}">
                    <a16:creationId xmlns:a16="http://schemas.microsoft.com/office/drawing/2014/main" id="{7920BD29-AD75-0A69-D563-8316CB5164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03" name="Text Box 3036">
                <a:extLst>
                  <a:ext uri="{FF2B5EF4-FFF2-40B4-BE49-F238E27FC236}">
                    <a16:creationId xmlns:a16="http://schemas.microsoft.com/office/drawing/2014/main" id="{3018DEB8-D036-096A-ABA7-4769717188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97" name="Group 9696">
              <a:extLst>
                <a:ext uri="{FF2B5EF4-FFF2-40B4-BE49-F238E27FC236}">
                  <a16:creationId xmlns:a16="http://schemas.microsoft.com/office/drawing/2014/main" id="{1C051C04-4D1F-0198-72CA-8E2E0830C57D}"/>
                </a:ext>
              </a:extLst>
            </p:cNvPr>
            <p:cNvGrpSpPr/>
            <p:nvPr/>
          </p:nvGrpSpPr>
          <p:grpSpPr>
            <a:xfrm>
              <a:off x="10021333" y="15939405"/>
              <a:ext cx="84788" cy="91092"/>
              <a:chOff x="12626158" y="10798008"/>
              <a:chExt cx="84788" cy="91092"/>
            </a:xfrm>
          </p:grpSpPr>
          <p:sp>
            <p:nvSpPr>
              <p:cNvPr id="9698" name="Text Box 3036">
                <a:extLst>
                  <a:ext uri="{FF2B5EF4-FFF2-40B4-BE49-F238E27FC236}">
                    <a16:creationId xmlns:a16="http://schemas.microsoft.com/office/drawing/2014/main" id="{93F9BF17-6DF3-7F26-D79C-EC73504402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99" name="Text Box 3036">
                <a:extLst>
                  <a:ext uri="{FF2B5EF4-FFF2-40B4-BE49-F238E27FC236}">
                    <a16:creationId xmlns:a16="http://schemas.microsoft.com/office/drawing/2014/main" id="{BF6DE427-363D-7096-DED2-D92D967864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00" name="Text Box 3036">
                <a:extLst>
                  <a:ext uri="{FF2B5EF4-FFF2-40B4-BE49-F238E27FC236}">
                    <a16:creationId xmlns:a16="http://schemas.microsoft.com/office/drawing/2014/main" id="{AF728353-3A36-A86E-05C2-A33E1544CA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719" name="Group 9718">
            <a:extLst>
              <a:ext uri="{FF2B5EF4-FFF2-40B4-BE49-F238E27FC236}">
                <a16:creationId xmlns:a16="http://schemas.microsoft.com/office/drawing/2014/main" id="{8CF231CE-551B-FFF2-51AB-CCFC991ED275}"/>
              </a:ext>
            </a:extLst>
          </p:cNvPr>
          <p:cNvGrpSpPr/>
          <p:nvPr/>
        </p:nvGrpSpPr>
        <p:grpSpPr>
          <a:xfrm>
            <a:off x="8697118" y="16256505"/>
            <a:ext cx="1440000" cy="649026"/>
            <a:chOff x="8697185" y="15743436"/>
            <a:chExt cx="1440000" cy="649026"/>
          </a:xfrm>
        </p:grpSpPr>
        <p:grpSp>
          <p:nvGrpSpPr>
            <p:cNvPr id="9720" name="organ group - facial muscles">
              <a:extLst>
                <a:ext uri="{FF2B5EF4-FFF2-40B4-BE49-F238E27FC236}">
                  <a16:creationId xmlns:a16="http://schemas.microsoft.com/office/drawing/2014/main" id="{14197701-32C6-23EF-8299-381950221E16}"/>
                </a:ext>
              </a:extLst>
            </p:cNvPr>
            <p:cNvGrpSpPr/>
            <p:nvPr/>
          </p:nvGrpSpPr>
          <p:grpSpPr>
            <a:xfrm>
              <a:off x="8697185" y="15743436"/>
              <a:ext cx="1440000" cy="649026"/>
              <a:chOff x="7554484" y="5020163"/>
              <a:chExt cx="1440000" cy="649026"/>
            </a:xfrm>
          </p:grpSpPr>
          <p:sp>
            <p:nvSpPr>
              <p:cNvPr id="9737" name="organ - facial muscles">
                <a:extLst>
                  <a:ext uri="{FF2B5EF4-FFF2-40B4-BE49-F238E27FC236}">
                    <a16:creationId xmlns:a16="http://schemas.microsoft.com/office/drawing/2014/main" id="{01E9A8D5-A18D-476B-4F15-DE5809D13937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4902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Thoracic walls</a:t>
                </a:r>
              </a:p>
            </p:txBody>
          </p:sp>
          <p:sp>
            <p:nvSpPr>
              <p:cNvPr id="9738" name="FTU - orbicularis oculi">
                <a:extLst>
                  <a:ext uri="{FF2B5EF4-FFF2-40B4-BE49-F238E27FC236}">
                    <a16:creationId xmlns:a16="http://schemas.microsoft.com/office/drawing/2014/main" id="{096B51B6-6955-CA03-B48E-0EAB918174DC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Pectoralis major</a:t>
                </a:r>
              </a:p>
            </p:txBody>
          </p:sp>
          <p:sp>
            <p:nvSpPr>
              <p:cNvPr id="9739" name="FTU - occipitofrontalis">
                <a:extLst>
                  <a:ext uri="{FF2B5EF4-FFF2-40B4-BE49-F238E27FC236}">
                    <a16:creationId xmlns:a16="http://schemas.microsoft.com/office/drawing/2014/main" id="{21FD0011-DD5E-516C-8AE0-60815CB76A53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Pectoralis minor</a:t>
                </a:r>
              </a:p>
            </p:txBody>
          </p:sp>
          <p:sp>
            <p:nvSpPr>
              <p:cNvPr id="9740" name="FTU - nasalis">
                <a:extLst>
                  <a:ext uri="{FF2B5EF4-FFF2-40B4-BE49-F238E27FC236}">
                    <a16:creationId xmlns:a16="http://schemas.microsoft.com/office/drawing/2014/main" id="{7582E78E-8000-C253-94DF-92625C5C0CDB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Subclavius</a:t>
                </a:r>
              </a:p>
            </p:txBody>
          </p:sp>
          <p:sp>
            <p:nvSpPr>
              <p:cNvPr id="9741" name="FTU - zygomaticus major">
                <a:extLst>
                  <a:ext uri="{FF2B5EF4-FFF2-40B4-BE49-F238E27FC236}">
                    <a16:creationId xmlns:a16="http://schemas.microsoft.com/office/drawing/2014/main" id="{A3DD5DC2-EA5C-8456-56DE-D94F365DB786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anterior</a:t>
                </a:r>
              </a:p>
            </p:txBody>
          </p:sp>
        </p:grpSp>
        <p:grpSp>
          <p:nvGrpSpPr>
            <p:cNvPr id="9721" name="Group 9720">
              <a:extLst>
                <a:ext uri="{FF2B5EF4-FFF2-40B4-BE49-F238E27FC236}">
                  <a16:creationId xmlns:a16="http://schemas.microsoft.com/office/drawing/2014/main" id="{A45217D7-59B0-02DF-7E5B-84198F3D0018}"/>
                </a:ext>
              </a:extLst>
            </p:cNvPr>
            <p:cNvGrpSpPr/>
            <p:nvPr/>
          </p:nvGrpSpPr>
          <p:grpSpPr>
            <a:xfrm>
              <a:off x="10026432" y="15868923"/>
              <a:ext cx="84788" cy="91092"/>
              <a:chOff x="12626158" y="10798008"/>
              <a:chExt cx="84788" cy="91092"/>
            </a:xfrm>
          </p:grpSpPr>
          <p:sp>
            <p:nvSpPr>
              <p:cNvPr id="9734" name="Text Box 3036">
                <a:extLst>
                  <a:ext uri="{FF2B5EF4-FFF2-40B4-BE49-F238E27FC236}">
                    <a16:creationId xmlns:a16="http://schemas.microsoft.com/office/drawing/2014/main" id="{2EA5BBC9-3159-2ED9-5ACC-230393C46C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35" name="Text Box 3036">
                <a:extLst>
                  <a:ext uri="{FF2B5EF4-FFF2-40B4-BE49-F238E27FC236}">
                    <a16:creationId xmlns:a16="http://schemas.microsoft.com/office/drawing/2014/main" id="{CC8BE77E-9701-FA16-1EEA-D4B57519B9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36" name="Text Box 3036">
                <a:extLst>
                  <a:ext uri="{FF2B5EF4-FFF2-40B4-BE49-F238E27FC236}">
                    <a16:creationId xmlns:a16="http://schemas.microsoft.com/office/drawing/2014/main" id="{D260DB4B-3667-F7B1-5852-F7C7E65913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22" name="Group 9721">
              <a:extLst>
                <a:ext uri="{FF2B5EF4-FFF2-40B4-BE49-F238E27FC236}">
                  <a16:creationId xmlns:a16="http://schemas.microsoft.com/office/drawing/2014/main" id="{50D435A3-1F5F-D815-ECE1-C0730D7CA178}"/>
                </a:ext>
              </a:extLst>
            </p:cNvPr>
            <p:cNvGrpSpPr/>
            <p:nvPr/>
          </p:nvGrpSpPr>
          <p:grpSpPr>
            <a:xfrm>
              <a:off x="10026432" y="15991236"/>
              <a:ext cx="84788" cy="91092"/>
              <a:chOff x="12626158" y="10798008"/>
              <a:chExt cx="84788" cy="91092"/>
            </a:xfrm>
          </p:grpSpPr>
          <p:sp>
            <p:nvSpPr>
              <p:cNvPr id="9731" name="Text Box 3036">
                <a:extLst>
                  <a:ext uri="{FF2B5EF4-FFF2-40B4-BE49-F238E27FC236}">
                    <a16:creationId xmlns:a16="http://schemas.microsoft.com/office/drawing/2014/main" id="{2F739E0E-37D4-49C3-0B4A-F83FB13C53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32" name="Text Box 3036">
                <a:extLst>
                  <a:ext uri="{FF2B5EF4-FFF2-40B4-BE49-F238E27FC236}">
                    <a16:creationId xmlns:a16="http://schemas.microsoft.com/office/drawing/2014/main" id="{C0BFD2FC-9DC1-271A-E67B-114397F5CA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33" name="Text Box 3036">
                <a:extLst>
                  <a:ext uri="{FF2B5EF4-FFF2-40B4-BE49-F238E27FC236}">
                    <a16:creationId xmlns:a16="http://schemas.microsoft.com/office/drawing/2014/main" id="{21BB32B7-2EF7-0E81-9C9B-ECF0C9E1A8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23" name="Group 9722">
              <a:extLst>
                <a:ext uri="{FF2B5EF4-FFF2-40B4-BE49-F238E27FC236}">
                  <a16:creationId xmlns:a16="http://schemas.microsoft.com/office/drawing/2014/main" id="{1F04BBFC-5F59-14B8-C759-39E775598005}"/>
                </a:ext>
              </a:extLst>
            </p:cNvPr>
            <p:cNvGrpSpPr/>
            <p:nvPr/>
          </p:nvGrpSpPr>
          <p:grpSpPr>
            <a:xfrm>
              <a:off x="10022719" y="16114765"/>
              <a:ext cx="84788" cy="91092"/>
              <a:chOff x="12626158" y="10798008"/>
              <a:chExt cx="84788" cy="91092"/>
            </a:xfrm>
          </p:grpSpPr>
          <p:sp>
            <p:nvSpPr>
              <p:cNvPr id="9728" name="Text Box 3036">
                <a:extLst>
                  <a:ext uri="{FF2B5EF4-FFF2-40B4-BE49-F238E27FC236}">
                    <a16:creationId xmlns:a16="http://schemas.microsoft.com/office/drawing/2014/main" id="{F8E4D597-37C5-F26E-993F-B79C3448B0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29" name="Text Box 3036">
                <a:extLst>
                  <a:ext uri="{FF2B5EF4-FFF2-40B4-BE49-F238E27FC236}">
                    <a16:creationId xmlns:a16="http://schemas.microsoft.com/office/drawing/2014/main" id="{E9908B2B-EFDE-0D58-14DE-46C13A6FA1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30" name="Text Box 3036">
                <a:extLst>
                  <a:ext uri="{FF2B5EF4-FFF2-40B4-BE49-F238E27FC236}">
                    <a16:creationId xmlns:a16="http://schemas.microsoft.com/office/drawing/2014/main" id="{9E1CDA9C-03AD-6F39-95A7-ABBDCD9062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24" name="Group 9723">
              <a:extLst>
                <a:ext uri="{FF2B5EF4-FFF2-40B4-BE49-F238E27FC236}">
                  <a16:creationId xmlns:a16="http://schemas.microsoft.com/office/drawing/2014/main" id="{DB216AAA-CCA3-B256-0DD4-5E25751C3A65}"/>
                </a:ext>
              </a:extLst>
            </p:cNvPr>
            <p:cNvGrpSpPr/>
            <p:nvPr/>
          </p:nvGrpSpPr>
          <p:grpSpPr>
            <a:xfrm>
              <a:off x="10021359" y="16234683"/>
              <a:ext cx="84788" cy="91092"/>
              <a:chOff x="12626158" y="10798008"/>
              <a:chExt cx="84788" cy="91092"/>
            </a:xfrm>
          </p:grpSpPr>
          <p:sp>
            <p:nvSpPr>
              <p:cNvPr id="9725" name="Text Box 3036">
                <a:extLst>
                  <a:ext uri="{FF2B5EF4-FFF2-40B4-BE49-F238E27FC236}">
                    <a16:creationId xmlns:a16="http://schemas.microsoft.com/office/drawing/2014/main" id="{3DD2F7BA-6A82-7178-DCAB-B9933021D6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26" name="Text Box 3036">
                <a:extLst>
                  <a:ext uri="{FF2B5EF4-FFF2-40B4-BE49-F238E27FC236}">
                    <a16:creationId xmlns:a16="http://schemas.microsoft.com/office/drawing/2014/main" id="{80899DB4-A6BF-2214-3528-5EAEC6262E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27" name="Text Box 3036">
                <a:extLst>
                  <a:ext uri="{FF2B5EF4-FFF2-40B4-BE49-F238E27FC236}">
                    <a16:creationId xmlns:a16="http://schemas.microsoft.com/office/drawing/2014/main" id="{BD42EA6E-4055-528A-B1CC-6CBC3DE56B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742" name="Group 9741">
            <a:extLst>
              <a:ext uri="{FF2B5EF4-FFF2-40B4-BE49-F238E27FC236}">
                <a16:creationId xmlns:a16="http://schemas.microsoft.com/office/drawing/2014/main" id="{694A6ABD-2542-A588-74AA-1D0EDC2E5713}"/>
              </a:ext>
            </a:extLst>
          </p:cNvPr>
          <p:cNvGrpSpPr/>
          <p:nvPr/>
        </p:nvGrpSpPr>
        <p:grpSpPr>
          <a:xfrm>
            <a:off x="8695971" y="17132690"/>
            <a:ext cx="1440000" cy="876933"/>
            <a:chOff x="8695164" y="16631630"/>
            <a:chExt cx="1440000" cy="876933"/>
          </a:xfrm>
        </p:grpSpPr>
        <p:grpSp>
          <p:nvGrpSpPr>
            <p:cNvPr id="9743" name="organ group - facial muscles">
              <a:extLst>
                <a:ext uri="{FF2B5EF4-FFF2-40B4-BE49-F238E27FC236}">
                  <a16:creationId xmlns:a16="http://schemas.microsoft.com/office/drawing/2014/main" id="{BFD420DC-5D16-E8E6-BB7D-D16E04BA621A}"/>
                </a:ext>
              </a:extLst>
            </p:cNvPr>
            <p:cNvGrpSpPr/>
            <p:nvPr/>
          </p:nvGrpSpPr>
          <p:grpSpPr>
            <a:xfrm>
              <a:off x="8695164" y="16631630"/>
              <a:ext cx="1440000" cy="876933"/>
              <a:chOff x="7554484" y="5020162"/>
              <a:chExt cx="1440000" cy="876933"/>
            </a:xfrm>
          </p:grpSpPr>
          <p:sp>
            <p:nvSpPr>
              <p:cNvPr id="9768" name="organ - facial muscles">
                <a:extLst>
                  <a:ext uri="{FF2B5EF4-FFF2-40B4-BE49-F238E27FC236}">
                    <a16:creationId xmlns:a16="http://schemas.microsoft.com/office/drawing/2014/main" id="{ED1AC414-FD37-1DCA-C1C4-8E90E8B787EE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876933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Shoulder</a:t>
                </a:r>
              </a:p>
            </p:txBody>
          </p:sp>
          <p:sp>
            <p:nvSpPr>
              <p:cNvPr id="9769" name="FTU - orbicularis oculi">
                <a:extLst>
                  <a:ext uri="{FF2B5EF4-FFF2-40B4-BE49-F238E27FC236}">
                    <a16:creationId xmlns:a16="http://schemas.microsoft.com/office/drawing/2014/main" id="{BA3F46FF-5BF7-64C5-2B16-459CD3E11141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Deltoid</a:t>
                </a:r>
              </a:p>
            </p:txBody>
          </p:sp>
          <p:sp>
            <p:nvSpPr>
              <p:cNvPr id="9770" name="FTU - occipitofrontalis">
                <a:extLst>
                  <a:ext uri="{FF2B5EF4-FFF2-40B4-BE49-F238E27FC236}">
                    <a16:creationId xmlns:a16="http://schemas.microsoft.com/office/drawing/2014/main" id="{CE424665-EDA8-8C61-D8FC-B0FE557B415F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Teres major</a:t>
                </a:r>
              </a:p>
            </p:txBody>
          </p:sp>
          <p:sp>
            <p:nvSpPr>
              <p:cNvPr id="9771" name="FTU - nasalis">
                <a:extLst>
                  <a:ext uri="{FF2B5EF4-FFF2-40B4-BE49-F238E27FC236}">
                    <a16:creationId xmlns:a16="http://schemas.microsoft.com/office/drawing/2014/main" id="{84CF46A0-ABD7-6FEA-6DA8-F7AD728205E1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Supraspinatus</a:t>
                </a:r>
              </a:p>
            </p:txBody>
          </p:sp>
          <p:sp>
            <p:nvSpPr>
              <p:cNvPr id="9772" name="FTU - zygomaticus major">
                <a:extLst>
                  <a:ext uri="{FF2B5EF4-FFF2-40B4-BE49-F238E27FC236}">
                    <a16:creationId xmlns:a16="http://schemas.microsoft.com/office/drawing/2014/main" id="{ECA2960D-E4E9-A663-B52C-EBFF9BEF75E6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Infraspinatus</a:t>
                </a:r>
              </a:p>
            </p:txBody>
          </p:sp>
          <p:sp>
            <p:nvSpPr>
              <p:cNvPr id="9773" name="FTU - zygomaticus minor">
                <a:extLst>
                  <a:ext uri="{FF2B5EF4-FFF2-40B4-BE49-F238E27FC236}">
                    <a16:creationId xmlns:a16="http://schemas.microsoft.com/office/drawing/2014/main" id="{959F7CA3-24EF-F83C-8D52-BB8AC61E679E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Teres minor</a:t>
                </a:r>
              </a:p>
            </p:txBody>
          </p:sp>
          <p:sp>
            <p:nvSpPr>
              <p:cNvPr id="9774" name="FTU - orbicularis oris">
                <a:extLst>
                  <a:ext uri="{FF2B5EF4-FFF2-40B4-BE49-F238E27FC236}">
                    <a16:creationId xmlns:a16="http://schemas.microsoft.com/office/drawing/2014/main" id="{D52CBC4F-B58A-7F9B-D4D1-0F6C22CE9786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Subscapularis</a:t>
                </a:r>
              </a:p>
            </p:txBody>
          </p:sp>
        </p:grpSp>
        <p:grpSp>
          <p:nvGrpSpPr>
            <p:cNvPr id="9744" name="Group 9743">
              <a:extLst>
                <a:ext uri="{FF2B5EF4-FFF2-40B4-BE49-F238E27FC236}">
                  <a16:creationId xmlns:a16="http://schemas.microsoft.com/office/drawing/2014/main" id="{B56C6642-0184-C979-07F7-8781E6B76834}"/>
                </a:ext>
              </a:extLst>
            </p:cNvPr>
            <p:cNvGrpSpPr/>
            <p:nvPr/>
          </p:nvGrpSpPr>
          <p:grpSpPr>
            <a:xfrm>
              <a:off x="10023231" y="16761810"/>
              <a:ext cx="84788" cy="91092"/>
              <a:chOff x="12626158" y="10798008"/>
              <a:chExt cx="84788" cy="91092"/>
            </a:xfrm>
          </p:grpSpPr>
          <p:sp>
            <p:nvSpPr>
              <p:cNvPr id="9765" name="Text Box 3036">
                <a:extLst>
                  <a:ext uri="{FF2B5EF4-FFF2-40B4-BE49-F238E27FC236}">
                    <a16:creationId xmlns:a16="http://schemas.microsoft.com/office/drawing/2014/main" id="{F0A911C1-00BA-3C28-6C94-266799D2B3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66" name="Text Box 3036">
                <a:extLst>
                  <a:ext uri="{FF2B5EF4-FFF2-40B4-BE49-F238E27FC236}">
                    <a16:creationId xmlns:a16="http://schemas.microsoft.com/office/drawing/2014/main" id="{45326BBF-7D13-2F60-71C1-42279065F6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67" name="Text Box 3036">
                <a:extLst>
                  <a:ext uri="{FF2B5EF4-FFF2-40B4-BE49-F238E27FC236}">
                    <a16:creationId xmlns:a16="http://schemas.microsoft.com/office/drawing/2014/main" id="{5414BDB4-A8D1-B220-D3C7-96AC6CEFB7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45" name="Group 9744">
              <a:extLst>
                <a:ext uri="{FF2B5EF4-FFF2-40B4-BE49-F238E27FC236}">
                  <a16:creationId xmlns:a16="http://schemas.microsoft.com/office/drawing/2014/main" id="{0D5F2C6A-0D03-7CB3-3298-5CAB93820C8F}"/>
                </a:ext>
              </a:extLst>
            </p:cNvPr>
            <p:cNvGrpSpPr/>
            <p:nvPr/>
          </p:nvGrpSpPr>
          <p:grpSpPr>
            <a:xfrm>
              <a:off x="10023231" y="16884123"/>
              <a:ext cx="84788" cy="91092"/>
              <a:chOff x="12626158" y="10798008"/>
              <a:chExt cx="84788" cy="91092"/>
            </a:xfrm>
          </p:grpSpPr>
          <p:sp>
            <p:nvSpPr>
              <p:cNvPr id="9762" name="Text Box 3036">
                <a:extLst>
                  <a:ext uri="{FF2B5EF4-FFF2-40B4-BE49-F238E27FC236}">
                    <a16:creationId xmlns:a16="http://schemas.microsoft.com/office/drawing/2014/main" id="{F6912638-EA4D-1604-768D-4C3D01CED8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63" name="Text Box 3036">
                <a:extLst>
                  <a:ext uri="{FF2B5EF4-FFF2-40B4-BE49-F238E27FC236}">
                    <a16:creationId xmlns:a16="http://schemas.microsoft.com/office/drawing/2014/main" id="{5BB7CBFB-F3FD-080B-3DC9-EB6A51F57E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64" name="Text Box 3036">
                <a:extLst>
                  <a:ext uri="{FF2B5EF4-FFF2-40B4-BE49-F238E27FC236}">
                    <a16:creationId xmlns:a16="http://schemas.microsoft.com/office/drawing/2014/main" id="{695E34D3-D648-312E-F9A2-3E2E031579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46" name="Group 9745">
              <a:extLst>
                <a:ext uri="{FF2B5EF4-FFF2-40B4-BE49-F238E27FC236}">
                  <a16:creationId xmlns:a16="http://schemas.microsoft.com/office/drawing/2014/main" id="{55E8FB9D-C075-87F1-50C8-68F765F6DC85}"/>
                </a:ext>
              </a:extLst>
            </p:cNvPr>
            <p:cNvGrpSpPr/>
            <p:nvPr/>
          </p:nvGrpSpPr>
          <p:grpSpPr>
            <a:xfrm>
              <a:off x="10019518" y="17007652"/>
              <a:ext cx="84788" cy="91092"/>
              <a:chOff x="12626158" y="10798008"/>
              <a:chExt cx="84788" cy="91092"/>
            </a:xfrm>
          </p:grpSpPr>
          <p:sp>
            <p:nvSpPr>
              <p:cNvPr id="9759" name="Text Box 3036">
                <a:extLst>
                  <a:ext uri="{FF2B5EF4-FFF2-40B4-BE49-F238E27FC236}">
                    <a16:creationId xmlns:a16="http://schemas.microsoft.com/office/drawing/2014/main" id="{CB70CCBF-4217-D18D-008F-806E9516FD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60" name="Text Box 3036">
                <a:extLst>
                  <a:ext uri="{FF2B5EF4-FFF2-40B4-BE49-F238E27FC236}">
                    <a16:creationId xmlns:a16="http://schemas.microsoft.com/office/drawing/2014/main" id="{AA66B493-8BBC-0488-F298-7140FE36AA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61" name="Text Box 3036">
                <a:extLst>
                  <a:ext uri="{FF2B5EF4-FFF2-40B4-BE49-F238E27FC236}">
                    <a16:creationId xmlns:a16="http://schemas.microsoft.com/office/drawing/2014/main" id="{0643CEFF-18D6-7C9F-2E1A-C9F9BBC2B4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47" name="Group 9746">
              <a:extLst>
                <a:ext uri="{FF2B5EF4-FFF2-40B4-BE49-F238E27FC236}">
                  <a16:creationId xmlns:a16="http://schemas.microsoft.com/office/drawing/2014/main" id="{B20D261A-3F8C-2995-0339-1D827B149F68}"/>
                </a:ext>
              </a:extLst>
            </p:cNvPr>
            <p:cNvGrpSpPr/>
            <p:nvPr/>
          </p:nvGrpSpPr>
          <p:grpSpPr>
            <a:xfrm>
              <a:off x="10018158" y="17127570"/>
              <a:ext cx="84788" cy="91092"/>
              <a:chOff x="12626158" y="10798008"/>
              <a:chExt cx="84788" cy="91092"/>
            </a:xfrm>
          </p:grpSpPr>
          <p:sp>
            <p:nvSpPr>
              <p:cNvPr id="9756" name="Text Box 3036">
                <a:extLst>
                  <a:ext uri="{FF2B5EF4-FFF2-40B4-BE49-F238E27FC236}">
                    <a16:creationId xmlns:a16="http://schemas.microsoft.com/office/drawing/2014/main" id="{81B60D22-AB5F-9857-7180-2BA5E67952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57" name="Text Box 3036">
                <a:extLst>
                  <a:ext uri="{FF2B5EF4-FFF2-40B4-BE49-F238E27FC236}">
                    <a16:creationId xmlns:a16="http://schemas.microsoft.com/office/drawing/2014/main" id="{06A4D0A0-7906-70CF-7A93-75AE417A73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58" name="Text Box 3036">
                <a:extLst>
                  <a:ext uri="{FF2B5EF4-FFF2-40B4-BE49-F238E27FC236}">
                    <a16:creationId xmlns:a16="http://schemas.microsoft.com/office/drawing/2014/main" id="{A1B06BD6-1CB3-E806-E3B8-E802248F5F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48" name="Group 9747">
              <a:extLst>
                <a:ext uri="{FF2B5EF4-FFF2-40B4-BE49-F238E27FC236}">
                  <a16:creationId xmlns:a16="http://schemas.microsoft.com/office/drawing/2014/main" id="{054C764E-5FB9-E5EB-E62B-96012AC00B69}"/>
                </a:ext>
              </a:extLst>
            </p:cNvPr>
            <p:cNvGrpSpPr/>
            <p:nvPr/>
          </p:nvGrpSpPr>
          <p:grpSpPr>
            <a:xfrm>
              <a:off x="10018158" y="17249883"/>
              <a:ext cx="84788" cy="91092"/>
              <a:chOff x="12626158" y="10798008"/>
              <a:chExt cx="84788" cy="91092"/>
            </a:xfrm>
          </p:grpSpPr>
          <p:sp>
            <p:nvSpPr>
              <p:cNvPr id="9753" name="Text Box 3036">
                <a:extLst>
                  <a:ext uri="{FF2B5EF4-FFF2-40B4-BE49-F238E27FC236}">
                    <a16:creationId xmlns:a16="http://schemas.microsoft.com/office/drawing/2014/main" id="{86744003-4837-A778-3BEB-37E46496F6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54" name="Text Box 3036">
                <a:extLst>
                  <a:ext uri="{FF2B5EF4-FFF2-40B4-BE49-F238E27FC236}">
                    <a16:creationId xmlns:a16="http://schemas.microsoft.com/office/drawing/2014/main" id="{B435AAE1-6084-259B-1983-CCA25B7584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55" name="Text Box 3036">
                <a:extLst>
                  <a:ext uri="{FF2B5EF4-FFF2-40B4-BE49-F238E27FC236}">
                    <a16:creationId xmlns:a16="http://schemas.microsoft.com/office/drawing/2014/main" id="{2B4DBE6D-B987-F149-1311-CC2F9F9C02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49" name="Group 9748">
              <a:extLst>
                <a:ext uri="{FF2B5EF4-FFF2-40B4-BE49-F238E27FC236}">
                  <a16:creationId xmlns:a16="http://schemas.microsoft.com/office/drawing/2014/main" id="{66D22E85-451F-590A-0D5F-F4D581B0ABD1}"/>
                </a:ext>
              </a:extLst>
            </p:cNvPr>
            <p:cNvGrpSpPr/>
            <p:nvPr/>
          </p:nvGrpSpPr>
          <p:grpSpPr>
            <a:xfrm>
              <a:off x="10023231" y="17373464"/>
              <a:ext cx="84788" cy="91092"/>
              <a:chOff x="12626158" y="10798008"/>
              <a:chExt cx="84788" cy="91092"/>
            </a:xfrm>
          </p:grpSpPr>
          <p:sp>
            <p:nvSpPr>
              <p:cNvPr id="9750" name="Text Box 3036">
                <a:extLst>
                  <a:ext uri="{FF2B5EF4-FFF2-40B4-BE49-F238E27FC236}">
                    <a16:creationId xmlns:a16="http://schemas.microsoft.com/office/drawing/2014/main" id="{BA0A2594-BE8F-F30E-7A8F-9948FEC933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51" name="Text Box 3036">
                <a:extLst>
                  <a:ext uri="{FF2B5EF4-FFF2-40B4-BE49-F238E27FC236}">
                    <a16:creationId xmlns:a16="http://schemas.microsoft.com/office/drawing/2014/main" id="{AE695D34-3C8E-37D9-4588-868E782396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52" name="Text Box 3036">
                <a:extLst>
                  <a:ext uri="{FF2B5EF4-FFF2-40B4-BE49-F238E27FC236}">
                    <a16:creationId xmlns:a16="http://schemas.microsoft.com/office/drawing/2014/main" id="{B88E023C-E896-F1E5-0E29-F349C3E25A7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775" name="Group 9774">
            <a:extLst>
              <a:ext uri="{FF2B5EF4-FFF2-40B4-BE49-F238E27FC236}">
                <a16:creationId xmlns:a16="http://schemas.microsoft.com/office/drawing/2014/main" id="{384734FA-51EB-D02A-6A17-6122D5A3DD38}"/>
              </a:ext>
            </a:extLst>
          </p:cNvPr>
          <p:cNvGrpSpPr/>
          <p:nvPr/>
        </p:nvGrpSpPr>
        <p:grpSpPr>
          <a:xfrm>
            <a:off x="8694336" y="18242782"/>
            <a:ext cx="1442788" cy="2603148"/>
            <a:chOff x="8701322" y="17728398"/>
            <a:chExt cx="1442788" cy="2603148"/>
          </a:xfrm>
        </p:grpSpPr>
        <p:grpSp>
          <p:nvGrpSpPr>
            <p:cNvPr id="9776" name="Group 9775">
              <a:extLst>
                <a:ext uri="{FF2B5EF4-FFF2-40B4-BE49-F238E27FC236}">
                  <a16:creationId xmlns:a16="http://schemas.microsoft.com/office/drawing/2014/main" id="{BDDDDEF8-C3F0-8052-ED0C-D6EBFFC217E3}"/>
                </a:ext>
              </a:extLst>
            </p:cNvPr>
            <p:cNvGrpSpPr/>
            <p:nvPr/>
          </p:nvGrpSpPr>
          <p:grpSpPr>
            <a:xfrm>
              <a:off x="8701322" y="17728398"/>
              <a:ext cx="1441349" cy="2603148"/>
              <a:chOff x="8689413" y="20289442"/>
              <a:chExt cx="1441349" cy="2603148"/>
            </a:xfrm>
          </p:grpSpPr>
          <p:grpSp>
            <p:nvGrpSpPr>
              <p:cNvPr id="9863" name="organ group - facial muscles">
                <a:extLst>
                  <a:ext uri="{FF2B5EF4-FFF2-40B4-BE49-F238E27FC236}">
                    <a16:creationId xmlns:a16="http://schemas.microsoft.com/office/drawing/2014/main" id="{C2EAEC89-C6E9-D730-CE64-3F7DF2EA1648}"/>
                  </a:ext>
                </a:extLst>
              </p:cNvPr>
              <p:cNvGrpSpPr/>
              <p:nvPr/>
            </p:nvGrpSpPr>
            <p:grpSpPr>
              <a:xfrm>
                <a:off x="8690762" y="20289442"/>
                <a:ext cx="1440000" cy="2603148"/>
                <a:chOff x="7554484" y="5020163"/>
                <a:chExt cx="1440000" cy="2603148"/>
              </a:xfrm>
            </p:grpSpPr>
            <p:sp>
              <p:nvSpPr>
                <p:cNvPr id="9869" name="organ - facial muscles">
                  <a:extLst>
                    <a:ext uri="{FF2B5EF4-FFF2-40B4-BE49-F238E27FC236}">
                      <a16:creationId xmlns:a16="http://schemas.microsoft.com/office/drawing/2014/main" id="{ED109B3B-288B-91D1-4B66-1C333A789D69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260314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Hand</a:t>
                  </a:r>
                </a:p>
              </p:txBody>
            </p:sp>
            <p:sp>
              <p:nvSpPr>
                <p:cNvPr id="9870" name="FTU - orbicularis oculi">
                  <a:extLst>
                    <a:ext uri="{FF2B5EF4-FFF2-40B4-BE49-F238E27FC236}">
                      <a16:creationId xmlns:a16="http://schemas.microsoft.com/office/drawing/2014/main" id="{1EA9DABB-F6D6-87AB-A985-B75D597B704C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Opponens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pollicis</a:t>
                  </a:r>
                </a:p>
              </p:txBody>
            </p:sp>
            <p:sp>
              <p:nvSpPr>
                <p:cNvPr id="9871" name="FTU - occipitofrontalis">
                  <a:extLst>
                    <a:ext uri="{FF2B5EF4-FFF2-40B4-BE49-F238E27FC236}">
                      <a16:creationId xmlns:a16="http://schemas.microsoft.com/office/drawing/2014/main" id="{4C5FAF8E-1495-CE24-B39B-61F19F1605AE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pollicis brevis</a:t>
                  </a:r>
                </a:p>
              </p:txBody>
            </p:sp>
            <p:sp>
              <p:nvSpPr>
                <p:cNvPr id="9872" name="FTU - nasalis">
                  <a:extLst>
                    <a:ext uri="{FF2B5EF4-FFF2-40B4-BE49-F238E27FC236}">
                      <a16:creationId xmlns:a16="http://schemas.microsoft.com/office/drawing/2014/main" id="{13D3F719-B335-EE9B-7683-B4CAA32C28A6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pollicis brevis</a:t>
                  </a:r>
                </a:p>
              </p:txBody>
            </p:sp>
            <p:sp>
              <p:nvSpPr>
                <p:cNvPr id="9873" name="FTU - zygomaticus major">
                  <a:extLst>
                    <a:ext uri="{FF2B5EF4-FFF2-40B4-BE49-F238E27FC236}">
                      <a16:creationId xmlns:a16="http://schemas.microsoft.com/office/drawing/2014/main" id="{61F2D78D-72B0-7266-BFE9-683D4AEE8DDB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pollicis</a:t>
                  </a:r>
                </a:p>
              </p:txBody>
            </p:sp>
            <p:sp>
              <p:nvSpPr>
                <p:cNvPr id="9874" name="FTU - zygomaticus minor">
                  <a:extLst>
                    <a:ext uri="{FF2B5EF4-FFF2-40B4-BE49-F238E27FC236}">
                      <a16:creationId xmlns:a16="http://schemas.microsoft.com/office/drawing/2014/main" id="{305E50F2-22EF-A998-77E1-C16E31A6E0D7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Palmaris brevis</a:t>
                  </a:r>
                </a:p>
              </p:txBody>
            </p:sp>
            <p:sp>
              <p:nvSpPr>
                <p:cNvPr id="9875" name="FTU - orbicularis oris">
                  <a:extLst>
                    <a:ext uri="{FF2B5EF4-FFF2-40B4-BE49-F238E27FC236}">
                      <a16:creationId xmlns:a16="http://schemas.microsoft.com/office/drawing/2014/main" id="{0888E095-AB0C-E1BB-4E8F-AFEBE474A4B7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876" name="FTU - depressor anguli oris">
                  <a:extLst>
                    <a:ext uri="{FF2B5EF4-FFF2-40B4-BE49-F238E27FC236}">
                      <a16:creationId xmlns:a16="http://schemas.microsoft.com/office/drawing/2014/main" id="{8F8E518E-CA8A-7A1E-38EF-DA830E2F1861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brevis</a:t>
                  </a:r>
                </a:p>
              </p:txBody>
            </p:sp>
            <p:sp>
              <p:nvSpPr>
                <p:cNvPr id="9877" name="FTU - levator labii">
                  <a:extLst>
                    <a:ext uri="{FF2B5EF4-FFF2-40B4-BE49-F238E27FC236}">
                      <a16:creationId xmlns:a16="http://schemas.microsoft.com/office/drawing/2014/main" id="{C218B4BC-72A5-81AA-CE7F-FB68BE0A37D3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Opponens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878" name="FTU - mentalis">
                  <a:extLst>
                    <a:ext uri="{FF2B5EF4-FFF2-40B4-BE49-F238E27FC236}">
                      <a16:creationId xmlns:a16="http://schemas.microsoft.com/office/drawing/2014/main" id="{DDF793CA-B0C3-0998-1CAC-B0CE7DE4BD2E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</a:t>
                  </a:r>
                </a:p>
              </p:txBody>
            </p:sp>
            <p:sp>
              <p:nvSpPr>
                <p:cNvPr id="9879" name="FTU - temporalis">
                  <a:extLst>
                    <a:ext uri="{FF2B5EF4-FFF2-40B4-BE49-F238E27FC236}">
                      <a16:creationId xmlns:a16="http://schemas.microsoft.com/office/drawing/2014/main" id="{A5380ADE-90FB-283F-F565-0EE66DCC3449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II</a:t>
                  </a:r>
                </a:p>
              </p:txBody>
            </p:sp>
          </p:grpSp>
          <p:grpSp>
            <p:nvGrpSpPr>
              <p:cNvPr id="9864" name="organ group - facial muscles">
                <a:extLst>
                  <a:ext uri="{FF2B5EF4-FFF2-40B4-BE49-F238E27FC236}">
                    <a16:creationId xmlns:a16="http://schemas.microsoft.com/office/drawing/2014/main" id="{9FAB6F5B-EFCA-B9FA-1BD7-A689AF57D5BD}"/>
                  </a:ext>
                </a:extLst>
              </p:cNvPr>
              <p:cNvGrpSpPr/>
              <p:nvPr/>
            </p:nvGrpSpPr>
            <p:grpSpPr>
              <a:xfrm>
                <a:off x="8689413" y="21630241"/>
                <a:ext cx="1440000" cy="473028"/>
                <a:chOff x="7546392" y="5140413"/>
                <a:chExt cx="1440000" cy="473028"/>
              </a:xfrm>
            </p:grpSpPr>
            <p:sp>
              <p:nvSpPr>
                <p:cNvPr id="9865" name="FTU - orbicularis oculi">
                  <a:extLst>
                    <a:ext uri="{FF2B5EF4-FFF2-40B4-BE49-F238E27FC236}">
                      <a16:creationId xmlns:a16="http://schemas.microsoft.com/office/drawing/2014/main" id="{886F070F-E923-E857-2EBC-FA37549EC83F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III</a:t>
                  </a:r>
                </a:p>
              </p:txBody>
            </p:sp>
            <p:sp>
              <p:nvSpPr>
                <p:cNvPr id="9866" name="FTU - occipitofrontalis">
                  <a:extLst>
                    <a:ext uri="{FF2B5EF4-FFF2-40B4-BE49-F238E27FC236}">
                      <a16:creationId xmlns:a16="http://schemas.microsoft.com/office/drawing/2014/main" id="{22B80C77-87BE-DE50-FFD4-FD467F9EC3FE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IV</a:t>
                  </a:r>
                </a:p>
              </p:txBody>
            </p:sp>
            <p:sp>
              <p:nvSpPr>
                <p:cNvPr id="9867" name="FTU - nasalis">
                  <a:extLst>
                    <a:ext uri="{FF2B5EF4-FFF2-40B4-BE49-F238E27FC236}">
                      <a16:creationId xmlns:a16="http://schemas.microsoft.com/office/drawing/2014/main" id="{8C4DA1D0-709E-192A-40D1-DD580E10E6BE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</a:t>
                  </a:r>
                </a:p>
              </p:txBody>
            </p:sp>
            <p:sp>
              <p:nvSpPr>
                <p:cNvPr id="9868" name="FTU - zygomaticus major">
                  <a:extLst>
                    <a:ext uri="{FF2B5EF4-FFF2-40B4-BE49-F238E27FC236}">
                      <a16:creationId xmlns:a16="http://schemas.microsoft.com/office/drawing/2014/main" id="{099D9966-CB9E-5611-1FE5-E9938653C4A2}"/>
                    </a:ext>
                  </a:extLst>
                </p:cNvPr>
                <p:cNvSpPr txBox="1"/>
                <p:nvPr/>
              </p:nvSpPr>
              <p:spPr>
                <a:xfrm>
                  <a:off x="7546392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II</a:t>
                  </a:r>
                </a:p>
              </p:txBody>
            </p:sp>
          </p:grpSp>
        </p:grpSp>
        <p:sp>
          <p:nvSpPr>
            <p:cNvPr id="9777" name="FTU - zygomaticus major">
              <a:extLst>
                <a:ext uri="{FF2B5EF4-FFF2-40B4-BE49-F238E27FC236}">
                  <a16:creationId xmlns:a16="http://schemas.microsoft.com/office/drawing/2014/main" id="{0962D502-6A39-E29F-4835-8FE03FE1AA0C}"/>
                </a:ext>
              </a:extLst>
            </p:cNvPr>
            <p:cNvSpPr txBox="1"/>
            <p:nvPr/>
          </p:nvSpPr>
          <p:spPr>
            <a:xfrm>
              <a:off x="8701997" y="1955891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III</a:t>
              </a:r>
            </a:p>
          </p:txBody>
        </p:sp>
        <p:sp>
          <p:nvSpPr>
            <p:cNvPr id="9778" name="FTU - zygomaticus major">
              <a:extLst>
                <a:ext uri="{FF2B5EF4-FFF2-40B4-BE49-F238E27FC236}">
                  <a16:creationId xmlns:a16="http://schemas.microsoft.com/office/drawing/2014/main" id="{C7A9B757-9751-BE15-EA9C-B2FCAA38CC6C}"/>
                </a:ext>
              </a:extLst>
            </p:cNvPr>
            <p:cNvSpPr txBox="1"/>
            <p:nvPr/>
          </p:nvSpPr>
          <p:spPr>
            <a:xfrm>
              <a:off x="8704104" y="1968223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IV</a:t>
              </a:r>
            </a:p>
          </p:txBody>
        </p:sp>
        <p:sp>
          <p:nvSpPr>
            <p:cNvPr id="9779" name="FTU - palmar interosseus I">
              <a:extLst>
                <a:ext uri="{FF2B5EF4-FFF2-40B4-BE49-F238E27FC236}">
                  <a16:creationId xmlns:a16="http://schemas.microsoft.com/office/drawing/2014/main" id="{2D3872CD-406E-6906-8467-73A0A7BC7C96}"/>
                </a:ext>
              </a:extLst>
            </p:cNvPr>
            <p:cNvSpPr txBox="1"/>
            <p:nvPr/>
          </p:nvSpPr>
          <p:spPr>
            <a:xfrm>
              <a:off x="8704104" y="1980370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 </a:t>
              </a:r>
            </a:p>
          </p:txBody>
        </p:sp>
        <p:sp>
          <p:nvSpPr>
            <p:cNvPr id="9780" name="FTU - palmar interosseus I">
              <a:extLst>
                <a:ext uri="{FF2B5EF4-FFF2-40B4-BE49-F238E27FC236}">
                  <a16:creationId xmlns:a16="http://schemas.microsoft.com/office/drawing/2014/main" id="{640A1F10-86E2-9CA0-A3E5-A8E5F6F43B10}"/>
                </a:ext>
              </a:extLst>
            </p:cNvPr>
            <p:cNvSpPr txBox="1"/>
            <p:nvPr/>
          </p:nvSpPr>
          <p:spPr>
            <a:xfrm>
              <a:off x="8704110" y="1992839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II</a:t>
              </a:r>
            </a:p>
          </p:txBody>
        </p:sp>
        <p:sp>
          <p:nvSpPr>
            <p:cNvPr id="9781" name="FTU - palmar interosseus I">
              <a:extLst>
                <a:ext uri="{FF2B5EF4-FFF2-40B4-BE49-F238E27FC236}">
                  <a16:creationId xmlns:a16="http://schemas.microsoft.com/office/drawing/2014/main" id="{C577D30C-173F-0E46-CBB5-8D6F67E43BB7}"/>
                </a:ext>
              </a:extLst>
            </p:cNvPr>
            <p:cNvSpPr txBox="1"/>
            <p:nvPr/>
          </p:nvSpPr>
          <p:spPr>
            <a:xfrm>
              <a:off x="8703680" y="2004986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III</a:t>
              </a:r>
            </a:p>
          </p:txBody>
        </p:sp>
        <p:sp>
          <p:nvSpPr>
            <p:cNvPr id="9782" name="FTU - palmar interosseus I">
              <a:extLst>
                <a:ext uri="{FF2B5EF4-FFF2-40B4-BE49-F238E27FC236}">
                  <a16:creationId xmlns:a16="http://schemas.microsoft.com/office/drawing/2014/main" id="{A6C74A67-4E9F-E47F-5A14-DE0823C74E0D}"/>
                </a:ext>
              </a:extLst>
            </p:cNvPr>
            <p:cNvSpPr txBox="1"/>
            <p:nvPr/>
          </p:nvSpPr>
          <p:spPr>
            <a:xfrm>
              <a:off x="8703680" y="2017132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IV</a:t>
              </a:r>
            </a:p>
          </p:txBody>
        </p:sp>
        <p:grpSp>
          <p:nvGrpSpPr>
            <p:cNvPr id="9783" name="Group 9782">
              <a:extLst>
                <a:ext uri="{FF2B5EF4-FFF2-40B4-BE49-F238E27FC236}">
                  <a16:creationId xmlns:a16="http://schemas.microsoft.com/office/drawing/2014/main" id="{79C9CDB9-74B0-61D4-7D18-486385C9D2A9}"/>
                </a:ext>
              </a:extLst>
            </p:cNvPr>
            <p:cNvGrpSpPr/>
            <p:nvPr/>
          </p:nvGrpSpPr>
          <p:grpSpPr>
            <a:xfrm>
              <a:off x="10027912" y="17857285"/>
              <a:ext cx="84788" cy="91092"/>
              <a:chOff x="12626158" y="10798008"/>
              <a:chExt cx="84788" cy="91092"/>
            </a:xfrm>
          </p:grpSpPr>
          <p:sp>
            <p:nvSpPr>
              <p:cNvPr id="9860" name="Text Box 3036">
                <a:extLst>
                  <a:ext uri="{FF2B5EF4-FFF2-40B4-BE49-F238E27FC236}">
                    <a16:creationId xmlns:a16="http://schemas.microsoft.com/office/drawing/2014/main" id="{DD67ACC7-298C-13AE-AACF-0BAD5EFA03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61" name="Text Box 3036">
                <a:extLst>
                  <a:ext uri="{FF2B5EF4-FFF2-40B4-BE49-F238E27FC236}">
                    <a16:creationId xmlns:a16="http://schemas.microsoft.com/office/drawing/2014/main" id="{1342CF54-3C67-ECA2-21B2-435227CB20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62" name="Text Box 3036">
                <a:extLst>
                  <a:ext uri="{FF2B5EF4-FFF2-40B4-BE49-F238E27FC236}">
                    <a16:creationId xmlns:a16="http://schemas.microsoft.com/office/drawing/2014/main" id="{54E06F07-F365-CF6A-AEA9-4DCE42CE94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84" name="Group 9783">
              <a:extLst>
                <a:ext uri="{FF2B5EF4-FFF2-40B4-BE49-F238E27FC236}">
                  <a16:creationId xmlns:a16="http://schemas.microsoft.com/office/drawing/2014/main" id="{F33A074C-C198-F121-99DB-E1F573C68B4D}"/>
                </a:ext>
              </a:extLst>
            </p:cNvPr>
            <p:cNvGrpSpPr/>
            <p:nvPr/>
          </p:nvGrpSpPr>
          <p:grpSpPr>
            <a:xfrm>
              <a:off x="10024199" y="17980814"/>
              <a:ext cx="84788" cy="91092"/>
              <a:chOff x="12626158" y="10798008"/>
              <a:chExt cx="84788" cy="91092"/>
            </a:xfrm>
          </p:grpSpPr>
          <p:sp>
            <p:nvSpPr>
              <p:cNvPr id="9857" name="Text Box 3036">
                <a:extLst>
                  <a:ext uri="{FF2B5EF4-FFF2-40B4-BE49-F238E27FC236}">
                    <a16:creationId xmlns:a16="http://schemas.microsoft.com/office/drawing/2014/main" id="{141AA684-0FE6-DF16-F3BF-AA14694F61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58" name="Text Box 3036">
                <a:extLst>
                  <a:ext uri="{FF2B5EF4-FFF2-40B4-BE49-F238E27FC236}">
                    <a16:creationId xmlns:a16="http://schemas.microsoft.com/office/drawing/2014/main" id="{E10A6AA5-E602-86DC-6335-CE59C4C810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59" name="Text Box 3036">
                <a:extLst>
                  <a:ext uri="{FF2B5EF4-FFF2-40B4-BE49-F238E27FC236}">
                    <a16:creationId xmlns:a16="http://schemas.microsoft.com/office/drawing/2014/main" id="{5719046E-9DB5-B388-522C-7CE23D1CB3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85" name="Group 9784">
              <a:extLst>
                <a:ext uri="{FF2B5EF4-FFF2-40B4-BE49-F238E27FC236}">
                  <a16:creationId xmlns:a16="http://schemas.microsoft.com/office/drawing/2014/main" id="{5F079A5F-9F2C-6BDB-95DF-D1343A17B90C}"/>
                </a:ext>
              </a:extLst>
            </p:cNvPr>
            <p:cNvGrpSpPr/>
            <p:nvPr/>
          </p:nvGrpSpPr>
          <p:grpSpPr>
            <a:xfrm>
              <a:off x="10022839" y="18100732"/>
              <a:ext cx="84788" cy="91092"/>
              <a:chOff x="12626158" y="10798008"/>
              <a:chExt cx="84788" cy="91092"/>
            </a:xfrm>
          </p:grpSpPr>
          <p:sp>
            <p:nvSpPr>
              <p:cNvPr id="9854" name="Text Box 3036">
                <a:extLst>
                  <a:ext uri="{FF2B5EF4-FFF2-40B4-BE49-F238E27FC236}">
                    <a16:creationId xmlns:a16="http://schemas.microsoft.com/office/drawing/2014/main" id="{8840566D-8754-A0F7-B668-F3F2865A54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55" name="Text Box 3036">
                <a:extLst>
                  <a:ext uri="{FF2B5EF4-FFF2-40B4-BE49-F238E27FC236}">
                    <a16:creationId xmlns:a16="http://schemas.microsoft.com/office/drawing/2014/main" id="{C66A625D-7FFE-DDA5-B91E-9ED45ED5B0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56" name="Text Box 3036">
                <a:extLst>
                  <a:ext uri="{FF2B5EF4-FFF2-40B4-BE49-F238E27FC236}">
                    <a16:creationId xmlns:a16="http://schemas.microsoft.com/office/drawing/2014/main" id="{1ABE4B76-E036-82D2-7670-DB46A27D1E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86" name="Group 9785">
              <a:extLst>
                <a:ext uri="{FF2B5EF4-FFF2-40B4-BE49-F238E27FC236}">
                  <a16:creationId xmlns:a16="http://schemas.microsoft.com/office/drawing/2014/main" id="{1C32A499-E7EE-D69C-3713-584E6E4635C1}"/>
                </a:ext>
              </a:extLst>
            </p:cNvPr>
            <p:cNvGrpSpPr/>
            <p:nvPr/>
          </p:nvGrpSpPr>
          <p:grpSpPr>
            <a:xfrm>
              <a:off x="10022839" y="18223045"/>
              <a:ext cx="84788" cy="91092"/>
              <a:chOff x="12626158" y="10798008"/>
              <a:chExt cx="84788" cy="91092"/>
            </a:xfrm>
          </p:grpSpPr>
          <p:sp>
            <p:nvSpPr>
              <p:cNvPr id="9851" name="Text Box 3036">
                <a:extLst>
                  <a:ext uri="{FF2B5EF4-FFF2-40B4-BE49-F238E27FC236}">
                    <a16:creationId xmlns:a16="http://schemas.microsoft.com/office/drawing/2014/main" id="{24C7D4AF-4420-6A3B-08B2-38AEDDC03D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52" name="Text Box 3036">
                <a:extLst>
                  <a:ext uri="{FF2B5EF4-FFF2-40B4-BE49-F238E27FC236}">
                    <a16:creationId xmlns:a16="http://schemas.microsoft.com/office/drawing/2014/main" id="{4A46484C-B2A8-8B1C-D9B8-AC1CF34872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53" name="Text Box 3036">
                <a:extLst>
                  <a:ext uri="{FF2B5EF4-FFF2-40B4-BE49-F238E27FC236}">
                    <a16:creationId xmlns:a16="http://schemas.microsoft.com/office/drawing/2014/main" id="{933C5296-058A-2D8D-D63D-AA2310E535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87" name="Group 9786">
              <a:extLst>
                <a:ext uri="{FF2B5EF4-FFF2-40B4-BE49-F238E27FC236}">
                  <a16:creationId xmlns:a16="http://schemas.microsoft.com/office/drawing/2014/main" id="{83D9622F-215B-C6CE-3818-202BD96F8E5A}"/>
                </a:ext>
              </a:extLst>
            </p:cNvPr>
            <p:cNvGrpSpPr/>
            <p:nvPr/>
          </p:nvGrpSpPr>
          <p:grpSpPr>
            <a:xfrm>
              <a:off x="10027713" y="18345116"/>
              <a:ext cx="84788" cy="91092"/>
              <a:chOff x="12626158" y="10798008"/>
              <a:chExt cx="84788" cy="91092"/>
            </a:xfrm>
          </p:grpSpPr>
          <p:sp>
            <p:nvSpPr>
              <p:cNvPr id="9848" name="Text Box 3036">
                <a:extLst>
                  <a:ext uri="{FF2B5EF4-FFF2-40B4-BE49-F238E27FC236}">
                    <a16:creationId xmlns:a16="http://schemas.microsoft.com/office/drawing/2014/main" id="{45CA99D8-E98D-C475-A597-CCE34D1516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49" name="Text Box 3036">
                <a:extLst>
                  <a:ext uri="{FF2B5EF4-FFF2-40B4-BE49-F238E27FC236}">
                    <a16:creationId xmlns:a16="http://schemas.microsoft.com/office/drawing/2014/main" id="{BAB08DF4-3A8B-FCEA-4364-03FFD8C8812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50" name="Text Box 3036">
                <a:extLst>
                  <a:ext uri="{FF2B5EF4-FFF2-40B4-BE49-F238E27FC236}">
                    <a16:creationId xmlns:a16="http://schemas.microsoft.com/office/drawing/2014/main" id="{4ED68BB5-38C8-2437-E656-03EDB11DFB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88" name="Group 9787">
              <a:extLst>
                <a:ext uri="{FF2B5EF4-FFF2-40B4-BE49-F238E27FC236}">
                  <a16:creationId xmlns:a16="http://schemas.microsoft.com/office/drawing/2014/main" id="{BD07E56C-4DA5-38FB-C9E5-92BC7F567E7A}"/>
                </a:ext>
              </a:extLst>
            </p:cNvPr>
            <p:cNvGrpSpPr/>
            <p:nvPr/>
          </p:nvGrpSpPr>
          <p:grpSpPr>
            <a:xfrm>
              <a:off x="10027713" y="18467429"/>
              <a:ext cx="84788" cy="91092"/>
              <a:chOff x="12626158" y="10798008"/>
              <a:chExt cx="84788" cy="91092"/>
            </a:xfrm>
          </p:grpSpPr>
          <p:sp>
            <p:nvSpPr>
              <p:cNvPr id="9845" name="Text Box 3036">
                <a:extLst>
                  <a:ext uri="{FF2B5EF4-FFF2-40B4-BE49-F238E27FC236}">
                    <a16:creationId xmlns:a16="http://schemas.microsoft.com/office/drawing/2014/main" id="{1D9078EC-1D39-E2A4-8568-C1DB8E5071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46" name="Text Box 3036">
                <a:extLst>
                  <a:ext uri="{FF2B5EF4-FFF2-40B4-BE49-F238E27FC236}">
                    <a16:creationId xmlns:a16="http://schemas.microsoft.com/office/drawing/2014/main" id="{068A06D4-26F5-48D3-4EED-F05474A155D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47" name="Text Box 3036">
                <a:extLst>
                  <a:ext uri="{FF2B5EF4-FFF2-40B4-BE49-F238E27FC236}">
                    <a16:creationId xmlns:a16="http://schemas.microsoft.com/office/drawing/2014/main" id="{EC050EC2-7C87-1486-7F04-D3D4B53188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89" name="Group 9788">
              <a:extLst>
                <a:ext uri="{FF2B5EF4-FFF2-40B4-BE49-F238E27FC236}">
                  <a16:creationId xmlns:a16="http://schemas.microsoft.com/office/drawing/2014/main" id="{4D84162D-7B9C-7B8E-D80E-3C6207E97CE4}"/>
                </a:ext>
              </a:extLst>
            </p:cNvPr>
            <p:cNvGrpSpPr/>
            <p:nvPr/>
          </p:nvGrpSpPr>
          <p:grpSpPr>
            <a:xfrm>
              <a:off x="10024000" y="18590958"/>
              <a:ext cx="84788" cy="91092"/>
              <a:chOff x="12626158" y="10798008"/>
              <a:chExt cx="84788" cy="91092"/>
            </a:xfrm>
          </p:grpSpPr>
          <p:sp>
            <p:nvSpPr>
              <p:cNvPr id="9842" name="Text Box 3036">
                <a:extLst>
                  <a:ext uri="{FF2B5EF4-FFF2-40B4-BE49-F238E27FC236}">
                    <a16:creationId xmlns:a16="http://schemas.microsoft.com/office/drawing/2014/main" id="{EECB43D7-6AEF-757F-16B8-F83FF12FA1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43" name="Text Box 3036">
                <a:extLst>
                  <a:ext uri="{FF2B5EF4-FFF2-40B4-BE49-F238E27FC236}">
                    <a16:creationId xmlns:a16="http://schemas.microsoft.com/office/drawing/2014/main" id="{873E88F0-389C-993F-9CF6-EBD991C9C6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44" name="Text Box 3036">
                <a:extLst>
                  <a:ext uri="{FF2B5EF4-FFF2-40B4-BE49-F238E27FC236}">
                    <a16:creationId xmlns:a16="http://schemas.microsoft.com/office/drawing/2014/main" id="{7560898E-7489-3457-75A6-ECBE6764D4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90" name="Group 9789">
              <a:extLst>
                <a:ext uri="{FF2B5EF4-FFF2-40B4-BE49-F238E27FC236}">
                  <a16:creationId xmlns:a16="http://schemas.microsoft.com/office/drawing/2014/main" id="{19EE1023-A4BF-5F70-D23C-91E0C9FD92F2}"/>
                </a:ext>
              </a:extLst>
            </p:cNvPr>
            <p:cNvGrpSpPr/>
            <p:nvPr/>
          </p:nvGrpSpPr>
          <p:grpSpPr>
            <a:xfrm>
              <a:off x="10022640" y="18710876"/>
              <a:ext cx="84788" cy="91092"/>
              <a:chOff x="12626158" y="10798008"/>
              <a:chExt cx="84788" cy="91092"/>
            </a:xfrm>
          </p:grpSpPr>
          <p:sp>
            <p:nvSpPr>
              <p:cNvPr id="9839" name="Text Box 3036">
                <a:extLst>
                  <a:ext uri="{FF2B5EF4-FFF2-40B4-BE49-F238E27FC236}">
                    <a16:creationId xmlns:a16="http://schemas.microsoft.com/office/drawing/2014/main" id="{8704F87D-37FF-1DD8-2F56-CFE561EF0C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40" name="Text Box 3036">
                <a:extLst>
                  <a:ext uri="{FF2B5EF4-FFF2-40B4-BE49-F238E27FC236}">
                    <a16:creationId xmlns:a16="http://schemas.microsoft.com/office/drawing/2014/main" id="{19CF77EB-3E4B-131C-B99F-0EE06F6F2A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41" name="Text Box 3036">
                <a:extLst>
                  <a:ext uri="{FF2B5EF4-FFF2-40B4-BE49-F238E27FC236}">
                    <a16:creationId xmlns:a16="http://schemas.microsoft.com/office/drawing/2014/main" id="{FA2E10CF-6766-75D6-4A00-FFFDB3255B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91" name="Group 9790">
              <a:extLst>
                <a:ext uri="{FF2B5EF4-FFF2-40B4-BE49-F238E27FC236}">
                  <a16:creationId xmlns:a16="http://schemas.microsoft.com/office/drawing/2014/main" id="{1FB72553-82EC-B343-1465-6B174254569D}"/>
                </a:ext>
              </a:extLst>
            </p:cNvPr>
            <p:cNvGrpSpPr/>
            <p:nvPr/>
          </p:nvGrpSpPr>
          <p:grpSpPr>
            <a:xfrm>
              <a:off x="10022640" y="18833189"/>
              <a:ext cx="84788" cy="91092"/>
              <a:chOff x="12626158" y="10798008"/>
              <a:chExt cx="84788" cy="91092"/>
            </a:xfrm>
          </p:grpSpPr>
          <p:sp>
            <p:nvSpPr>
              <p:cNvPr id="9836" name="Text Box 3036">
                <a:extLst>
                  <a:ext uri="{FF2B5EF4-FFF2-40B4-BE49-F238E27FC236}">
                    <a16:creationId xmlns:a16="http://schemas.microsoft.com/office/drawing/2014/main" id="{080D20A1-3BA0-1A40-51FD-592086211A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37" name="Text Box 3036">
                <a:extLst>
                  <a:ext uri="{FF2B5EF4-FFF2-40B4-BE49-F238E27FC236}">
                    <a16:creationId xmlns:a16="http://schemas.microsoft.com/office/drawing/2014/main" id="{BC466805-4C0B-CD7C-F6CB-B909AAA6A9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38" name="Text Box 3036">
                <a:extLst>
                  <a:ext uri="{FF2B5EF4-FFF2-40B4-BE49-F238E27FC236}">
                    <a16:creationId xmlns:a16="http://schemas.microsoft.com/office/drawing/2014/main" id="{20344736-7138-FE7D-D42E-3015A8DB7E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92" name="Group 9791">
              <a:extLst>
                <a:ext uri="{FF2B5EF4-FFF2-40B4-BE49-F238E27FC236}">
                  <a16:creationId xmlns:a16="http://schemas.microsoft.com/office/drawing/2014/main" id="{0821A66B-0108-FA62-24A4-9F1F4FB8C959}"/>
                </a:ext>
              </a:extLst>
            </p:cNvPr>
            <p:cNvGrpSpPr/>
            <p:nvPr/>
          </p:nvGrpSpPr>
          <p:grpSpPr>
            <a:xfrm>
              <a:off x="10023229" y="18956727"/>
              <a:ext cx="84788" cy="91092"/>
              <a:chOff x="12626158" y="10798008"/>
              <a:chExt cx="84788" cy="91092"/>
            </a:xfrm>
          </p:grpSpPr>
          <p:sp>
            <p:nvSpPr>
              <p:cNvPr id="9833" name="Text Box 3036">
                <a:extLst>
                  <a:ext uri="{FF2B5EF4-FFF2-40B4-BE49-F238E27FC236}">
                    <a16:creationId xmlns:a16="http://schemas.microsoft.com/office/drawing/2014/main" id="{448D0403-EF4E-A58C-139D-653B9FC012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34" name="Text Box 3036">
                <a:extLst>
                  <a:ext uri="{FF2B5EF4-FFF2-40B4-BE49-F238E27FC236}">
                    <a16:creationId xmlns:a16="http://schemas.microsoft.com/office/drawing/2014/main" id="{783AD9AF-7F8C-BAFE-B97B-8F3B11D022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35" name="Text Box 3036">
                <a:extLst>
                  <a:ext uri="{FF2B5EF4-FFF2-40B4-BE49-F238E27FC236}">
                    <a16:creationId xmlns:a16="http://schemas.microsoft.com/office/drawing/2014/main" id="{9CB641E6-00B8-FE42-5504-0513991BCA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93" name="Group 9792">
              <a:extLst>
                <a:ext uri="{FF2B5EF4-FFF2-40B4-BE49-F238E27FC236}">
                  <a16:creationId xmlns:a16="http://schemas.microsoft.com/office/drawing/2014/main" id="{C43C7ED1-E47E-7277-6DCA-11745FC606F7}"/>
                </a:ext>
              </a:extLst>
            </p:cNvPr>
            <p:cNvGrpSpPr/>
            <p:nvPr/>
          </p:nvGrpSpPr>
          <p:grpSpPr>
            <a:xfrm>
              <a:off x="10023229" y="19079040"/>
              <a:ext cx="84788" cy="91092"/>
              <a:chOff x="12626158" y="10798008"/>
              <a:chExt cx="84788" cy="91092"/>
            </a:xfrm>
          </p:grpSpPr>
          <p:sp>
            <p:nvSpPr>
              <p:cNvPr id="9830" name="Text Box 3036">
                <a:extLst>
                  <a:ext uri="{FF2B5EF4-FFF2-40B4-BE49-F238E27FC236}">
                    <a16:creationId xmlns:a16="http://schemas.microsoft.com/office/drawing/2014/main" id="{14B560E5-DD6E-C3EB-BF67-C65F2FC561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31" name="Text Box 3036">
                <a:extLst>
                  <a:ext uri="{FF2B5EF4-FFF2-40B4-BE49-F238E27FC236}">
                    <a16:creationId xmlns:a16="http://schemas.microsoft.com/office/drawing/2014/main" id="{36E10AA8-BC9C-8F40-4F7E-486FBB05A5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32" name="Text Box 3036">
                <a:extLst>
                  <a:ext uri="{FF2B5EF4-FFF2-40B4-BE49-F238E27FC236}">
                    <a16:creationId xmlns:a16="http://schemas.microsoft.com/office/drawing/2014/main" id="{5D370385-B052-00A6-A5E7-CB4F05A8AA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94" name="Group 9793">
              <a:extLst>
                <a:ext uri="{FF2B5EF4-FFF2-40B4-BE49-F238E27FC236}">
                  <a16:creationId xmlns:a16="http://schemas.microsoft.com/office/drawing/2014/main" id="{C653EF9B-416D-B3F0-CAF7-BD0EAE7F1B7D}"/>
                </a:ext>
              </a:extLst>
            </p:cNvPr>
            <p:cNvGrpSpPr/>
            <p:nvPr/>
          </p:nvGrpSpPr>
          <p:grpSpPr>
            <a:xfrm>
              <a:off x="10019516" y="19202569"/>
              <a:ext cx="84788" cy="91092"/>
              <a:chOff x="12626158" y="10798008"/>
              <a:chExt cx="84788" cy="91092"/>
            </a:xfrm>
          </p:grpSpPr>
          <p:sp>
            <p:nvSpPr>
              <p:cNvPr id="9827" name="Text Box 3036">
                <a:extLst>
                  <a:ext uri="{FF2B5EF4-FFF2-40B4-BE49-F238E27FC236}">
                    <a16:creationId xmlns:a16="http://schemas.microsoft.com/office/drawing/2014/main" id="{74A54A47-4F67-11F7-24C7-A17EDE1E7D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28" name="Text Box 3036">
                <a:extLst>
                  <a:ext uri="{FF2B5EF4-FFF2-40B4-BE49-F238E27FC236}">
                    <a16:creationId xmlns:a16="http://schemas.microsoft.com/office/drawing/2014/main" id="{74F4BD30-F91B-FC2E-30D4-176A2A713DD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29" name="Text Box 3036">
                <a:extLst>
                  <a:ext uri="{FF2B5EF4-FFF2-40B4-BE49-F238E27FC236}">
                    <a16:creationId xmlns:a16="http://schemas.microsoft.com/office/drawing/2014/main" id="{9ABDB7BF-D603-0157-21E8-21275ECFAD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95" name="Group 9794">
              <a:extLst>
                <a:ext uri="{FF2B5EF4-FFF2-40B4-BE49-F238E27FC236}">
                  <a16:creationId xmlns:a16="http://schemas.microsoft.com/office/drawing/2014/main" id="{5A4F331C-AF31-8A0E-309E-08294C5B1522}"/>
                </a:ext>
              </a:extLst>
            </p:cNvPr>
            <p:cNvGrpSpPr/>
            <p:nvPr/>
          </p:nvGrpSpPr>
          <p:grpSpPr>
            <a:xfrm>
              <a:off x="10018156" y="19322487"/>
              <a:ext cx="84788" cy="91092"/>
              <a:chOff x="12626158" y="10798008"/>
              <a:chExt cx="84788" cy="91092"/>
            </a:xfrm>
          </p:grpSpPr>
          <p:sp>
            <p:nvSpPr>
              <p:cNvPr id="9824" name="Text Box 3036">
                <a:extLst>
                  <a:ext uri="{FF2B5EF4-FFF2-40B4-BE49-F238E27FC236}">
                    <a16:creationId xmlns:a16="http://schemas.microsoft.com/office/drawing/2014/main" id="{19FFA9ED-3A4B-0A67-3B69-5A103BF618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25" name="Text Box 3036">
                <a:extLst>
                  <a:ext uri="{FF2B5EF4-FFF2-40B4-BE49-F238E27FC236}">
                    <a16:creationId xmlns:a16="http://schemas.microsoft.com/office/drawing/2014/main" id="{612B238E-AD2A-3A2C-5D0C-41948A894E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26" name="Text Box 3036">
                <a:extLst>
                  <a:ext uri="{FF2B5EF4-FFF2-40B4-BE49-F238E27FC236}">
                    <a16:creationId xmlns:a16="http://schemas.microsoft.com/office/drawing/2014/main" id="{556B1A0C-0AD6-F665-7470-51C12D808C6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96" name="Group 9795">
              <a:extLst>
                <a:ext uri="{FF2B5EF4-FFF2-40B4-BE49-F238E27FC236}">
                  <a16:creationId xmlns:a16="http://schemas.microsoft.com/office/drawing/2014/main" id="{EBBCFCE0-936F-AE39-AAAB-3422FFB25F9A}"/>
                </a:ext>
              </a:extLst>
            </p:cNvPr>
            <p:cNvGrpSpPr/>
            <p:nvPr/>
          </p:nvGrpSpPr>
          <p:grpSpPr>
            <a:xfrm>
              <a:off x="10018156" y="19444800"/>
              <a:ext cx="84788" cy="91092"/>
              <a:chOff x="12626158" y="10798008"/>
              <a:chExt cx="84788" cy="91092"/>
            </a:xfrm>
          </p:grpSpPr>
          <p:sp>
            <p:nvSpPr>
              <p:cNvPr id="9821" name="Text Box 3036">
                <a:extLst>
                  <a:ext uri="{FF2B5EF4-FFF2-40B4-BE49-F238E27FC236}">
                    <a16:creationId xmlns:a16="http://schemas.microsoft.com/office/drawing/2014/main" id="{06A0822E-6AF7-9DC4-8B7E-5C14F4BADA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22" name="Text Box 3036">
                <a:extLst>
                  <a:ext uri="{FF2B5EF4-FFF2-40B4-BE49-F238E27FC236}">
                    <a16:creationId xmlns:a16="http://schemas.microsoft.com/office/drawing/2014/main" id="{EFA4E8D3-AC4A-F9D1-8416-800B467561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23" name="Text Box 3036">
                <a:extLst>
                  <a:ext uri="{FF2B5EF4-FFF2-40B4-BE49-F238E27FC236}">
                    <a16:creationId xmlns:a16="http://schemas.microsoft.com/office/drawing/2014/main" id="{510F753C-0DB6-DE98-CBEF-97DB610D66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97" name="Group 9796">
              <a:extLst>
                <a:ext uri="{FF2B5EF4-FFF2-40B4-BE49-F238E27FC236}">
                  <a16:creationId xmlns:a16="http://schemas.microsoft.com/office/drawing/2014/main" id="{80639ECD-EAA2-A927-F18F-947F06D2694F}"/>
                </a:ext>
              </a:extLst>
            </p:cNvPr>
            <p:cNvGrpSpPr/>
            <p:nvPr/>
          </p:nvGrpSpPr>
          <p:grpSpPr>
            <a:xfrm>
              <a:off x="10027485" y="19569731"/>
              <a:ext cx="84788" cy="91092"/>
              <a:chOff x="12626158" y="10798008"/>
              <a:chExt cx="84788" cy="91092"/>
            </a:xfrm>
          </p:grpSpPr>
          <p:sp>
            <p:nvSpPr>
              <p:cNvPr id="9818" name="Text Box 3036">
                <a:extLst>
                  <a:ext uri="{FF2B5EF4-FFF2-40B4-BE49-F238E27FC236}">
                    <a16:creationId xmlns:a16="http://schemas.microsoft.com/office/drawing/2014/main" id="{738AD06B-4FE9-4F83-1B94-53B12F80D3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19" name="Text Box 3036">
                <a:extLst>
                  <a:ext uri="{FF2B5EF4-FFF2-40B4-BE49-F238E27FC236}">
                    <a16:creationId xmlns:a16="http://schemas.microsoft.com/office/drawing/2014/main" id="{9FB07DA1-13B6-BFB1-AC60-E8DEA5D142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20" name="Text Box 3036">
                <a:extLst>
                  <a:ext uri="{FF2B5EF4-FFF2-40B4-BE49-F238E27FC236}">
                    <a16:creationId xmlns:a16="http://schemas.microsoft.com/office/drawing/2014/main" id="{E7A0D151-844D-755D-F31D-7C3CF8D25D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98" name="Group 9797">
              <a:extLst>
                <a:ext uri="{FF2B5EF4-FFF2-40B4-BE49-F238E27FC236}">
                  <a16:creationId xmlns:a16="http://schemas.microsoft.com/office/drawing/2014/main" id="{398DA0E1-2B45-2ED2-F573-4D5D2585D6EA}"/>
                </a:ext>
              </a:extLst>
            </p:cNvPr>
            <p:cNvGrpSpPr/>
            <p:nvPr/>
          </p:nvGrpSpPr>
          <p:grpSpPr>
            <a:xfrm>
              <a:off x="10027485" y="19692044"/>
              <a:ext cx="84788" cy="91092"/>
              <a:chOff x="12626158" y="10798008"/>
              <a:chExt cx="84788" cy="91092"/>
            </a:xfrm>
          </p:grpSpPr>
          <p:sp>
            <p:nvSpPr>
              <p:cNvPr id="9815" name="Text Box 3036">
                <a:extLst>
                  <a:ext uri="{FF2B5EF4-FFF2-40B4-BE49-F238E27FC236}">
                    <a16:creationId xmlns:a16="http://schemas.microsoft.com/office/drawing/2014/main" id="{BC03C4FE-2BE0-85D5-5ABD-1C31AF2126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16" name="Text Box 3036">
                <a:extLst>
                  <a:ext uri="{FF2B5EF4-FFF2-40B4-BE49-F238E27FC236}">
                    <a16:creationId xmlns:a16="http://schemas.microsoft.com/office/drawing/2014/main" id="{E7C5BA3D-1FB0-BB8E-C174-5224F8DF67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17" name="Text Box 3036">
                <a:extLst>
                  <a:ext uri="{FF2B5EF4-FFF2-40B4-BE49-F238E27FC236}">
                    <a16:creationId xmlns:a16="http://schemas.microsoft.com/office/drawing/2014/main" id="{C378691B-9489-CC5A-54B8-987EFF23EA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99" name="Group 9798">
              <a:extLst>
                <a:ext uri="{FF2B5EF4-FFF2-40B4-BE49-F238E27FC236}">
                  <a16:creationId xmlns:a16="http://schemas.microsoft.com/office/drawing/2014/main" id="{FF50DE62-108D-CFC6-E010-B8FBA4AE151C}"/>
                </a:ext>
              </a:extLst>
            </p:cNvPr>
            <p:cNvGrpSpPr/>
            <p:nvPr/>
          </p:nvGrpSpPr>
          <p:grpSpPr>
            <a:xfrm>
              <a:off x="10023772" y="19815573"/>
              <a:ext cx="84788" cy="91092"/>
              <a:chOff x="12626158" y="10798008"/>
              <a:chExt cx="84788" cy="91092"/>
            </a:xfrm>
          </p:grpSpPr>
          <p:sp>
            <p:nvSpPr>
              <p:cNvPr id="9812" name="Text Box 3036">
                <a:extLst>
                  <a:ext uri="{FF2B5EF4-FFF2-40B4-BE49-F238E27FC236}">
                    <a16:creationId xmlns:a16="http://schemas.microsoft.com/office/drawing/2014/main" id="{FD976551-7B9E-8CB1-2DBD-2C47D20B92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13" name="Text Box 3036">
                <a:extLst>
                  <a:ext uri="{FF2B5EF4-FFF2-40B4-BE49-F238E27FC236}">
                    <a16:creationId xmlns:a16="http://schemas.microsoft.com/office/drawing/2014/main" id="{7874E4CA-DEFF-EABD-E7C1-DA0F61431D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14" name="Text Box 3036">
                <a:extLst>
                  <a:ext uri="{FF2B5EF4-FFF2-40B4-BE49-F238E27FC236}">
                    <a16:creationId xmlns:a16="http://schemas.microsoft.com/office/drawing/2014/main" id="{CE72DFDA-895F-7D89-7546-B7C075682C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800" name="Group 9799">
              <a:extLst>
                <a:ext uri="{FF2B5EF4-FFF2-40B4-BE49-F238E27FC236}">
                  <a16:creationId xmlns:a16="http://schemas.microsoft.com/office/drawing/2014/main" id="{BD25F0AB-C8ED-C901-AA7F-A9CEE4AF4F3F}"/>
                </a:ext>
              </a:extLst>
            </p:cNvPr>
            <p:cNvGrpSpPr/>
            <p:nvPr/>
          </p:nvGrpSpPr>
          <p:grpSpPr>
            <a:xfrm>
              <a:off x="10022412" y="19935491"/>
              <a:ext cx="84788" cy="91092"/>
              <a:chOff x="12626158" y="10798008"/>
              <a:chExt cx="84788" cy="91092"/>
            </a:xfrm>
          </p:grpSpPr>
          <p:sp>
            <p:nvSpPr>
              <p:cNvPr id="9809" name="Text Box 3036">
                <a:extLst>
                  <a:ext uri="{FF2B5EF4-FFF2-40B4-BE49-F238E27FC236}">
                    <a16:creationId xmlns:a16="http://schemas.microsoft.com/office/drawing/2014/main" id="{516A95A3-AD5F-1D01-1FE6-A2AD879DC3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10" name="Text Box 3036">
                <a:extLst>
                  <a:ext uri="{FF2B5EF4-FFF2-40B4-BE49-F238E27FC236}">
                    <a16:creationId xmlns:a16="http://schemas.microsoft.com/office/drawing/2014/main" id="{9DABFDFB-EB90-225F-29E9-4CC7423A9B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11" name="Text Box 3036">
                <a:extLst>
                  <a:ext uri="{FF2B5EF4-FFF2-40B4-BE49-F238E27FC236}">
                    <a16:creationId xmlns:a16="http://schemas.microsoft.com/office/drawing/2014/main" id="{63C83834-A6BB-BAE3-A6C3-CD2494BC6E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801" name="Group 9800">
              <a:extLst>
                <a:ext uri="{FF2B5EF4-FFF2-40B4-BE49-F238E27FC236}">
                  <a16:creationId xmlns:a16="http://schemas.microsoft.com/office/drawing/2014/main" id="{6F43590E-910F-31A4-A728-11C950BCEEB7}"/>
                </a:ext>
              </a:extLst>
            </p:cNvPr>
            <p:cNvGrpSpPr/>
            <p:nvPr/>
          </p:nvGrpSpPr>
          <p:grpSpPr>
            <a:xfrm>
              <a:off x="10022412" y="20057804"/>
              <a:ext cx="84788" cy="91092"/>
              <a:chOff x="12626158" y="10798008"/>
              <a:chExt cx="84788" cy="91092"/>
            </a:xfrm>
          </p:grpSpPr>
          <p:sp>
            <p:nvSpPr>
              <p:cNvPr id="9806" name="Text Box 3036">
                <a:extLst>
                  <a:ext uri="{FF2B5EF4-FFF2-40B4-BE49-F238E27FC236}">
                    <a16:creationId xmlns:a16="http://schemas.microsoft.com/office/drawing/2014/main" id="{A5C73852-9F70-E518-BB7D-987B62C860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07" name="Text Box 3036">
                <a:extLst>
                  <a:ext uri="{FF2B5EF4-FFF2-40B4-BE49-F238E27FC236}">
                    <a16:creationId xmlns:a16="http://schemas.microsoft.com/office/drawing/2014/main" id="{24F8A938-0518-2E85-6BCB-48FBF21514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08" name="Text Box 3036">
                <a:extLst>
                  <a:ext uri="{FF2B5EF4-FFF2-40B4-BE49-F238E27FC236}">
                    <a16:creationId xmlns:a16="http://schemas.microsoft.com/office/drawing/2014/main" id="{B2362949-8BE8-3166-2D29-F6AB7B7ECE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802" name="Group 9801">
              <a:extLst>
                <a:ext uri="{FF2B5EF4-FFF2-40B4-BE49-F238E27FC236}">
                  <a16:creationId xmlns:a16="http://schemas.microsoft.com/office/drawing/2014/main" id="{011D1427-B207-D882-CDAD-60A881DC90C8}"/>
                </a:ext>
              </a:extLst>
            </p:cNvPr>
            <p:cNvGrpSpPr/>
            <p:nvPr/>
          </p:nvGrpSpPr>
          <p:grpSpPr>
            <a:xfrm>
              <a:off x="10020672" y="20179780"/>
              <a:ext cx="84788" cy="91092"/>
              <a:chOff x="12626158" y="10798008"/>
              <a:chExt cx="84788" cy="91092"/>
            </a:xfrm>
          </p:grpSpPr>
          <p:sp>
            <p:nvSpPr>
              <p:cNvPr id="9803" name="Text Box 3036">
                <a:extLst>
                  <a:ext uri="{FF2B5EF4-FFF2-40B4-BE49-F238E27FC236}">
                    <a16:creationId xmlns:a16="http://schemas.microsoft.com/office/drawing/2014/main" id="{AAFD45F1-5673-7EBE-3A67-C16C5C88B4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04" name="Text Box 3036">
                <a:extLst>
                  <a:ext uri="{FF2B5EF4-FFF2-40B4-BE49-F238E27FC236}">
                    <a16:creationId xmlns:a16="http://schemas.microsoft.com/office/drawing/2014/main" id="{B3761E0D-E6E6-6843-4752-9C80DA8232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05" name="Text Box 3036">
                <a:extLst>
                  <a:ext uri="{FF2B5EF4-FFF2-40B4-BE49-F238E27FC236}">
                    <a16:creationId xmlns:a16="http://schemas.microsoft.com/office/drawing/2014/main" id="{36BA210B-0BC8-85E9-4D1D-E8B4EE3273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880" name="Group 9879">
            <a:extLst>
              <a:ext uri="{FF2B5EF4-FFF2-40B4-BE49-F238E27FC236}">
                <a16:creationId xmlns:a16="http://schemas.microsoft.com/office/drawing/2014/main" id="{F4988327-AE92-B97B-53F8-86713845AFB0}"/>
              </a:ext>
            </a:extLst>
          </p:cNvPr>
          <p:cNvGrpSpPr/>
          <p:nvPr/>
        </p:nvGrpSpPr>
        <p:grpSpPr>
          <a:xfrm>
            <a:off x="8695320" y="9220193"/>
            <a:ext cx="1443908" cy="1015066"/>
            <a:chOff x="8692016" y="9163008"/>
            <a:chExt cx="1443908" cy="1015066"/>
          </a:xfrm>
        </p:grpSpPr>
        <p:grpSp>
          <p:nvGrpSpPr>
            <p:cNvPr id="9881" name="organ group - facial muscles">
              <a:extLst>
                <a:ext uri="{FF2B5EF4-FFF2-40B4-BE49-F238E27FC236}">
                  <a16:creationId xmlns:a16="http://schemas.microsoft.com/office/drawing/2014/main" id="{067772B6-A40B-EC0F-5308-30C369775A8E}"/>
                </a:ext>
              </a:extLst>
            </p:cNvPr>
            <p:cNvGrpSpPr/>
            <p:nvPr/>
          </p:nvGrpSpPr>
          <p:grpSpPr>
            <a:xfrm>
              <a:off x="8692543" y="9163008"/>
              <a:ext cx="1441436" cy="1015066"/>
              <a:chOff x="7553048" y="4881091"/>
              <a:chExt cx="1441436" cy="1015066"/>
            </a:xfrm>
          </p:grpSpPr>
          <p:sp>
            <p:nvSpPr>
              <p:cNvPr id="9912" name="organ - facial muscles">
                <a:extLst>
                  <a:ext uri="{FF2B5EF4-FFF2-40B4-BE49-F238E27FC236}">
                    <a16:creationId xmlns:a16="http://schemas.microsoft.com/office/drawing/2014/main" id="{93F898BC-735A-4D0E-D2F9-EE8833B32FF5}"/>
                  </a:ext>
                </a:extLst>
              </p:cNvPr>
              <p:cNvSpPr txBox="1"/>
              <p:nvPr/>
            </p:nvSpPr>
            <p:spPr>
              <a:xfrm>
                <a:off x="7554484" y="4881091"/>
                <a:ext cx="1440000" cy="101506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Larynx</a:t>
                </a:r>
              </a:p>
            </p:txBody>
          </p:sp>
          <p:sp>
            <p:nvSpPr>
              <p:cNvPr id="9913" name="FTU - orbicularis oculi">
                <a:extLst>
                  <a:ext uri="{FF2B5EF4-FFF2-40B4-BE49-F238E27FC236}">
                    <a16:creationId xmlns:a16="http://schemas.microsoft.com/office/drawing/2014/main" id="{0ECD4702-7908-FE61-1C6D-B2F09F426512}"/>
                  </a:ext>
                </a:extLst>
              </p:cNvPr>
              <p:cNvSpPr txBox="1"/>
              <p:nvPr/>
            </p:nvSpPr>
            <p:spPr>
              <a:xfrm>
                <a:off x="7553048" y="501070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Cricothyroid</a:t>
                </a:r>
              </a:p>
            </p:txBody>
          </p:sp>
          <p:sp>
            <p:nvSpPr>
              <p:cNvPr id="9914" name="FTU - occipitofrontalis">
                <a:extLst>
                  <a:ext uri="{FF2B5EF4-FFF2-40B4-BE49-F238E27FC236}">
                    <a16:creationId xmlns:a16="http://schemas.microsoft.com/office/drawing/2014/main" id="{BD7F9BC5-88AB-71F4-92A4-196F7A3AE2AA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Arytenoid - oblique</a:t>
                </a:r>
              </a:p>
            </p:txBody>
          </p:sp>
          <p:sp>
            <p:nvSpPr>
              <p:cNvPr id="9915" name="FTU - nasalis">
                <a:extLst>
                  <a:ext uri="{FF2B5EF4-FFF2-40B4-BE49-F238E27FC236}">
                    <a16:creationId xmlns:a16="http://schemas.microsoft.com/office/drawing/2014/main" id="{1304C0C2-D3F6-1BCB-6C43-2616469079EA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Thyroarytenoid</a:t>
                </a:r>
              </a:p>
            </p:txBody>
          </p:sp>
          <p:sp>
            <p:nvSpPr>
              <p:cNvPr id="9916" name="FTU - zygomaticus major">
                <a:extLst>
                  <a:ext uri="{FF2B5EF4-FFF2-40B4-BE49-F238E27FC236}">
                    <a16:creationId xmlns:a16="http://schemas.microsoft.com/office/drawing/2014/main" id="{10DF9C9D-F2BA-BD16-10BC-472A158D3035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Posterior cricoarytenoid muscles</a:t>
                </a:r>
              </a:p>
            </p:txBody>
          </p:sp>
          <p:sp>
            <p:nvSpPr>
              <p:cNvPr id="9917" name="FTU - zygomaticus minor">
                <a:extLst>
                  <a:ext uri="{FF2B5EF4-FFF2-40B4-BE49-F238E27FC236}">
                    <a16:creationId xmlns:a16="http://schemas.microsoft.com/office/drawing/2014/main" id="{EDBFEADE-33DD-ADE1-566C-03B03AC29964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cricoarytenoid muscles</a:t>
                </a:r>
              </a:p>
            </p:txBody>
          </p:sp>
        </p:grpSp>
        <p:grpSp>
          <p:nvGrpSpPr>
            <p:cNvPr id="9882" name="Group 9881">
              <a:extLst>
                <a:ext uri="{FF2B5EF4-FFF2-40B4-BE49-F238E27FC236}">
                  <a16:creationId xmlns:a16="http://schemas.microsoft.com/office/drawing/2014/main" id="{E8C3EB08-4915-55C1-4AB6-EE0E41E500B0}"/>
                </a:ext>
              </a:extLst>
            </p:cNvPr>
            <p:cNvGrpSpPr/>
            <p:nvPr/>
          </p:nvGrpSpPr>
          <p:grpSpPr>
            <a:xfrm>
              <a:off x="10019786" y="9300767"/>
              <a:ext cx="84788" cy="91092"/>
              <a:chOff x="12626158" y="10798008"/>
              <a:chExt cx="84788" cy="91092"/>
            </a:xfrm>
          </p:grpSpPr>
          <p:sp>
            <p:nvSpPr>
              <p:cNvPr id="9909" name="Text Box 3036">
                <a:extLst>
                  <a:ext uri="{FF2B5EF4-FFF2-40B4-BE49-F238E27FC236}">
                    <a16:creationId xmlns:a16="http://schemas.microsoft.com/office/drawing/2014/main" id="{24E4A076-951D-3A6E-9B36-A23AD46E90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10" name="Text Box 3036">
                <a:extLst>
                  <a:ext uri="{FF2B5EF4-FFF2-40B4-BE49-F238E27FC236}">
                    <a16:creationId xmlns:a16="http://schemas.microsoft.com/office/drawing/2014/main" id="{AA016C1B-231A-F2C7-4217-B6E4C1AD79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11" name="Text Box 3036">
                <a:extLst>
                  <a:ext uri="{FF2B5EF4-FFF2-40B4-BE49-F238E27FC236}">
                    <a16:creationId xmlns:a16="http://schemas.microsoft.com/office/drawing/2014/main" id="{4435A360-4F62-DA3F-1A8D-1079C5AD0F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883" name="Group 9882">
              <a:extLst>
                <a:ext uri="{FF2B5EF4-FFF2-40B4-BE49-F238E27FC236}">
                  <a16:creationId xmlns:a16="http://schemas.microsoft.com/office/drawing/2014/main" id="{FB34E2B3-AD33-C2DE-93E3-30CC33D45EF7}"/>
                </a:ext>
              </a:extLst>
            </p:cNvPr>
            <p:cNvGrpSpPr/>
            <p:nvPr/>
          </p:nvGrpSpPr>
          <p:grpSpPr>
            <a:xfrm>
              <a:off x="10021329" y="9551282"/>
              <a:ext cx="84788" cy="91092"/>
              <a:chOff x="12626158" y="10798008"/>
              <a:chExt cx="84788" cy="91092"/>
            </a:xfrm>
          </p:grpSpPr>
          <p:sp>
            <p:nvSpPr>
              <p:cNvPr id="9906" name="Text Box 3036">
                <a:extLst>
                  <a:ext uri="{FF2B5EF4-FFF2-40B4-BE49-F238E27FC236}">
                    <a16:creationId xmlns:a16="http://schemas.microsoft.com/office/drawing/2014/main" id="{7CDF4C5C-DBAA-19A3-DDFE-596F1DB4D5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07" name="Text Box 3036">
                <a:extLst>
                  <a:ext uri="{FF2B5EF4-FFF2-40B4-BE49-F238E27FC236}">
                    <a16:creationId xmlns:a16="http://schemas.microsoft.com/office/drawing/2014/main" id="{222A5E48-DBDC-DC4E-A302-6A0AAC7812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08" name="Text Box 3036">
                <a:extLst>
                  <a:ext uri="{FF2B5EF4-FFF2-40B4-BE49-F238E27FC236}">
                    <a16:creationId xmlns:a16="http://schemas.microsoft.com/office/drawing/2014/main" id="{BB71FB55-F678-FC4B-FE91-5B0F5759D4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884" name="Group 9883">
              <a:extLst>
                <a:ext uri="{FF2B5EF4-FFF2-40B4-BE49-F238E27FC236}">
                  <a16:creationId xmlns:a16="http://schemas.microsoft.com/office/drawing/2014/main" id="{3E6695E9-D779-E6FB-8A08-BB80CD889D1A}"/>
                </a:ext>
              </a:extLst>
            </p:cNvPr>
            <p:cNvGrpSpPr/>
            <p:nvPr/>
          </p:nvGrpSpPr>
          <p:grpSpPr>
            <a:xfrm>
              <a:off x="10022260" y="9673784"/>
              <a:ext cx="84788" cy="91092"/>
              <a:chOff x="12626158" y="10798008"/>
              <a:chExt cx="84788" cy="91092"/>
            </a:xfrm>
          </p:grpSpPr>
          <p:sp>
            <p:nvSpPr>
              <p:cNvPr id="9903" name="Text Box 3036">
                <a:extLst>
                  <a:ext uri="{FF2B5EF4-FFF2-40B4-BE49-F238E27FC236}">
                    <a16:creationId xmlns:a16="http://schemas.microsoft.com/office/drawing/2014/main" id="{D19CFE5F-5155-C149-6368-2E16DB8386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04" name="Text Box 3036">
                <a:extLst>
                  <a:ext uri="{FF2B5EF4-FFF2-40B4-BE49-F238E27FC236}">
                    <a16:creationId xmlns:a16="http://schemas.microsoft.com/office/drawing/2014/main" id="{05A055D5-033E-B996-94F5-576DFF6F16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05" name="Text Box 3036">
                <a:extLst>
                  <a:ext uri="{FF2B5EF4-FFF2-40B4-BE49-F238E27FC236}">
                    <a16:creationId xmlns:a16="http://schemas.microsoft.com/office/drawing/2014/main" id="{1D0C20AB-B8F8-433D-1894-0687F1691B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885" name="Group 9884">
              <a:extLst>
                <a:ext uri="{FF2B5EF4-FFF2-40B4-BE49-F238E27FC236}">
                  <a16:creationId xmlns:a16="http://schemas.microsoft.com/office/drawing/2014/main" id="{7083F6E9-F2DF-E2AE-B809-6BFDC833FFB0}"/>
                </a:ext>
              </a:extLst>
            </p:cNvPr>
            <p:cNvGrpSpPr/>
            <p:nvPr/>
          </p:nvGrpSpPr>
          <p:grpSpPr>
            <a:xfrm>
              <a:off x="10020900" y="9793702"/>
              <a:ext cx="84788" cy="91092"/>
              <a:chOff x="12626158" y="10798008"/>
              <a:chExt cx="84788" cy="91092"/>
            </a:xfrm>
          </p:grpSpPr>
          <p:sp>
            <p:nvSpPr>
              <p:cNvPr id="9900" name="Text Box 3036">
                <a:extLst>
                  <a:ext uri="{FF2B5EF4-FFF2-40B4-BE49-F238E27FC236}">
                    <a16:creationId xmlns:a16="http://schemas.microsoft.com/office/drawing/2014/main" id="{0E157CB7-1A22-E126-3B50-52FD2D559B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01" name="Text Box 3036">
                <a:extLst>
                  <a:ext uri="{FF2B5EF4-FFF2-40B4-BE49-F238E27FC236}">
                    <a16:creationId xmlns:a16="http://schemas.microsoft.com/office/drawing/2014/main" id="{EF4364BE-18BC-0DE4-8FB2-5850FC053F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02" name="Text Box 3036">
                <a:extLst>
                  <a:ext uri="{FF2B5EF4-FFF2-40B4-BE49-F238E27FC236}">
                    <a16:creationId xmlns:a16="http://schemas.microsoft.com/office/drawing/2014/main" id="{A5C2B229-BF40-A676-F2A8-FCC009D7DB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886" name="Group 9885">
              <a:extLst>
                <a:ext uri="{FF2B5EF4-FFF2-40B4-BE49-F238E27FC236}">
                  <a16:creationId xmlns:a16="http://schemas.microsoft.com/office/drawing/2014/main" id="{657B44C8-F4BA-0F7A-B21E-94E820A505C1}"/>
                </a:ext>
              </a:extLst>
            </p:cNvPr>
            <p:cNvGrpSpPr/>
            <p:nvPr/>
          </p:nvGrpSpPr>
          <p:grpSpPr>
            <a:xfrm>
              <a:off x="10020900" y="9916015"/>
              <a:ext cx="84788" cy="91092"/>
              <a:chOff x="12626158" y="10798008"/>
              <a:chExt cx="84788" cy="91092"/>
            </a:xfrm>
          </p:grpSpPr>
          <p:sp>
            <p:nvSpPr>
              <p:cNvPr id="9897" name="Text Box 3036">
                <a:extLst>
                  <a:ext uri="{FF2B5EF4-FFF2-40B4-BE49-F238E27FC236}">
                    <a16:creationId xmlns:a16="http://schemas.microsoft.com/office/drawing/2014/main" id="{0843B26C-B15E-4E7A-C7C3-654B634861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98" name="Text Box 3036">
                <a:extLst>
                  <a:ext uri="{FF2B5EF4-FFF2-40B4-BE49-F238E27FC236}">
                    <a16:creationId xmlns:a16="http://schemas.microsoft.com/office/drawing/2014/main" id="{26189C4F-A518-88B0-B629-1E1BEA4C41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99" name="Text Box 3036">
                <a:extLst>
                  <a:ext uri="{FF2B5EF4-FFF2-40B4-BE49-F238E27FC236}">
                    <a16:creationId xmlns:a16="http://schemas.microsoft.com/office/drawing/2014/main" id="{00992335-68A2-D553-6651-870648EF5E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887" name="FTU - orbicularis oculi">
              <a:extLst>
                <a:ext uri="{FF2B5EF4-FFF2-40B4-BE49-F238E27FC236}">
                  <a16:creationId xmlns:a16="http://schemas.microsoft.com/office/drawing/2014/main" id="{2D64C3A6-1BA6-DDF7-8A30-1DD500DC23AC}"/>
                </a:ext>
              </a:extLst>
            </p:cNvPr>
            <p:cNvSpPr txBox="1"/>
            <p:nvPr/>
          </p:nvSpPr>
          <p:spPr>
            <a:xfrm>
              <a:off x="8692016" y="941967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Arytenoid  - transverse</a:t>
              </a:r>
            </a:p>
          </p:txBody>
        </p:sp>
        <p:grpSp>
          <p:nvGrpSpPr>
            <p:cNvPr id="9888" name="Group 9887">
              <a:extLst>
                <a:ext uri="{FF2B5EF4-FFF2-40B4-BE49-F238E27FC236}">
                  <a16:creationId xmlns:a16="http://schemas.microsoft.com/office/drawing/2014/main" id="{78A37AFD-36F7-CA99-D08D-A74D080C6B65}"/>
                </a:ext>
              </a:extLst>
            </p:cNvPr>
            <p:cNvGrpSpPr/>
            <p:nvPr/>
          </p:nvGrpSpPr>
          <p:grpSpPr>
            <a:xfrm>
              <a:off x="10021405" y="9428128"/>
              <a:ext cx="84788" cy="91092"/>
              <a:chOff x="12626158" y="10798008"/>
              <a:chExt cx="84788" cy="91092"/>
            </a:xfrm>
          </p:grpSpPr>
          <p:sp>
            <p:nvSpPr>
              <p:cNvPr id="9894" name="Text Box 3036">
                <a:extLst>
                  <a:ext uri="{FF2B5EF4-FFF2-40B4-BE49-F238E27FC236}">
                    <a16:creationId xmlns:a16="http://schemas.microsoft.com/office/drawing/2014/main" id="{0531ED62-CDD5-C45B-1484-2174285158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95" name="Text Box 3036">
                <a:extLst>
                  <a:ext uri="{FF2B5EF4-FFF2-40B4-BE49-F238E27FC236}">
                    <a16:creationId xmlns:a16="http://schemas.microsoft.com/office/drawing/2014/main" id="{E931C49D-9BCF-B2D6-31E1-A60603C827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96" name="Text Box 3036">
                <a:extLst>
                  <a:ext uri="{FF2B5EF4-FFF2-40B4-BE49-F238E27FC236}">
                    <a16:creationId xmlns:a16="http://schemas.microsoft.com/office/drawing/2014/main" id="{57DAAEF7-C095-D98E-6E1B-CFDDD4AA1D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889" name="FTU - orbicularis oculi">
              <a:extLst>
                <a:ext uri="{FF2B5EF4-FFF2-40B4-BE49-F238E27FC236}">
                  <a16:creationId xmlns:a16="http://schemas.microsoft.com/office/drawing/2014/main" id="{6D75D1FF-68AC-0E4F-D82B-11882C1CD880}"/>
                </a:ext>
              </a:extLst>
            </p:cNvPr>
            <p:cNvSpPr txBox="1"/>
            <p:nvPr/>
          </p:nvSpPr>
          <p:spPr>
            <a:xfrm>
              <a:off x="8695924" y="1003361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Ceratocricoid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ligament</a:t>
              </a:r>
            </a:p>
          </p:txBody>
        </p:sp>
        <p:grpSp>
          <p:nvGrpSpPr>
            <p:cNvPr id="9890" name="Group 9889">
              <a:extLst>
                <a:ext uri="{FF2B5EF4-FFF2-40B4-BE49-F238E27FC236}">
                  <a16:creationId xmlns:a16="http://schemas.microsoft.com/office/drawing/2014/main" id="{A19938FF-A91C-947A-6B30-51F467DBF540}"/>
                </a:ext>
              </a:extLst>
            </p:cNvPr>
            <p:cNvGrpSpPr/>
            <p:nvPr/>
          </p:nvGrpSpPr>
          <p:grpSpPr>
            <a:xfrm>
              <a:off x="10025313" y="10042070"/>
              <a:ext cx="84788" cy="91092"/>
              <a:chOff x="12626158" y="10798008"/>
              <a:chExt cx="84788" cy="91092"/>
            </a:xfrm>
          </p:grpSpPr>
          <p:sp>
            <p:nvSpPr>
              <p:cNvPr id="9891" name="Text Box 3036">
                <a:extLst>
                  <a:ext uri="{FF2B5EF4-FFF2-40B4-BE49-F238E27FC236}">
                    <a16:creationId xmlns:a16="http://schemas.microsoft.com/office/drawing/2014/main" id="{73097A3A-78EF-39D4-6715-3A615BD8D9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92" name="Text Box 3036">
                <a:extLst>
                  <a:ext uri="{FF2B5EF4-FFF2-40B4-BE49-F238E27FC236}">
                    <a16:creationId xmlns:a16="http://schemas.microsoft.com/office/drawing/2014/main" id="{2B57E178-D6F7-2270-F915-4D12DF38E7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93" name="Text Box 3036">
                <a:extLst>
                  <a:ext uri="{FF2B5EF4-FFF2-40B4-BE49-F238E27FC236}">
                    <a16:creationId xmlns:a16="http://schemas.microsoft.com/office/drawing/2014/main" id="{F4424997-67E6-D2FF-88F4-2E70E76FE8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918" name="Group 9917">
            <a:extLst>
              <a:ext uri="{FF2B5EF4-FFF2-40B4-BE49-F238E27FC236}">
                <a16:creationId xmlns:a16="http://schemas.microsoft.com/office/drawing/2014/main" id="{6EBB65C4-B95C-5707-60DE-AEDD6650E435}"/>
              </a:ext>
            </a:extLst>
          </p:cNvPr>
          <p:cNvGrpSpPr/>
          <p:nvPr/>
        </p:nvGrpSpPr>
        <p:grpSpPr>
          <a:xfrm>
            <a:off x="8699754" y="10395329"/>
            <a:ext cx="1440761" cy="3814964"/>
            <a:chOff x="8692873" y="10193883"/>
            <a:chExt cx="1440761" cy="3814964"/>
          </a:xfrm>
        </p:grpSpPr>
        <p:grpSp>
          <p:nvGrpSpPr>
            <p:cNvPr id="9919" name="Group 9918">
              <a:extLst>
                <a:ext uri="{FF2B5EF4-FFF2-40B4-BE49-F238E27FC236}">
                  <a16:creationId xmlns:a16="http://schemas.microsoft.com/office/drawing/2014/main" id="{50747273-40BB-B9D5-372F-FB5DC7F0683C}"/>
                </a:ext>
              </a:extLst>
            </p:cNvPr>
            <p:cNvGrpSpPr/>
            <p:nvPr/>
          </p:nvGrpSpPr>
          <p:grpSpPr>
            <a:xfrm>
              <a:off x="8692873" y="10193883"/>
              <a:ext cx="1440761" cy="3814964"/>
              <a:chOff x="7139434" y="9442467"/>
              <a:chExt cx="1440761" cy="3814964"/>
            </a:xfrm>
          </p:grpSpPr>
          <p:grpSp>
            <p:nvGrpSpPr>
              <p:cNvPr id="10043" name="organ group - facial muscles">
                <a:extLst>
                  <a:ext uri="{FF2B5EF4-FFF2-40B4-BE49-F238E27FC236}">
                    <a16:creationId xmlns:a16="http://schemas.microsoft.com/office/drawing/2014/main" id="{46861590-98E2-BA91-1226-E8871B208BEB}"/>
                  </a:ext>
                </a:extLst>
              </p:cNvPr>
              <p:cNvGrpSpPr/>
              <p:nvPr/>
            </p:nvGrpSpPr>
            <p:grpSpPr>
              <a:xfrm>
                <a:off x="7140195" y="9442467"/>
                <a:ext cx="1440000" cy="3814964"/>
                <a:chOff x="7554484" y="4889553"/>
                <a:chExt cx="1440000" cy="3814964"/>
              </a:xfrm>
            </p:grpSpPr>
            <p:sp>
              <p:nvSpPr>
                <p:cNvPr id="10063" name="organ - facial muscles">
                  <a:extLst>
                    <a:ext uri="{FF2B5EF4-FFF2-40B4-BE49-F238E27FC236}">
                      <a16:creationId xmlns:a16="http://schemas.microsoft.com/office/drawing/2014/main" id="{D1B78144-7A53-47EA-7C8A-09207DF2547A}"/>
                    </a:ext>
                  </a:extLst>
                </p:cNvPr>
                <p:cNvSpPr txBox="1"/>
                <p:nvPr/>
              </p:nvSpPr>
              <p:spPr>
                <a:xfrm>
                  <a:off x="7554484" y="4889553"/>
                  <a:ext cx="1440000" cy="381496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Neck</a:t>
                  </a:r>
                </a:p>
              </p:txBody>
            </p:sp>
            <p:sp>
              <p:nvSpPr>
                <p:cNvPr id="10064" name="FTU - orbicularis oculi">
                  <a:extLst>
                    <a:ext uri="{FF2B5EF4-FFF2-40B4-BE49-F238E27FC236}">
                      <a16:creationId xmlns:a16="http://schemas.microsoft.com/office/drawing/2014/main" id="{D23340A9-7671-9E43-D128-4218C191D0DE}"/>
                    </a:ext>
                  </a:extLst>
                </p:cNvPr>
                <p:cNvSpPr txBox="1"/>
                <p:nvPr/>
              </p:nvSpPr>
              <p:spPr>
                <a:xfrm>
                  <a:off x="7554484" y="502293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Platysma</a:t>
                  </a:r>
                </a:p>
              </p:txBody>
            </p:sp>
            <p:sp>
              <p:nvSpPr>
                <p:cNvPr id="10065" name="FTU - occipitofrontalis">
                  <a:extLst>
                    <a:ext uri="{FF2B5EF4-FFF2-40B4-BE49-F238E27FC236}">
                      <a16:creationId xmlns:a16="http://schemas.microsoft.com/office/drawing/2014/main" id="{DF5E55F1-13C3-3FCA-EBDF-FE658D22AF24}"/>
                    </a:ext>
                  </a:extLst>
                </p:cNvPr>
                <p:cNvSpPr txBox="1"/>
                <p:nvPr/>
              </p:nvSpPr>
              <p:spPr>
                <a:xfrm>
                  <a:off x="7554484" y="514461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Sternocleidomastoid</a:t>
                  </a:r>
                </a:p>
              </p:txBody>
            </p:sp>
            <p:sp>
              <p:nvSpPr>
                <p:cNvPr id="10066" name="FTU - nasalis">
                  <a:extLst>
                    <a:ext uri="{FF2B5EF4-FFF2-40B4-BE49-F238E27FC236}">
                      <a16:creationId xmlns:a16="http://schemas.microsoft.com/office/drawing/2014/main" id="{1502983A-89B0-753F-369D-9D3EFB3F8B04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Digastricus posterior</a:t>
                  </a:r>
                </a:p>
              </p:txBody>
            </p:sp>
            <p:sp>
              <p:nvSpPr>
                <p:cNvPr id="10067" name="FTU - zygomaticus major">
                  <a:extLst>
                    <a:ext uri="{FF2B5EF4-FFF2-40B4-BE49-F238E27FC236}">
                      <a16:creationId xmlns:a16="http://schemas.microsoft.com/office/drawing/2014/main" id="{BD584796-4A5A-F2AE-D0F9-527A20529795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Stylohyoid</a:t>
                  </a:r>
                </a:p>
              </p:txBody>
            </p:sp>
            <p:sp>
              <p:nvSpPr>
                <p:cNvPr id="10068" name="FTU - zygomaticus minor">
                  <a:extLst>
                    <a:ext uri="{FF2B5EF4-FFF2-40B4-BE49-F238E27FC236}">
                      <a16:creationId xmlns:a16="http://schemas.microsoft.com/office/drawing/2014/main" id="{26A46392-6BE4-504D-D23C-B57B18212F1C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Mylohyoid</a:t>
                  </a:r>
                </a:p>
              </p:txBody>
            </p:sp>
            <p:sp>
              <p:nvSpPr>
                <p:cNvPr id="10069" name="FTU - orbicularis oris">
                  <a:extLst>
                    <a:ext uri="{FF2B5EF4-FFF2-40B4-BE49-F238E27FC236}">
                      <a16:creationId xmlns:a16="http://schemas.microsoft.com/office/drawing/2014/main" id="{70E7EF4D-97EC-DD85-15F5-8E9EF69C9D19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Geniohyoid</a:t>
                  </a:r>
                </a:p>
              </p:txBody>
            </p:sp>
            <p:sp>
              <p:nvSpPr>
                <p:cNvPr id="10070" name="FTU - depressor anguli oris">
                  <a:extLst>
                    <a:ext uri="{FF2B5EF4-FFF2-40B4-BE49-F238E27FC236}">
                      <a16:creationId xmlns:a16="http://schemas.microsoft.com/office/drawing/2014/main" id="{D2C25D49-79B3-81AF-4E74-6A4D11321652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Sternohyoid</a:t>
                  </a:r>
                </a:p>
              </p:txBody>
            </p:sp>
            <p:sp>
              <p:nvSpPr>
                <p:cNvPr id="10071" name="FTU - levator labii">
                  <a:extLst>
                    <a:ext uri="{FF2B5EF4-FFF2-40B4-BE49-F238E27FC236}">
                      <a16:creationId xmlns:a16="http://schemas.microsoft.com/office/drawing/2014/main" id="{89D34DC8-C7E8-5481-90DD-1D756E3E9010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Sternothyroid</a:t>
                  </a:r>
                </a:p>
              </p:txBody>
            </p:sp>
            <p:sp>
              <p:nvSpPr>
                <p:cNvPr id="10072" name="FTU - mentalis">
                  <a:extLst>
                    <a:ext uri="{FF2B5EF4-FFF2-40B4-BE49-F238E27FC236}">
                      <a16:creationId xmlns:a16="http://schemas.microsoft.com/office/drawing/2014/main" id="{5600C7ED-6316-301F-A562-5E7A08268B55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Thyrohyoid</a:t>
                  </a:r>
                </a:p>
              </p:txBody>
            </p:sp>
            <p:sp>
              <p:nvSpPr>
                <p:cNvPr id="10073" name="FTU - temporalis">
                  <a:extLst>
                    <a:ext uri="{FF2B5EF4-FFF2-40B4-BE49-F238E27FC236}">
                      <a16:creationId xmlns:a16="http://schemas.microsoft.com/office/drawing/2014/main" id="{14981487-E4E2-19E5-DAFE-6C504A2AFEEB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Omohyoid</a:t>
                  </a:r>
                </a:p>
              </p:txBody>
            </p:sp>
          </p:grpSp>
          <p:grpSp>
            <p:nvGrpSpPr>
              <p:cNvPr id="10044" name="organ group - facial muscles">
                <a:extLst>
                  <a:ext uri="{FF2B5EF4-FFF2-40B4-BE49-F238E27FC236}">
                    <a16:creationId xmlns:a16="http://schemas.microsoft.com/office/drawing/2014/main" id="{5C258423-B72B-A1F0-71CA-BCDD768DE47C}"/>
                  </a:ext>
                </a:extLst>
              </p:cNvPr>
              <p:cNvGrpSpPr/>
              <p:nvPr/>
            </p:nvGrpSpPr>
            <p:grpSpPr>
              <a:xfrm>
                <a:off x="7139504" y="10913876"/>
                <a:ext cx="1440000" cy="1323998"/>
                <a:chOff x="7547050" y="5140413"/>
                <a:chExt cx="1440000" cy="1323998"/>
              </a:xfrm>
            </p:grpSpPr>
            <p:sp>
              <p:nvSpPr>
                <p:cNvPr id="10054" name="FTU - orbicularis oculi">
                  <a:extLst>
                    <a:ext uri="{FF2B5EF4-FFF2-40B4-BE49-F238E27FC236}">
                      <a16:creationId xmlns:a16="http://schemas.microsoft.com/office/drawing/2014/main" id="{19A31A46-1628-5B1D-A652-285534E4BB56}"/>
                    </a:ext>
                  </a:extLst>
                </p:cNvPr>
                <p:cNvSpPr txBox="1"/>
                <p:nvPr/>
              </p:nvSpPr>
              <p:spPr>
                <a:xfrm>
                  <a:off x="7547050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Longus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colli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inferior</a:t>
                  </a:r>
                </a:p>
              </p:txBody>
            </p:sp>
            <p:sp>
              <p:nvSpPr>
                <p:cNvPr id="10055" name="FTU - occipitofrontalis">
                  <a:extLst>
                    <a:ext uri="{FF2B5EF4-FFF2-40B4-BE49-F238E27FC236}">
                      <a16:creationId xmlns:a16="http://schemas.microsoft.com/office/drawing/2014/main" id="{08B8A197-784A-2DFA-1151-366440CE8ECB}"/>
                    </a:ext>
                  </a:extLst>
                </p:cNvPr>
                <p:cNvSpPr txBox="1"/>
                <p:nvPr/>
              </p:nvSpPr>
              <p:spPr>
                <a:xfrm>
                  <a:off x="7547050" y="550656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Longus capitis</a:t>
                  </a:r>
                </a:p>
              </p:txBody>
            </p:sp>
            <p:sp>
              <p:nvSpPr>
                <p:cNvPr id="10056" name="FTU - nasalis">
                  <a:extLst>
                    <a:ext uri="{FF2B5EF4-FFF2-40B4-BE49-F238E27FC236}">
                      <a16:creationId xmlns:a16="http://schemas.microsoft.com/office/drawing/2014/main" id="{1F4B5DA3-D245-1705-ACCB-CE82FE9DC7EB}"/>
                    </a:ext>
                  </a:extLst>
                </p:cNvPr>
                <p:cNvSpPr txBox="1"/>
                <p:nvPr/>
              </p:nvSpPr>
              <p:spPr>
                <a:xfrm>
                  <a:off x="7547050" y="562824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anterior</a:t>
                  </a:r>
                </a:p>
              </p:txBody>
            </p:sp>
            <p:sp>
              <p:nvSpPr>
                <p:cNvPr id="10057" name="FTU - zygomaticus major">
                  <a:extLst>
                    <a:ext uri="{FF2B5EF4-FFF2-40B4-BE49-F238E27FC236}">
                      <a16:creationId xmlns:a16="http://schemas.microsoft.com/office/drawing/2014/main" id="{A2210934-0F53-0242-5C0C-C161A9ADAAC8}"/>
                    </a:ext>
                  </a:extLst>
                </p:cNvPr>
                <p:cNvSpPr txBox="1"/>
                <p:nvPr/>
              </p:nvSpPr>
              <p:spPr>
                <a:xfrm>
                  <a:off x="7547050" y="574991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lateralis</a:t>
                  </a:r>
                </a:p>
              </p:txBody>
            </p:sp>
            <p:sp>
              <p:nvSpPr>
                <p:cNvPr id="10058" name="FTU - zygomaticus minor">
                  <a:extLst>
                    <a:ext uri="{FF2B5EF4-FFF2-40B4-BE49-F238E27FC236}">
                      <a16:creationId xmlns:a16="http://schemas.microsoft.com/office/drawing/2014/main" id="{29A0EDA5-8E84-A559-587B-D2373A92AC3B}"/>
                    </a:ext>
                  </a:extLst>
                </p:cNvPr>
                <p:cNvSpPr txBox="1"/>
                <p:nvPr/>
              </p:nvSpPr>
              <p:spPr>
                <a:xfrm>
                  <a:off x="7547050" y="587159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anterior</a:t>
                  </a:r>
                </a:p>
              </p:txBody>
            </p:sp>
            <p:sp>
              <p:nvSpPr>
                <p:cNvPr id="10059" name="FTU - orbicularis oris">
                  <a:extLst>
                    <a:ext uri="{FF2B5EF4-FFF2-40B4-BE49-F238E27FC236}">
                      <a16:creationId xmlns:a16="http://schemas.microsoft.com/office/drawing/2014/main" id="{CDB74135-1F15-2F36-4040-0123509D953A}"/>
                    </a:ext>
                  </a:extLst>
                </p:cNvPr>
                <p:cNvSpPr txBox="1"/>
                <p:nvPr/>
              </p:nvSpPr>
              <p:spPr>
                <a:xfrm>
                  <a:off x="7547050" y="599326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middle</a:t>
                  </a:r>
                </a:p>
              </p:txBody>
            </p:sp>
            <p:sp>
              <p:nvSpPr>
                <p:cNvPr id="10060" name="FTU - depressor anguli oris">
                  <a:extLst>
                    <a:ext uri="{FF2B5EF4-FFF2-40B4-BE49-F238E27FC236}">
                      <a16:creationId xmlns:a16="http://schemas.microsoft.com/office/drawing/2014/main" id="{916A2417-36DB-ADFE-AA96-ADCBEE812252}"/>
                    </a:ext>
                  </a:extLst>
                </p:cNvPr>
                <p:cNvSpPr txBox="1"/>
                <p:nvPr/>
              </p:nvSpPr>
              <p:spPr>
                <a:xfrm>
                  <a:off x="7547050" y="611494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posterior</a:t>
                  </a:r>
                </a:p>
              </p:txBody>
            </p:sp>
            <p:sp>
              <p:nvSpPr>
                <p:cNvPr id="10061" name="FTU - levator labii">
                  <a:extLst>
                    <a:ext uri="{FF2B5EF4-FFF2-40B4-BE49-F238E27FC236}">
                      <a16:creationId xmlns:a16="http://schemas.microsoft.com/office/drawing/2014/main" id="{A5C30931-BC3D-CEE3-D4F2-FCD8E0950F8C}"/>
                    </a:ext>
                  </a:extLst>
                </p:cNvPr>
                <p:cNvSpPr txBox="1"/>
                <p:nvPr/>
              </p:nvSpPr>
              <p:spPr>
                <a:xfrm>
                  <a:off x="7547050" y="623662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Levator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scapulae</a:t>
                  </a:r>
                </a:p>
              </p:txBody>
            </p:sp>
            <p:sp>
              <p:nvSpPr>
                <p:cNvPr id="10062" name="FTU - temporalis">
                  <a:extLst>
                    <a:ext uri="{FF2B5EF4-FFF2-40B4-BE49-F238E27FC236}">
                      <a16:creationId xmlns:a16="http://schemas.microsoft.com/office/drawing/2014/main" id="{E4C53A84-A10B-D4BD-283E-6D9AD1AE8762}"/>
                    </a:ext>
                  </a:extLst>
                </p:cNvPr>
                <p:cNvSpPr txBox="1"/>
                <p:nvPr/>
              </p:nvSpPr>
              <p:spPr>
                <a:xfrm>
                  <a:off x="7547050" y="635641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superior</a:t>
                  </a:r>
                </a:p>
              </p:txBody>
            </p:sp>
          </p:grpSp>
          <p:grpSp>
            <p:nvGrpSpPr>
              <p:cNvPr id="10045" name="organ group - facial muscles">
                <a:extLst>
                  <a:ext uri="{FF2B5EF4-FFF2-40B4-BE49-F238E27FC236}">
                    <a16:creationId xmlns:a16="http://schemas.microsoft.com/office/drawing/2014/main" id="{4EE4447F-D76C-01E5-553F-DC1BD27A2139}"/>
                  </a:ext>
                </a:extLst>
              </p:cNvPr>
              <p:cNvGrpSpPr/>
              <p:nvPr/>
            </p:nvGrpSpPr>
            <p:grpSpPr>
              <a:xfrm>
                <a:off x="7139434" y="12258318"/>
                <a:ext cx="1440000" cy="959732"/>
                <a:chOff x="7554484" y="5261327"/>
                <a:chExt cx="1440000" cy="959732"/>
              </a:xfrm>
            </p:grpSpPr>
            <p:sp>
              <p:nvSpPr>
                <p:cNvPr id="10046" name="FTU - orbicularis oculi">
                  <a:extLst>
                    <a:ext uri="{FF2B5EF4-FFF2-40B4-BE49-F238E27FC236}">
                      <a16:creationId xmlns:a16="http://schemas.microsoft.com/office/drawing/2014/main" id="{05920EC5-5888-4AD6-D6E4-39F4886A63C1}"/>
                    </a:ext>
                  </a:extLst>
                </p:cNvPr>
                <p:cNvSpPr txBox="1"/>
                <p:nvPr/>
              </p:nvSpPr>
              <p:spPr>
                <a:xfrm>
                  <a:off x="7554484" y="526132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inferior</a:t>
                  </a:r>
                </a:p>
              </p:txBody>
            </p:sp>
            <p:sp>
              <p:nvSpPr>
                <p:cNvPr id="10047" name="FTU - occipitofrontalis">
                  <a:extLst>
                    <a:ext uri="{FF2B5EF4-FFF2-40B4-BE49-F238E27FC236}">
                      <a16:creationId xmlns:a16="http://schemas.microsoft.com/office/drawing/2014/main" id="{8DE75E49-C398-479D-5D0D-D843DDB12F35}"/>
                    </a:ext>
                  </a:extLst>
                </p:cNvPr>
                <p:cNvSpPr txBox="1"/>
                <p:nvPr/>
              </p:nvSpPr>
              <p:spPr>
                <a:xfrm>
                  <a:off x="7554484" y="538300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posterior minor</a:t>
                  </a:r>
                </a:p>
              </p:txBody>
            </p:sp>
            <p:sp>
              <p:nvSpPr>
                <p:cNvPr id="10048" name="FTU - nasalis">
                  <a:extLst>
                    <a:ext uri="{FF2B5EF4-FFF2-40B4-BE49-F238E27FC236}">
                      <a16:creationId xmlns:a16="http://schemas.microsoft.com/office/drawing/2014/main" id="{EBCDD0EC-A45D-3EA8-C11E-9A233652A471}"/>
                    </a:ext>
                  </a:extLst>
                </p:cNvPr>
                <p:cNvSpPr txBox="1"/>
                <p:nvPr/>
              </p:nvSpPr>
              <p:spPr>
                <a:xfrm>
                  <a:off x="7554484" y="550467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posterior major</a:t>
                  </a:r>
                </a:p>
              </p:txBody>
            </p:sp>
            <p:sp>
              <p:nvSpPr>
                <p:cNvPr id="10049" name="FTU - zygomaticus major">
                  <a:extLst>
                    <a:ext uri="{FF2B5EF4-FFF2-40B4-BE49-F238E27FC236}">
                      <a16:creationId xmlns:a16="http://schemas.microsoft.com/office/drawing/2014/main" id="{9FFBBF13-1C68-E064-0D35-6FE58EB2DDB3}"/>
                    </a:ext>
                  </a:extLst>
                </p:cNvPr>
                <p:cNvSpPr txBox="1"/>
                <p:nvPr/>
              </p:nvSpPr>
              <p:spPr>
                <a:xfrm>
                  <a:off x="7554484" y="562635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capitis</a:t>
                  </a:r>
                </a:p>
              </p:txBody>
            </p:sp>
            <p:sp>
              <p:nvSpPr>
                <p:cNvPr id="10050" name="FTU - zygomaticus minor">
                  <a:extLst>
                    <a:ext uri="{FF2B5EF4-FFF2-40B4-BE49-F238E27FC236}">
                      <a16:creationId xmlns:a16="http://schemas.microsoft.com/office/drawing/2014/main" id="{D285132E-1524-2E84-5371-CC8C2C86DBDD}"/>
                    </a:ext>
                  </a:extLst>
                </p:cNvPr>
                <p:cNvSpPr txBox="1"/>
                <p:nvPr/>
              </p:nvSpPr>
              <p:spPr>
                <a:xfrm>
                  <a:off x="7554484" y="574803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Longissimus capitis</a:t>
                  </a:r>
                </a:p>
              </p:txBody>
            </p:sp>
            <p:sp>
              <p:nvSpPr>
                <p:cNvPr id="10051" name="FTU - orbicularis oris">
                  <a:extLst>
                    <a:ext uri="{FF2B5EF4-FFF2-40B4-BE49-F238E27FC236}">
                      <a16:creationId xmlns:a16="http://schemas.microsoft.com/office/drawing/2014/main" id="{A048FAE3-779C-6BBE-66BE-34685DB2A253}"/>
                    </a:ext>
                  </a:extLst>
                </p:cNvPr>
                <p:cNvSpPr txBox="1"/>
                <p:nvPr/>
              </p:nvSpPr>
              <p:spPr>
                <a:xfrm>
                  <a:off x="7554484" y="586970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Splenius capitis</a:t>
                  </a:r>
                </a:p>
              </p:txBody>
            </p:sp>
            <p:sp>
              <p:nvSpPr>
                <p:cNvPr id="10052" name="FTU - depressor anguli oris">
                  <a:extLst>
                    <a:ext uri="{FF2B5EF4-FFF2-40B4-BE49-F238E27FC236}">
                      <a16:creationId xmlns:a16="http://schemas.microsoft.com/office/drawing/2014/main" id="{6FB50E0A-5F38-72C9-F204-E7ED4004F5DE}"/>
                    </a:ext>
                  </a:extLst>
                </p:cNvPr>
                <p:cNvSpPr txBox="1"/>
                <p:nvPr/>
              </p:nvSpPr>
              <p:spPr>
                <a:xfrm>
                  <a:off x="7554484" y="599138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superior</a:t>
                  </a:r>
                </a:p>
              </p:txBody>
            </p:sp>
            <p:sp>
              <p:nvSpPr>
                <p:cNvPr id="10053" name="FTU - levator labii">
                  <a:extLst>
                    <a:ext uri="{FF2B5EF4-FFF2-40B4-BE49-F238E27FC236}">
                      <a16:creationId xmlns:a16="http://schemas.microsoft.com/office/drawing/2014/main" id="{CBAD1458-6741-771F-DFF4-E517B8E09E4B}"/>
                    </a:ext>
                  </a:extLst>
                </p:cNvPr>
                <p:cNvSpPr txBox="1"/>
                <p:nvPr/>
              </p:nvSpPr>
              <p:spPr>
                <a:xfrm>
                  <a:off x="7554484" y="611305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inferior</a:t>
                  </a:r>
                </a:p>
              </p:txBody>
            </p:sp>
          </p:grpSp>
        </p:grpSp>
        <p:grpSp>
          <p:nvGrpSpPr>
            <p:cNvPr id="9920" name="Group 9919">
              <a:extLst>
                <a:ext uri="{FF2B5EF4-FFF2-40B4-BE49-F238E27FC236}">
                  <a16:creationId xmlns:a16="http://schemas.microsoft.com/office/drawing/2014/main" id="{34B4994D-A491-40A1-7802-D8F3C608B2C6}"/>
                </a:ext>
              </a:extLst>
            </p:cNvPr>
            <p:cNvGrpSpPr/>
            <p:nvPr/>
          </p:nvGrpSpPr>
          <p:grpSpPr>
            <a:xfrm>
              <a:off x="10022596" y="10456151"/>
              <a:ext cx="84788" cy="91092"/>
              <a:chOff x="12626158" y="10798008"/>
              <a:chExt cx="84788" cy="91092"/>
            </a:xfrm>
          </p:grpSpPr>
          <p:sp>
            <p:nvSpPr>
              <p:cNvPr id="10040" name="Text Box 3036">
                <a:extLst>
                  <a:ext uri="{FF2B5EF4-FFF2-40B4-BE49-F238E27FC236}">
                    <a16:creationId xmlns:a16="http://schemas.microsoft.com/office/drawing/2014/main" id="{F5D1599D-4BEA-7DE1-46FC-0DFF880D74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41" name="Text Box 3036">
                <a:extLst>
                  <a:ext uri="{FF2B5EF4-FFF2-40B4-BE49-F238E27FC236}">
                    <a16:creationId xmlns:a16="http://schemas.microsoft.com/office/drawing/2014/main" id="{D56BB456-FA7F-87DF-D918-A5DE50B3CF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42" name="Text Box 3036">
                <a:extLst>
                  <a:ext uri="{FF2B5EF4-FFF2-40B4-BE49-F238E27FC236}">
                    <a16:creationId xmlns:a16="http://schemas.microsoft.com/office/drawing/2014/main" id="{81EAB7DB-CB7B-3A29-82F5-6BEB61DD4F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21" name="Group 9920">
              <a:extLst>
                <a:ext uri="{FF2B5EF4-FFF2-40B4-BE49-F238E27FC236}">
                  <a16:creationId xmlns:a16="http://schemas.microsoft.com/office/drawing/2014/main" id="{E706DC25-215D-DC84-C7BC-7E0D0A94C19B}"/>
                </a:ext>
              </a:extLst>
            </p:cNvPr>
            <p:cNvGrpSpPr/>
            <p:nvPr/>
          </p:nvGrpSpPr>
          <p:grpSpPr>
            <a:xfrm>
              <a:off x="10019798" y="10336106"/>
              <a:ext cx="84788" cy="91092"/>
              <a:chOff x="12626158" y="10798008"/>
              <a:chExt cx="84788" cy="91092"/>
            </a:xfrm>
          </p:grpSpPr>
          <p:sp>
            <p:nvSpPr>
              <p:cNvPr id="10037" name="Text Box 3036">
                <a:extLst>
                  <a:ext uri="{FF2B5EF4-FFF2-40B4-BE49-F238E27FC236}">
                    <a16:creationId xmlns:a16="http://schemas.microsoft.com/office/drawing/2014/main" id="{C9DA38DA-B263-05E1-C6E8-BE7F9F2406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38" name="Text Box 3036">
                <a:extLst>
                  <a:ext uri="{FF2B5EF4-FFF2-40B4-BE49-F238E27FC236}">
                    <a16:creationId xmlns:a16="http://schemas.microsoft.com/office/drawing/2014/main" id="{CD41AE0B-F271-8C02-40CF-DA1F44A955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39" name="Text Box 3036">
                <a:extLst>
                  <a:ext uri="{FF2B5EF4-FFF2-40B4-BE49-F238E27FC236}">
                    <a16:creationId xmlns:a16="http://schemas.microsoft.com/office/drawing/2014/main" id="{201194BE-D0EE-6E4A-F982-9A06EE31DB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22" name="Group 9921">
              <a:extLst>
                <a:ext uri="{FF2B5EF4-FFF2-40B4-BE49-F238E27FC236}">
                  <a16:creationId xmlns:a16="http://schemas.microsoft.com/office/drawing/2014/main" id="{1587D50B-A2F7-2F5B-D2E6-6E2D792D855B}"/>
                </a:ext>
              </a:extLst>
            </p:cNvPr>
            <p:cNvGrpSpPr/>
            <p:nvPr/>
          </p:nvGrpSpPr>
          <p:grpSpPr>
            <a:xfrm>
              <a:off x="10022323" y="10699489"/>
              <a:ext cx="84788" cy="91092"/>
              <a:chOff x="12626158" y="10798008"/>
              <a:chExt cx="84788" cy="91092"/>
            </a:xfrm>
          </p:grpSpPr>
          <p:sp>
            <p:nvSpPr>
              <p:cNvPr id="10034" name="Text Box 3036">
                <a:extLst>
                  <a:ext uri="{FF2B5EF4-FFF2-40B4-BE49-F238E27FC236}">
                    <a16:creationId xmlns:a16="http://schemas.microsoft.com/office/drawing/2014/main" id="{4E5930A3-0FB0-2CAE-676C-80FD3F5D7A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35" name="Text Box 3036">
                <a:extLst>
                  <a:ext uri="{FF2B5EF4-FFF2-40B4-BE49-F238E27FC236}">
                    <a16:creationId xmlns:a16="http://schemas.microsoft.com/office/drawing/2014/main" id="{C4E767E2-B483-F056-44CE-583E0AE7D6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36" name="Text Box 3036">
                <a:extLst>
                  <a:ext uri="{FF2B5EF4-FFF2-40B4-BE49-F238E27FC236}">
                    <a16:creationId xmlns:a16="http://schemas.microsoft.com/office/drawing/2014/main" id="{A2854545-E097-32B7-9284-22A290EE26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23" name="Group 9922">
              <a:extLst>
                <a:ext uri="{FF2B5EF4-FFF2-40B4-BE49-F238E27FC236}">
                  <a16:creationId xmlns:a16="http://schemas.microsoft.com/office/drawing/2014/main" id="{EDFC7908-D6AD-99E1-3B50-F389671D143B}"/>
                </a:ext>
              </a:extLst>
            </p:cNvPr>
            <p:cNvGrpSpPr/>
            <p:nvPr/>
          </p:nvGrpSpPr>
          <p:grpSpPr>
            <a:xfrm>
              <a:off x="10020963" y="10819407"/>
              <a:ext cx="84788" cy="91092"/>
              <a:chOff x="12626158" y="10798008"/>
              <a:chExt cx="84788" cy="91092"/>
            </a:xfrm>
          </p:grpSpPr>
          <p:sp>
            <p:nvSpPr>
              <p:cNvPr id="10031" name="Text Box 3036">
                <a:extLst>
                  <a:ext uri="{FF2B5EF4-FFF2-40B4-BE49-F238E27FC236}">
                    <a16:creationId xmlns:a16="http://schemas.microsoft.com/office/drawing/2014/main" id="{4363C2F9-BAD5-8FC2-A2BA-D3157DA676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32" name="Text Box 3036">
                <a:extLst>
                  <a:ext uri="{FF2B5EF4-FFF2-40B4-BE49-F238E27FC236}">
                    <a16:creationId xmlns:a16="http://schemas.microsoft.com/office/drawing/2014/main" id="{185A985A-19E5-F985-53F5-48C398B3BC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33" name="Text Box 3036">
                <a:extLst>
                  <a:ext uri="{FF2B5EF4-FFF2-40B4-BE49-F238E27FC236}">
                    <a16:creationId xmlns:a16="http://schemas.microsoft.com/office/drawing/2014/main" id="{784E85C0-9BC4-19DB-FCB3-63376048EF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24" name="Group 9923">
              <a:extLst>
                <a:ext uri="{FF2B5EF4-FFF2-40B4-BE49-F238E27FC236}">
                  <a16:creationId xmlns:a16="http://schemas.microsoft.com/office/drawing/2014/main" id="{B9C28742-9EE2-6806-C31D-9954F57DFC86}"/>
                </a:ext>
              </a:extLst>
            </p:cNvPr>
            <p:cNvGrpSpPr/>
            <p:nvPr/>
          </p:nvGrpSpPr>
          <p:grpSpPr>
            <a:xfrm>
              <a:off x="10020963" y="10941720"/>
              <a:ext cx="84788" cy="91092"/>
              <a:chOff x="12626158" y="10798008"/>
              <a:chExt cx="84788" cy="91092"/>
            </a:xfrm>
          </p:grpSpPr>
          <p:sp>
            <p:nvSpPr>
              <p:cNvPr id="10028" name="Text Box 3036">
                <a:extLst>
                  <a:ext uri="{FF2B5EF4-FFF2-40B4-BE49-F238E27FC236}">
                    <a16:creationId xmlns:a16="http://schemas.microsoft.com/office/drawing/2014/main" id="{4355F56F-9CD5-79E1-4F0B-27F776CB9F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29" name="Text Box 3036">
                <a:extLst>
                  <a:ext uri="{FF2B5EF4-FFF2-40B4-BE49-F238E27FC236}">
                    <a16:creationId xmlns:a16="http://schemas.microsoft.com/office/drawing/2014/main" id="{FE55C36A-A255-A8FC-4F15-F8CD70D842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30" name="Text Box 3036">
                <a:extLst>
                  <a:ext uri="{FF2B5EF4-FFF2-40B4-BE49-F238E27FC236}">
                    <a16:creationId xmlns:a16="http://schemas.microsoft.com/office/drawing/2014/main" id="{40A84E97-8F57-A606-2290-44E2218246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25" name="Group 9924">
              <a:extLst>
                <a:ext uri="{FF2B5EF4-FFF2-40B4-BE49-F238E27FC236}">
                  <a16:creationId xmlns:a16="http://schemas.microsoft.com/office/drawing/2014/main" id="{73873C8D-220B-F5D1-FF14-E5CA19CE5AD5}"/>
                </a:ext>
              </a:extLst>
            </p:cNvPr>
            <p:cNvGrpSpPr/>
            <p:nvPr/>
          </p:nvGrpSpPr>
          <p:grpSpPr>
            <a:xfrm>
              <a:off x="10022367" y="11061827"/>
              <a:ext cx="84788" cy="91092"/>
              <a:chOff x="12626158" y="10798008"/>
              <a:chExt cx="84788" cy="91092"/>
            </a:xfrm>
          </p:grpSpPr>
          <p:sp>
            <p:nvSpPr>
              <p:cNvPr id="10025" name="Text Box 3036">
                <a:extLst>
                  <a:ext uri="{FF2B5EF4-FFF2-40B4-BE49-F238E27FC236}">
                    <a16:creationId xmlns:a16="http://schemas.microsoft.com/office/drawing/2014/main" id="{4D23AE27-D012-0585-9B81-509D044E1F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26" name="Text Box 3036">
                <a:extLst>
                  <a:ext uri="{FF2B5EF4-FFF2-40B4-BE49-F238E27FC236}">
                    <a16:creationId xmlns:a16="http://schemas.microsoft.com/office/drawing/2014/main" id="{DF19450D-C835-3A73-A86A-571F231ECD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27" name="Text Box 3036">
                <a:extLst>
                  <a:ext uri="{FF2B5EF4-FFF2-40B4-BE49-F238E27FC236}">
                    <a16:creationId xmlns:a16="http://schemas.microsoft.com/office/drawing/2014/main" id="{2BE07BE5-EDD6-3E99-FF72-6651A91D36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26" name="Group 9925">
              <a:extLst>
                <a:ext uri="{FF2B5EF4-FFF2-40B4-BE49-F238E27FC236}">
                  <a16:creationId xmlns:a16="http://schemas.microsoft.com/office/drawing/2014/main" id="{2A217C89-98CE-F320-38CC-D1154B4BEA10}"/>
                </a:ext>
              </a:extLst>
            </p:cNvPr>
            <p:cNvGrpSpPr/>
            <p:nvPr/>
          </p:nvGrpSpPr>
          <p:grpSpPr>
            <a:xfrm>
              <a:off x="10022367" y="11182588"/>
              <a:ext cx="84788" cy="91092"/>
              <a:chOff x="12626158" y="10798008"/>
              <a:chExt cx="84788" cy="91092"/>
            </a:xfrm>
          </p:grpSpPr>
          <p:sp>
            <p:nvSpPr>
              <p:cNvPr id="10022" name="Text Box 3036">
                <a:extLst>
                  <a:ext uri="{FF2B5EF4-FFF2-40B4-BE49-F238E27FC236}">
                    <a16:creationId xmlns:a16="http://schemas.microsoft.com/office/drawing/2014/main" id="{C9BAA133-ACB6-D4E8-822E-A43BBC8130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23" name="Text Box 3036">
                <a:extLst>
                  <a:ext uri="{FF2B5EF4-FFF2-40B4-BE49-F238E27FC236}">
                    <a16:creationId xmlns:a16="http://schemas.microsoft.com/office/drawing/2014/main" id="{968A2EB4-6E63-64A4-60D5-9939C00C87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24" name="Text Box 3036">
                <a:extLst>
                  <a:ext uri="{FF2B5EF4-FFF2-40B4-BE49-F238E27FC236}">
                    <a16:creationId xmlns:a16="http://schemas.microsoft.com/office/drawing/2014/main" id="{79EF3D75-DE64-F6D7-2C55-3E003F3C2B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27" name="Group 9926">
              <a:extLst>
                <a:ext uri="{FF2B5EF4-FFF2-40B4-BE49-F238E27FC236}">
                  <a16:creationId xmlns:a16="http://schemas.microsoft.com/office/drawing/2014/main" id="{35279141-1361-05C6-E73E-B3C644DC68B4}"/>
                </a:ext>
              </a:extLst>
            </p:cNvPr>
            <p:cNvGrpSpPr/>
            <p:nvPr/>
          </p:nvGrpSpPr>
          <p:grpSpPr>
            <a:xfrm>
              <a:off x="10023347" y="11306674"/>
              <a:ext cx="84788" cy="91092"/>
              <a:chOff x="12626158" y="10798008"/>
              <a:chExt cx="84788" cy="91092"/>
            </a:xfrm>
          </p:grpSpPr>
          <p:sp>
            <p:nvSpPr>
              <p:cNvPr id="10019" name="Text Box 3036">
                <a:extLst>
                  <a:ext uri="{FF2B5EF4-FFF2-40B4-BE49-F238E27FC236}">
                    <a16:creationId xmlns:a16="http://schemas.microsoft.com/office/drawing/2014/main" id="{8B6D7AD8-6BDD-071C-B0D2-9540C58971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20" name="Text Box 3036">
                <a:extLst>
                  <a:ext uri="{FF2B5EF4-FFF2-40B4-BE49-F238E27FC236}">
                    <a16:creationId xmlns:a16="http://schemas.microsoft.com/office/drawing/2014/main" id="{DADD3CBD-CAD3-22DF-71E3-832AC6FB49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21" name="Text Box 3036">
                <a:extLst>
                  <a:ext uri="{FF2B5EF4-FFF2-40B4-BE49-F238E27FC236}">
                    <a16:creationId xmlns:a16="http://schemas.microsoft.com/office/drawing/2014/main" id="{74353376-41E4-B851-D6A4-124179F852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28" name="Group 9927">
              <a:extLst>
                <a:ext uri="{FF2B5EF4-FFF2-40B4-BE49-F238E27FC236}">
                  <a16:creationId xmlns:a16="http://schemas.microsoft.com/office/drawing/2014/main" id="{ABACD596-60CF-3BC9-EB86-31071481DC34}"/>
                </a:ext>
              </a:extLst>
            </p:cNvPr>
            <p:cNvGrpSpPr/>
            <p:nvPr/>
          </p:nvGrpSpPr>
          <p:grpSpPr>
            <a:xfrm>
              <a:off x="10023307" y="11427130"/>
              <a:ext cx="84788" cy="91092"/>
              <a:chOff x="12626158" y="10798008"/>
              <a:chExt cx="84788" cy="91092"/>
            </a:xfrm>
          </p:grpSpPr>
          <p:sp>
            <p:nvSpPr>
              <p:cNvPr id="10016" name="Text Box 3036">
                <a:extLst>
                  <a:ext uri="{FF2B5EF4-FFF2-40B4-BE49-F238E27FC236}">
                    <a16:creationId xmlns:a16="http://schemas.microsoft.com/office/drawing/2014/main" id="{9A21E77B-FDB8-5777-92BE-65696CECC3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17" name="Text Box 3036">
                <a:extLst>
                  <a:ext uri="{FF2B5EF4-FFF2-40B4-BE49-F238E27FC236}">
                    <a16:creationId xmlns:a16="http://schemas.microsoft.com/office/drawing/2014/main" id="{3626A799-86B2-2215-741D-8B7A26CF46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18" name="Text Box 3036">
                <a:extLst>
                  <a:ext uri="{FF2B5EF4-FFF2-40B4-BE49-F238E27FC236}">
                    <a16:creationId xmlns:a16="http://schemas.microsoft.com/office/drawing/2014/main" id="{9EA3F116-6023-5A3C-F53A-C8ECEF743C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29" name="Group 9928">
              <a:extLst>
                <a:ext uri="{FF2B5EF4-FFF2-40B4-BE49-F238E27FC236}">
                  <a16:creationId xmlns:a16="http://schemas.microsoft.com/office/drawing/2014/main" id="{9292E5B1-1D7D-C788-2D27-DE97F6F6DFD6}"/>
                </a:ext>
              </a:extLst>
            </p:cNvPr>
            <p:cNvGrpSpPr/>
            <p:nvPr/>
          </p:nvGrpSpPr>
          <p:grpSpPr>
            <a:xfrm>
              <a:off x="10023347" y="11546437"/>
              <a:ext cx="84788" cy="91092"/>
              <a:chOff x="12626158" y="10798008"/>
              <a:chExt cx="84788" cy="91092"/>
            </a:xfrm>
          </p:grpSpPr>
          <p:sp>
            <p:nvSpPr>
              <p:cNvPr id="10013" name="Text Box 3036">
                <a:extLst>
                  <a:ext uri="{FF2B5EF4-FFF2-40B4-BE49-F238E27FC236}">
                    <a16:creationId xmlns:a16="http://schemas.microsoft.com/office/drawing/2014/main" id="{B01D9831-AD40-2A93-B34B-6E7717615D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14" name="Text Box 3036">
                <a:extLst>
                  <a:ext uri="{FF2B5EF4-FFF2-40B4-BE49-F238E27FC236}">
                    <a16:creationId xmlns:a16="http://schemas.microsoft.com/office/drawing/2014/main" id="{E1A2BCE6-DFCE-ACF6-A749-AEE8BB6187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15" name="Text Box 3036">
                <a:extLst>
                  <a:ext uri="{FF2B5EF4-FFF2-40B4-BE49-F238E27FC236}">
                    <a16:creationId xmlns:a16="http://schemas.microsoft.com/office/drawing/2014/main" id="{ACF65F30-C228-F545-4829-A806B6E354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30" name="Group 9929">
              <a:extLst>
                <a:ext uri="{FF2B5EF4-FFF2-40B4-BE49-F238E27FC236}">
                  <a16:creationId xmlns:a16="http://schemas.microsoft.com/office/drawing/2014/main" id="{A88EFA97-15DA-1BB0-E4BA-AC7F926FB0F7}"/>
                </a:ext>
              </a:extLst>
            </p:cNvPr>
            <p:cNvGrpSpPr/>
            <p:nvPr/>
          </p:nvGrpSpPr>
          <p:grpSpPr>
            <a:xfrm>
              <a:off x="10023307" y="11674442"/>
              <a:ext cx="84788" cy="91092"/>
              <a:chOff x="12626158" y="10798008"/>
              <a:chExt cx="84788" cy="91092"/>
            </a:xfrm>
          </p:grpSpPr>
          <p:sp>
            <p:nvSpPr>
              <p:cNvPr id="10010" name="Text Box 3036">
                <a:extLst>
                  <a:ext uri="{FF2B5EF4-FFF2-40B4-BE49-F238E27FC236}">
                    <a16:creationId xmlns:a16="http://schemas.microsoft.com/office/drawing/2014/main" id="{A48FE972-644D-C841-4A10-7F62BDAF7A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11" name="Text Box 3036">
                <a:extLst>
                  <a:ext uri="{FF2B5EF4-FFF2-40B4-BE49-F238E27FC236}">
                    <a16:creationId xmlns:a16="http://schemas.microsoft.com/office/drawing/2014/main" id="{DAA7F5CE-29FD-65CD-CD7D-1E04B5C6FA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12" name="Text Box 3036">
                <a:extLst>
                  <a:ext uri="{FF2B5EF4-FFF2-40B4-BE49-F238E27FC236}">
                    <a16:creationId xmlns:a16="http://schemas.microsoft.com/office/drawing/2014/main" id="{3781BF06-7ABB-92C5-F36C-E431541FD7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31" name="Group 9930">
              <a:extLst>
                <a:ext uri="{FF2B5EF4-FFF2-40B4-BE49-F238E27FC236}">
                  <a16:creationId xmlns:a16="http://schemas.microsoft.com/office/drawing/2014/main" id="{ADF5FAF5-4E8B-E3D6-64F6-9117E0B55F75}"/>
                </a:ext>
              </a:extLst>
            </p:cNvPr>
            <p:cNvGrpSpPr/>
            <p:nvPr/>
          </p:nvGrpSpPr>
          <p:grpSpPr>
            <a:xfrm>
              <a:off x="10022104" y="12040461"/>
              <a:ext cx="84788" cy="91092"/>
              <a:chOff x="12626158" y="10798008"/>
              <a:chExt cx="84788" cy="91092"/>
            </a:xfrm>
          </p:grpSpPr>
          <p:sp>
            <p:nvSpPr>
              <p:cNvPr id="10007" name="Text Box 3036">
                <a:extLst>
                  <a:ext uri="{FF2B5EF4-FFF2-40B4-BE49-F238E27FC236}">
                    <a16:creationId xmlns:a16="http://schemas.microsoft.com/office/drawing/2014/main" id="{CECE2604-400A-D2AC-1DE7-BC9C1740A9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08" name="Text Box 3036">
                <a:extLst>
                  <a:ext uri="{FF2B5EF4-FFF2-40B4-BE49-F238E27FC236}">
                    <a16:creationId xmlns:a16="http://schemas.microsoft.com/office/drawing/2014/main" id="{662242A6-1984-4926-8094-A376ABCAC9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09" name="Text Box 3036">
                <a:extLst>
                  <a:ext uri="{FF2B5EF4-FFF2-40B4-BE49-F238E27FC236}">
                    <a16:creationId xmlns:a16="http://schemas.microsoft.com/office/drawing/2014/main" id="{3FFB21CE-4BF7-8960-64BE-35819BA5CB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32" name="Group 9931">
              <a:extLst>
                <a:ext uri="{FF2B5EF4-FFF2-40B4-BE49-F238E27FC236}">
                  <a16:creationId xmlns:a16="http://schemas.microsoft.com/office/drawing/2014/main" id="{E182F521-566C-1EDC-A3F0-170204784A80}"/>
                </a:ext>
              </a:extLst>
            </p:cNvPr>
            <p:cNvGrpSpPr/>
            <p:nvPr/>
          </p:nvGrpSpPr>
          <p:grpSpPr>
            <a:xfrm>
              <a:off x="10020900" y="12161297"/>
              <a:ext cx="84788" cy="91092"/>
              <a:chOff x="12626158" y="10798008"/>
              <a:chExt cx="84788" cy="91092"/>
            </a:xfrm>
          </p:grpSpPr>
          <p:sp>
            <p:nvSpPr>
              <p:cNvPr id="10004" name="Text Box 3036">
                <a:extLst>
                  <a:ext uri="{FF2B5EF4-FFF2-40B4-BE49-F238E27FC236}">
                    <a16:creationId xmlns:a16="http://schemas.microsoft.com/office/drawing/2014/main" id="{E5407B1B-E86D-54F1-C4BA-CD43ACD9D0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05" name="Text Box 3036">
                <a:extLst>
                  <a:ext uri="{FF2B5EF4-FFF2-40B4-BE49-F238E27FC236}">
                    <a16:creationId xmlns:a16="http://schemas.microsoft.com/office/drawing/2014/main" id="{76F7855C-7889-B69F-E952-E3F2C0C0E7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06" name="Text Box 3036">
                <a:extLst>
                  <a:ext uri="{FF2B5EF4-FFF2-40B4-BE49-F238E27FC236}">
                    <a16:creationId xmlns:a16="http://schemas.microsoft.com/office/drawing/2014/main" id="{020E7C89-17F4-B4F3-B610-1DD4FCADDF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33" name="Group 9932">
              <a:extLst>
                <a:ext uri="{FF2B5EF4-FFF2-40B4-BE49-F238E27FC236}">
                  <a16:creationId xmlns:a16="http://schemas.microsoft.com/office/drawing/2014/main" id="{55638E86-427B-BEF7-EFB2-B8AA4985E12B}"/>
                </a:ext>
              </a:extLst>
            </p:cNvPr>
            <p:cNvGrpSpPr/>
            <p:nvPr/>
          </p:nvGrpSpPr>
          <p:grpSpPr>
            <a:xfrm>
              <a:off x="10021831" y="12283799"/>
              <a:ext cx="84788" cy="91092"/>
              <a:chOff x="12626158" y="10798008"/>
              <a:chExt cx="84788" cy="91092"/>
            </a:xfrm>
          </p:grpSpPr>
          <p:sp>
            <p:nvSpPr>
              <p:cNvPr id="10001" name="Text Box 3036">
                <a:extLst>
                  <a:ext uri="{FF2B5EF4-FFF2-40B4-BE49-F238E27FC236}">
                    <a16:creationId xmlns:a16="http://schemas.microsoft.com/office/drawing/2014/main" id="{CEFD538C-09D0-9954-B21D-6F98BA3B54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02" name="Text Box 3036">
                <a:extLst>
                  <a:ext uri="{FF2B5EF4-FFF2-40B4-BE49-F238E27FC236}">
                    <a16:creationId xmlns:a16="http://schemas.microsoft.com/office/drawing/2014/main" id="{F5D42DCC-F380-6748-758E-6C928FF826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03" name="Text Box 3036">
                <a:extLst>
                  <a:ext uri="{FF2B5EF4-FFF2-40B4-BE49-F238E27FC236}">
                    <a16:creationId xmlns:a16="http://schemas.microsoft.com/office/drawing/2014/main" id="{75B5AFD0-4A4E-7BCF-BCEA-8F676E4A0D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34" name="Group 9933">
              <a:extLst>
                <a:ext uri="{FF2B5EF4-FFF2-40B4-BE49-F238E27FC236}">
                  <a16:creationId xmlns:a16="http://schemas.microsoft.com/office/drawing/2014/main" id="{414A0643-A409-5CE1-AE2C-F2ABE3CA48F7}"/>
                </a:ext>
              </a:extLst>
            </p:cNvPr>
            <p:cNvGrpSpPr/>
            <p:nvPr/>
          </p:nvGrpSpPr>
          <p:grpSpPr>
            <a:xfrm>
              <a:off x="10020471" y="12403717"/>
              <a:ext cx="84788" cy="91092"/>
              <a:chOff x="12626158" y="10798008"/>
              <a:chExt cx="84788" cy="91092"/>
            </a:xfrm>
          </p:grpSpPr>
          <p:sp>
            <p:nvSpPr>
              <p:cNvPr id="9998" name="Text Box 3036">
                <a:extLst>
                  <a:ext uri="{FF2B5EF4-FFF2-40B4-BE49-F238E27FC236}">
                    <a16:creationId xmlns:a16="http://schemas.microsoft.com/office/drawing/2014/main" id="{78039748-8FE3-10A9-E2D7-46931E78FA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99" name="Text Box 3036">
                <a:extLst>
                  <a:ext uri="{FF2B5EF4-FFF2-40B4-BE49-F238E27FC236}">
                    <a16:creationId xmlns:a16="http://schemas.microsoft.com/office/drawing/2014/main" id="{51BF1263-FDDD-4921-F125-D79A252501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00" name="Text Box 3036">
                <a:extLst>
                  <a:ext uri="{FF2B5EF4-FFF2-40B4-BE49-F238E27FC236}">
                    <a16:creationId xmlns:a16="http://schemas.microsoft.com/office/drawing/2014/main" id="{4F4D7D22-87A8-580E-F574-95F32EBA1C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35" name="Group 9934">
              <a:extLst>
                <a:ext uri="{FF2B5EF4-FFF2-40B4-BE49-F238E27FC236}">
                  <a16:creationId xmlns:a16="http://schemas.microsoft.com/office/drawing/2014/main" id="{BFF33E58-291A-73DE-AF70-617E05FA0848}"/>
                </a:ext>
              </a:extLst>
            </p:cNvPr>
            <p:cNvGrpSpPr/>
            <p:nvPr/>
          </p:nvGrpSpPr>
          <p:grpSpPr>
            <a:xfrm>
              <a:off x="10020471" y="12526030"/>
              <a:ext cx="84788" cy="91092"/>
              <a:chOff x="12626158" y="10798008"/>
              <a:chExt cx="84788" cy="91092"/>
            </a:xfrm>
          </p:grpSpPr>
          <p:sp>
            <p:nvSpPr>
              <p:cNvPr id="9995" name="Text Box 3036">
                <a:extLst>
                  <a:ext uri="{FF2B5EF4-FFF2-40B4-BE49-F238E27FC236}">
                    <a16:creationId xmlns:a16="http://schemas.microsoft.com/office/drawing/2014/main" id="{A60EF003-82B9-5B2D-A961-34F85C400D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96" name="Text Box 3036">
                <a:extLst>
                  <a:ext uri="{FF2B5EF4-FFF2-40B4-BE49-F238E27FC236}">
                    <a16:creationId xmlns:a16="http://schemas.microsoft.com/office/drawing/2014/main" id="{72D12354-2AFE-9BDA-162C-8E3846413B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97" name="Text Box 3036">
                <a:extLst>
                  <a:ext uri="{FF2B5EF4-FFF2-40B4-BE49-F238E27FC236}">
                    <a16:creationId xmlns:a16="http://schemas.microsoft.com/office/drawing/2014/main" id="{03735D14-E60A-AE92-0943-83C8AE2A27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36" name="Group 9935">
              <a:extLst>
                <a:ext uri="{FF2B5EF4-FFF2-40B4-BE49-F238E27FC236}">
                  <a16:creationId xmlns:a16="http://schemas.microsoft.com/office/drawing/2014/main" id="{8F150E80-15DB-313D-7665-4DCCE0709861}"/>
                </a:ext>
              </a:extLst>
            </p:cNvPr>
            <p:cNvGrpSpPr/>
            <p:nvPr/>
          </p:nvGrpSpPr>
          <p:grpSpPr>
            <a:xfrm>
              <a:off x="10021875" y="12649312"/>
              <a:ext cx="84788" cy="91092"/>
              <a:chOff x="12626158" y="10798008"/>
              <a:chExt cx="84788" cy="91092"/>
            </a:xfrm>
          </p:grpSpPr>
          <p:sp>
            <p:nvSpPr>
              <p:cNvPr id="9992" name="Text Box 3036">
                <a:extLst>
                  <a:ext uri="{FF2B5EF4-FFF2-40B4-BE49-F238E27FC236}">
                    <a16:creationId xmlns:a16="http://schemas.microsoft.com/office/drawing/2014/main" id="{CDC6793E-2A76-CB2A-A217-C1E5AAF0F2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93" name="Text Box 3036">
                <a:extLst>
                  <a:ext uri="{FF2B5EF4-FFF2-40B4-BE49-F238E27FC236}">
                    <a16:creationId xmlns:a16="http://schemas.microsoft.com/office/drawing/2014/main" id="{5ADE30B1-67B2-A9AD-06FB-A9B1F2432A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94" name="Text Box 3036">
                <a:extLst>
                  <a:ext uri="{FF2B5EF4-FFF2-40B4-BE49-F238E27FC236}">
                    <a16:creationId xmlns:a16="http://schemas.microsoft.com/office/drawing/2014/main" id="{E3538B85-F121-C110-CAE9-4018502DB5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37" name="Group 9936">
              <a:extLst>
                <a:ext uri="{FF2B5EF4-FFF2-40B4-BE49-F238E27FC236}">
                  <a16:creationId xmlns:a16="http://schemas.microsoft.com/office/drawing/2014/main" id="{B90DCE1F-0555-A75C-9B3B-F71D5F7A78E9}"/>
                </a:ext>
              </a:extLst>
            </p:cNvPr>
            <p:cNvGrpSpPr/>
            <p:nvPr/>
          </p:nvGrpSpPr>
          <p:grpSpPr>
            <a:xfrm>
              <a:off x="10021875" y="12770073"/>
              <a:ext cx="84788" cy="91092"/>
              <a:chOff x="12626158" y="10798008"/>
              <a:chExt cx="84788" cy="91092"/>
            </a:xfrm>
          </p:grpSpPr>
          <p:sp>
            <p:nvSpPr>
              <p:cNvPr id="9989" name="Text Box 3036">
                <a:extLst>
                  <a:ext uri="{FF2B5EF4-FFF2-40B4-BE49-F238E27FC236}">
                    <a16:creationId xmlns:a16="http://schemas.microsoft.com/office/drawing/2014/main" id="{DD2B33A6-49ED-D35A-675C-E567D3AE25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90" name="Text Box 3036">
                <a:extLst>
                  <a:ext uri="{FF2B5EF4-FFF2-40B4-BE49-F238E27FC236}">
                    <a16:creationId xmlns:a16="http://schemas.microsoft.com/office/drawing/2014/main" id="{E5076306-6D5D-970F-B7CA-0427566918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91" name="Text Box 3036">
                <a:extLst>
                  <a:ext uri="{FF2B5EF4-FFF2-40B4-BE49-F238E27FC236}">
                    <a16:creationId xmlns:a16="http://schemas.microsoft.com/office/drawing/2014/main" id="{1E3543FF-580B-5895-CCAE-65413C36D4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38" name="Group 9937">
              <a:extLst>
                <a:ext uri="{FF2B5EF4-FFF2-40B4-BE49-F238E27FC236}">
                  <a16:creationId xmlns:a16="http://schemas.microsoft.com/office/drawing/2014/main" id="{8A29769F-9B0B-5731-EF16-93922D4A8026}"/>
                </a:ext>
              </a:extLst>
            </p:cNvPr>
            <p:cNvGrpSpPr/>
            <p:nvPr/>
          </p:nvGrpSpPr>
          <p:grpSpPr>
            <a:xfrm>
              <a:off x="10022855" y="12897334"/>
              <a:ext cx="84788" cy="91092"/>
              <a:chOff x="12626158" y="10798008"/>
              <a:chExt cx="84788" cy="91092"/>
            </a:xfrm>
          </p:grpSpPr>
          <p:sp>
            <p:nvSpPr>
              <p:cNvPr id="9986" name="Text Box 3036">
                <a:extLst>
                  <a:ext uri="{FF2B5EF4-FFF2-40B4-BE49-F238E27FC236}">
                    <a16:creationId xmlns:a16="http://schemas.microsoft.com/office/drawing/2014/main" id="{0640E60B-4E19-C99E-5C60-4845943FAF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87" name="Text Box 3036">
                <a:extLst>
                  <a:ext uri="{FF2B5EF4-FFF2-40B4-BE49-F238E27FC236}">
                    <a16:creationId xmlns:a16="http://schemas.microsoft.com/office/drawing/2014/main" id="{F040ADC9-0FC4-D5A3-8613-2330AA8437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88" name="Text Box 3036">
                <a:extLst>
                  <a:ext uri="{FF2B5EF4-FFF2-40B4-BE49-F238E27FC236}">
                    <a16:creationId xmlns:a16="http://schemas.microsoft.com/office/drawing/2014/main" id="{72461885-4B5E-73F2-ACA2-DB11EF091C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39" name="Group 9938">
              <a:extLst>
                <a:ext uri="{FF2B5EF4-FFF2-40B4-BE49-F238E27FC236}">
                  <a16:creationId xmlns:a16="http://schemas.microsoft.com/office/drawing/2014/main" id="{C75778DB-148E-DA12-875C-06513504EE1E}"/>
                </a:ext>
              </a:extLst>
            </p:cNvPr>
            <p:cNvGrpSpPr/>
            <p:nvPr/>
          </p:nvGrpSpPr>
          <p:grpSpPr>
            <a:xfrm>
              <a:off x="10022815" y="13017790"/>
              <a:ext cx="84788" cy="91092"/>
              <a:chOff x="12626158" y="10798008"/>
              <a:chExt cx="84788" cy="91092"/>
            </a:xfrm>
          </p:grpSpPr>
          <p:sp>
            <p:nvSpPr>
              <p:cNvPr id="9983" name="Text Box 3036">
                <a:extLst>
                  <a:ext uri="{FF2B5EF4-FFF2-40B4-BE49-F238E27FC236}">
                    <a16:creationId xmlns:a16="http://schemas.microsoft.com/office/drawing/2014/main" id="{8461EE00-27FC-D972-63E6-6D16016900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84" name="Text Box 3036">
                <a:extLst>
                  <a:ext uri="{FF2B5EF4-FFF2-40B4-BE49-F238E27FC236}">
                    <a16:creationId xmlns:a16="http://schemas.microsoft.com/office/drawing/2014/main" id="{73E50061-6DE0-110D-C42A-61E26038CC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85" name="Text Box 3036">
                <a:extLst>
                  <a:ext uri="{FF2B5EF4-FFF2-40B4-BE49-F238E27FC236}">
                    <a16:creationId xmlns:a16="http://schemas.microsoft.com/office/drawing/2014/main" id="{8755E062-A1D4-F6B5-36C4-B08632470E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40" name="Group 9939">
              <a:extLst>
                <a:ext uri="{FF2B5EF4-FFF2-40B4-BE49-F238E27FC236}">
                  <a16:creationId xmlns:a16="http://schemas.microsoft.com/office/drawing/2014/main" id="{D9376B42-4747-DA25-A6C1-7A87FDA70E7C}"/>
                </a:ext>
              </a:extLst>
            </p:cNvPr>
            <p:cNvGrpSpPr/>
            <p:nvPr/>
          </p:nvGrpSpPr>
          <p:grpSpPr>
            <a:xfrm>
              <a:off x="10022855" y="13140272"/>
              <a:ext cx="84788" cy="91092"/>
              <a:chOff x="12626158" y="10798008"/>
              <a:chExt cx="84788" cy="91092"/>
            </a:xfrm>
          </p:grpSpPr>
          <p:sp>
            <p:nvSpPr>
              <p:cNvPr id="9980" name="Text Box 3036">
                <a:extLst>
                  <a:ext uri="{FF2B5EF4-FFF2-40B4-BE49-F238E27FC236}">
                    <a16:creationId xmlns:a16="http://schemas.microsoft.com/office/drawing/2014/main" id="{EA1AFCEF-A1D7-6FF1-39F2-52DB4D1EBC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81" name="Text Box 3036">
                <a:extLst>
                  <a:ext uri="{FF2B5EF4-FFF2-40B4-BE49-F238E27FC236}">
                    <a16:creationId xmlns:a16="http://schemas.microsoft.com/office/drawing/2014/main" id="{B2525F42-231D-3D6E-8074-7A3CBD2309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82" name="Text Box 3036">
                <a:extLst>
                  <a:ext uri="{FF2B5EF4-FFF2-40B4-BE49-F238E27FC236}">
                    <a16:creationId xmlns:a16="http://schemas.microsoft.com/office/drawing/2014/main" id="{BC26DDA1-0C4E-0D2C-E100-FEEA3E0EFC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41" name="Group 9940">
              <a:extLst>
                <a:ext uri="{FF2B5EF4-FFF2-40B4-BE49-F238E27FC236}">
                  <a16:creationId xmlns:a16="http://schemas.microsoft.com/office/drawing/2014/main" id="{829C1DBA-5BDB-C09F-EB43-1D6707B45F54}"/>
                </a:ext>
              </a:extLst>
            </p:cNvPr>
            <p:cNvGrpSpPr/>
            <p:nvPr/>
          </p:nvGrpSpPr>
          <p:grpSpPr>
            <a:xfrm>
              <a:off x="10022815" y="13265102"/>
              <a:ext cx="84788" cy="91092"/>
              <a:chOff x="12626158" y="10798008"/>
              <a:chExt cx="84788" cy="91092"/>
            </a:xfrm>
          </p:grpSpPr>
          <p:sp>
            <p:nvSpPr>
              <p:cNvPr id="9977" name="Text Box 3036">
                <a:extLst>
                  <a:ext uri="{FF2B5EF4-FFF2-40B4-BE49-F238E27FC236}">
                    <a16:creationId xmlns:a16="http://schemas.microsoft.com/office/drawing/2014/main" id="{EBE96D06-F833-B58B-F657-AE43B44F41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78" name="Text Box 3036">
                <a:extLst>
                  <a:ext uri="{FF2B5EF4-FFF2-40B4-BE49-F238E27FC236}">
                    <a16:creationId xmlns:a16="http://schemas.microsoft.com/office/drawing/2014/main" id="{B45A908E-F57A-84B3-63A6-56DC9C4289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79" name="Text Box 3036">
                <a:extLst>
                  <a:ext uri="{FF2B5EF4-FFF2-40B4-BE49-F238E27FC236}">
                    <a16:creationId xmlns:a16="http://schemas.microsoft.com/office/drawing/2014/main" id="{722E0D22-39F7-D627-9413-EBA6D8C3F1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42" name="Group 9941">
              <a:extLst>
                <a:ext uri="{FF2B5EF4-FFF2-40B4-BE49-F238E27FC236}">
                  <a16:creationId xmlns:a16="http://schemas.microsoft.com/office/drawing/2014/main" id="{B60C557C-661E-23B1-8916-0A3A05D32099}"/>
                </a:ext>
              </a:extLst>
            </p:cNvPr>
            <p:cNvGrpSpPr/>
            <p:nvPr/>
          </p:nvGrpSpPr>
          <p:grpSpPr>
            <a:xfrm>
              <a:off x="10022815" y="13387858"/>
              <a:ext cx="84788" cy="91092"/>
              <a:chOff x="12626158" y="10798008"/>
              <a:chExt cx="84788" cy="91092"/>
            </a:xfrm>
          </p:grpSpPr>
          <p:sp>
            <p:nvSpPr>
              <p:cNvPr id="9974" name="Text Box 3036">
                <a:extLst>
                  <a:ext uri="{FF2B5EF4-FFF2-40B4-BE49-F238E27FC236}">
                    <a16:creationId xmlns:a16="http://schemas.microsoft.com/office/drawing/2014/main" id="{2C30E094-D92A-FAC5-3438-DF149BB490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75" name="Text Box 3036">
                <a:extLst>
                  <a:ext uri="{FF2B5EF4-FFF2-40B4-BE49-F238E27FC236}">
                    <a16:creationId xmlns:a16="http://schemas.microsoft.com/office/drawing/2014/main" id="{213167CA-DBC4-86E0-F89A-91FCBFEFED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76" name="Text Box 3036">
                <a:extLst>
                  <a:ext uri="{FF2B5EF4-FFF2-40B4-BE49-F238E27FC236}">
                    <a16:creationId xmlns:a16="http://schemas.microsoft.com/office/drawing/2014/main" id="{1ABDE089-ED9B-E395-4629-67B612264E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43" name="Group 9942">
              <a:extLst>
                <a:ext uri="{FF2B5EF4-FFF2-40B4-BE49-F238E27FC236}">
                  <a16:creationId xmlns:a16="http://schemas.microsoft.com/office/drawing/2014/main" id="{DAEBDA01-BDC1-77B3-F5BE-C56B7262A15D}"/>
                </a:ext>
              </a:extLst>
            </p:cNvPr>
            <p:cNvGrpSpPr/>
            <p:nvPr/>
          </p:nvGrpSpPr>
          <p:grpSpPr>
            <a:xfrm>
              <a:off x="10022815" y="13507696"/>
              <a:ext cx="84788" cy="91092"/>
              <a:chOff x="12626158" y="10798008"/>
              <a:chExt cx="84788" cy="91092"/>
            </a:xfrm>
          </p:grpSpPr>
          <p:sp>
            <p:nvSpPr>
              <p:cNvPr id="9971" name="Text Box 3036">
                <a:extLst>
                  <a:ext uri="{FF2B5EF4-FFF2-40B4-BE49-F238E27FC236}">
                    <a16:creationId xmlns:a16="http://schemas.microsoft.com/office/drawing/2014/main" id="{0B534207-3D2B-4B70-659A-1B7D416135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72" name="Text Box 3036">
                <a:extLst>
                  <a:ext uri="{FF2B5EF4-FFF2-40B4-BE49-F238E27FC236}">
                    <a16:creationId xmlns:a16="http://schemas.microsoft.com/office/drawing/2014/main" id="{488D4743-6F32-F171-02FE-1D089FDD2C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73" name="Text Box 3036">
                <a:extLst>
                  <a:ext uri="{FF2B5EF4-FFF2-40B4-BE49-F238E27FC236}">
                    <a16:creationId xmlns:a16="http://schemas.microsoft.com/office/drawing/2014/main" id="{2016FC76-8897-3293-68F1-FF84E4C1A6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44" name="Group 9943">
              <a:extLst>
                <a:ext uri="{FF2B5EF4-FFF2-40B4-BE49-F238E27FC236}">
                  <a16:creationId xmlns:a16="http://schemas.microsoft.com/office/drawing/2014/main" id="{1944AA78-77E9-5FBC-4B0F-26E94319AB91}"/>
                </a:ext>
              </a:extLst>
            </p:cNvPr>
            <p:cNvGrpSpPr/>
            <p:nvPr/>
          </p:nvGrpSpPr>
          <p:grpSpPr>
            <a:xfrm>
              <a:off x="10022912" y="13624714"/>
              <a:ext cx="84788" cy="91092"/>
              <a:chOff x="12626158" y="10798008"/>
              <a:chExt cx="84788" cy="91092"/>
            </a:xfrm>
          </p:grpSpPr>
          <p:sp>
            <p:nvSpPr>
              <p:cNvPr id="9968" name="Text Box 3036">
                <a:extLst>
                  <a:ext uri="{FF2B5EF4-FFF2-40B4-BE49-F238E27FC236}">
                    <a16:creationId xmlns:a16="http://schemas.microsoft.com/office/drawing/2014/main" id="{5BF86C45-E598-F8D9-67D8-9DAE692B22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69" name="Text Box 3036">
                <a:extLst>
                  <a:ext uri="{FF2B5EF4-FFF2-40B4-BE49-F238E27FC236}">
                    <a16:creationId xmlns:a16="http://schemas.microsoft.com/office/drawing/2014/main" id="{7FEBC97E-7179-304B-07E0-651A633035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70" name="Text Box 3036">
                <a:extLst>
                  <a:ext uri="{FF2B5EF4-FFF2-40B4-BE49-F238E27FC236}">
                    <a16:creationId xmlns:a16="http://schemas.microsoft.com/office/drawing/2014/main" id="{7780AEB2-B4A0-1342-8CEF-BA7AFE79B8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45" name="Group 9944">
              <a:extLst>
                <a:ext uri="{FF2B5EF4-FFF2-40B4-BE49-F238E27FC236}">
                  <a16:creationId xmlns:a16="http://schemas.microsoft.com/office/drawing/2014/main" id="{842411BB-A2CE-40E9-FDCE-9A999E42783E}"/>
                </a:ext>
              </a:extLst>
            </p:cNvPr>
            <p:cNvGrpSpPr/>
            <p:nvPr/>
          </p:nvGrpSpPr>
          <p:grpSpPr>
            <a:xfrm>
              <a:off x="10022815" y="13748562"/>
              <a:ext cx="84788" cy="91092"/>
              <a:chOff x="12626158" y="10798008"/>
              <a:chExt cx="84788" cy="91092"/>
            </a:xfrm>
          </p:grpSpPr>
          <p:sp>
            <p:nvSpPr>
              <p:cNvPr id="9965" name="Text Box 3036">
                <a:extLst>
                  <a:ext uri="{FF2B5EF4-FFF2-40B4-BE49-F238E27FC236}">
                    <a16:creationId xmlns:a16="http://schemas.microsoft.com/office/drawing/2014/main" id="{8C54950B-EF40-D4EF-C74C-8ACE586F23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66" name="Text Box 3036">
                <a:extLst>
                  <a:ext uri="{FF2B5EF4-FFF2-40B4-BE49-F238E27FC236}">
                    <a16:creationId xmlns:a16="http://schemas.microsoft.com/office/drawing/2014/main" id="{E1BEB2DB-8653-8F0B-3459-5F07046BC0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67" name="Text Box 3036">
                <a:extLst>
                  <a:ext uri="{FF2B5EF4-FFF2-40B4-BE49-F238E27FC236}">
                    <a16:creationId xmlns:a16="http://schemas.microsoft.com/office/drawing/2014/main" id="{2A8A061B-0211-F321-139E-A30528235E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46" name="Group 9945">
              <a:extLst>
                <a:ext uri="{FF2B5EF4-FFF2-40B4-BE49-F238E27FC236}">
                  <a16:creationId xmlns:a16="http://schemas.microsoft.com/office/drawing/2014/main" id="{392972DD-4597-AAE0-0B15-8926A826BEAA}"/>
                </a:ext>
              </a:extLst>
            </p:cNvPr>
            <p:cNvGrpSpPr/>
            <p:nvPr/>
          </p:nvGrpSpPr>
          <p:grpSpPr>
            <a:xfrm>
              <a:off x="10024410" y="13872364"/>
              <a:ext cx="84788" cy="91092"/>
              <a:chOff x="12626158" y="10798008"/>
              <a:chExt cx="84788" cy="91092"/>
            </a:xfrm>
          </p:grpSpPr>
          <p:sp>
            <p:nvSpPr>
              <p:cNvPr id="9962" name="Text Box 3036">
                <a:extLst>
                  <a:ext uri="{FF2B5EF4-FFF2-40B4-BE49-F238E27FC236}">
                    <a16:creationId xmlns:a16="http://schemas.microsoft.com/office/drawing/2014/main" id="{609024DC-70DC-90DD-9832-EEA0A11BFF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63" name="Text Box 3036">
                <a:extLst>
                  <a:ext uri="{FF2B5EF4-FFF2-40B4-BE49-F238E27FC236}">
                    <a16:creationId xmlns:a16="http://schemas.microsoft.com/office/drawing/2014/main" id="{199D161C-F2E0-39DC-9743-F2CFE21DFD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64" name="Text Box 3036">
                <a:extLst>
                  <a:ext uri="{FF2B5EF4-FFF2-40B4-BE49-F238E27FC236}">
                    <a16:creationId xmlns:a16="http://schemas.microsoft.com/office/drawing/2014/main" id="{8CC4609F-2C18-E496-7908-22D4171C2C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947" name="FTU - orbicularis oculi">
              <a:extLst>
                <a:ext uri="{FF2B5EF4-FFF2-40B4-BE49-F238E27FC236}">
                  <a16:creationId xmlns:a16="http://schemas.microsoft.com/office/drawing/2014/main" id="{2E91450B-BC64-F1F6-B075-0E9A82563AA9}"/>
                </a:ext>
              </a:extLst>
            </p:cNvPr>
            <p:cNvSpPr txBox="1"/>
            <p:nvPr/>
          </p:nvSpPr>
          <p:spPr>
            <a:xfrm>
              <a:off x="8692943" y="1178911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superior</a:t>
              </a:r>
            </a:p>
          </p:txBody>
        </p:sp>
        <p:sp>
          <p:nvSpPr>
            <p:cNvPr id="9948" name="FTU - orbicularis oculi">
              <a:extLst>
                <a:ext uri="{FF2B5EF4-FFF2-40B4-BE49-F238E27FC236}">
                  <a16:creationId xmlns:a16="http://schemas.microsoft.com/office/drawing/2014/main" id="{21A1CEDB-5816-D2F5-8795-67C496F48611}"/>
                </a:ext>
              </a:extLst>
            </p:cNvPr>
            <p:cNvSpPr txBox="1"/>
            <p:nvPr/>
          </p:nvSpPr>
          <p:spPr>
            <a:xfrm>
              <a:off x="8692943" y="1190976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vertical</a:t>
              </a:r>
            </a:p>
          </p:txBody>
        </p:sp>
        <p:grpSp>
          <p:nvGrpSpPr>
            <p:cNvPr id="9949" name="Group 9948">
              <a:extLst>
                <a:ext uri="{FF2B5EF4-FFF2-40B4-BE49-F238E27FC236}">
                  <a16:creationId xmlns:a16="http://schemas.microsoft.com/office/drawing/2014/main" id="{CBF06416-B165-7FE9-3421-D2EEBB98286F}"/>
                </a:ext>
              </a:extLst>
            </p:cNvPr>
            <p:cNvGrpSpPr/>
            <p:nvPr/>
          </p:nvGrpSpPr>
          <p:grpSpPr>
            <a:xfrm>
              <a:off x="10024266" y="11795495"/>
              <a:ext cx="84788" cy="91092"/>
              <a:chOff x="12626158" y="10798008"/>
              <a:chExt cx="84788" cy="91092"/>
            </a:xfrm>
          </p:grpSpPr>
          <p:sp>
            <p:nvSpPr>
              <p:cNvPr id="9959" name="Text Box 3036">
                <a:extLst>
                  <a:ext uri="{FF2B5EF4-FFF2-40B4-BE49-F238E27FC236}">
                    <a16:creationId xmlns:a16="http://schemas.microsoft.com/office/drawing/2014/main" id="{3BB35D25-326B-1149-3CD8-17D2637347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60" name="Text Box 3036">
                <a:extLst>
                  <a:ext uri="{FF2B5EF4-FFF2-40B4-BE49-F238E27FC236}">
                    <a16:creationId xmlns:a16="http://schemas.microsoft.com/office/drawing/2014/main" id="{CE0EB183-B820-1BE1-45F9-222D03665F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61" name="Text Box 3036">
                <a:extLst>
                  <a:ext uri="{FF2B5EF4-FFF2-40B4-BE49-F238E27FC236}">
                    <a16:creationId xmlns:a16="http://schemas.microsoft.com/office/drawing/2014/main" id="{057599C0-2A27-B738-EE45-9659BA6ECC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50" name="Group 9949">
              <a:extLst>
                <a:ext uri="{FF2B5EF4-FFF2-40B4-BE49-F238E27FC236}">
                  <a16:creationId xmlns:a16="http://schemas.microsoft.com/office/drawing/2014/main" id="{FDD3A71A-7B3B-5417-6AA1-476796C00A17}"/>
                </a:ext>
              </a:extLst>
            </p:cNvPr>
            <p:cNvGrpSpPr/>
            <p:nvPr/>
          </p:nvGrpSpPr>
          <p:grpSpPr>
            <a:xfrm>
              <a:off x="10024226" y="11920325"/>
              <a:ext cx="84788" cy="91092"/>
              <a:chOff x="12626158" y="10798008"/>
              <a:chExt cx="84788" cy="91092"/>
            </a:xfrm>
          </p:grpSpPr>
          <p:sp>
            <p:nvSpPr>
              <p:cNvPr id="9956" name="Text Box 3036">
                <a:extLst>
                  <a:ext uri="{FF2B5EF4-FFF2-40B4-BE49-F238E27FC236}">
                    <a16:creationId xmlns:a16="http://schemas.microsoft.com/office/drawing/2014/main" id="{115189C6-83D8-0D7D-271B-08D4896F68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57" name="Text Box 3036">
                <a:extLst>
                  <a:ext uri="{FF2B5EF4-FFF2-40B4-BE49-F238E27FC236}">
                    <a16:creationId xmlns:a16="http://schemas.microsoft.com/office/drawing/2014/main" id="{0BD1E889-0539-DF26-818D-C2A3B1BFF4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58" name="Text Box 3036">
                <a:extLst>
                  <a:ext uri="{FF2B5EF4-FFF2-40B4-BE49-F238E27FC236}">
                    <a16:creationId xmlns:a16="http://schemas.microsoft.com/office/drawing/2014/main" id="{588681B7-0643-EBCE-C65F-17EC96585D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951" name="FTU - nasalis">
              <a:extLst>
                <a:ext uri="{FF2B5EF4-FFF2-40B4-BE49-F238E27FC236}">
                  <a16:creationId xmlns:a16="http://schemas.microsoft.com/office/drawing/2014/main" id="{42C9639B-64FD-4F4E-7D23-7AF525829C2D}"/>
                </a:ext>
              </a:extLst>
            </p:cNvPr>
            <p:cNvSpPr txBox="1"/>
            <p:nvPr/>
          </p:nvSpPr>
          <p:spPr>
            <a:xfrm>
              <a:off x="8692943" y="1056744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Digastricus anterior</a:t>
              </a:r>
            </a:p>
          </p:txBody>
        </p:sp>
        <p:grpSp>
          <p:nvGrpSpPr>
            <p:cNvPr id="9952" name="Group 9951">
              <a:extLst>
                <a:ext uri="{FF2B5EF4-FFF2-40B4-BE49-F238E27FC236}">
                  <a16:creationId xmlns:a16="http://schemas.microsoft.com/office/drawing/2014/main" id="{023C4AE7-7A90-DEB5-0386-ABF7FA8F6C88}"/>
                </a:ext>
              </a:extLst>
            </p:cNvPr>
            <p:cNvGrpSpPr/>
            <p:nvPr/>
          </p:nvGrpSpPr>
          <p:grpSpPr>
            <a:xfrm>
              <a:off x="10022903" y="10575899"/>
              <a:ext cx="84788" cy="91092"/>
              <a:chOff x="12626158" y="10798008"/>
              <a:chExt cx="84788" cy="91092"/>
            </a:xfrm>
          </p:grpSpPr>
          <p:sp>
            <p:nvSpPr>
              <p:cNvPr id="9953" name="Text Box 3036">
                <a:extLst>
                  <a:ext uri="{FF2B5EF4-FFF2-40B4-BE49-F238E27FC236}">
                    <a16:creationId xmlns:a16="http://schemas.microsoft.com/office/drawing/2014/main" id="{4F4929BE-41A3-667C-CEE4-51C3297A57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54" name="Text Box 3036">
                <a:extLst>
                  <a:ext uri="{FF2B5EF4-FFF2-40B4-BE49-F238E27FC236}">
                    <a16:creationId xmlns:a16="http://schemas.microsoft.com/office/drawing/2014/main" id="{632FD7F2-7C4F-8F6A-29EF-E09CBE1787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55" name="Text Box 3036">
                <a:extLst>
                  <a:ext uri="{FF2B5EF4-FFF2-40B4-BE49-F238E27FC236}">
                    <a16:creationId xmlns:a16="http://schemas.microsoft.com/office/drawing/2014/main" id="{2985A957-B1A7-6052-6805-817EDF44BB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0074" name="Group 10073">
            <a:extLst>
              <a:ext uri="{FF2B5EF4-FFF2-40B4-BE49-F238E27FC236}">
                <a16:creationId xmlns:a16="http://schemas.microsoft.com/office/drawing/2014/main" id="{219BDBB7-11FE-AB15-3115-507A4E0AC9DF}"/>
              </a:ext>
            </a:extLst>
          </p:cNvPr>
          <p:cNvGrpSpPr/>
          <p:nvPr/>
        </p:nvGrpSpPr>
        <p:grpSpPr>
          <a:xfrm>
            <a:off x="7151055" y="19167296"/>
            <a:ext cx="1441318" cy="1418622"/>
            <a:chOff x="7149439" y="20992016"/>
            <a:chExt cx="1441318" cy="1418622"/>
          </a:xfrm>
        </p:grpSpPr>
        <p:grpSp>
          <p:nvGrpSpPr>
            <p:cNvPr id="10075" name="organ group - facial muscles">
              <a:extLst>
                <a:ext uri="{FF2B5EF4-FFF2-40B4-BE49-F238E27FC236}">
                  <a16:creationId xmlns:a16="http://schemas.microsoft.com/office/drawing/2014/main" id="{32ED779E-C4A1-27D8-471B-83DFED003A01}"/>
                </a:ext>
              </a:extLst>
            </p:cNvPr>
            <p:cNvGrpSpPr/>
            <p:nvPr/>
          </p:nvGrpSpPr>
          <p:grpSpPr>
            <a:xfrm>
              <a:off x="7150757" y="20992016"/>
              <a:ext cx="1440000" cy="1418622"/>
              <a:chOff x="7554484" y="5020163"/>
              <a:chExt cx="1440000" cy="1418622"/>
            </a:xfrm>
          </p:grpSpPr>
          <p:sp>
            <p:nvSpPr>
              <p:cNvPr id="10117" name="organ - facial muscles">
                <a:extLst>
                  <a:ext uri="{FF2B5EF4-FFF2-40B4-BE49-F238E27FC236}">
                    <a16:creationId xmlns:a16="http://schemas.microsoft.com/office/drawing/2014/main" id="{9D291D0E-92CB-517D-3AD3-319C822625BE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141862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limb - gluteal</a:t>
                </a:r>
              </a:p>
            </p:txBody>
          </p:sp>
          <p:sp>
            <p:nvSpPr>
              <p:cNvPr id="10118" name="FTU - orbicularis oculi">
                <a:extLst>
                  <a:ext uri="{FF2B5EF4-FFF2-40B4-BE49-F238E27FC236}">
                    <a16:creationId xmlns:a16="http://schemas.microsoft.com/office/drawing/2014/main" id="{243A0226-6803-43A6-9DD7-A7AF7FC70566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fasciae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latae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19" name="FTU - occipitofrontalis">
                <a:extLst>
                  <a:ext uri="{FF2B5EF4-FFF2-40B4-BE49-F238E27FC236}">
                    <a16:creationId xmlns:a16="http://schemas.microsoft.com/office/drawing/2014/main" id="{876C37A8-2706-0638-5035-B7D39AE77F2A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maximus</a:t>
                </a:r>
              </a:p>
            </p:txBody>
          </p:sp>
          <p:sp>
            <p:nvSpPr>
              <p:cNvPr id="10120" name="FTU - nasalis">
                <a:extLst>
                  <a:ext uri="{FF2B5EF4-FFF2-40B4-BE49-F238E27FC236}">
                    <a16:creationId xmlns:a16="http://schemas.microsoft.com/office/drawing/2014/main" id="{836F2B7F-E330-64B1-7383-B6B74F875844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21" name="FTU - zygomaticus major">
                <a:extLst>
                  <a:ext uri="{FF2B5EF4-FFF2-40B4-BE49-F238E27FC236}">
                    <a16:creationId xmlns:a16="http://schemas.microsoft.com/office/drawing/2014/main" id="{CD9CEC4F-11A0-5F6D-D723-E3075EB18763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minimus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22" name="FTU - zygomaticus minor">
                <a:extLst>
                  <a:ext uri="{FF2B5EF4-FFF2-40B4-BE49-F238E27FC236}">
                    <a16:creationId xmlns:a16="http://schemas.microsoft.com/office/drawing/2014/main" id="{2571ABD5-5117-AA80-8BE3-66384EB11D3B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Piriformis</a:t>
                </a:r>
              </a:p>
            </p:txBody>
          </p:sp>
          <p:sp>
            <p:nvSpPr>
              <p:cNvPr id="10123" name="FTU - orbicularis oris">
                <a:extLst>
                  <a:ext uri="{FF2B5EF4-FFF2-40B4-BE49-F238E27FC236}">
                    <a16:creationId xmlns:a16="http://schemas.microsoft.com/office/drawing/2014/main" id="{EE350818-0988-DAF3-764D-28475247F994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Obturator externus</a:t>
                </a:r>
              </a:p>
            </p:txBody>
          </p:sp>
          <p:sp>
            <p:nvSpPr>
              <p:cNvPr id="10124" name="FTU - depressor anguli oris">
                <a:extLst>
                  <a:ext uri="{FF2B5EF4-FFF2-40B4-BE49-F238E27FC236}">
                    <a16:creationId xmlns:a16="http://schemas.microsoft.com/office/drawing/2014/main" id="{E78AB28D-CD99-B8C5-5889-61E9E23551B3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Obturator internus</a:t>
                </a:r>
              </a:p>
            </p:txBody>
          </p:sp>
          <p:sp>
            <p:nvSpPr>
              <p:cNvPr id="10125" name="FTU - levator labii">
                <a:extLst>
                  <a:ext uri="{FF2B5EF4-FFF2-40B4-BE49-F238E27FC236}">
                    <a16:creationId xmlns:a16="http://schemas.microsoft.com/office/drawing/2014/main" id="{6AC14464-16E7-48C9-6A7E-BDCBF22567F2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gemellus</a:t>
                </a:r>
              </a:p>
            </p:txBody>
          </p:sp>
          <p:sp>
            <p:nvSpPr>
              <p:cNvPr id="10126" name="FTU - mentalis">
                <a:extLst>
                  <a:ext uri="{FF2B5EF4-FFF2-40B4-BE49-F238E27FC236}">
                    <a16:creationId xmlns:a16="http://schemas.microsoft.com/office/drawing/2014/main" id="{145752A4-6D27-4261-25B2-CF355914F20B}"/>
                  </a:ext>
                </a:extLst>
              </p:cNvPr>
              <p:cNvSpPr txBox="1"/>
              <p:nvPr/>
            </p:nvSpPr>
            <p:spPr>
              <a:xfrm>
                <a:off x="7554484" y="623399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Guadratus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femoris</a:t>
                </a:r>
              </a:p>
            </p:txBody>
          </p:sp>
        </p:grpSp>
        <p:grpSp>
          <p:nvGrpSpPr>
            <p:cNvPr id="10076" name="Group 10075">
              <a:extLst>
                <a:ext uri="{FF2B5EF4-FFF2-40B4-BE49-F238E27FC236}">
                  <a16:creationId xmlns:a16="http://schemas.microsoft.com/office/drawing/2014/main" id="{7FDF0EFB-7B43-C9AB-D7E5-6D8CA35894CB}"/>
                </a:ext>
              </a:extLst>
            </p:cNvPr>
            <p:cNvGrpSpPr/>
            <p:nvPr/>
          </p:nvGrpSpPr>
          <p:grpSpPr>
            <a:xfrm>
              <a:off x="8483962" y="21125718"/>
              <a:ext cx="84788" cy="91092"/>
              <a:chOff x="12626158" y="10798008"/>
              <a:chExt cx="84788" cy="91092"/>
            </a:xfrm>
          </p:grpSpPr>
          <p:sp>
            <p:nvSpPr>
              <p:cNvPr id="10114" name="Text Box 3036">
                <a:extLst>
                  <a:ext uri="{FF2B5EF4-FFF2-40B4-BE49-F238E27FC236}">
                    <a16:creationId xmlns:a16="http://schemas.microsoft.com/office/drawing/2014/main" id="{090F3FBB-168E-C996-5455-989246FC4D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15" name="Text Box 3036">
                <a:extLst>
                  <a:ext uri="{FF2B5EF4-FFF2-40B4-BE49-F238E27FC236}">
                    <a16:creationId xmlns:a16="http://schemas.microsoft.com/office/drawing/2014/main" id="{6F68A64C-E554-F5F4-3AD7-A3CDC96980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16" name="Text Box 3036">
                <a:extLst>
                  <a:ext uri="{FF2B5EF4-FFF2-40B4-BE49-F238E27FC236}">
                    <a16:creationId xmlns:a16="http://schemas.microsoft.com/office/drawing/2014/main" id="{4DFFE66E-448F-3B61-D4E7-ADC7D398F6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077" name="Group 10076">
              <a:extLst>
                <a:ext uri="{FF2B5EF4-FFF2-40B4-BE49-F238E27FC236}">
                  <a16:creationId xmlns:a16="http://schemas.microsoft.com/office/drawing/2014/main" id="{B8D0A5F6-70E8-E288-FFC3-A7A6BED14832}"/>
                </a:ext>
              </a:extLst>
            </p:cNvPr>
            <p:cNvGrpSpPr/>
            <p:nvPr/>
          </p:nvGrpSpPr>
          <p:grpSpPr>
            <a:xfrm>
              <a:off x="8482602" y="21245636"/>
              <a:ext cx="84788" cy="91092"/>
              <a:chOff x="12626158" y="10798008"/>
              <a:chExt cx="84788" cy="91092"/>
            </a:xfrm>
          </p:grpSpPr>
          <p:sp>
            <p:nvSpPr>
              <p:cNvPr id="10111" name="Text Box 3036">
                <a:extLst>
                  <a:ext uri="{FF2B5EF4-FFF2-40B4-BE49-F238E27FC236}">
                    <a16:creationId xmlns:a16="http://schemas.microsoft.com/office/drawing/2014/main" id="{77B4CF64-247C-AB2A-BD5C-820F143F8E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12" name="Text Box 3036">
                <a:extLst>
                  <a:ext uri="{FF2B5EF4-FFF2-40B4-BE49-F238E27FC236}">
                    <a16:creationId xmlns:a16="http://schemas.microsoft.com/office/drawing/2014/main" id="{3B27BB1D-1373-4B42-4FB6-3E655A2747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13" name="Text Box 3036">
                <a:extLst>
                  <a:ext uri="{FF2B5EF4-FFF2-40B4-BE49-F238E27FC236}">
                    <a16:creationId xmlns:a16="http://schemas.microsoft.com/office/drawing/2014/main" id="{D25E2AF0-CA5F-4734-A274-C9527DA70E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078" name="Group 10077">
              <a:extLst>
                <a:ext uri="{FF2B5EF4-FFF2-40B4-BE49-F238E27FC236}">
                  <a16:creationId xmlns:a16="http://schemas.microsoft.com/office/drawing/2014/main" id="{45FABEBF-77D0-2A62-7343-E813895FBDC9}"/>
                </a:ext>
              </a:extLst>
            </p:cNvPr>
            <p:cNvGrpSpPr/>
            <p:nvPr/>
          </p:nvGrpSpPr>
          <p:grpSpPr>
            <a:xfrm>
              <a:off x="8482602" y="21367949"/>
              <a:ext cx="84788" cy="91092"/>
              <a:chOff x="12626158" y="10798008"/>
              <a:chExt cx="84788" cy="91092"/>
            </a:xfrm>
          </p:grpSpPr>
          <p:sp>
            <p:nvSpPr>
              <p:cNvPr id="10108" name="Text Box 3036">
                <a:extLst>
                  <a:ext uri="{FF2B5EF4-FFF2-40B4-BE49-F238E27FC236}">
                    <a16:creationId xmlns:a16="http://schemas.microsoft.com/office/drawing/2014/main" id="{258F25EC-308B-40E3-0275-C1EE8B9BE0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09" name="Text Box 3036">
                <a:extLst>
                  <a:ext uri="{FF2B5EF4-FFF2-40B4-BE49-F238E27FC236}">
                    <a16:creationId xmlns:a16="http://schemas.microsoft.com/office/drawing/2014/main" id="{A42766BF-0AD1-703E-C58A-C438FCAF4D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10" name="Text Box 3036">
                <a:extLst>
                  <a:ext uri="{FF2B5EF4-FFF2-40B4-BE49-F238E27FC236}">
                    <a16:creationId xmlns:a16="http://schemas.microsoft.com/office/drawing/2014/main" id="{70272967-AC62-E659-D6FE-85CC60C425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079" name="Group 10078">
              <a:extLst>
                <a:ext uri="{FF2B5EF4-FFF2-40B4-BE49-F238E27FC236}">
                  <a16:creationId xmlns:a16="http://schemas.microsoft.com/office/drawing/2014/main" id="{F68B308E-2D4D-6D8B-0E4C-460434785429}"/>
                </a:ext>
              </a:extLst>
            </p:cNvPr>
            <p:cNvGrpSpPr/>
            <p:nvPr/>
          </p:nvGrpSpPr>
          <p:grpSpPr>
            <a:xfrm>
              <a:off x="8478889" y="21491478"/>
              <a:ext cx="84788" cy="91092"/>
              <a:chOff x="12626158" y="10798008"/>
              <a:chExt cx="84788" cy="91092"/>
            </a:xfrm>
          </p:grpSpPr>
          <p:sp>
            <p:nvSpPr>
              <p:cNvPr id="10105" name="Text Box 3036">
                <a:extLst>
                  <a:ext uri="{FF2B5EF4-FFF2-40B4-BE49-F238E27FC236}">
                    <a16:creationId xmlns:a16="http://schemas.microsoft.com/office/drawing/2014/main" id="{26928221-EC8D-3863-4A43-2E53956D19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06" name="Text Box 3036">
                <a:extLst>
                  <a:ext uri="{FF2B5EF4-FFF2-40B4-BE49-F238E27FC236}">
                    <a16:creationId xmlns:a16="http://schemas.microsoft.com/office/drawing/2014/main" id="{CFF7BFFF-457E-BF37-D817-D356BFEF87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07" name="Text Box 3036">
                <a:extLst>
                  <a:ext uri="{FF2B5EF4-FFF2-40B4-BE49-F238E27FC236}">
                    <a16:creationId xmlns:a16="http://schemas.microsoft.com/office/drawing/2014/main" id="{1FDFAA09-9DD6-BACE-5752-D5F5184A43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080" name="Group 10079">
              <a:extLst>
                <a:ext uri="{FF2B5EF4-FFF2-40B4-BE49-F238E27FC236}">
                  <a16:creationId xmlns:a16="http://schemas.microsoft.com/office/drawing/2014/main" id="{4B05C985-5A8D-C964-76A8-3B837EC63D5B}"/>
                </a:ext>
              </a:extLst>
            </p:cNvPr>
            <p:cNvGrpSpPr/>
            <p:nvPr/>
          </p:nvGrpSpPr>
          <p:grpSpPr>
            <a:xfrm>
              <a:off x="8477529" y="21611396"/>
              <a:ext cx="84788" cy="91092"/>
              <a:chOff x="12626158" y="10798008"/>
              <a:chExt cx="84788" cy="91092"/>
            </a:xfrm>
          </p:grpSpPr>
          <p:sp>
            <p:nvSpPr>
              <p:cNvPr id="10102" name="Text Box 3036">
                <a:extLst>
                  <a:ext uri="{FF2B5EF4-FFF2-40B4-BE49-F238E27FC236}">
                    <a16:creationId xmlns:a16="http://schemas.microsoft.com/office/drawing/2014/main" id="{7A011E36-D490-FD4B-DD8A-F19161FBBC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03" name="Text Box 3036">
                <a:extLst>
                  <a:ext uri="{FF2B5EF4-FFF2-40B4-BE49-F238E27FC236}">
                    <a16:creationId xmlns:a16="http://schemas.microsoft.com/office/drawing/2014/main" id="{9CF2B37A-AE54-27AC-80EF-8152A6F9C0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04" name="Text Box 3036">
                <a:extLst>
                  <a:ext uri="{FF2B5EF4-FFF2-40B4-BE49-F238E27FC236}">
                    <a16:creationId xmlns:a16="http://schemas.microsoft.com/office/drawing/2014/main" id="{C6FB4B60-D8C9-4087-2C2F-C6B0FF9B13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081" name="Group 10080">
              <a:extLst>
                <a:ext uri="{FF2B5EF4-FFF2-40B4-BE49-F238E27FC236}">
                  <a16:creationId xmlns:a16="http://schemas.microsoft.com/office/drawing/2014/main" id="{3FE92AF1-FD90-B143-0421-E6370EACF334}"/>
                </a:ext>
              </a:extLst>
            </p:cNvPr>
            <p:cNvGrpSpPr/>
            <p:nvPr/>
          </p:nvGrpSpPr>
          <p:grpSpPr>
            <a:xfrm>
              <a:off x="8477529" y="21733709"/>
              <a:ext cx="84788" cy="91092"/>
              <a:chOff x="12626158" y="10798008"/>
              <a:chExt cx="84788" cy="91092"/>
            </a:xfrm>
          </p:grpSpPr>
          <p:sp>
            <p:nvSpPr>
              <p:cNvPr id="10099" name="Text Box 3036">
                <a:extLst>
                  <a:ext uri="{FF2B5EF4-FFF2-40B4-BE49-F238E27FC236}">
                    <a16:creationId xmlns:a16="http://schemas.microsoft.com/office/drawing/2014/main" id="{8D06A8D2-FACE-2755-0013-3C095B28D5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00" name="Text Box 3036">
                <a:extLst>
                  <a:ext uri="{FF2B5EF4-FFF2-40B4-BE49-F238E27FC236}">
                    <a16:creationId xmlns:a16="http://schemas.microsoft.com/office/drawing/2014/main" id="{C14B0928-597E-EBAF-A252-607896D09E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01" name="Text Box 3036">
                <a:extLst>
                  <a:ext uri="{FF2B5EF4-FFF2-40B4-BE49-F238E27FC236}">
                    <a16:creationId xmlns:a16="http://schemas.microsoft.com/office/drawing/2014/main" id="{3370A597-39FC-D507-2454-0E714CB2F6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082" name="Group 10081">
              <a:extLst>
                <a:ext uri="{FF2B5EF4-FFF2-40B4-BE49-F238E27FC236}">
                  <a16:creationId xmlns:a16="http://schemas.microsoft.com/office/drawing/2014/main" id="{69373183-7713-0D02-5C58-CD1849F27A78}"/>
                </a:ext>
              </a:extLst>
            </p:cNvPr>
            <p:cNvGrpSpPr/>
            <p:nvPr/>
          </p:nvGrpSpPr>
          <p:grpSpPr>
            <a:xfrm>
              <a:off x="8475923" y="21856342"/>
              <a:ext cx="84788" cy="91092"/>
              <a:chOff x="12626158" y="10798008"/>
              <a:chExt cx="84788" cy="91092"/>
            </a:xfrm>
          </p:grpSpPr>
          <p:sp>
            <p:nvSpPr>
              <p:cNvPr id="10096" name="Text Box 3036">
                <a:extLst>
                  <a:ext uri="{FF2B5EF4-FFF2-40B4-BE49-F238E27FC236}">
                    <a16:creationId xmlns:a16="http://schemas.microsoft.com/office/drawing/2014/main" id="{4D8384FF-6F17-3B07-ABD1-65E998760F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97" name="Text Box 3036">
                <a:extLst>
                  <a:ext uri="{FF2B5EF4-FFF2-40B4-BE49-F238E27FC236}">
                    <a16:creationId xmlns:a16="http://schemas.microsoft.com/office/drawing/2014/main" id="{668C61CD-38C6-A9D2-00BB-8EF27FBC74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98" name="Text Box 3036">
                <a:extLst>
                  <a:ext uri="{FF2B5EF4-FFF2-40B4-BE49-F238E27FC236}">
                    <a16:creationId xmlns:a16="http://schemas.microsoft.com/office/drawing/2014/main" id="{BC3E40D8-CA5B-27C6-D869-4EA429536B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083" name="Group 10082">
              <a:extLst>
                <a:ext uri="{FF2B5EF4-FFF2-40B4-BE49-F238E27FC236}">
                  <a16:creationId xmlns:a16="http://schemas.microsoft.com/office/drawing/2014/main" id="{69372648-0280-0FB8-766B-72226FFD6A99}"/>
                </a:ext>
              </a:extLst>
            </p:cNvPr>
            <p:cNvGrpSpPr/>
            <p:nvPr/>
          </p:nvGrpSpPr>
          <p:grpSpPr>
            <a:xfrm>
              <a:off x="8474563" y="21971035"/>
              <a:ext cx="84788" cy="91092"/>
              <a:chOff x="12626158" y="10798008"/>
              <a:chExt cx="84788" cy="91092"/>
            </a:xfrm>
          </p:grpSpPr>
          <p:sp>
            <p:nvSpPr>
              <p:cNvPr id="10093" name="Text Box 3036">
                <a:extLst>
                  <a:ext uri="{FF2B5EF4-FFF2-40B4-BE49-F238E27FC236}">
                    <a16:creationId xmlns:a16="http://schemas.microsoft.com/office/drawing/2014/main" id="{8226A38A-62E4-5F88-0824-0684A0D796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94" name="Text Box 3036">
                <a:extLst>
                  <a:ext uri="{FF2B5EF4-FFF2-40B4-BE49-F238E27FC236}">
                    <a16:creationId xmlns:a16="http://schemas.microsoft.com/office/drawing/2014/main" id="{61227368-F09A-57C8-0631-CE3FFE6C7E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95" name="Text Box 3036">
                <a:extLst>
                  <a:ext uri="{FF2B5EF4-FFF2-40B4-BE49-F238E27FC236}">
                    <a16:creationId xmlns:a16="http://schemas.microsoft.com/office/drawing/2014/main" id="{1B16CBEF-8C98-3F50-3374-E95B40E60C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084" name="Group 10083">
              <a:extLst>
                <a:ext uri="{FF2B5EF4-FFF2-40B4-BE49-F238E27FC236}">
                  <a16:creationId xmlns:a16="http://schemas.microsoft.com/office/drawing/2014/main" id="{B3C40FB3-D35D-CA68-F468-C89532FD929F}"/>
                </a:ext>
              </a:extLst>
            </p:cNvPr>
            <p:cNvGrpSpPr/>
            <p:nvPr/>
          </p:nvGrpSpPr>
          <p:grpSpPr>
            <a:xfrm>
              <a:off x="8474563" y="22213523"/>
              <a:ext cx="84788" cy="91092"/>
              <a:chOff x="12626158" y="10798008"/>
              <a:chExt cx="84788" cy="91092"/>
            </a:xfrm>
          </p:grpSpPr>
          <p:sp>
            <p:nvSpPr>
              <p:cNvPr id="10090" name="Text Box 3036">
                <a:extLst>
                  <a:ext uri="{FF2B5EF4-FFF2-40B4-BE49-F238E27FC236}">
                    <a16:creationId xmlns:a16="http://schemas.microsoft.com/office/drawing/2014/main" id="{4A8F1665-8998-13EF-C6AB-D78756EB2D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91" name="Text Box 3036">
                <a:extLst>
                  <a:ext uri="{FF2B5EF4-FFF2-40B4-BE49-F238E27FC236}">
                    <a16:creationId xmlns:a16="http://schemas.microsoft.com/office/drawing/2014/main" id="{520236A1-3CFD-2C1F-A28C-E5A3F239C8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92" name="Text Box 3036">
                <a:extLst>
                  <a:ext uri="{FF2B5EF4-FFF2-40B4-BE49-F238E27FC236}">
                    <a16:creationId xmlns:a16="http://schemas.microsoft.com/office/drawing/2014/main" id="{08A15B76-4341-68F9-4C3C-177BFC4986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0085" name="FTU - levator labii">
              <a:extLst>
                <a:ext uri="{FF2B5EF4-FFF2-40B4-BE49-F238E27FC236}">
                  <a16:creationId xmlns:a16="http://schemas.microsoft.com/office/drawing/2014/main" id="{5AB9B3BF-2E3F-DDED-C9BB-AC12509D7EF7}"/>
                </a:ext>
              </a:extLst>
            </p:cNvPr>
            <p:cNvSpPr txBox="1"/>
            <p:nvPr/>
          </p:nvSpPr>
          <p:spPr>
            <a:xfrm>
              <a:off x="7149439" y="2208504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gemellus</a:t>
              </a:r>
            </a:p>
          </p:txBody>
        </p:sp>
        <p:grpSp>
          <p:nvGrpSpPr>
            <p:cNvPr id="10086" name="Group 10085">
              <a:extLst>
                <a:ext uri="{FF2B5EF4-FFF2-40B4-BE49-F238E27FC236}">
                  <a16:creationId xmlns:a16="http://schemas.microsoft.com/office/drawing/2014/main" id="{D2765E8A-F2FB-DBC7-5BE2-8BDCAD59316D}"/>
                </a:ext>
              </a:extLst>
            </p:cNvPr>
            <p:cNvGrpSpPr/>
            <p:nvPr/>
          </p:nvGrpSpPr>
          <p:grpSpPr>
            <a:xfrm>
              <a:off x="8477932" y="22093501"/>
              <a:ext cx="84788" cy="91092"/>
              <a:chOff x="12626158" y="10798008"/>
              <a:chExt cx="84788" cy="91092"/>
            </a:xfrm>
          </p:grpSpPr>
          <p:sp>
            <p:nvSpPr>
              <p:cNvPr id="10087" name="Text Box 3036">
                <a:extLst>
                  <a:ext uri="{FF2B5EF4-FFF2-40B4-BE49-F238E27FC236}">
                    <a16:creationId xmlns:a16="http://schemas.microsoft.com/office/drawing/2014/main" id="{058B3DBE-A1F9-1772-EBB5-5A2CE33D5D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88" name="Text Box 3036">
                <a:extLst>
                  <a:ext uri="{FF2B5EF4-FFF2-40B4-BE49-F238E27FC236}">
                    <a16:creationId xmlns:a16="http://schemas.microsoft.com/office/drawing/2014/main" id="{50F179F2-6AD8-D80B-7DE5-D5BC21A4C7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89" name="Text Box 3036">
                <a:extLst>
                  <a:ext uri="{FF2B5EF4-FFF2-40B4-BE49-F238E27FC236}">
                    <a16:creationId xmlns:a16="http://schemas.microsoft.com/office/drawing/2014/main" id="{1B3BFDEC-FC84-86A9-7CDF-A1ED515EAE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0127" name="Group 10126">
            <a:extLst>
              <a:ext uri="{FF2B5EF4-FFF2-40B4-BE49-F238E27FC236}">
                <a16:creationId xmlns:a16="http://schemas.microsoft.com/office/drawing/2014/main" id="{CA9A743F-F066-3C7F-95D1-A54857E1BB6A}"/>
              </a:ext>
            </a:extLst>
          </p:cNvPr>
          <p:cNvGrpSpPr/>
          <p:nvPr/>
        </p:nvGrpSpPr>
        <p:grpSpPr>
          <a:xfrm>
            <a:off x="8695011" y="21785240"/>
            <a:ext cx="1445916" cy="2616417"/>
            <a:chOff x="8695011" y="21785240"/>
            <a:chExt cx="1445916" cy="2616417"/>
          </a:xfrm>
        </p:grpSpPr>
        <p:grpSp>
          <p:nvGrpSpPr>
            <p:cNvPr id="10128" name="Group 10127">
              <a:extLst>
                <a:ext uri="{FF2B5EF4-FFF2-40B4-BE49-F238E27FC236}">
                  <a16:creationId xmlns:a16="http://schemas.microsoft.com/office/drawing/2014/main" id="{480CA43E-5434-E744-B38B-AF724D48D7F9}"/>
                </a:ext>
              </a:extLst>
            </p:cNvPr>
            <p:cNvGrpSpPr/>
            <p:nvPr/>
          </p:nvGrpSpPr>
          <p:grpSpPr>
            <a:xfrm>
              <a:off x="8697815" y="21785240"/>
              <a:ext cx="1443112" cy="2616417"/>
              <a:chOff x="8698696" y="21696195"/>
              <a:chExt cx="1443112" cy="2616417"/>
            </a:xfrm>
          </p:grpSpPr>
          <p:grpSp>
            <p:nvGrpSpPr>
              <p:cNvPr id="10216" name="organ group - facial muscles">
                <a:extLst>
                  <a:ext uri="{FF2B5EF4-FFF2-40B4-BE49-F238E27FC236}">
                    <a16:creationId xmlns:a16="http://schemas.microsoft.com/office/drawing/2014/main" id="{0A994F88-055E-54F3-64A3-C783BD532510}"/>
                  </a:ext>
                </a:extLst>
              </p:cNvPr>
              <p:cNvGrpSpPr/>
              <p:nvPr/>
            </p:nvGrpSpPr>
            <p:grpSpPr>
              <a:xfrm>
                <a:off x="8698696" y="21696195"/>
                <a:ext cx="1440000" cy="2616417"/>
                <a:chOff x="7554484" y="4261322"/>
                <a:chExt cx="1440000" cy="2616417"/>
              </a:xfrm>
            </p:grpSpPr>
            <p:sp>
              <p:nvSpPr>
                <p:cNvPr id="10221" name="organ - facial muscles">
                  <a:extLst>
                    <a:ext uri="{FF2B5EF4-FFF2-40B4-BE49-F238E27FC236}">
                      <a16:creationId xmlns:a16="http://schemas.microsoft.com/office/drawing/2014/main" id="{68908AC1-DFE2-06DA-73BF-9951A05306A9}"/>
                    </a:ext>
                  </a:extLst>
                </p:cNvPr>
                <p:cNvSpPr txBox="1"/>
                <p:nvPr/>
              </p:nvSpPr>
              <p:spPr>
                <a:xfrm>
                  <a:off x="7554484" y="4261322"/>
                  <a:ext cx="1440000" cy="2616417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Foot</a:t>
                  </a:r>
                </a:p>
              </p:txBody>
            </p:sp>
            <p:sp>
              <p:nvSpPr>
                <p:cNvPr id="10222" name="FTU - orbicularis oculi">
                  <a:extLst>
                    <a:ext uri="{FF2B5EF4-FFF2-40B4-BE49-F238E27FC236}">
                      <a16:creationId xmlns:a16="http://schemas.microsoft.com/office/drawing/2014/main" id="{17D49C5E-1B04-92D3-D3FC-211D6F0F7EE5}"/>
                    </a:ext>
                  </a:extLst>
                </p:cNvPr>
                <p:cNvSpPr txBox="1"/>
                <p:nvPr/>
              </p:nvSpPr>
              <p:spPr>
                <a:xfrm>
                  <a:off x="7554484" y="44159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 brevis</a:t>
                  </a:r>
                </a:p>
              </p:txBody>
            </p:sp>
            <p:sp>
              <p:nvSpPr>
                <p:cNvPr id="10223" name="FTU - occipitofrontalis">
                  <a:extLst>
                    <a:ext uri="{FF2B5EF4-FFF2-40B4-BE49-F238E27FC236}">
                      <a16:creationId xmlns:a16="http://schemas.microsoft.com/office/drawing/2014/main" id="{FD99264E-DB28-C11D-9593-845C0DEE7088}"/>
                    </a:ext>
                  </a:extLst>
                </p:cNvPr>
                <p:cNvSpPr txBox="1"/>
                <p:nvPr/>
              </p:nvSpPr>
              <p:spPr>
                <a:xfrm>
                  <a:off x="7554484" y="45376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hallucis brevis</a:t>
                  </a:r>
                </a:p>
              </p:txBody>
            </p:sp>
            <p:sp>
              <p:nvSpPr>
                <p:cNvPr id="10224" name="FTU - nasalis">
                  <a:extLst>
                    <a:ext uri="{FF2B5EF4-FFF2-40B4-BE49-F238E27FC236}">
                      <a16:creationId xmlns:a16="http://schemas.microsoft.com/office/drawing/2014/main" id="{B4C606D7-BE71-0CD6-FE85-AE625456662E}"/>
                    </a:ext>
                  </a:extLst>
                </p:cNvPr>
                <p:cNvSpPr txBox="1"/>
                <p:nvPr/>
              </p:nvSpPr>
              <p:spPr>
                <a:xfrm>
                  <a:off x="7554484" y="46593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</a:t>
                  </a:r>
                </a:p>
              </p:txBody>
            </p:sp>
            <p:sp>
              <p:nvSpPr>
                <p:cNvPr id="10225" name="FTU - zygomaticus major">
                  <a:extLst>
                    <a:ext uri="{FF2B5EF4-FFF2-40B4-BE49-F238E27FC236}">
                      <a16:creationId xmlns:a16="http://schemas.microsoft.com/office/drawing/2014/main" id="{824F463E-99F6-B2EC-8FB7-F3A41C214152}"/>
                    </a:ext>
                  </a:extLst>
                </p:cNvPr>
                <p:cNvSpPr txBox="1"/>
                <p:nvPr/>
              </p:nvSpPr>
              <p:spPr>
                <a:xfrm>
                  <a:off x="7554484" y="514393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hallucis</a:t>
                  </a:r>
                </a:p>
              </p:txBody>
            </p:sp>
            <p:sp>
              <p:nvSpPr>
                <p:cNvPr id="10226" name="FTU - zygomaticus minor">
                  <a:extLst>
                    <a:ext uri="{FF2B5EF4-FFF2-40B4-BE49-F238E27FC236}">
                      <a16:creationId xmlns:a16="http://schemas.microsoft.com/office/drawing/2014/main" id="{D9213A0B-F994-B18D-5AC2-F428F8F47DF8}"/>
                    </a:ext>
                  </a:extLst>
                </p:cNvPr>
                <p:cNvSpPr txBox="1"/>
                <p:nvPr/>
              </p:nvSpPr>
              <p:spPr>
                <a:xfrm>
                  <a:off x="7554484" y="526560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brevis</a:t>
                  </a:r>
                </a:p>
              </p:txBody>
            </p:sp>
            <p:sp>
              <p:nvSpPr>
                <p:cNvPr id="10227" name="FTU - orbicularis oris">
                  <a:extLst>
                    <a:ext uri="{FF2B5EF4-FFF2-40B4-BE49-F238E27FC236}">
                      <a16:creationId xmlns:a16="http://schemas.microsoft.com/office/drawing/2014/main" id="{A2FAF815-A61F-E24A-BD7A-42ECA0BCD26E}"/>
                    </a:ext>
                  </a:extLst>
                </p:cNvPr>
                <p:cNvSpPr txBox="1"/>
                <p:nvPr/>
              </p:nvSpPr>
              <p:spPr>
                <a:xfrm>
                  <a:off x="7554484" y="538728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228" name="FTU - depressor anguli oris">
                  <a:extLst>
                    <a:ext uri="{FF2B5EF4-FFF2-40B4-BE49-F238E27FC236}">
                      <a16:creationId xmlns:a16="http://schemas.microsoft.com/office/drawing/2014/main" id="{7DC12302-4B4B-1DDC-E3AE-DABDACEB3204}"/>
                    </a:ext>
                  </a:extLst>
                </p:cNvPr>
                <p:cNvSpPr txBox="1"/>
                <p:nvPr/>
              </p:nvSpPr>
              <p:spPr>
                <a:xfrm>
                  <a:off x="7554484" y="550896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Quadratus plantae</a:t>
                  </a:r>
                </a:p>
              </p:txBody>
            </p:sp>
            <p:sp>
              <p:nvSpPr>
                <p:cNvPr id="10229" name="FTU - levator labii">
                  <a:extLst>
                    <a:ext uri="{FF2B5EF4-FFF2-40B4-BE49-F238E27FC236}">
                      <a16:creationId xmlns:a16="http://schemas.microsoft.com/office/drawing/2014/main" id="{6C8C0A73-EE9A-F544-3B4D-5E9182E3FE4C}"/>
                    </a:ext>
                  </a:extLst>
                </p:cNvPr>
                <p:cNvSpPr txBox="1"/>
                <p:nvPr/>
              </p:nvSpPr>
              <p:spPr>
                <a:xfrm>
                  <a:off x="7554484" y="563063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foot I</a:t>
                  </a:r>
                </a:p>
              </p:txBody>
            </p:sp>
            <p:sp>
              <p:nvSpPr>
                <p:cNvPr id="10230" name="FTU - mentalis">
                  <a:extLst>
                    <a:ext uri="{FF2B5EF4-FFF2-40B4-BE49-F238E27FC236}">
                      <a16:creationId xmlns:a16="http://schemas.microsoft.com/office/drawing/2014/main" id="{B5161BC6-216B-6137-297A-D5FC1BA84B97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hallucis brevis</a:t>
                  </a:r>
                </a:p>
              </p:txBody>
            </p:sp>
            <p:sp>
              <p:nvSpPr>
                <p:cNvPr id="10231" name="FTU - temporalis">
                  <a:extLst>
                    <a:ext uri="{FF2B5EF4-FFF2-40B4-BE49-F238E27FC236}">
                      <a16:creationId xmlns:a16="http://schemas.microsoft.com/office/drawing/2014/main" id="{33C57532-43DB-A00E-9065-BA9C7578E866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hallucis</a:t>
                  </a:r>
                </a:p>
              </p:txBody>
            </p:sp>
          </p:grpSp>
          <p:grpSp>
            <p:nvGrpSpPr>
              <p:cNvPr id="10217" name="organ group - facial muscles">
                <a:extLst>
                  <a:ext uri="{FF2B5EF4-FFF2-40B4-BE49-F238E27FC236}">
                    <a16:creationId xmlns:a16="http://schemas.microsoft.com/office/drawing/2014/main" id="{235BA9F7-CFE2-5DD5-E1E9-2BD0E53CFA83}"/>
                  </a:ext>
                </a:extLst>
              </p:cNvPr>
              <p:cNvGrpSpPr/>
              <p:nvPr/>
            </p:nvGrpSpPr>
            <p:grpSpPr>
              <a:xfrm>
                <a:off x="8701808" y="23788873"/>
                <a:ext cx="1440000" cy="351352"/>
                <a:chOff x="7562576" y="5132321"/>
                <a:chExt cx="1440000" cy="351352"/>
              </a:xfrm>
            </p:grpSpPr>
            <p:sp>
              <p:nvSpPr>
                <p:cNvPr id="10218" name="FTU - orbicularis oculi">
                  <a:extLst>
                    <a:ext uri="{FF2B5EF4-FFF2-40B4-BE49-F238E27FC236}">
                      <a16:creationId xmlns:a16="http://schemas.microsoft.com/office/drawing/2014/main" id="{944C0E25-8696-20E8-EDF9-DDAD814B0230}"/>
                    </a:ext>
                  </a:extLst>
                </p:cNvPr>
                <p:cNvSpPr txBox="1"/>
                <p:nvPr/>
              </p:nvSpPr>
              <p:spPr>
                <a:xfrm>
                  <a:off x="7562576" y="51323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brevis</a:t>
                  </a:r>
                </a:p>
              </p:txBody>
            </p:sp>
            <p:sp>
              <p:nvSpPr>
                <p:cNvPr id="10219" name="FTU - occipitofrontalis">
                  <a:extLst>
                    <a:ext uri="{FF2B5EF4-FFF2-40B4-BE49-F238E27FC236}">
                      <a16:creationId xmlns:a16="http://schemas.microsoft.com/office/drawing/2014/main" id="{6A7AF37C-4A0F-0FF9-D4D7-3B1436DD1B1A}"/>
                    </a:ext>
                  </a:extLst>
                </p:cNvPr>
                <p:cNvSpPr txBox="1"/>
                <p:nvPr/>
              </p:nvSpPr>
              <p:spPr>
                <a:xfrm>
                  <a:off x="7562576" y="52539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 interossei I</a:t>
                  </a:r>
                </a:p>
              </p:txBody>
            </p:sp>
            <p:sp>
              <p:nvSpPr>
                <p:cNvPr id="10220" name="FTU - nasalis">
                  <a:extLst>
                    <a:ext uri="{FF2B5EF4-FFF2-40B4-BE49-F238E27FC236}">
                      <a16:creationId xmlns:a16="http://schemas.microsoft.com/office/drawing/2014/main" id="{A66D8CD3-D902-F7EB-E3C4-2C24D43058BF}"/>
                    </a:ext>
                  </a:extLst>
                </p:cNvPr>
                <p:cNvSpPr txBox="1"/>
                <p:nvPr/>
              </p:nvSpPr>
              <p:spPr>
                <a:xfrm>
                  <a:off x="7562576" y="537567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 interossei II</a:t>
                  </a:r>
                </a:p>
              </p:txBody>
            </p:sp>
          </p:grpSp>
        </p:grpSp>
        <p:grpSp>
          <p:nvGrpSpPr>
            <p:cNvPr id="10129" name="Group 10128">
              <a:extLst>
                <a:ext uri="{FF2B5EF4-FFF2-40B4-BE49-F238E27FC236}">
                  <a16:creationId xmlns:a16="http://schemas.microsoft.com/office/drawing/2014/main" id="{061F0DD4-DE4E-1EC2-8F3F-379A9A3E686F}"/>
                </a:ext>
              </a:extLst>
            </p:cNvPr>
            <p:cNvGrpSpPr/>
            <p:nvPr/>
          </p:nvGrpSpPr>
          <p:grpSpPr>
            <a:xfrm>
              <a:off x="10018521" y="21946612"/>
              <a:ext cx="84788" cy="91092"/>
              <a:chOff x="12626158" y="10798008"/>
              <a:chExt cx="84788" cy="91092"/>
            </a:xfrm>
          </p:grpSpPr>
          <p:sp>
            <p:nvSpPr>
              <p:cNvPr id="10213" name="Text Box 3036">
                <a:extLst>
                  <a:ext uri="{FF2B5EF4-FFF2-40B4-BE49-F238E27FC236}">
                    <a16:creationId xmlns:a16="http://schemas.microsoft.com/office/drawing/2014/main" id="{8B253831-4084-FFF9-9A2F-460E1FAC9C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14" name="Text Box 3036">
                <a:extLst>
                  <a:ext uri="{FF2B5EF4-FFF2-40B4-BE49-F238E27FC236}">
                    <a16:creationId xmlns:a16="http://schemas.microsoft.com/office/drawing/2014/main" id="{04206CD0-9A8E-65FC-0A9C-2BB0D47363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15" name="Text Box 3036">
                <a:extLst>
                  <a:ext uri="{FF2B5EF4-FFF2-40B4-BE49-F238E27FC236}">
                    <a16:creationId xmlns:a16="http://schemas.microsoft.com/office/drawing/2014/main" id="{A1397444-FE5A-2463-EF57-492ACD0653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30" name="Group 10129">
              <a:extLst>
                <a:ext uri="{FF2B5EF4-FFF2-40B4-BE49-F238E27FC236}">
                  <a16:creationId xmlns:a16="http://schemas.microsoft.com/office/drawing/2014/main" id="{215BB6AF-5AD0-98F8-A361-0C7EE1697833}"/>
                </a:ext>
              </a:extLst>
            </p:cNvPr>
            <p:cNvGrpSpPr/>
            <p:nvPr/>
          </p:nvGrpSpPr>
          <p:grpSpPr>
            <a:xfrm>
              <a:off x="10018521" y="22068925"/>
              <a:ext cx="84788" cy="91092"/>
              <a:chOff x="12626158" y="10798008"/>
              <a:chExt cx="84788" cy="91092"/>
            </a:xfrm>
          </p:grpSpPr>
          <p:sp>
            <p:nvSpPr>
              <p:cNvPr id="10210" name="Text Box 3036">
                <a:extLst>
                  <a:ext uri="{FF2B5EF4-FFF2-40B4-BE49-F238E27FC236}">
                    <a16:creationId xmlns:a16="http://schemas.microsoft.com/office/drawing/2014/main" id="{9409541C-956A-CF3E-3B8D-4EC47A8E6B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11" name="Text Box 3036">
                <a:extLst>
                  <a:ext uri="{FF2B5EF4-FFF2-40B4-BE49-F238E27FC236}">
                    <a16:creationId xmlns:a16="http://schemas.microsoft.com/office/drawing/2014/main" id="{5C16F11D-C270-0952-D911-DCE560CD6E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12" name="Text Box 3036">
                <a:extLst>
                  <a:ext uri="{FF2B5EF4-FFF2-40B4-BE49-F238E27FC236}">
                    <a16:creationId xmlns:a16="http://schemas.microsoft.com/office/drawing/2014/main" id="{2D7DB972-FD8F-B0C8-F7A7-8CFB772B29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31" name="Group 10130">
              <a:extLst>
                <a:ext uri="{FF2B5EF4-FFF2-40B4-BE49-F238E27FC236}">
                  <a16:creationId xmlns:a16="http://schemas.microsoft.com/office/drawing/2014/main" id="{279DC7C5-B364-DD8E-6B07-BF79BD0247A7}"/>
                </a:ext>
              </a:extLst>
            </p:cNvPr>
            <p:cNvGrpSpPr/>
            <p:nvPr/>
          </p:nvGrpSpPr>
          <p:grpSpPr>
            <a:xfrm>
              <a:off x="10014808" y="22192454"/>
              <a:ext cx="84788" cy="91092"/>
              <a:chOff x="12626158" y="10798008"/>
              <a:chExt cx="84788" cy="91092"/>
            </a:xfrm>
          </p:grpSpPr>
          <p:sp>
            <p:nvSpPr>
              <p:cNvPr id="10207" name="Text Box 3036">
                <a:extLst>
                  <a:ext uri="{FF2B5EF4-FFF2-40B4-BE49-F238E27FC236}">
                    <a16:creationId xmlns:a16="http://schemas.microsoft.com/office/drawing/2014/main" id="{8C03F709-94A2-5AE1-1594-E8C1635EED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08" name="Text Box 3036">
                <a:extLst>
                  <a:ext uri="{FF2B5EF4-FFF2-40B4-BE49-F238E27FC236}">
                    <a16:creationId xmlns:a16="http://schemas.microsoft.com/office/drawing/2014/main" id="{BBFBD6BE-21C0-7BFC-E98F-1787F789E8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09" name="Text Box 3036">
                <a:extLst>
                  <a:ext uri="{FF2B5EF4-FFF2-40B4-BE49-F238E27FC236}">
                    <a16:creationId xmlns:a16="http://schemas.microsoft.com/office/drawing/2014/main" id="{B4327A2C-5A0A-F829-E043-7BE1CC36AB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32" name="Group 10131">
              <a:extLst>
                <a:ext uri="{FF2B5EF4-FFF2-40B4-BE49-F238E27FC236}">
                  <a16:creationId xmlns:a16="http://schemas.microsoft.com/office/drawing/2014/main" id="{4DCA146F-06C3-3E05-9E76-FC60C6A47DF4}"/>
                </a:ext>
              </a:extLst>
            </p:cNvPr>
            <p:cNvGrpSpPr/>
            <p:nvPr/>
          </p:nvGrpSpPr>
          <p:grpSpPr>
            <a:xfrm>
              <a:off x="10013448" y="22675288"/>
              <a:ext cx="84788" cy="91092"/>
              <a:chOff x="12626158" y="10798008"/>
              <a:chExt cx="84788" cy="91092"/>
            </a:xfrm>
          </p:grpSpPr>
          <p:sp>
            <p:nvSpPr>
              <p:cNvPr id="10204" name="Text Box 3036">
                <a:extLst>
                  <a:ext uri="{FF2B5EF4-FFF2-40B4-BE49-F238E27FC236}">
                    <a16:creationId xmlns:a16="http://schemas.microsoft.com/office/drawing/2014/main" id="{FB812F7F-1DFD-0C54-D235-38D353CE81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05" name="Text Box 3036">
                <a:extLst>
                  <a:ext uri="{FF2B5EF4-FFF2-40B4-BE49-F238E27FC236}">
                    <a16:creationId xmlns:a16="http://schemas.microsoft.com/office/drawing/2014/main" id="{917A1676-8F82-C742-7465-6F78210E29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06" name="Text Box 3036">
                <a:extLst>
                  <a:ext uri="{FF2B5EF4-FFF2-40B4-BE49-F238E27FC236}">
                    <a16:creationId xmlns:a16="http://schemas.microsoft.com/office/drawing/2014/main" id="{49F388B6-B401-3F8A-3FA6-AC16D3F8CF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33" name="Group 10132">
              <a:extLst>
                <a:ext uri="{FF2B5EF4-FFF2-40B4-BE49-F238E27FC236}">
                  <a16:creationId xmlns:a16="http://schemas.microsoft.com/office/drawing/2014/main" id="{CACEBB9D-E0F6-A1DE-5677-3D0775C3CED7}"/>
                </a:ext>
              </a:extLst>
            </p:cNvPr>
            <p:cNvGrpSpPr/>
            <p:nvPr/>
          </p:nvGrpSpPr>
          <p:grpSpPr>
            <a:xfrm>
              <a:off x="10013448" y="22797601"/>
              <a:ext cx="84788" cy="91092"/>
              <a:chOff x="12626158" y="10798008"/>
              <a:chExt cx="84788" cy="91092"/>
            </a:xfrm>
          </p:grpSpPr>
          <p:sp>
            <p:nvSpPr>
              <p:cNvPr id="10201" name="Text Box 3036">
                <a:extLst>
                  <a:ext uri="{FF2B5EF4-FFF2-40B4-BE49-F238E27FC236}">
                    <a16:creationId xmlns:a16="http://schemas.microsoft.com/office/drawing/2014/main" id="{15EB7508-D467-6156-B5CD-5830CB2F13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02" name="Text Box 3036">
                <a:extLst>
                  <a:ext uri="{FF2B5EF4-FFF2-40B4-BE49-F238E27FC236}">
                    <a16:creationId xmlns:a16="http://schemas.microsoft.com/office/drawing/2014/main" id="{CF7C3D79-C719-79CF-AC8B-30D6FA82A1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03" name="Text Box 3036">
                <a:extLst>
                  <a:ext uri="{FF2B5EF4-FFF2-40B4-BE49-F238E27FC236}">
                    <a16:creationId xmlns:a16="http://schemas.microsoft.com/office/drawing/2014/main" id="{F8806DEE-F34F-0741-F1DD-F0657DE36A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34" name="Group 10133">
              <a:extLst>
                <a:ext uri="{FF2B5EF4-FFF2-40B4-BE49-F238E27FC236}">
                  <a16:creationId xmlns:a16="http://schemas.microsoft.com/office/drawing/2014/main" id="{594A9BC4-DFD4-E653-3729-6315A889A0FC}"/>
                </a:ext>
              </a:extLst>
            </p:cNvPr>
            <p:cNvGrpSpPr/>
            <p:nvPr/>
          </p:nvGrpSpPr>
          <p:grpSpPr>
            <a:xfrm>
              <a:off x="10014039" y="22919128"/>
              <a:ext cx="84788" cy="91092"/>
              <a:chOff x="12626158" y="10798008"/>
              <a:chExt cx="84788" cy="91092"/>
            </a:xfrm>
          </p:grpSpPr>
          <p:sp>
            <p:nvSpPr>
              <p:cNvPr id="10198" name="Text Box 3036">
                <a:extLst>
                  <a:ext uri="{FF2B5EF4-FFF2-40B4-BE49-F238E27FC236}">
                    <a16:creationId xmlns:a16="http://schemas.microsoft.com/office/drawing/2014/main" id="{3F3543C0-9DAF-3600-2409-C4240A2571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99" name="Text Box 3036">
                <a:extLst>
                  <a:ext uri="{FF2B5EF4-FFF2-40B4-BE49-F238E27FC236}">
                    <a16:creationId xmlns:a16="http://schemas.microsoft.com/office/drawing/2014/main" id="{474B4C2D-DAF0-B6A7-2880-F24D38966A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00" name="Text Box 3036">
                <a:extLst>
                  <a:ext uri="{FF2B5EF4-FFF2-40B4-BE49-F238E27FC236}">
                    <a16:creationId xmlns:a16="http://schemas.microsoft.com/office/drawing/2014/main" id="{F72C8375-99E2-6530-B6E7-FB14C515A9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35" name="Group 10134">
              <a:extLst>
                <a:ext uri="{FF2B5EF4-FFF2-40B4-BE49-F238E27FC236}">
                  <a16:creationId xmlns:a16="http://schemas.microsoft.com/office/drawing/2014/main" id="{8AF4D559-50B7-8CCF-782D-7AEBBAA28000}"/>
                </a:ext>
              </a:extLst>
            </p:cNvPr>
            <p:cNvGrpSpPr/>
            <p:nvPr/>
          </p:nvGrpSpPr>
          <p:grpSpPr>
            <a:xfrm>
              <a:off x="10014039" y="23041441"/>
              <a:ext cx="84788" cy="91092"/>
              <a:chOff x="12626158" y="10798008"/>
              <a:chExt cx="84788" cy="91092"/>
            </a:xfrm>
          </p:grpSpPr>
          <p:sp>
            <p:nvSpPr>
              <p:cNvPr id="10195" name="Text Box 3036">
                <a:extLst>
                  <a:ext uri="{FF2B5EF4-FFF2-40B4-BE49-F238E27FC236}">
                    <a16:creationId xmlns:a16="http://schemas.microsoft.com/office/drawing/2014/main" id="{51E65B85-9E74-F9A3-BA7C-7356194D88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96" name="Text Box 3036">
                <a:extLst>
                  <a:ext uri="{FF2B5EF4-FFF2-40B4-BE49-F238E27FC236}">
                    <a16:creationId xmlns:a16="http://schemas.microsoft.com/office/drawing/2014/main" id="{915AA3BA-19C4-F405-700B-0CBF3C67FD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97" name="Text Box 3036">
                <a:extLst>
                  <a:ext uri="{FF2B5EF4-FFF2-40B4-BE49-F238E27FC236}">
                    <a16:creationId xmlns:a16="http://schemas.microsoft.com/office/drawing/2014/main" id="{99702980-7685-9AAA-61F0-B138052498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36" name="Group 10135">
              <a:extLst>
                <a:ext uri="{FF2B5EF4-FFF2-40B4-BE49-F238E27FC236}">
                  <a16:creationId xmlns:a16="http://schemas.microsoft.com/office/drawing/2014/main" id="{0C5F3D1C-34B6-0DDF-615A-09913BA573BC}"/>
                </a:ext>
              </a:extLst>
            </p:cNvPr>
            <p:cNvGrpSpPr/>
            <p:nvPr/>
          </p:nvGrpSpPr>
          <p:grpSpPr>
            <a:xfrm>
              <a:off x="10010326" y="23164970"/>
              <a:ext cx="84788" cy="91092"/>
              <a:chOff x="12626158" y="10798008"/>
              <a:chExt cx="84788" cy="91092"/>
            </a:xfrm>
          </p:grpSpPr>
          <p:sp>
            <p:nvSpPr>
              <p:cNvPr id="10192" name="Text Box 3036">
                <a:extLst>
                  <a:ext uri="{FF2B5EF4-FFF2-40B4-BE49-F238E27FC236}">
                    <a16:creationId xmlns:a16="http://schemas.microsoft.com/office/drawing/2014/main" id="{8175260D-9936-CD73-9329-35E3ECB940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93" name="Text Box 3036">
                <a:extLst>
                  <a:ext uri="{FF2B5EF4-FFF2-40B4-BE49-F238E27FC236}">
                    <a16:creationId xmlns:a16="http://schemas.microsoft.com/office/drawing/2014/main" id="{BB782169-2D26-2948-81AE-226E6AD7CB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94" name="Text Box 3036">
                <a:extLst>
                  <a:ext uri="{FF2B5EF4-FFF2-40B4-BE49-F238E27FC236}">
                    <a16:creationId xmlns:a16="http://schemas.microsoft.com/office/drawing/2014/main" id="{CEEB9D95-AA85-D921-4018-8957F5FC97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37" name="Group 10136">
              <a:extLst>
                <a:ext uri="{FF2B5EF4-FFF2-40B4-BE49-F238E27FC236}">
                  <a16:creationId xmlns:a16="http://schemas.microsoft.com/office/drawing/2014/main" id="{56B48ABE-3DC4-674A-2489-10DCCA1F1AD5}"/>
                </a:ext>
              </a:extLst>
            </p:cNvPr>
            <p:cNvGrpSpPr/>
            <p:nvPr/>
          </p:nvGrpSpPr>
          <p:grpSpPr>
            <a:xfrm>
              <a:off x="10008966" y="23647804"/>
              <a:ext cx="84788" cy="91092"/>
              <a:chOff x="12626158" y="10798008"/>
              <a:chExt cx="84788" cy="91092"/>
            </a:xfrm>
          </p:grpSpPr>
          <p:sp>
            <p:nvSpPr>
              <p:cNvPr id="10189" name="Text Box 3036">
                <a:extLst>
                  <a:ext uri="{FF2B5EF4-FFF2-40B4-BE49-F238E27FC236}">
                    <a16:creationId xmlns:a16="http://schemas.microsoft.com/office/drawing/2014/main" id="{7D37D6EC-A9A7-5BD8-0D15-1A0DABEDE5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90" name="Text Box 3036">
                <a:extLst>
                  <a:ext uri="{FF2B5EF4-FFF2-40B4-BE49-F238E27FC236}">
                    <a16:creationId xmlns:a16="http://schemas.microsoft.com/office/drawing/2014/main" id="{574673DB-F446-7722-DC71-EC5B3F4B16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91" name="Text Box 3036">
                <a:extLst>
                  <a:ext uri="{FF2B5EF4-FFF2-40B4-BE49-F238E27FC236}">
                    <a16:creationId xmlns:a16="http://schemas.microsoft.com/office/drawing/2014/main" id="{406965E8-29D1-F30D-F32D-D59CE2074E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38" name="Group 10137">
              <a:extLst>
                <a:ext uri="{FF2B5EF4-FFF2-40B4-BE49-F238E27FC236}">
                  <a16:creationId xmlns:a16="http://schemas.microsoft.com/office/drawing/2014/main" id="{56221DAE-64B7-883D-D8CB-13A8A9F112DA}"/>
                </a:ext>
              </a:extLst>
            </p:cNvPr>
            <p:cNvGrpSpPr/>
            <p:nvPr/>
          </p:nvGrpSpPr>
          <p:grpSpPr>
            <a:xfrm>
              <a:off x="10008966" y="23770117"/>
              <a:ext cx="84788" cy="91092"/>
              <a:chOff x="12626158" y="10798008"/>
              <a:chExt cx="84788" cy="91092"/>
            </a:xfrm>
          </p:grpSpPr>
          <p:sp>
            <p:nvSpPr>
              <p:cNvPr id="10186" name="Text Box 3036">
                <a:extLst>
                  <a:ext uri="{FF2B5EF4-FFF2-40B4-BE49-F238E27FC236}">
                    <a16:creationId xmlns:a16="http://schemas.microsoft.com/office/drawing/2014/main" id="{35DCFD30-DC6F-810D-F7D9-4AFADAAFE9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87" name="Text Box 3036">
                <a:extLst>
                  <a:ext uri="{FF2B5EF4-FFF2-40B4-BE49-F238E27FC236}">
                    <a16:creationId xmlns:a16="http://schemas.microsoft.com/office/drawing/2014/main" id="{CD4BCAA5-2B97-04ED-6EDB-7AFD5ADE13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88" name="Text Box 3036">
                <a:extLst>
                  <a:ext uri="{FF2B5EF4-FFF2-40B4-BE49-F238E27FC236}">
                    <a16:creationId xmlns:a16="http://schemas.microsoft.com/office/drawing/2014/main" id="{A7434218-E93A-F7A2-D18B-C2518C4EC1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39" name="Group 10138">
              <a:extLst>
                <a:ext uri="{FF2B5EF4-FFF2-40B4-BE49-F238E27FC236}">
                  <a16:creationId xmlns:a16="http://schemas.microsoft.com/office/drawing/2014/main" id="{F21973E6-2121-40EF-88A8-F773ADDD4D52}"/>
                </a:ext>
              </a:extLst>
            </p:cNvPr>
            <p:cNvGrpSpPr/>
            <p:nvPr/>
          </p:nvGrpSpPr>
          <p:grpSpPr>
            <a:xfrm>
              <a:off x="10013448" y="23886238"/>
              <a:ext cx="84788" cy="91092"/>
              <a:chOff x="12626158" y="10798008"/>
              <a:chExt cx="84788" cy="91092"/>
            </a:xfrm>
          </p:grpSpPr>
          <p:sp>
            <p:nvSpPr>
              <p:cNvPr id="10183" name="Text Box 3036">
                <a:extLst>
                  <a:ext uri="{FF2B5EF4-FFF2-40B4-BE49-F238E27FC236}">
                    <a16:creationId xmlns:a16="http://schemas.microsoft.com/office/drawing/2014/main" id="{30F9DD6A-A8A2-3E38-F6DE-815BE8527B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84" name="Text Box 3036">
                <a:extLst>
                  <a:ext uri="{FF2B5EF4-FFF2-40B4-BE49-F238E27FC236}">
                    <a16:creationId xmlns:a16="http://schemas.microsoft.com/office/drawing/2014/main" id="{92C65781-56C8-9B79-964A-C4BC2BB94A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85" name="Text Box 3036">
                <a:extLst>
                  <a:ext uri="{FF2B5EF4-FFF2-40B4-BE49-F238E27FC236}">
                    <a16:creationId xmlns:a16="http://schemas.microsoft.com/office/drawing/2014/main" id="{416A878B-AB89-6E42-B7EA-BBC4B17D1F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40" name="Group 10139">
              <a:extLst>
                <a:ext uri="{FF2B5EF4-FFF2-40B4-BE49-F238E27FC236}">
                  <a16:creationId xmlns:a16="http://schemas.microsoft.com/office/drawing/2014/main" id="{E8A8BCE8-8711-9D36-5A32-92C1AE2E0150}"/>
                </a:ext>
              </a:extLst>
            </p:cNvPr>
            <p:cNvGrpSpPr/>
            <p:nvPr/>
          </p:nvGrpSpPr>
          <p:grpSpPr>
            <a:xfrm>
              <a:off x="10013448" y="24008551"/>
              <a:ext cx="84788" cy="91092"/>
              <a:chOff x="12626158" y="10798008"/>
              <a:chExt cx="84788" cy="91092"/>
            </a:xfrm>
          </p:grpSpPr>
          <p:sp>
            <p:nvSpPr>
              <p:cNvPr id="10180" name="Text Box 3036">
                <a:extLst>
                  <a:ext uri="{FF2B5EF4-FFF2-40B4-BE49-F238E27FC236}">
                    <a16:creationId xmlns:a16="http://schemas.microsoft.com/office/drawing/2014/main" id="{B9770512-C629-E78E-A910-5423408A8B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81" name="Text Box 3036">
                <a:extLst>
                  <a:ext uri="{FF2B5EF4-FFF2-40B4-BE49-F238E27FC236}">
                    <a16:creationId xmlns:a16="http://schemas.microsoft.com/office/drawing/2014/main" id="{52B18C21-A152-EDCE-741C-AA3D3F7FAC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82" name="Text Box 3036">
                <a:extLst>
                  <a:ext uri="{FF2B5EF4-FFF2-40B4-BE49-F238E27FC236}">
                    <a16:creationId xmlns:a16="http://schemas.microsoft.com/office/drawing/2014/main" id="{C49FA00A-7B28-A982-FFFE-73D3E6AB4B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41" name="Group 10140">
              <a:extLst>
                <a:ext uri="{FF2B5EF4-FFF2-40B4-BE49-F238E27FC236}">
                  <a16:creationId xmlns:a16="http://schemas.microsoft.com/office/drawing/2014/main" id="{93C4CF5F-AE52-E7A9-D695-2932B4A70EBF}"/>
                </a:ext>
              </a:extLst>
            </p:cNvPr>
            <p:cNvGrpSpPr/>
            <p:nvPr/>
          </p:nvGrpSpPr>
          <p:grpSpPr>
            <a:xfrm>
              <a:off x="10009735" y="24132080"/>
              <a:ext cx="84788" cy="91092"/>
              <a:chOff x="12626158" y="10798008"/>
              <a:chExt cx="84788" cy="91092"/>
            </a:xfrm>
          </p:grpSpPr>
          <p:sp>
            <p:nvSpPr>
              <p:cNvPr id="10177" name="Text Box 3036">
                <a:extLst>
                  <a:ext uri="{FF2B5EF4-FFF2-40B4-BE49-F238E27FC236}">
                    <a16:creationId xmlns:a16="http://schemas.microsoft.com/office/drawing/2014/main" id="{78719C9C-CDAC-8D05-FAC4-EDBD0359E1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78" name="Text Box 3036">
                <a:extLst>
                  <a:ext uri="{FF2B5EF4-FFF2-40B4-BE49-F238E27FC236}">
                    <a16:creationId xmlns:a16="http://schemas.microsoft.com/office/drawing/2014/main" id="{FBC11F04-9D23-E7DF-BDD5-2AF55A1EA3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79" name="Text Box 3036">
                <a:extLst>
                  <a:ext uri="{FF2B5EF4-FFF2-40B4-BE49-F238E27FC236}">
                    <a16:creationId xmlns:a16="http://schemas.microsoft.com/office/drawing/2014/main" id="{78C43999-EC97-D097-5DBF-2EE4D558D9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0142" name="FTU - nasalis">
              <a:extLst>
                <a:ext uri="{FF2B5EF4-FFF2-40B4-BE49-F238E27FC236}">
                  <a16:creationId xmlns:a16="http://schemas.microsoft.com/office/drawing/2014/main" id="{E34C4B7A-6BE7-3E0D-2876-670F9DCC15E0}"/>
                </a:ext>
              </a:extLst>
            </p:cNvPr>
            <p:cNvSpPr txBox="1"/>
            <p:nvPr/>
          </p:nvSpPr>
          <p:spPr>
            <a:xfrm>
              <a:off x="8696772" y="2424232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Plantar interossei III</a:t>
              </a:r>
            </a:p>
          </p:txBody>
        </p:sp>
        <p:sp>
          <p:nvSpPr>
            <p:cNvPr id="10143" name="FTU - nasalis">
              <a:extLst>
                <a:ext uri="{FF2B5EF4-FFF2-40B4-BE49-F238E27FC236}">
                  <a16:creationId xmlns:a16="http://schemas.microsoft.com/office/drawing/2014/main" id="{F8E1167C-8AF1-01C6-E708-BD3407229A0F}"/>
                </a:ext>
              </a:extLst>
            </p:cNvPr>
            <p:cNvSpPr txBox="1"/>
            <p:nvPr/>
          </p:nvSpPr>
          <p:spPr>
            <a:xfrm>
              <a:off x="8698569" y="2230365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</a:t>
              </a:r>
            </a:p>
          </p:txBody>
        </p:sp>
        <p:sp>
          <p:nvSpPr>
            <p:cNvPr id="10144" name="FTU - nasalis">
              <a:extLst>
                <a:ext uri="{FF2B5EF4-FFF2-40B4-BE49-F238E27FC236}">
                  <a16:creationId xmlns:a16="http://schemas.microsoft.com/office/drawing/2014/main" id="{64A4DAB0-0C32-E22A-DCDC-983283DB55B6}"/>
                </a:ext>
              </a:extLst>
            </p:cNvPr>
            <p:cNvSpPr txBox="1"/>
            <p:nvPr/>
          </p:nvSpPr>
          <p:spPr>
            <a:xfrm>
              <a:off x="8695011" y="224230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III</a:t>
              </a:r>
            </a:p>
          </p:txBody>
        </p:sp>
        <p:sp>
          <p:nvSpPr>
            <p:cNvPr id="10145" name="FTU - nasalis">
              <a:extLst>
                <a:ext uri="{FF2B5EF4-FFF2-40B4-BE49-F238E27FC236}">
                  <a16:creationId xmlns:a16="http://schemas.microsoft.com/office/drawing/2014/main" id="{5F3CDD73-B97D-4506-FA71-DA434518C264}"/>
                </a:ext>
              </a:extLst>
            </p:cNvPr>
            <p:cNvSpPr txBox="1"/>
            <p:nvPr/>
          </p:nvSpPr>
          <p:spPr>
            <a:xfrm>
              <a:off x="8700619" y="2254586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IV</a:t>
              </a:r>
            </a:p>
          </p:txBody>
        </p:sp>
        <p:grpSp>
          <p:nvGrpSpPr>
            <p:cNvPr id="10146" name="Group 10145">
              <a:extLst>
                <a:ext uri="{FF2B5EF4-FFF2-40B4-BE49-F238E27FC236}">
                  <a16:creationId xmlns:a16="http://schemas.microsoft.com/office/drawing/2014/main" id="{A43B09A3-12E1-821C-F555-490398953DEF}"/>
                </a:ext>
              </a:extLst>
            </p:cNvPr>
            <p:cNvGrpSpPr/>
            <p:nvPr/>
          </p:nvGrpSpPr>
          <p:grpSpPr>
            <a:xfrm>
              <a:off x="10019649" y="22309487"/>
              <a:ext cx="84788" cy="91092"/>
              <a:chOff x="12626158" y="10798008"/>
              <a:chExt cx="84788" cy="91092"/>
            </a:xfrm>
          </p:grpSpPr>
          <p:sp>
            <p:nvSpPr>
              <p:cNvPr id="10174" name="Text Box 3036">
                <a:extLst>
                  <a:ext uri="{FF2B5EF4-FFF2-40B4-BE49-F238E27FC236}">
                    <a16:creationId xmlns:a16="http://schemas.microsoft.com/office/drawing/2014/main" id="{9ECF45A1-26C5-B420-FF46-FA60315D61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75" name="Text Box 3036">
                <a:extLst>
                  <a:ext uri="{FF2B5EF4-FFF2-40B4-BE49-F238E27FC236}">
                    <a16:creationId xmlns:a16="http://schemas.microsoft.com/office/drawing/2014/main" id="{4BE399CA-5727-12D1-A943-A347F63F00D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76" name="Text Box 3036">
                <a:extLst>
                  <a:ext uri="{FF2B5EF4-FFF2-40B4-BE49-F238E27FC236}">
                    <a16:creationId xmlns:a16="http://schemas.microsoft.com/office/drawing/2014/main" id="{6EEAEB8B-B947-039D-A531-5C21EB54B1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47" name="Group 10146">
              <a:extLst>
                <a:ext uri="{FF2B5EF4-FFF2-40B4-BE49-F238E27FC236}">
                  <a16:creationId xmlns:a16="http://schemas.microsoft.com/office/drawing/2014/main" id="{93D39A71-2E70-FA8B-88B0-256B188AB0FC}"/>
                </a:ext>
              </a:extLst>
            </p:cNvPr>
            <p:cNvGrpSpPr/>
            <p:nvPr/>
          </p:nvGrpSpPr>
          <p:grpSpPr>
            <a:xfrm>
              <a:off x="10019649" y="22431800"/>
              <a:ext cx="84788" cy="91092"/>
              <a:chOff x="12626158" y="10798008"/>
              <a:chExt cx="84788" cy="91092"/>
            </a:xfrm>
          </p:grpSpPr>
          <p:sp>
            <p:nvSpPr>
              <p:cNvPr id="10171" name="Text Box 3036">
                <a:extLst>
                  <a:ext uri="{FF2B5EF4-FFF2-40B4-BE49-F238E27FC236}">
                    <a16:creationId xmlns:a16="http://schemas.microsoft.com/office/drawing/2014/main" id="{AFAE6833-FF60-617D-BDF8-58616AD5CE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72" name="Text Box 3036">
                <a:extLst>
                  <a:ext uri="{FF2B5EF4-FFF2-40B4-BE49-F238E27FC236}">
                    <a16:creationId xmlns:a16="http://schemas.microsoft.com/office/drawing/2014/main" id="{9C4EA656-EDD2-FD2E-D589-CEA1A0D009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73" name="Text Box 3036">
                <a:extLst>
                  <a:ext uri="{FF2B5EF4-FFF2-40B4-BE49-F238E27FC236}">
                    <a16:creationId xmlns:a16="http://schemas.microsoft.com/office/drawing/2014/main" id="{2117D0ED-C120-7CA3-D0C1-1D7E7B3CF6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48" name="Group 10147">
              <a:extLst>
                <a:ext uri="{FF2B5EF4-FFF2-40B4-BE49-F238E27FC236}">
                  <a16:creationId xmlns:a16="http://schemas.microsoft.com/office/drawing/2014/main" id="{4BD0D97A-B3C9-F7A4-AFD9-DA9742B23073}"/>
                </a:ext>
              </a:extLst>
            </p:cNvPr>
            <p:cNvGrpSpPr/>
            <p:nvPr/>
          </p:nvGrpSpPr>
          <p:grpSpPr>
            <a:xfrm>
              <a:off x="10015936" y="22555329"/>
              <a:ext cx="84788" cy="91092"/>
              <a:chOff x="12626158" y="10798008"/>
              <a:chExt cx="84788" cy="91092"/>
            </a:xfrm>
          </p:grpSpPr>
          <p:sp>
            <p:nvSpPr>
              <p:cNvPr id="10168" name="Text Box 3036">
                <a:extLst>
                  <a:ext uri="{FF2B5EF4-FFF2-40B4-BE49-F238E27FC236}">
                    <a16:creationId xmlns:a16="http://schemas.microsoft.com/office/drawing/2014/main" id="{DE85C245-04AD-E2D8-9DAE-3FFC3EB52C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69" name="Text Box 3036">
                <a:extLst>
                  <a:ext uri="{FF2B5EF4-FFF2-40B4-BE49-F238E27FC236}">
                    <a16:creationId xmlns:a16="http://schemas.microsoft.com/office/drawing/2014/main" id="{C1042D4B-6FC5-15B2-DD75-B5ACA61A95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70" name="Text Box 3036">
                <a:extLst>
                  <a:ext uri="{FF2B5EF4-FFF2-40B4-BE49-F238E27FC236}">
                    <a16:creationId xmlns:a16="http://schemas.microsoft.com/office/drawing/2014/main" id="{9346E277-6592-C3B0-8A19-6CD4D89A7D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0149" name="FTU - levator labii">
              <a:extLst>
                <a:ext uri="{FF2B5EF4-FFF2-40B4-BE49-F238E27FC236}">
                  <a16:creationId xmlns:a16="http://schemas.microsoft.com/office/drawing/2014/main" id="{7DF0CA88-14BB-B0B9-52B1-B17DE00B7CFC}"/>
                </a:ext>
              </a:extLst>
            </p:cNvPr>
            <p:cNvSpPr txBox="1"/>
            <p:nvPr/>
          </p:nvSpPr>
          <p:spPr>
            <a:xfrm>
              <a:off x="8695011" y="2327432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II</a:t>
              </a:r>
            </a:p>
          </p:txBody>
        </p:sp>
        <p:sp>
          <p:nvSpPr>
            <p:cNvPr id="10150" name="FTU - levator labii">
              <a:extLst>
                <a:ext uri="{FF2B5EF4-FFF2-40B4-BE49-F238E27FC236}">
                  <a16:creationId xmlns:a16="http://schemas.microsoft.com/office/drawing/2014/main" id="{BD962AD8-E2EE-F210-DFCF-A98B9DF5C718}"/>
                </a:ext>
              </a:extLst>
            </p:cNvPr>
            <p:cNvSpPr txBox="1"/>
            <p:nvPr/>
          </p:nvSpPr>
          <p:spPr>
            <a:xfrm>
              <a:off x="8697061" y="2339585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III</a:t>
              </a:r>
            </a:p>
          </p:txBody>
        </p:sp>
        <p:sp>
          <p:nvSpPr>
            <p:cNvPr id="10151" name="FTU - levator labii">
              <a:extLst>
                <a:ext uri="{FF2B5EF4-FFF2-40B4-BE49-F238E27FC236}">
                  <a16:creationId xmlns:a16="http://schemas.microsoft.com/office/drawing/2014/main" id="{4FD75A12-4C2D-1139-BF1A-30D8AF560C1A}"/>
                </a:ext>
              </a:extLst>
            </p:cNvPr>
            <p:cNvSpPr txBox="1"/>
            <p:nvPr/>
          </p:nvSpPr>
          <p:spPr>
            <a:xfrm>
              <a:off x="8698569" y="2351567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IV</a:t>
              </a:r>
            </a:p>
          </p:txBody>
        </p:sp>
        <p:grpSp>
          <p:nvGrpSpPr>
            <p:cNvPr id="10152" name="Group 10151">
              <a:extLst>
                <a:ext uri="{FF2B5EF4-FFF2-40B4-BE49-F238E27FC236}">
                  <a16:creationId xmlns:a16="http://schemas.microsoft.com/office/drawing/2014/main" id="{AE32F441-2F44-B874-3DD7-647F883ADD97}"/>
                </a:ext>
              </a:extLst>
            </p:cNvPr>
            <p:cNvGrpSpPr/>
            <p:nvPr/>
          </p:nvGrpSpPr>
          <p:grpSpPr>
            <a:xfrm>
              <a:off x="10011250" y="23285288"/>
              <a:ext cx="84788" cy="91092"/>
              <a:chOff x="12626158" y="10798008"/>
              <a:chExt cx="84788" cy="91092"/>
            </a:xfrm>
          </p:grpSpPr>
          <p:sp>
            <p:nvSpPr>
              <p:cNvPr id="10165" name="Text Box 3036">
                <a:extLst>
                  <a:ext uri="{FF2B5EF4-FFF2-40B4-BE49-F238E27FC236}">
                    <a16:creationId xmlns:a16="http://schemas.microsoft.com/office/drawing/2014/main" id="{862F3BDA-4034-04B5-D429-CAC1E68B57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66" name="Text Box 3036">
                <a:extLst>
                  <a:ext uri="{FF2B5EF4-FFF2-40B4-BE49-F238E27FC236}">
                    <a16:creationId xmlns:a16="http://schemas.microsoft.com/office/drawing/2014/main" id="{1DD8159E-1BCA-7933-E01A-03E660F9E1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67" name="Text Box 3036">
                <a:extLst>
                  <a:ext uri="{FF2B5EF4-FFF2-40B4-BE49-F238E27FC236}">
                    <a16:creationId xmlns:a16="http://schemas.microsoft.com/office/drawing/2014/main" id="{3ED2A5B8-7130-C444-6709-FF7308B6F7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53" name="Group 10152">
              <a:extLst>
                <a:ext uri="{FF2B5EF4-FFF2-40B4-BE49-F238E27FC236}">
                  <a16:creationId xmlns:a16="http://schemas.microsoft.com/office/drawing/2014/main" id="{195FDE86-9DDE-0CBF-9333-3F168AD2BE02}"/>
                </a:ext>
              </a:extLst>
            </p:cNvPr>
            <p:cNvGrpSpPr/>
            <p:nvPr/>
          </p:nvGrpSpPr>
          <p:grpSpPr>
            <a:xfrm>
              <a:off x="10009542" y="23404479"/>
              <a:ext cx="84788" cy="91092"/>
              <a:chOff x="12626158" y="10798008"/>
              <a:chExt cx="84788" cy="91092"/>
            </a:xfrm>
          </p:grpSpPr>
          <p:sp>
            <p:nvSpPr>
              <p:cNvPr id="10162" name="Text Box 3036">
                <a:extLst>
                  <a:ext uri="{FF2B5EF4-FFF2-40B4-BE49-F238E27FC236}">
                    <a16:creationId xmlns:a16="http://schemas.microsoft.com/office/drawing/2014/main" id="{D5F5B2FA-23EF-1592-1C9B-B4DD129F80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63" name="Text Box 3036">
                <a:extLst>
                  <a:ext uri="{FF2B5EF4-FFF2-40B4-BE49-F238E27FC236}">
                    <a16:creationId xmlns:a16="http://schemas.microsoft.com/office/drawing/2014/main" id="{3CB88330-58C4-E6B4-5F1A-B858BB744A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64" name="Text Box 3036">
                <a:extLst>
                  <a:ext uri="{FF2B5EF4-FFF2-40B4-BE49-F238E27FC236}">
                    <a16:creationId xmlns:a16="http://schemas.microsoft.com/office/drawing/2014/main" id="{68EC27E1-F3DD-42F3-2439-4326370B19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54" name="Group 10153">
              <a:extLst>
                <a:ext uri="{FF2B5EF4-FFF2-40B4-BE49-F238E27FC236}">
                  <a16:creationId xmlns:a16="http://schemas.microsoft.com/office/drawing/2014/main" id="{27963364-3EE1-C494-428D-4C36E6F23FE9}"/>
                </a:ext>
              </a:extLst>
            </p:cNvPr>
            <p:cNvGrpSpPr/>
            <p:nvPr/>
          </p:nvGrpSpPr>
          <p:grpSpPr>
            <a:xfrm>
              <a:off x="10011340" y="23523530"/>
              <a:ext cx="84788" cy="91092"/>
              <a:chOff x="12626158" y="10798008"/>
              <a:chExt cx="84788" cy="91092"/>
            </a:xfrm>
          </p:grpSpPr>
          <p:sp>
            <p:nvSpPr>
              <p:cNvPr id="10159" name="Text Box 3036">
                <a:extLst>
                  <a:ext uri="{FF2B5EF4-FFF2-40B4-BE49-F238E27FC236}">
                    <a16:creationId xmlns:a16="http://schemas.microsoft.com/office/drawing/2014/main" id="{FEBB7934-E6AA-7579-DCBD-018DB2A9E7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60" name="Text Box 3036">
                <a:extLst>
                  <a:ext uri="{FF2B5EF4-FFF2-40B4-BE49-F238E27FC236}">
                    <a16:creationId xmlns:a16="http://schemas.microsoft.com/office/drawing/2014/main" id="{C83E61BD-87A5-AA25-1488-49B356C2E1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61" name="Text Box 3036">
                <a:extLst>
                  <a:ext uri="{FF2B5EF4-FFF2-40B4-BE49-F238E27FC236}">
                    <a16:creationId xmlns:a16="http://schemas.microsoft.com/office/drawing/2014/main" id="{935A0B49-7414-4149-F20E-FFB193F13C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55" name="Group 10154">
              <a:extLst>
                <a:ext uri="{FF2B5EF4-FFF2-40B4-BE49-F238E27FC236}">
                  <a16:creationId xmlns:a16="http://schemas.microsoft.com/office/drawing/2014/main" id="{75A2920C-77E3-A9B2-8684-A671AF2A7CF3}"/>
                </a:ext>
              </a:extLst>
            </p:cNvPr>
            <p:cNvGrpSpPr/>
            <p:nvPr/>
          </p:nvGrpSpPr>
          <p:grpSpPr>
            <a:xfrm>
              <a:off x="10009901" y="24253295"/>
              <a:ext cx="84788" cy="91092"/>
              <a:chOff x="12626158" y="10798008"/>
              <a:chExt cx="84788" cy="91092"/>
            </a:xfrm>
          </p:grpSpPr>
          <p:sp>
            <p:nvSpPr>
              <p:cNvPr id="10156" name="Text Box 3036">
                <a:extLst>
                  <a:ext uri="{FF2B5EF4-FFF2-40B4-BE49-F238E27FC236}">
                    <a16:creationId xmlns:a16="http://schemas.microsoft.com/office/drawing/2014/main" id="{9A946B89-9C4B-4626-7DD7-DA96B93329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57" name="Text Box 3036">
                <a:extLst>
                  <a:ext uri="{FF2B5EF4-FFF2-40B4-BE49-F238E27FC236}">
                    <a16:creationId xmlns:a16="http://schemas.microsoft.com/office/drawing/2014/main" id="{6928C315-0AC9-9CA7-E5D1-851AE3A91D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58" name="Text Box 3036">
                <a:extLst>
                  <a:ext uri="{FF2B5EF4-FFF2-40B4-BE49-F238E27FC236}">
                    <a16:creationId xmlns:a16="http://schemas.microsoft.com/office/drawing/2014/main" id="{9443F7F6-31D9-9F08-E6C9-E0AD243BD7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0232" name="Group 10231">
            <a:extLst>
              <a:ext uri="{FF2B5EF4-FFF2-40B4-BE49-F238E27FC236}">
                <a16:creationId xmlns:a16="http://schemas.microsoft.com/office/drawing/2014/main" id="{09E0C348-ED12-F604-AFA7-73E8F328F732}"/>
              </a:ext>
            </a:extLst>
          </p:cNvPr>
          <p:cNvGrpSpPr/>
          <p:nvPr/>
        </p:nvGrpSpPr>
        <p:grpSpPr>
          <a:xfrm>
            <a:off x="7148549" y="20717860"/>
            <a:ext cx="1443685" cy="1992634"/>
            <a:chOff x="7153312" y="20751201"/>
            <a:chExt cx="1443685" cy="1992634"/>
          </a:xfrm>
        </p:grpSpPr>
        <p:grpSp>
          <p:nvGrpSpPr>
            <p:cNvPr id="10233" name="Group 10232">
              <a:extLst>
                <a:ext uri="{FF2B5EF4-FFF2-40B4-BE49-F238E27FC236}">
                  <a16:creationId xmlns:a16="http://schemas.microsoft.com/office/drawing/2014/main" id="{6B65FECB-1E66-5F45-6C08-43B5AA903D4B}"/>
                </a:ext>
              </a:extLst>
            </p:cNvPr>
            <p:cNvGrpSpPr/>
            <p:nvPr/>
          </p:nvGrpSpPr>
          <p:grpSpPr>
            <a:xfrm>
              <a:off x="7153312" y="20751201"/>
              <a:ext cx="1441349" cy="1992634"/>
              <a:chOff x="8689413" y="20289442"/>
              <a:chExt cx="1441349" cy="1992634"/>
            </a:xfrm>
          </p:grpSpPr>
          <p:grpSp>
            <p:nvGrpSpPr>
              <p:cNvPr id="10295" name="organ group - facial muscles">
                <a:extLst>
                  <a:ext uri="{FF2B5EF4-FFF2-40B4-BE49-F238E27FC236}">
                    <a16:creationId xmlns:a16="http://schemas.microsoft.com/office/drawing/2014/main" id="{053ABDD4-6FB7-3BAA-E975-42E59A27F69B}"/>
                  </a:ext>
                </a:extLst>
              </p:cNvPr>
              <p:cNvGrpSpPr/>
              <p:nvPr/>
            </p:nvGrpSpPr>
            <p:grpSpPr>
              <a:xfrm>
                <a:off x="8690762" y="20289442"/>
                <a:ext cx="1440000" cy="1992634"/>
                <a:chOff x="7554484" y="5020163"/>
                <a:chExt cx="1440000" cy="1992634"/>
              </a:xfrm>
            </p:grpSpPr>
            <p:sp>
              <p:nvSpPr>
                <p:cNvPr id="10301" name="organ - facial muscles">
                  <a:extLst>
                    <a:ext uri="{FF2B5EF4-FFF2-40B4-BE49-F238E27FC236}">
                      <a16:creationId xmlns:a16="http://schemas.microsoft.com/office/drawing/2014/main" id="{142D997A-AB2B-3C91-646E-129E18C76ED6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99263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Thigh</a:t>
                  </a:r>
                </a:p>
              </p:txBody>
            </p:sp>
            <p:sp>
              <p:nvSpPr>
                <p:cNvPr id="10302" name="FTU - orbicularis oculi">
                  <a:extLst>
                    <a:ext uri="{FF2B5EF4-FFF2-40B4-BE49-F238E27FC236}">
                      <a16:creationId xmlns:a16="http://schemas.microsoft.com/office/drawing/2014/main" id="{1ECB79CD-67EE-6293-8F54-E40384F5BC48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Articularis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genus</a:t>
                  </a:r>
                </a:p>
              </p:txBody>
            </p:sp>
            <p:sp>
              <p:nvSpPr>
                <p:cNvPr id="10303" name="FTU - occipitofrontalis">
                  <a:extLst>
                    <a:ext uri="{FF2B5EF4-FFF2-40B4-BE49-F238E27FC236}">
                      <a16:creationId xmlns:a16="http://schemas.microsoft.com/office/drawing/2014/main" id="{BBA3C26A-7A16-63A9-1CE0-3479A325215C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Sartorius</a:t>
                  </a:r>
                </a:p>
              </p:txBody>
            </p:sp>
            <p:sp>
              <p:nvSpPr>
                <p:cNvPr id="10304" name="FTU - nasalis">
                  <a:extLst>
                    <a:ext uri="{FF2B5EF4-FFF2-40B4-BE49-F238E27FC236}">
                      <a16:creationId xmlns:a16="http://schemas.microsoft.com/office/drawing/2014/main" id="{B5D1D6D4-6A4D-8392-2DCC-4A2CEA113787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femoris</a:t>
                  </a:r>
                </a:p>
              </p:txBody>
            </p:sp>
            <p:sp>
              <p:nvSpPr>
                <p:cNvPr id="10305" name="FTU - zygomaticus major">
                  <a:extLst>
                    <a:ext uri="{FF2B5EF4-FFF2-40B4-BE49-F238E27FC236}">
                      <a16:creationId xmlns:a16="http://schemas.microsoft.com/office/drawing/2014/main" id="{1EB0BF97-D6BC-79A2-DF3C-1C6FAF067D4D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lateralis</a:t>
                  </a:r>
                </a:p>
              </p:txBody>
            </p:sp>
            <p:sp>
              <p:nvSpPr>
                <p:cNvPr id="10306" name="FTU - zygomaticus minor">
                  <a:extLst>
                    <a:ext uri="{FF2B5EF4-FFF2-40B4-BE49-F238E27FC236}">
                      <a16:creationId xmlns:a16="http://schemas.microsoft.com/office/drawing/2014/main" id="{4D64D58C-0C21-D769-F7F0-E33FACE43647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intermedius</a:t>
                  </a:r>
                </a:p>
              </p:txBody>
            </p:sp>
            <p:sp>
              <p:nvSpPr>
                <p:cNvPr id="10307" name="FTU - orbicularis oris">
                  <a:extLst>
                    <a:ext uri="{FF2B5EF4-FFF2-40B4-BE49-F238E27FC236}">
                      <a16:creationId xmlns:a16="http://schemas.microsoft.com/office/drawing/2014/main" id="{C9DB08D5-ADB2-1A12-A470-204C56D80B96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medialis</a:t>
                  </a:r>
                </a:p>
              </p:txBody>
            </p:sp>
            <p:sp>
              <p:nvSpPr>
                <p:cNvPr id="10308" name="FTU - depressor anguli oris">
                  <a:extLst>
                    <a:ext uri="{FF2B5EF4-FFF2-40B4-BE49-F238E27FC236}">
                      <a16:creationId xmlns:a16="http://schemas.microsoft.com/office/drawing/2014/main" id="{B43AFC29-81CF-D2CC-5433-2DC671774C1E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Biceps femoris long</a:t>
                  </a:r>
                </a:p>
              </p:txBody>
            </p:sp>
            <p:sp>
              <p:nvSpPr>
                <p:cNvPr id="10309" name="FTU - levator labii">
                  <a:extLst>
                    <a:ext uri="{FF2B5EF4-FFF2-40B4-BE49-F238E27FC236}">
                      <a16:creationId xmlns:a16="http://schemas.microsoft.com/office/drawing/2014/main" id="{918EBBD7-B77F-B70D-825F-099A45D6807F}"/>
                    </a:ext>
                  </a:extLst>
                </p:cNvPr>
                <p:cNvSpPr txBox="1"/>
                <p:nvPr/>
              </p:nvSpPr>
              <p:spPr>
                <a:xfrm>
                  <a:off x="7554484" y="611122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Semitendinosus</a:t>
                  </a:r>
                </a:p>
              </p:txBody>
            </p:sp>
            <p:sp>
              <p:nvSpPr>
                <p:cNvPr id="10310" name="FTU - mentalis">
                  <a:extLst>
                    <a:ext uri="{FF2B5EF4-FFF2-40B4-BE49-F238E27FC236}">
                      <a16:creationId xmlns:a16="http://schemas.microsoft.com/office/drawing/2014/main" id="{FDFEC662-EB7B-D123-FC47-F9F1BACAA9E2}"/>
                    </a:ext>
                  </a:extLst>
                </p:cNvPr>
                <p:cNvSpPr txBox="1"/>
                <p:nvPr/>
              </p:nvSpPr>
              <p:spPr>
                <a:xfrm>
                  <a:off x="7554484" y="623289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Semimembranosus</a:t>
                  </a:r>
                </a:p>
              </p:txBody>
            </p:sp>
            <p:sp>
              <p:nvSpPr>
                <p:cNvPr id="10311" name="FTU - temporalis">
                  <a:extLst>
                    <a:ext uri="{FF2B5EF4-FFF2-40B4-BE49-F238E27FC236}">
                      <a16:creationId xmlns:a16="http://schemas.microsoft.com/office/drawing/2014/main" id="{504C61B1-B064-E1F6-949A-C04CEA4383D1}"/>
                    </a:ext>
                  </a:extLst>
                </p:cNvPr>
                <p:cNvSpPr txBox="1"/>
                <p:nvPr/>
              </p:nvSpPr>
              <p:spPr>
                <a:xfrm>
                  <a:off x="7554484" y="635457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Gracilis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0296" name="organ group - facial muscles">
                <a:extLst>
                  <a:ext uri="{FF2B5EF4-FFF2-40B4-BE49-F238E27FC236}">
                    <a16:creationId xmlns:a16="http://schemas.microsoft.com/office/drawing/2014/main" id="{89FEEC9C-A4AD-D0A6-9280-C3A7195B05CA}"/>
                  </a:ext>
                </a:extLst>
              </p:cNvPr>
              <p:cNvGrpSpPr/>
              <p:nvPr/>
            </p:nvGrpSpPr>
            <p:grpSpPr>
              <a:xfrm>
                <a:off x="8689413" y="21749316"/>
                <a:ext cx="1440000" cy="473028"/>
                <a:chOff x="7546392" y="5259488"/>
                <a:chExt cx="1440000" cy="473028"/>
              </a:xfrm>
            </p:grpSpPr>
            <p:sp>
              <p:nvSpPr>
                <p:cNvPr id="10297" name="FTU - orbicularis oculi">
                  <a:extLst>
                    <a:ext uri="{FF2B5EF4-FFF2-40B4-BE49-F238E27FC236}">
                      <a16:creationId xmlns:a16="http://schemas.microsoft.com/office/drawing/2014/main" id="{D5858449-3407-1423-1355-BD92F0DCB7D1}"/>
                    </a:ext>
                  </a:extLst>
                </p:cNvPr>
                <p:cNvSpPr txBox="1"/>
                <p:nvPr/>
              </p:nvSpPr>
              <p:spPr>
                <a:xfrm>
                  <a:off x="7546392" y="525948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Pectineus</a:t>
                  </a:r>
                </a:p>
              </p:txBody>
            </p:sp>
            <p:sp>
              <p:nvSpPr>
                <p:cNvPr id="10298" name="FTU - occipitofrontalis">
                  <a:extLst>
                    <a:ext uri="{FF2B5EF4-FFF2-40B4-BE49-F238E27FC236}">
                      <a16:creationId xmlns:a16="http://schemas.microsoft.com/office/drawing/2014/main" id="{0153DCE1-13BF-F0A4-86AD-FA19CE0CDD22}"/>
                    </a:ext>
                  </a:extLst>
                </p:cNvPr>
                <p:cNvSpPr txBox="1"/>
                <p:nvPr/>
              </p:nvSpPr>
              <p:spPr>
                <a:xfrm>
                  <a:off x="7546392" y="538116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brevis</a:t>
                  </a:r>
                </a:p>
              </p:txBody>
            </p:sp>
            <p:sp>
              <p:nvSpPr>
                <p:cNvPr id="10299" name="FTU - nasalis">
                  <a:extLst>
                    <a:ext uri="{FF2B5EF4-FFF2-40B4-BE49-F238E27FC236}">
                      <a16:creationId xmlns:a16="http://schemas.microsoft.com/office/drawing/2014/main" id="{BC99EB1C-FD52-4D3E-E36E-B6D0A3192B5B}"/>
                    </a:ext>
                  </a:extLst>
                </p:cNvPr>
                <p:cNvSpPr txBox="1"/>
                <p:nvPr/>
              </p:nvSpPr>
              <p:spPr>
                <a:xfrm>
                  <a:off x="7546392" y="550284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longus</a:t>
                  </a:r>
                </a:p>
              </p:txBody>
            </p:sp>
            <p:sp>
              <p:nvSpPr>
                <p:cNvPr id="10300" name="FTU - zygomaticus major">
                  <a:extLst>
                    <a:ext uri="{FF2B5EF4-FFF2-40B4-BE49-F238E27FC236}">
                      <a16:creationId xmlns:a16="http://schemas.microsoft.com/office/drawing/2014/main" id="{8868EC8A-FF9A-CD5D-1707-04AB0646951A}"/>
                    </a:ext>
                  </a:extLst>
                </p:cNvPr>
                <p:cNvSpPr txBox="1"/>
                <p:nvPr/>
              </p:nvSpPr>
              <p:spPr>
                <a:xfrm>
                  <a:off x="7546392" y="562451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magnus</a:t>
                  </a:r>
                </a:p>
              </p:txBody>
            </p:sp>
          </p:grpSp>
        </p:grpSp>
        <p:grpSp>
          <p:nvGrpSpPr>
            <p:cNvPr id="10234" name="Group 10233">
              <a:extLst>
                <a:ext uri="{FF2B5EF4-FFF2-40B4-BE49-F238E27FC236}">
                  <a16:creationId xmlns:a16="http://schemas.microsoft.com/office/drawing/2014/main" id="{379A544B-54DD-94C1-1AF2-ACF90FC87945}"/>
                </a:ext>
              </a:extLst>
            </p:cNvPr>
            <p:cNvGrpSpPr/>
            <p:nvPr/>
          </p:nvGrpSpPr>
          <p:grpSpPr>
            <a:xfrm>
              <a:off x="8479389" y="20877173"/>
              <a:ext cx="84788" cy="91092"/>
              <a:chOff x="12626158" y="10798008"/>
              <a:chExt cx="84788" cy="91092"/>
            </a:xfrm>
          </p:grpSpPr>
          <p:sp>
            <p:nvSpPr>
              <p:cNvPr id="10292" name="Text Box 3036">
                <a:extLst>
                  <a:ext uri="{FF2B5EF4-FFF2-40B4-BE49-F238E27FC236}">
                    <a16:creationId xmlns:a16="http://schemas.microsoft.com/office/drawing/2014/main" id="{3F1FEA8C-4577-414D-A041-455FDB70E9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93" name="Text Box 3036">
                <a:extLst>
                  <a:ext uri="{FF2B5EF4-FFF2-40B4-BE49-F238E27FC236}">
                    <a16:creationId xmlns:a16="http://schemas.microsoft.com/office/drawing/2014/main" id="{1FCFFF01-48C4-6215-94B3-EDF0E67193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94" name="Text Box 3036">
                <a:extLst>
                  <a:ext uri="{FF2B5EF4-FFF2-40B4-BE49-F238E27FC236}">
                    <a16:creationId xmlns:a16="http://schemas.microsoft.com/office/drawing/2014/main" id="{70EDAB30-566B-DC12-E4DA-A073F81279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235" name="Group 10234">
              <a:extLst>
                <a:ext uri="{FF2B5EF4-FFF2-40B4-BE49-F238E27FC236}">
                  <a16:creationId xmlns:a16="http://schemas.microsoft.com/office/drawing/2014/main" id="{29F135B6-63B4-3422-2E69-9BC6AB358D1D}"/>
                </a:ext>
              </a:extLst>
            </p:cNvPr>
            <p:cNvGrpSpPr/>
            <p:nvPr/>
          </p:nvGrpSpPr>
          <p:grpSpPr>
            <a:xfrm>
              <a:off x="8479389" y="20999486"/>
              <a:ext cx="84788" cy="91092"/>
              <a:chOff x="12626158" y="10798008"/>
              <a:chExt cx="84788" cy="91092"/>
            </a:xfrm>
          </p:grpSpPr>
          <p:sp>
            <p:nvSpPr>
              <p:cNvPr id="10289" name="Text Box 3036">
                <a:extLst>
                  <a:ext uri="{FF2B5EF4-FFF2-40B4-BE49-F238E27FC236}">
                    <a16:creationId xmlns:a16="http://schemas.microsoft.com/office/drawing/2014/main" id="{61BC3E0E-824F-ACA6-3A01-0CD7B6D5C8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90" name="Text Box 3036">
                <a:extLst>
                  <a:ext uri="{FF2B5EF4-FFF2-40B4-BE49-F238E27FC236}">
                    <a16:creationId xmlns:a16="http://schemas.microsoft.com/office/drawing/2014/main" id="{36564376-3935-800C-51EF-FD1FD14C33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91" name="Text Box 3036">
                <a:extLst>
                  <a:ext uri="{FF2B5EF4-FFF2-40B4-BE49-F238E27FC236}">
                    <a16:creationId xmlns:a16="http://schemas.microsoft.com/office/drawing/2014/main" id="{934275DE-2410-5874-EB1F-5B99237A18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236" name="Group 10235">
              <a:extLst>
                <a:ext uri="{FF2B5EF4-FFF2-40B4-BE49-F238E27FC236}">
                  <a16:creationId xmlns:a16="http://schemas.microsoft.com/office/drawing/2014/main" id="{713CB6D1-BCB3-542C-B5CD-AA5542F2EC84}"/>
                </a:ext>
              </a:extLst>
            </p:cNvPr>
            <p:cNvGrpSpPr/>
            <p:nvPr/>
          </p:nvGrpSpPr>
          <p:grpSpPr>
            <a:xfrm>
              <a:off x="8475676" y="21123015"/>
              <a:ext cx="84788" cy="91092"/>
              <a:chOff x="12626158" y="10798008"/>
              <a:chExt cx="84788" cy="91092"/>
            </a:xfrm>
          </p:grpSpPr>
          <p:sp>
            <p:nvSpPr>
              <p:cNvPr id="10286" name="Text Box 3036">
                <a:extLst>
                  <a:ext uri="{FF2B5EF4-FFF2-40B4-BE49-F238E27FC236}">
                    <a16:creationId xmlns:a16="http://schemas.microsoft.com/office/drawing/2014/main" id="{700581E1-C571-6148-AF24-807F3F2540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87" name="Text Box 3036">
                <a:extLst>
                  <a:ext uri="{FF2B5EF4-FFF2-40B4-BE49-F238E27FC236}">
                    <a16:creationId xmlns:a16="http://schemas.microsoft.com/office/drawing/2014/main" id="{E6332536-1ED0-CF07-99D4-6A1292F831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88" name="Text Box 3036">
                <a:extLst>
                  <a:ext uri="{FF2B5EF4-FFF2-40B4-BE49-F238E27FC236}">
                    <a16:creationId xmlns:a16="http://schemas.microsoft.com/office/drawing/2014/main" id="{BBEA4F6E-2DAA-7B5E-147E-A117DFDAF5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237" name="Group 10236">
              <a:extLst>
                <a:ext uri="{FF2B5EF4-FFF2-40B4-BE49-F238E27FC236}">
                  <a16:creationId xmlns:a16="http://schemas.microsoft.com/office/drawing/2014/main" id="{ADB4660E-1D02-E0FE-3B17-BF08720DFE41}"/>
                </a:ext>
              </a:extLst>
            </p:cNvPr>
            <p:cNvGrpSpPr/>
            <p:nvPr/>
          </p:nvGrpSpPr>
          <p:grpSpPr>
            <a:xfrm>
              <a:off x="8474316" y="21242933"/>
              <a:ext cx="84788" cy="91092"/>
              <a:chOff x="12626158" y="10798008"/>
              <a:chExt cx="84788" cy="91092"/>
            </a:xfrm>
          </p:grpSpPr>
          <p:sp>
            <p:nvSpPr>
              <p:cNvPr id="10283" name="Text Box 3036">
                <a:extLst>
                  <a:ext uri="{FF2B5EF4-FFF2-40B4-BE49-F238E27FC236}">
                    <a16:creationId xmlns:a16="http://schemas.microsoft.com/office/drawing/2014/main" id="{E7B9E242-7122-B3AD-8E65-6FE781BEE9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84" name="Text Box 3036">
                <a:extLst>
                  <a:ext uri="{FF2B5EF4-FFF2-40B4-BE49-F238E27FC236}">
                    <a16:creationId xmlns:a16="http://schemas.microsoft.com/office/drawing/2014/main" id="{82F7DDE0-6B7B-FB72-9F19-D716B8959E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85" name="Text Box 3036">
                <a:extLst>
                  <a:ext uri="{FF2B5EF4-FFF2-40B4-BE49-F238E27FC236}">
                    <a16:creationId xmlns:a16="http://schemas.microsoft.com/office/drawing/2014/main" id="{0A9FD819-1C45-9EF9-E107-67C9946A14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238" name="Group 10237">
              <a:extLst>
                <a:ext uri="{FF2B5EF4-FFF2-40B4-BE49-F238E27FC236}">
                  <a16:creationId xmlns:a16="http://schemas.microsoft.com/office/drawing/2014/main" id="{922F0F2F-C49E-A5AB-6681-C444D1FE2A8C}"/>
                </a:ext>
              </a:extLst>
            </p:cNvPr>
            <p:cNvGrpSpPr/>
            <p:nvPr/>
          </p:nvGrpSpPr>
          <p:grpSpPr>
            <a:xfrm>
              <a:off x="8474316" y="21365246"/>
              <a:ext cx="84788" cy="91092"/>
              <a:chOff x="12626158" y="10798008"/>
              <a:chExt cx="84788" cy="91092"/>
            </a:xfrm>
          </p:grpSpPr>
          <p:sp>
            <p:nvSpPr>
              <p:cNvPr id="10280" name="Text Box 3036">
                <a:extLst>
                  <a:ext uri="{FF2B5EF4-FFF2-40B4-BE49-F238E27FC236}">
                    <a16:creationId xmlns:a16="http://schemas.microsoft.com/office/drawing/2014/main" id="{D8888F07-E71D-1522-665D-5CA10F9313D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81" name="Text Box 3036">
                <a:extLst>
                  <a:ext uri="{FF2B5EF4-FFF2-40B4-BE49-F238E27FC236}">
                    <a16:creationId xmlns:a16="http://schemas.microsoft.com/office/drawing/2014/main" id="{4C0CB8A9-4565-7FAE-2F6A-722E11BB72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82" name="Text Box 3036">
                <a:extLst>
                  <a:ext uri="{FF2B5EF4-FFF2-40B4-BE49-F238E27FC236}">
                    <a16:creationId xmlns:a16="http://schemas.microsoft.com/office/drawing/2014/main" id="{FED555ED-0F70-5E8E-9733-8B58D7B76B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239" name="Group 10238">
              <a:extLst>
                <a:ext uri="{FF2B5EF4-FFF2-40B4-BE49-F238E27FC236}">
                  <a16:creationId xmlns:a16="http://schemas.microsoft.com/office/drawing/2014/main" id="{8EAEEE40-1C25-5C2E-82E1-6A8ABB5360FD}"/>
                </a:ext>
              </a:extLst>
            </p:cNvPr>
            <p:cNvGrpSpPr/>
            <p:nvPr/>
          </p:nvGrpSpPr>
          <p:grpSpPr>
            <a:xfrm>
              <a:off x="8479615" y="21489019"/>
              <a:ext cx="84788" cy="91092"/>
              <a:chOff x="12626158" y="10798008"/>
              <a:chExt cx="84788" cy="91092"/>
            </a:xfrm>
          </p:grpSpPr>
          <p:sp>
            <p:nvSpPr>
              <p:cNvPr id="10277" name="Text Box 3036">
                <a:extLst>
                  <a:ext uri="{FF2B5EF4-FFF2-40B4-BE49-F238E27FC236}">
                    <a16:creationId xmlns:a16="http://schemas.microsoft.com/office/drawing/2014/main" id="{83F1979A-97B5-0F49-C492-2B708DEAF0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78" name="Text Box 3036">
                <a:extLst>
                  <a:ext uri="{FF2B5EF4-FFF2-40B4-BE49-F238E27FC236}">
                    <a16:creationId xmlns:a16="http://schemas.microsoft.com/office/drawing/2014/main" id="{DC09C764-9FD2-71C8-D15E-3DC388F263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79" name="Text Box 3036">
                <a:extLst>
                  <a:ext uri="{FF2B5EF4-FFF2-40B4-BE49-F238E27FC236}">
                    <a16:creationId xmlns:a16="http://schemas.microsoft.com/office/drawing/2014/main" id="{1109306D-600C-5980-145F-528969AC14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240" name="Group 10239">
              <a:extLst>
                <a:ext uri="{FF2B5EF4-FFF2-40B4-BE49-F238E27FC236}">
                  <a16:creationId xmlns:a16="http://schemas.microsoft.com/office/drawing/2014/main" id="{AD06B1FF-0A53-8397-4AA7-8495BEC63D5D}"/>
                </a:ext>
              </a:extLst>
            </p:cNvPr>
            <p:cNvGrpSpPr/>
            <p:nvPr/>
          </p:nvGrpSpPr>
          <p:grpSpPr>
            <a:xfrm>
              <a:off x="8479615" y="21611332"/>
              <a:ext cx="84788" cy="91092"/>
              <a:chOff x="12626158" y="10798008"/>
              <a:chExt cx="84788" cy="91092"/>
            </a:xfrm>
          </p:grpSpPr>
          <p:sp>
            <p:nvSpPr>
              <p:cNvPr id="10274" name="Text Box 3036">
                <a:extLst>
                  <a:ext uri="{FF2B5EF4-FFF2-40B4-BE49-F238E27FC236}">
                    <a16:creationId xmlns:a16="http://schemas.microsoft.com/office/drawing/2014/main" id="{CC1A3CBE-B7AF-453A-8ED0-15098D0BC0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75" name="Text Box 3036">
                <a:extLst>
                  <a:ext uri="{FF2B5EF4-FFF2-40B4-BE49-F238E27FC236}">
                    <a16:creationId xmlns:a16="http://schemas.microsoft.com/office/drawing/2014/main" id="{E868E539-1FD6-9AE2-592C-C1B71CF7FA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76" name="Text Box 3036">
                <a:extLst>
                  <a:ext uri="{FF2B5EF4-FFF2-40B4-BE49-F238E27FC236}">
                    <a16:creationId xmlns:a16="http://schemas.microsoft.com/office/drawing/2014/main" id="{04D3362C-A007-CB0E-838D-C8F235008A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241" name="Group 10240">
              <a:extLst>
                <a:ext uri="{FF2B5EF4-FFF2-40B4-BE49-F238E27FC236}">
                  <a16:creationId xmlns:a16="http://schemas.microsoft.com/office/drawing/2014/main" id="{0101EC14-3640-0DE8-C4A0-21BC497068C8}"/>
                </a:ext>
              </a:extLst>
            </p:cNvPr>
            <p:cNvGrpSpPr/>
            <p:nvPr/>
          </p:nvGrpSpPr>
          <p:grpSpPr>
            <a:xfrm>
              <a:off x="8475348" y="22587189"/>
              <a:ext cx="84788" cy="91092"/>
              <a:chOff x="12626158" y="10798008"/>
              <a:chExt cx="84788" cy="91092"/>
            </a:xfrm>
          </p:grpSpPr>
          <p:sp>
            <p:nvSpPr>
              <p:cNvPr id="10271" name="Text Box 3036">
                <a:extLst>
                  <a:ext uri="{FF2B5EF4-FFF2-40B4-BE49-F238E27FC236}">
                    <a16:creationId xmlns:a16="http://schemas.microsoft.com/office/drawing/2014/main" id="{F0A373D0-548E-ABA8-95FC-25D9D1617B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72" name="Text Box 3036">
                <a:extLst>
                  <a:ext uri="{FF2B5EF4-FFF2-40B4-BE49-F238E27FC236}">
                    <a16:creationId xmlns:a16="http://schemas.microsoft.com/office/drawing/2014/main" id="{93B3E6E7-142A-88DA-07BA-EC00DDB538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73" name="Text Box 3036">
                <a:extLst>
                  <a:ext uri="{FF2B5EF4-FFF2-40B4-BE49-F238E27FC236}">
                    <a16:creationId xmlns:a16="http://schemas.microsoft.com/office/drawing/2014/main" id="{751BD757-D354-16A4-1621-7E8501204F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242" name="Group 10241">
              <a:extLst>
                <a:ext uri="{FF2B5EF4-FFF2-40B4-BE49-F238E27FC236}">
                  <a16:creationId xmlns:a16="http://schemas.microsoft.com/office/drawing/2014/main" id="{5F2223E8-F19F-3729-4CBC-BB00C7C5DB82}"/>
                </a:ext>
              </a:extLst>
            </p:cNvPr>
            <p:cNvGrpSpPr/>
            <p:nvPr/>
          </p:nvGrpSpPr>
          <p:grpSpPr>
            <a:xfrm>
              <a:off x="8474542" y="21854779"/>
              <a:ext cx="84788" cy="91092"/>
              <a:chOff x="12626158" y="10798008"/>
              <a:chExt cx="84788" cy="91092"/>
            </a:xfrm>
          </p:grpSpPr>
          <p:sp>
            <p:nvSpPr>
              <p:cNvPr id="10268" name="Text Box 3036">
                <a:extLst>
                  <a:ext uri="{FF2B5EF4-FFF2-40B4-BE49-F238E27FC236}">
                    <a16:creationId xmlns:a16="http://schemas.microsoft.com/office/drawing/2014/main" id="{3F080170-30DB-C6F4-FDE2-811B0151D7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69" name="Text Box 3036">
                <a:extLst>
                  <a:ext uri="{FF2B5EF4-FFF2-40B4-BE49-F238E27FC236}">
                    <a16:creationId xmlns:a16="http://schemas.microsoft.com/office/drawing/2014/main" id="{4597A2DC-C1F8-2ED6-2E37-E86E3DAB89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70" name="Text Box 3036">
                <a:extLst>
                  <a:ext uri="{FF2B5EF4-FFF2-40B4-BE49-F238E27FC236}">
                    <a16:creationId xmlns:a16="http://schemas.microsoft.com/office/drawing/2014/main" id="{77C316AB-F754-90FE-D026-B0547B1355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243" name="Group 10242">
              <a:extLst>
                <a:ext uri="{FF2B5EF4-FFF2-40B4-BE49-F238E27FC236}">
                  <a16:creationId xmlns:a16="http://schemas.microsoft.com/office/drawing/2014/main" id="{00C0F97A-041E-2E18-6274-02FEEB6DADE8}"/>
                </a:ext>
              </a:extLst>
            </p:cNvPr>
            <p:cNvGrpSpPr/>
            <p:nvPr/>
          </p:nvGrpSpPr>
          <p:grpSpPr>
            <a:xfrm>
              <a:off x="8474542" y="21977092"/>
              <a:ext cx="84788" cy="91092"/>
              <a:chOff x="12626158" y="10798008"/>
              <a:chExt cx="84788" cy="91092"/>
            </a:xfrm>
          </p:grpSpPr>
          <p:sp>
            <p:nvSpPr>
              <p:cNvPr id="10265" name="Text Box 3036">
                <a:extLst>
                  <a:ext uri="{FF2B5EF4-FFF2-40B4-BE49-F238E27FC236}">
                    <a16:creationId xmlns:a16="http://schemas.microsoft.com/office/drawing/2014/main" id="{7780AC36-A671-D5E3-0340-D4FFAD01BA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66" name="Text Box 3036">
                <a:extLst>
                  <a:ext uri="{FF2B5EF4-FFF2-40B4-BE49-F238E27FC236}">
                    <a16:creationId xmlns:a16="http://schemas.microsoft.com/office/drawing/2014/main" id="{995BFF94-C81E-9138-3B76-8195901BF5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67" name="Text Box 3036">
                <a:extLst>
                  <a:ext uri="{FF2B5EF4-FFF2-40B4-BE49-F238E27FC236}">
                    <a16:creationId xmlns:a16="http://schemas.microsoft.com/office/drawing/2014/main" id="{E67E3F0E-F17C-F8DF-B06F-BDBA477FA0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244" name="Group 10243">
              <a:extLst>
                <a:ext uri="{FF2B5EF4-FFF2-40B4-BE49-F238E27FC236}">
                  <a16:creationId xmlns:a16="http://schemas.microsoft.com/office/drawing/2014/main" id="{7274FAFD-822F-884E-EC58-22A12C951EA0}"/>
                </a:ext>
              </a:extLst>
            </p:cNvPr>
            <p:cNvGrpSpPr/>
            <p:nvPr/>
          </p:nvGrpSpPr>
          <p:grpSpPr>
            <a:xfrm>
              <a:off x="8477430" y="22103101"/>
              <a:ext cx="84788" cy="91092"/>
              <a:chOff x="12626158" y="10798008"/>
              <a:chExt cx="84788" cy="91092"/>
            </a:xfrm>
          </p:grpSpPr>
          <p:sp>
            <p:nvSpPr>
              <p:cNvPr id="10262" name="Text Box 3036">
                <a:extLst>
                  <a:ext uri="{FF2B5EF4-FFF2-40B4-BE49-F238E27FC236}">
                    <a16:creationId xmlns:a16="http://schemas.microsoft.com/office/drawing/2014/main" id="{503869E3-1EB9-3D3A-F429-0E1C9F6807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63" name="Text Box 3036">
                <a:extLst>
                  <a:ext uri="{FF2B5EF4-FFF2-40B4-BE49-F238E27FC236}">
                    <a16:creationId xmlns:a16="http://schemas.microsoft.com/office/drawing/2014/main" id="{8C279F42-01DE-4885-4EDA-4EAD56BAC3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64" name="Text Box 3036">
                <a:extLst>
                  <a:ext uri="{FF2B5EF4-FFF2-40B4-BE49-F238E27FC236}">
                    <a16:creationId xmlns:a16="http://schemas.microsoft.com/office/drawing/2014/main" id="{39F0573F-E33A-7D42-4009-15BB59E073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245" name="Group 10244">
              <a:extLst>
                <a:ext uri="{FF2B5EF4-FFF2-40B4-BE49-F238E27FC236}">
                  <a16:creationId xmlns:a16="http://schemas.microsoft.com/office/drawing/2014/main" id="{310D1CFA-676E-E5A4-2414-828A0428E287}"/>
                </a:ext>
              </a:extLst>
            </p:cNvPr>
            <p:cNvGrpSpPr/>
            <p:nvPr/>
          </p:nvGrpSpPr>
          <p:grpSpPr>
            <a:xfrm>
              <a:off x="8477430" y="22225414"/>
              <a:ext cx="84788" cy="91092"/>
              <a:chOff x="12626158" y="10798008"/>
              <a:chExt cx="84788" cy="91092"/>
            </a:xfrm>
          </p:grpSpPr>
          <p:sp>
            <p:nvSpPr>
              <p:cNvPr id="10259" name="Text Box 3036">
                <a:extLst>
                  <a:ext uri="{FF2B5EF4-FFF2-40B4-BE49-F238E27FC236}">
                    <a16:creationId xmlns:a16="http://schemas.microsoft.com/office/drawing/2014/main" id="{AC8D32DA-81BC-80B9-54ED-FA25143B9C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60" name="Text Box 3036">
                <a:extLst>
                  <a:ext uri="{FF2B5EF4-FFF2-40B4-BE49-F238E27FC236}">
                    <a16:creationId xmlns:a16="http://schemas.microsoft.com/office/drawing/2014/main" id="{4402B77F-44FE-47C1-CA40-6ECB172CB6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61" name="Text Box 3036">
                <a:extLst>
                  <a:ext uri="{FF2B5EF4-FFF2-40B4-BE49-F238E27FC236}">
                    <a16:creationId xmlns:a16="http://schemas.microsoft.com/office/drawing/2014/main" id="{2F2B6A92-354D-53FC-18B2-AAEA232F5E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246" name="Group 10245">
              <a:extLst>
                <a:ext uri="{FF2B5EF4-FFF2-40B4-BE49-F238E27FC236}">
                  <a16:creationId xmlns:a16="http://schemas.microsoft.com/office/drawing/2014/main" id="{830A0FA5-126C-25FF-7161-621616B4AB25}"/>
                </a:ext>
              </a:extLst>
            </p:cNvPr>
            <p:cNvGrpSpPr/>
            <p:nvPr/>
          </p:nvGrpSpPr>
          <p:grpSpPr>
            <a:xfrm>
              <a:off x="8473717" y="22348943"/>
              <a:ext cx="84788" cy="91092"/>
              <a:chOff x="12626158" y="10798008"/>
              <a:chExt cx="84788" cy="91092"/>
            </a:xfrm>
          </p:grpSpPr>
          <p:sp>
            <p:nvSpPr>
              <p:cNvPr id="10256" name="Text Box 3036">
                <a:extLst>
                  <a:ext uri="{FF2B5EF4-FFF2-40B4-BE49-F238E27FC236}">
                    <a16:creationId xmlns:a16="http://schemas.microsoft.com/office/drawing/2014/main" id="{93D1F38B-C1C8-8BAB-CDE7-E7F37B8490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57" name="Text Box 3036">
                <a:extLst>
                  <a:ext uri="{FF2B5EF4-FFF2-40B4-BE49-F238E27FC236}">
                    <a16:creationId xmlns:a16="http://schemas.microsoft.com/office/drawing/2014/main" id="{96C68A8C-D451-615D-DD2D-EF63C36E0F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58" name="Text Box 3036">
                <a:extLst>
                  <a:ext uri="{FF2B5EF4-FFF2-40B4-BE49-F238E27FC236}">
                    <a16:creationId xmlns:a16="http://schemas.microsoft.com/office/drawing/2014/main" id="{77882C91-1036-8DD7-7CE0-28951AB465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247" name="Group 10246">
              <a:extLst>
                <a:ext uri="{FF2B5EF4-FFF2-40B4-BE49-F238E27FC236}">
                  <a16:creationId xmlns:a16="http://schemas.microsoft.com/office/drawing/2014/main" id="{1D72289B-5C90-D3D3-ECD5-E04CC9A465DB}"/>
                </a:ext>
              </a:extLst>
            </p:cNvPr>
            <p:cNvGrpSpPr/>
            <p:nvPr/>
          </p:nvGrpSpPr>
          <p:grpSpPr>
            <a:xfrm>
              <a:off x="8472357" y="22468861"/>
              <a:ext cx="84788" cy="91092"/>
              <a:chOff x="12626158" y="10798008"/>
              <a:chExt cx="84788" cy="91092"/>
            </a:xfrm>
          </p:grpSpPr>
          <p:sp>
            <p:nvSpPr>
              <p:cNvPr id="10253" name="Text Box 3036">
                <a:extLst>
                  <a:ext uri="{FF2B5EF4-FFF2-40B4-BE49-F238E27FC236}">
                    <a16:creationId xmlns:a16="http://schemas.microsoft.com/office/drawing/2014/main" id="{7BF9D203-99E6-7BF8-3949-D4BE69487A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54" name="Text Box 3036">
                <a:extLst>
                  <a:ext uri="{FF2B5EF4-FFF2-40B4-BE49-F238E27FC236}">
                    <a16:creationId xmlns:a16="http://schemas.microsoft.com/office/drawing/2014/main" id="{429F7705-7E10-A931-C4FB-A6A61FC6E0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55" name="Text Box 3036">
                <a:extLst>
                  <a:ext uri="{FF2B5EF4-FFF2-40B4-BE49-F238E27FC236}">
                    <a16:creationId xmlns:a16="http://schemas.microsoft.com/office/drawing/2014/main" id="{B0B9EED9-DBA3-A165-EEFE-738A037BD4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0248" name="FTU - depressor anguli oris">
              <a:extLst>
                <a:ext uri="{FF2B5EF4-FFF2-40B4-BE49-F238E27FC236}">
                  <a16:creationId xmlns:a16="http://schemas.microsoft.com/office/drawing/2014/main" id="{FA371FE9-7E2A-12A9-C81E-957006783F3E}"/>
                </a:ext>
              </a:extLst>
            </p:cNvPr>
            <p:cNvSpPr txBox="1"/>
            <p:nvPr/>
          </p:nvSpPr>
          <p:spPr>
            <a:xfrm>
              <a:off x="7156997" y="2172193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Biceps femoris short</a:t>
              </a:r>
            </a:p>
          </p:txBody>
        </p:sp>
        <p:grpSp>
          <p:nvGrpSpPr>
            <p:cNvPr id="10249" name="Group 10248">
              <a:extLst>
                <a:ext uri="{FF2B5EF4-FFF2-40B4-BE49-F238E27FC236}">
                  <a16:creationId xmlns:a16="http://schemas.microsoft.com/office/drawing/2014/main" id="{3B74E3D0-9212-5B33-52E1-82A617273BB1}"/>
                </a:ext>
              </a:extLst>
            </p:cNvPr>
            <p:cNvGrpSpPr/>
            <p:nvPr/>
          </p:nvGrpSpPr>
          <p:grpSpPr>
            <a:xfrm>
              <a:off x="8479389" y="21731338"/>
              <a:ext cx="84788" cy="91092"/>
              <a:chOff x="12626158" y="10798008"/>
              <a:chExt cx="84788" cy="91092"/>
            </a:xfrm>
          </p:grpSpPr>
          <p:sp>
            <p:nvSpPr>
              <p:cNvPr id="10250" name="Text Box 3036">
                <a:extLst>
                  <a:ext uri="{FF2B5EF4-FFF2-40B4-BE49-F238E27FC236}">
                    <a16:creationId xmlns:a16="http://schemas.microsoft.com/office/drawing/2014/main" id="{F97CE175-EA47-71FD-D1E9-9B18E7589C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51" name="Text Box 3036">
                <a:extLst>
                  <a:ext uri="{FF2B5EF4-FFF2-40B4-BE49-F238E27FC236}">
                    <a16:creationId xmlns:a16="http://schemas.microsoft.com/office/drawing/2014/main" id="{FF6B9B5D-8EED-483E-12BD-9E1B334598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52" name="Text Box 3036">
                <a:extLst>
                  <a:ext uri="{FF2B5EF4-FFF2-40B4-BE49-F238E27FC236}">
                    <a16:creationId xmlns:a16="http://schemas.microsoft.com/office/drawing/2014/main" id="{180F69C8-37F2-F113-3D04-D19F6C8A79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3" name="Text Box 3036">
            <a:extLst>
              <a:ext uri="{FF2B5EF4-FFF2-40B4-BE49-F238E27FC236}">
                <a16:creationId xmlns:a16="http://schemas.microsoft.com/office/drawing/2014/main" id="{463CB485-7B6F-A53D-5A6B-04B87A910973}"/>
              </a:ext>
            </a:extLst>
          </p:cNvPr>
          <p:cNvSpPr txBox="1">
            <a:spLocks noChangeAspect="1"/>
          </p:cNvSpPr>
          <p:nvPr/>
        </p:nvSpPr>
        <p:spPr>
          <a:xfrm>
            <a:off x="25058803" y="8527352"/>
            <a:ext cx="54000" cy="54000"/>
          </a:xfrm>
          <a:prstGeom prst="ellipse">
            <a:avLst/>
          </a:prstGeom>
          <a:solidFill>
            <a:schemeClr val="accen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5" name="Text Box 3036">
            <a:extLst>
              <a:ext uri="{FF2B5EF4-FFF2-40B4-BE49-F238E27FC236}">
                <a16:creationId xmlns:a16="http://schemas.microsoft.com/office/drawing/2014/main" id="{8CC72049-0608-09EE-56CD-76772FB9E1A0}"/>
              </a:ext>
            </a:extLst>
          </p:cNvPr>
          <p:cNvSpPr txBox="1">
            <a:spLocks noChangeAspect="1"/>
          </p:cNvSpPr>
          <p:nvPr/>
        </p:nvSpPr>
        <p:spPr>
          <a:xfrm>
            <a:off x="25627978" y="12788153"/>
            <a:ext cx="54000" cy="54000"/>
          </a:xfrm>
          <a:prstGeom prst="ellipse">
            <a:avLst/>
          </a:prstGeom>
          <a:solidFill>
            <a:schemeClr val="accen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1034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79418</TotalTime>
  <Words>2790</Words>
  <Application>Microsoft Office PowerPoint</Application>
  <PresentationFormat>Custom</PresentationFormat>
  <Paragraphs>2294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Hunter</dc:creator>
  <cp:lastModifiedBy>Biruthuvan Balachandran</cp:lastModifiedBy>
  <cp:revision>569</cp:revision>
  <dcterms:created xsi:type="dcterms:W3CDTF">2022-02-14T03:56:44Z</dcterms:created>
  <dcterms:modified xsi:type="dcterms:W3CDTF">2023-03-23T20:57:53Z</dcterms:modified>
</cp:coreProperties>
</file>