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slideLayouts/slideLayout12.xml" ContentType="application/vnd.openxmlformats-officedocument.presentationml.slideLayout+xml"/>
  <Override PartName="/ppt/theme/theme3.xml" ContentType="application/vnd.openxmlformats-officedocument.theme+xml"/>
  <Override PartName="/ppt/charts/chart2.xml" ContentType="application/vnd.openxmlformats-officedocument.drawingml.chart+xml"/>
  <Override PartName="/ppt/slideLayouts/slideLayout13.xml" ContentType="application/vnd.openxmlformats-officedocument.presentationml.slideLayout+xml"/>
  <Override PartName="/ppt/theme/theme4.xml" ContentType="application/vnd.openxmlformats-officedocument.theme+xml"/>
  <Override PartName="/ppt/slideLayouts/slideLayout14.xml" ContentType="application/vnd.openxmlformats-officedocument.presentationml.slideLayout+xml"/>
  <Override PartName="/ppt/theme/theme5.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74" r:id="rId5"/>
    <p:sldMasterId id="2147483687" r:id="rId6"/>
    <p:sldMasterId id="2147483700" r:id="rId7"/>
    <p:sldMasterId id="2147483714" r:id="rId8"/>
  </p:sldMasterIdLst>
  <p:notesMasterIdLst>
    <p:notesMasterId r:id="rId39"/>
  </p:notesMasterIdLst>
  <p:handoutMasterIdLst>
    <p:handoutMasterId r:id="rId40"/>
  </p:handoutMasterIdLst>
  <p:sldIdLst>
    <p:sldId id="256" r:id="rId9"/>
    <p:sldId id="265" r:id="rId10"/>
    <p:sldId id="258" r:id="rId11"/>
    <p:sldId id="283" r:id="rId12"/>
    <p:sldId id="284" r:id="rId13"/>
    <p:sldId id="266" r:id="rId14"/>
    <p:sldId id="261" r:id="rId15"/>
    <p:sldId id="262" r:id="rId16"/>
    <p:sldId id="267" r:id="rId17"/>
    <p:sldId id="286" r:id="rId18"/>
    <p:sldId id="272" r:id="rId19"/>
    <p:sldId id="285" r:id="rId20"/>
    <p:sldId id="287" r:id="rId21"/>
    <p:sldId id="290" r:id="rId22"/>
    <p:sldId id="288" r:id="rId23"/>
    <p:sldId id="289" r:id="rId24"/>
    <p:sldId id="275" r:id="rId25"/>
    <p:sldId id="276" r:id="rId26"/>
    <p:sldId id="277" r:id="rId27"/>
    <p:sldId id="278" r:id="rId28"/>
    <p:sldId id="279" r:id="rId29"/>
    <p:sldId id="260" r:id="rId30"/>
    <p:sldId id="268" r:id="rId31"/>
    <p:sldId id="269" r:id="rId32"/>
    <p:sldId id="263" r:id="rId33"/>
    <p:sldId id="291" r:id="rId34"/>
    <p:sldId id="292" r:id="rId35"/>
    <p:sldId id="293" r:id="rId36"/>
    <p:sldId id="294" r:id="rId37"/>
    <p:sldId id="296" r:id="rId38"/>
  </p:sldIdLst>
  <p:sldSz cx="9144000" cy="5143500" type="screen16x9"/>
  <p:notesSz cx="6797675" cy="9926638"/>
  <p:defaultTextStyle>
    <a:defPPr>
      <a:defRPr lang="bg-B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tandaardsectie" id="{1B549CE6-8871-49DB-8061-A221182A4571}">
          <p14:sldIdLst>
            <p14:sldId id="256"/>
            <p14:sldId id="265"/>
            <p14:sldId id="258"/>
            <p14:sldId id="283"/>
            <p14:sldId id="284"/>
            <p14:sldId id="266"/>
            <p14:sldId id="261"/>
            <p14:sldId id="262"/>
            <p14:sldId id="267"/>
            <p14:sldId id="286"/>
            <p14:sldId id="272"/>
            <p14:sldId id="285"/>
          </p14:sldIdLst>
        </p14:section>
        <p14:section name="Afspraken" id="{02C8BC17-F812-4D53-9C6B-ED689A58F26C}">
          <p14:sldIdLst>
            <p14:sldId id="287"/>
            <p14:sldId id="290"/>
          </p14:sldIdLst>
        </p14:section>
        <p14:section name="Tips" id="{22844A49-425C-4180-8F25-6AE9164A2B90}">
          <p14:sldIdLst>
            <p14:sldId id="288"/>
            <p14:sldId id="289"/>
          </p14:sldIdLst>
        </p14:section>
        <p14:section name="Opleveren" id="{D02CED44-457B-4321-99A9-C77D2EACE193}">
          <p14:sldIdLst>
            <p14:sldId id="275"/>
            <p14:sldId id="276"/>
            <p14:sldId id="277"/>
            <p14:sldId id="278"/>
            <p14:sldId id="279"/>
            <p14:sldId id="260"/>
          </p14:sldIdLst>
        </p14:section>
        <p14:section name="Bijlage" id="{94C47E15-B9D6-4B87-B38C-F0AC0D838CE2}">
          <p14:sldIdLst>
            <p14:sldId id="268"/>
            <p14:sldId id="269"/>
            <p14:sldId id="263"/>
          </p14:sldIdLst>
        </p14:section>
        <p14:section name="Bijlage: UserStories" id="{248F7BBB-4CDD-4442-AC8A-8DEB9D63A576}">
          <p14:sldIdLst>
            <p14:sldId id="291"/>
            <p14:sldId id="292"/>
            <p14:sldId id="293"/>
            <p14:sldId id="294"/>
            <p14:sldId id="296"/>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7622B24-B64B-4AD3-9769-5159C6D44D74}" v="17" dt="2022-06-14T17:18:15.405"/>
    <p1510:client id="{547F09B0-BEA4-4C7C-91F3-CBE0F8021D4F}" v="536" dt="2022-06-13T14:48:03.480"/>
    <p1510:client id="{76D73E4F-AF43-4542-BB3F-A5091D485BAE}" v="293" dt="2023-05-25T07:56:35.571"/>
    <p1510:client id="{94C3FCEA-F1A9-463B-9993-DC961E530292}" v="82" dt="2022-06-13T15:09:29.539"/>
    <p1510:client id="{AAED6D36-06EB-4FBA-A099-6236420AB9E3}" v="363" dt="2022-06-12T18:23:00.703"/>
    <p1510:client id="{BCFCC9E3-960C-4FCD-904C-0BF167438ACD}" v="4" dt="2022-06-17T06:44:13.072"/>
    <p1510:client id="{C25BFFEE-F769-44FD-BB25-4DC5D6FA38B5}" v="1" dt="2022-03-28T13:06:54.993"/>
  </p1510:revLst>
</p1510:revInfo>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Stijl, gemiddeld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Stijl, gemiddeld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Stijl, gemiddeld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Stijl, gemiddeld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2833802-FEF1-4C79-8D5D-14CF1EAF98D9}" styleName="Stijl, licht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D27102A9-8310-4765-A935-A1911B00CA55}" styleName="Stijl, licht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C083E6E3-FA7D-4D7B-A595-EF9225AFEA82}" styleName="Stijl, licht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332" autoAdjust="0"/>
  </p:normalViewPr>
  <p:slideViewPr>
    <p:cSldViewPr>
      <p:cViewPr varScale="1">
        <p:scale>
          <a:sx n="109" d="100"/>
          <a:sy n="109" d="100"/>
        </p:scale>
        <p:origin x="734" y="8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9" Type="http://schemas.openxmlformats.org/officeDocument/2006/relationships/notesMaster" Target="notesMasters/notesMaster1.xml"/><Relationship Id="rId21" Type="http://schemas.openxmlformats.org/officeDocument/2006/relationships/slide" Target="slides/slide13.xml"/><Relationship Id="rId34" Type="http://schemas.openxmlformats.org/officeDocument/2006/relationships/slide" Target="slides/slide26.xml"/><Relationship Id="rId42" Type="http://schemas.openxmlformats.org/officeDocument/2006/relationships/viewProps" Target="viewProps.xml"/><Relationship Id="rId7" Type="http://schemas.openxmlformats.org/officeDocument/2006/relationships/slideMaster" Target="slideMasters/slideMaster4.xml"/><Relationship Id="rId2" Type="http://schemas.openxmlformats.org/officeDocument/2006/relationships/customXml" Target="../customXml/item2.xml"/><Relationship Id="rId16" Type="http://schemas.openxmlformats.org/officeDocument/2006/relationships/slide" Target="slides/slide8.xml"/><Relationship Id="rId29" Type="http://schemas.openxmlformats.org/officeDocument/2006/relationships/slide" Target="slides/slide2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slide" Target="slides/slide24.xml"/><Relationship Id="rId37" Type="http://schemas.openxmlformats.org/officeDocument/2006/relationships/slide" Target="slides/slide29.xml"/><Relationship Id="rId40" Type="http://schemas.openxmlformats.org/officeDocument/2006/relationships/handoutMaster" Target="handoutMasters/handoutMaster1.xml"/><Relationship Id="rId45" Type="http://schemas.microsoft.com/office/2016/11/relationships/changesInfo" Target="changesInfos/changesInfo1.xml"/><Relationship Id="rId5" Type="http://schemas.openxmlformats.org/officeDocument/2006/relationships/slideMaster" Target="slideMasters/slideMaster2.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36" Type="http://schemas.openxmlformats.org/officeDocument/2006/relationships/slide" Target="slides/slide28.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slide" Target="slides/slide23.xml"/><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slide" Target="slides/slide22.xml"/><Relationship Id="rId35" Type="http://schemas.openxmlformats.org/officeDocument/2006/relationships/slide" Target="slides/slide27.xml"/><Relationship Id="rId43" Type="http://schemas.openxmlformats.org/officeDocument/2006/relationships/theme" Target="theme/theme1.xml"/><Relationship Id="rId8" Type="http://schemas.openxmlformats.org/officeDocument/2006/relationships/slideMaster" Target="slideMasters/slideMaster5.xml"/><Relationship Id="rId3" Type="http://schemas.openxmlformats.org/officeDocument/2006/relationships/customXml" Target="../customXml/item3.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slide" Target="slides/slide25.xml"/><Relationship Id="rId38" Type="http://schemas.openxmlformats.org/officeDocument/2006/relationships/slide" Target="slides/slide30.xml"/><Relationship Id="rId46" Type="http://schemas.microsoft.com/office/2015/10/relationships/revisionInfo" Target="revisionInfo.xml"/><Relationship Id="rId20" Type="http://schemas.openxmlformats.org/officeDocument/2006/relationships/slide" Target="slides/slide12.xml"/><Relationship Id="rId41"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clId="Web-{547F09B0-BEA4-4C7C-91F3-CBE0F8021D4F}"/>
    <pc:docChg chg="modSld">
      <pc:chgData name="" userId="" providerId="" clId="Web-{547F09B0-BEA4-4C7C-91F3-CBE0F8021D4F}" dt="2022-06-13T13:02:05.392" v="0" actId="20577"/>
      <pc:docMkLst>
        <pc:docMk/>
      </pc:docMkLst>
      <pc:sldChg chg="modSp">
        <pc:chgData name="" userId="" providerId="" clId="Web-{547F09B0-BEA4-4C7C-91F3-CBE0F8021D4F}" dt="2022-06-13T13:02:05.392" v="0" actId="20577"/>
        <pc:sldMkLst>
          <pc:docMk/>
          <pc:sldMk cId="1329799909" sldId="279"/>
        </pc:sldMkLst>
        <pc:spChg chg="mod">
          <ac:chgData name="" userId="" providerId="" clId="Web-{547F09B0-BEA4-4C7C-91F3-CBE0F8021D4F}" dt="2022-06-13T13:02:05.392" v="0" actId="20577"/>
          <ac:spMkLst>
            <pc:docMk/>
            <pc:sldMk cId="1329799909" sldId="279"/>
            <ac:spMk id="9" creationId="{00000000-0000-0000-0000-000000000000}"/>
          </ac:spMkLst>
        </pc:spChg>
      </pc:sldChg>
    </pc:docChg>
  </pc:docChgLst>
  <pc:docChgLst>
    <pc:chgData name="Buenen, Stef" userId="S::buse@summacollege.nl::0e4621ed-a020-429e-bccc-c5ab4c1603c3" providerId="AD" clId="Web-{47622B24-B64B-4AD3-9769-5159C6D44D74}"/>
    <pc:docChg chg="modSld">
      <pc:chgData name="Buenen, Stef" userId="S::buse@summacollege.nl::0e4621ed-a020-429e-bccc-c5ab4c1603c3" providerId="AD" clId="Web-{47622B24-B64B-4AD3-9769-5159C6D44D74}" dt="2022-06-14T17:18:15.405" v="13" actId="20577"/>
      <pc:docMkLst>
        <pc:docMk/>
      </pc:docMkLst>
      <pc:sldChg chg="modSp">
        <pc:chgData name="Buenen, Stef" userId="S::buse@summacollege.nl::0e4621ed-a020-429e-bccc-c5ab4c1603c3" providerId="AD" clId="Web-{47622B24-B64B-4AD3-9769-5159C6D44D74}" dt="2022-06-14T17:17:39.373" v="11"/>
        <pc:sldMkLst>
          <pc:docMk/>
          <pc:sldMk cId="455483618" sldId="260"/>
        </pc:sldMkLst>
        <pc:graphicFrameChg chg="mod modGraphic">
          <ac:chgData name="Buenen, Stef" userId="S::buse@summacollege.nl::0e4621ed-a020-429e-bccc-c5ab4c1603c3" providerId="AD" clId="Web-{47622B24-B64B-4AD3-9769-5159C6D44D74}" dt="2022-06-14T17:17:39.373" v="11"/>
          <ac:graphicFrameMkLst>
            <pc:docMk/>
            <pc:sldMk cId="455483618" sldId="260"/>
            <ac:graphicFrameMk id="2" creationId="{00000000-0000-0000-0000-000000000000}"/>
          </ac:graphicFrameMkLst>
        </pc:graphicFrameChg>
      </pc:sldChg>
      <pc:sldChg chg="modSp">
        <pc:chgData name="Buenen, Stef" userId="S::buse@summacollege.nl::0e4621ed-a020-429e-bccc-c5ab4c1603c3" providerId="AD" clId="Web-{47622B24-B64B-4AD3-9769-5159C6D44D74}" dt="2022-06-14T17:18:15.405" v="13" actId="20577"/>
        <pc:sldMkLst>
          <pc:docMk/>
          <pc:sldMk cId="1651533182" sldId="283"/>
        </pc:sldMkLst>
        <pc:spChg chg="mod">
          <ac:chgData name="Buenen, Stef" userId="S::buse@summacollege.nl::0e4621ed-a020-429e-bccc-c5ab4c1603c3" providerId="AD" clId="Web-{47622B24-B64B-4AD3-9769-5159C6D44D74}" dt="2022-06-14T17:18:15.405" v="13" actId="20577"/>
          <ac:spMkLst>
            <pc:docMk/>
            <pc:sldMk cId="1651533182" sldId="283"/>
            <ac:spMk id="9" creationId="{00000000-0000-0000-0000-000000000000}"/>
          </ac:spMkLst>
        </pc:spChg>
      </pc:sldChg>
    </pc:docChg>
  </pc:docChgLst>
  <pc:docChgLst>
    <pc:chgData name="Glabbeek, Jesse van" userId="S::glje@summacollege.nl::6236793d-6cce-4cfa-8867-52f6f4045891" providerId="AD" clId="Web-{C25BFFEE-F769-44FD-BB25-4DC5D6FA38B5}"/>
    <pc:docChg chg="modSld">
      <pc:chgData name="Glabbeek, Jesse van" userId="S::glje@summacollege.nl::6236793d-6cce-4cfa-8867-52f6f4045891" providerId="AD" clId="Web-{C25BFFEE-F769-44FD-BB25-4DC5D6FA38B5}" dt="2022-03-28T13:06:54.977" v="0"/>
      <pc:docMkLst>
        <pc:docMk/>
      </pc:docMkLst>
      <pc:sldChg chg="modSp">
        <pc:chgData name="Glabbeek, Jesse van" userId="S::glje@summacollege.nl::6236793d-6cce-4cfa-8867-52f6f4045891" providerId="AD" clId="Web-{C25BFFEE-F769-44FD-BB25-4DC5D6FA38B5}" dt="2022-03-28T13:06:54.977" v="0"/>
        <pc:sldMkLst>
          <pc:docMk/>
          <pc:sldMk cId="455483618" sldId="260"/>
        </pc:sldMkLst>
        <pc:graphicFrameChg chg="modGraphic">
          <ac:chgData name="Glabbeek, Jesse van" userId="S::glje@summacollege.nl::6236793d-6cce-4cfa-8867-52f6f4045891" providerId="AD" clId="Web-{C25BFFEE-F769-44FD-BB25-4DC5D6FA38B5}" dt="2022-03-28T13:06:54.977" v="0"/>
          <ac:graphicFrameMkLst>
            <pc:docMk/>
            <pc:sldMk cId="455483618" sldId="260"/>
            <ac:graphicFrameMk id="2" creationId="{00000000-0000-0000-0000-000000000000}"/>
          </ac:graphicFrameMkLst>
        </pc:graphicFrameChg>
      </pc:sldChg>
    </pc:docChg>
  </pc:docChgLst>
  <pc:docChgLst>
    <pc:chgData name="Buenen, Stef" userId="S::buse@summacollege.nl::0e4621ed-a020-429e-bccc-c5ab4c1603c3" providerId="AD" clId="Web-{AAED6D36-06EB-4FBA-A099-6236420AB9E3}"/>
    <pc:docChg chg="modSld">
      <pc:chgData name="Buenen, Stef" userId="S::buse@summacollege.nl::0e4621ed-a020-429e-bccc-c5ab4c1603c3" providerId="AD" clId="Web-{AAED6D36-06EB-4FBA-A099-6236420AB9E3}" dt="2022-06-12T18:22:56.843" v="301" actId="20577"/>
      <pc:docMkLst>
        <pc:docMk/>
      </pc:docMkLst>
      <pc:sldChg chg="modSp">
        <pc:chgData name="Buenen, Stef" userId="S::buse@summacollege.nl::0e4621ed-a020-429e-bccc-c5ab4c1603c3" providerId="AD" clId="Web-{AAED6D36-06EB-4FBA-A099-6236420AB9E3}" dt="2022-06-12T18:22:56.843" v="301" actId="20577"/>
        <pc:sldMkLst>
          <pc:docMk/>
          <pc:sldMk cId="3481803854" sldId="263"/>
        </pc:sldMkLst>
        <pc:spChg chg="mod">
          <ac:chgData name="Buenen, Stef" userId="S::buse@summacollege.nl::0e4621ed-a020-429e-bccc-c5ab4c1603c3" providerId="AD" clId="Web-{AAED6D36-06EB-4FBA-A099-6236420AB9E3}" dt="2022-06-12T18:22:56.843" v="301" actId="20577"/>
          <ac:spMkLst>
            <pc:docMk/>
            <pc:sldMk cId="3481803854" sldId="263"/>
            <ac:spMk id="10" creationId="{00000000-0000-0000-0000-000000000000}"/>
          </ac:spMkLst>
        </pc:spChg>
      </pc:sldChg>
      <pc:sldChg chg="modSp">
        <pc:chgData name="Buenen, Stef" userId="S::buse@summacollege.nl::0e4621ed-a020-429e-bccc-c5ab4c1603c3" providerId="AD" clId="Web-{AAED6D36-06EB-4FBA-A099-6236420AB9E3}" dt="2022-06-12T18:10:53.551" v="25"/>
        <pc:sldMkLst>
          <pc:docMk/>
          <pc:sldMk cId="1800483357" sldId="267"/>
        </pc:sldMkLst>
        <pc:graphicFrameChg chg="mod modGraphic">
          <ac:chgData name="Buenen, Stef" userId="S::buse@summacollege.nl::0e4621ed-a020-429e-bccc-c5ab4c1603c3" providerId="AD" clId="Web-{AAED6D36-06EB-4FBA-A099-6236420AB9E3}" dt="2022-06-12T18:10:53.551" v="25"/>
          <ac:graphicFrameMkLst>
            <pc:docMk/>
            <pc:sldMk cId="1800483357" sldId="267"/>
            <ac:graphicFrameMk id="2" creationId="{00000000-0000-0000-0000-000000000000}"/>
          </ac:graphicFrameMkLst>
        </pc:graphicFrameChg>
      </pc:sldChg>
      <pc:sldChg chg="modSp">
        <pc:chgData name="Buenen, Stef" userId="S::buse@summacollege.nl::0e4621ed-a020-429e-bccc-c5ab4c1603c3" providerId="AD" clId="Web-{AAED6D36-06EB-4FBA-A099-6236420AB9E3}" dt="2022-06-12T18:22:49.624" v="299" actId="20577"/>
        <pc:sldMkLst>
          <pc:docMk/>
          <pc:sldMk cId="1745654266" sldId="268"/>
        </pc:sldMkLst>
        <pc:spChg chg="mod">
          <ac:chgData name="Buenen, Stef" userId="S::buse@summacollege.nl::0e4621ed-a020-429e-bccc-c5ab4c1603c3" providerId="AD" clId="Web-{AAED6D36-06EB-4FBA-A099-6236420AB9E3}" dt="2022-06-12T18:22:49.624" v="299" actId="20577"/>
          <ac:spMkLst>
            <pc:docMk/>
            <pc:sldMk cId="1745654266" sldId="268"/>
            <ac:spMk id="10" creationId="{00000000-0000-0000-0000-000000000000}"/>
          </ac:spMkLst>
        </pc:spChg>
      </pc:sldChg>
      <pc:sldChg chg="modSp">
        <pc:chgData name="Buenen, Stef" userId="S::buse@summacollege.nl::0e4621ed-a020-429e-bccc-c5ab4c1603c3" providerId="AD" clId="Web-{AAED6D36-06EB-4FBA-A099-6236420AB9E3}" dt="2022-06-12T18:22:52.468" v="300" actId="20577"/>
        <pc:sldMkLst>
          <pc:docMk/>
          <pc:sldMk cId="2318180602" sldId="269"/>
        </pc:sldMkLst>
        <pc:spChg chg="mod">
          <ac:chgData name="Buenen, Stef" userId="S::buse@summacollege.nl::0e4621ed-a020-429e-bccc-c5ab4c1603c3" providerId="AD" clId="Web-{AAED6D36-06EB-4FBA-A099-6236420AB9E3}" dt="2022-06-12T18:22:52.468" v="300" actId="20577"/>
          <ac:spMkLst>
            <pc:docMk/>
            <pc:sldMk cId="2318180602" sldId="269"/>
            <ac:spMk id="10" creationId="{00000000-0000-0000-0000-000000000000}"/>
          </ac:spMkLst>
        </pc:spChg>
      </pc:sldChg>
      <pc:sldChg chg="modSp">
        <pc:chgData name="Buenen, Stef" userId="S::buse@summacollege.nl::0e4621ed-a020-429e-bccc-c5ab4c1603c3" providerId="AD" clId="Web-{AAED6D36-06EB-4FBA-A099-6236420AB9E3}" dt="2022-06-12T18:12:47.089" v="58" actId="20577"/>
        <pc:sldMkLst>
          <pc:docMk/>
          <pc:sldMk cId="3663499757" sldId="272"/>
        </pc:sldMkLst>
        <pc:spChg chg="mod">
          <ac:chgData name="Buenen, Stef" userId="S::buse@summacollege.nl::0e4621ed-a020-429e-bccc-c5ab4c1603c3" providerId="AD" clId="Web-{AAED6D36-06EB-4FBA-A099-6236420AB9E3}" dt="2022-06-12T18:12:47.089" v="58" actId="20577"/>
          <ac:spMkLst>
            <pc:docMk/>
            <pc:sldMk cId="3663499757" sldId="272"/>
            <ac:spMk id="9" creationId="{00000000-0000-0000-0000-000000000000}"/>
          </ac:spMkLst>
        </pc:spChg>
      </pc:sldChg>
      <pc:sldChg chg="modSp">
        <pc:chgData name="Buenen, Stef" userId="S::buse@summacollege.nl::0e4621ed-a020-429e-bccc-c5ab4c1603c3" providerId="AD" clId="Web-{AAED6D36-06EB-4FBA-A099-6236420AB9E3}" dt="2022-06-12T18:20:19.709" v="240"/>
        <pc:sldMkLst>
          <pc:docMk/>
          <pc:sldMk cId="3477385252" sldId="275"/>
        </pc:sldMkLst>
        <pc:graphicFrameChg chg="mod modGraphic">
          <ac:chgData name="Buenen, Stef" userId="S::buse@summacollege.nl::0e4621ed-a020-429e-bccc-c5ab4c1603c3" providerId="AD" clId="Web-{AAED6D36-06EB-4FBA-A099-6236420AB9E3}" dt="2022-06-12T18:20:19.709" v="240"/>
          <ac:graphicFrameMkLst>
            <pc:docMk/>
            <pc:sldMk cId="3477385252" sldId="275"/>
            <ac:graphicFrameMk id="2" creationId="{00000000-0000-0000-0000-000000000000}"/>
          </ac:graphicFrameMkLst>
        </pc:graphicFrameChg>
      </pc:sldChg>
      <pc:sldChg chg="modSp">
        <pc:chgData name="Buenen, Stef" userId="S::buse@summacollege.nl::0e4621ed-a020-429e-bccc-c5ab4c1603c3" providerId="AD" clId="Web-{AAED6D36-06EB-4FBA-A099-6236420AB9E3}" dt="2022-06-12T18:21:47.605" v="280"/>
        <pc:sldMkLst>
          <pc:docMk/>
          <pc:sldMk cId="1598513528" sldId="278"/>
        </pc:sldMkLst>
        <pc:graphicFrameChg chg="mod modGraphic">
          <ac:chgData name="Buenen, Stef" userId="S::buse@summacollege.nl::0e4621ed-a020-429e-bccc-c5ab4c1603c3" providerId="AD" clId="Web-{AAED6D36-06EB-4FBA-A099-6236420AB9E3}" dt="2022-06-12T18:21:47.605" v="280"/>
          <ac:graphicFrameMkLst>
            <pc:docMk/>
            <pc:sldMk cId="1598513528" sldId="278"/>
            <ac:graphicFrameMk id="3" creationId="{00000000-0000-0000-0000-000000000000}"/>
          </ac:graphicFrameMkLst>
        </pc:graphicFrameChg>
      </pc:sldChg>
      <pc:sldChg chg="modSp">
        <pc:chgData name="Buenen, Stef" userId="S::buse@summacollege.nl::0e4621ed-a020-429e-bccc-c5ab4c1603c3" providerId="AD" clId="Web-{AAED6D36-06EB-4FBA-A099-6236420AB9E3}" dt="2022-06-12T18:07:38.712" v="15" actId="20577"/>
        <pc:sldMkLst>
          <pc:docMk/>
          <pc:sldMk cId="1651533182" sldId="283"/>
        </pc:sldMkLst>
        <pc:spChg chg="mod">
          <ac:chgData name="Buenen, Stef" userId="S::buse@summacollege.nl::0e4621ed-a020-429e-bccc-c5ab4c1603c3" providerId="AD" clId="Web-{AAED6D36-06EB-4FBA-A099-6236420AB9E3}" dt="2022-06-12T18:07:38.712" v="15" actId="20577"/>
          <ac:spMkLst>
            <pc:docMk/>
            <pc:sldMk cId="1651533182" sldId="283"/>
            <ac:spMk id="9" creationId="{00000000-0000-0000-0000-000000000000}"/>
          </ac:spMkLst>
        </pc:spChg>
      </pc:sldChg>
      <pc:sldChg chg="modSp">
        <pc:chgData name="Buenen, Stef" userId="S::buse@summacollege.nl::0e4621ed-a020-429e-bccc-c5ab4c1603c3" providerId="AD" clId="Web-{AAED6D36-06EB-4FBA-A099-6236420AB9E3}" dt="2022-06-12T18:08:07.605" v="21" actId="20577"/>
        <pc:sldMkLst>
          <pc:docMk/>
          <pc:sldMk cId="3499422071" sldId="284"/>
        </pc:sldMkLst>
        <pc:spChg chg="mod">
          <ac:chgData name="Buenen, Stef" userId="S::buse@summacollege.nl::0e4621ed-a020-429e-bccc-c5ab4c1603c3" providerId="AD" clId="Web-{AAED6D36-06EB-4FBA-A099-6236420AB9E3}" dt="2022-06-12T18:08:07.605" v="21" actId="20577"/>
          <ac:spMkLst>
            <pc:docMk/>
            <pc:sldMk cId="3499422071" sldId="284"/>
            <ac:spMk id="9" creationId="{00000000-0000-0000-0000-000000000000}"/>
          </ac:spMkLst>
        </pc:spChg>
      </pc:sldChg>
      <pc:sldChg chg="modSp">
        <pc:chgData name="Buenen, Stef" userId="S::buse@summacollege.nl::0e4621ed-a020-429e-bccc-c5ab4c1603c3" providerId="AD" clId="Web-{AAED6D36-06EB-4FBA-A099-6236420AB9E3}" dt="2022-06-12T18:13:41.092" v="66" actId="20577"/>
        <pc:sldMkLst>
          <pc:docMk/>
          <pc:sldMk cId="491599892" sldId="285"/>
        </pc:sldMkLst>
        <pc:spChg chg="mod">
          <ac:chgData name="Buenen, Stef" userId="S::buse@summacollege.nl::0e4621ed-a020-429e-bccc-c5ab4c1603c3" providerId="AD" clId="Web-{AAED6D36-06EB-4FBA-A099-6236420AB9E3}" dt="2022-06-12T18:13:41.092" v="66" actId="20577"/>
          <ac:spMkLst>
            <pc:docMk/>
            <pc:sldMk cId="491599892" sldId="285"/>
            <ac:spMk id="9" creationId="{00000000-0000-0000-0000-000000000000}"/>
          </ac:spMkLst>
        </pc:spChg>
      </pc:sldChg>
      <pc:sldChg chg="modSp">
        <pc:chgData name="Buenen, Stef" userId="S::buse@summacollege.nl::0e4621ed-a020-429e-bccc-c5ab4c1603c3" providerId="AD" clId="Web-{AAED6D36-06EB-4FBA-A099-6236420AB9E3}" dt="2022-06-12T18:11:55.758" v="55" actId="20577"/>
        <pc:sldMkLst>
          <pc:docMk/>
          <pc:sldMk cId="1246907821" sldId="286"/>
        </pc:sldMkLst>
        <pc:spChg chg="mod">
          <ac:chgData name="Buenen, Stef" userId="S::buse@summacollege.nl::0e4621ed-a020-429e-bccc-c5ab4c1603c3" providerId="AD" clId="Web-{AAED6D36-06EB-4FBA-A099-6236420AB9E3}" dt="2022-06-12T18:11:55.758" v="55" actId="20577"/>
          <ac:spMkLst>
            <pc:docMk/>
            <pc:sldMk cId="1246907821" sldId="286"/>
            <ac:spMk id="9" creationId="{00000000-0000-0000-0000-000000000000}"/>
          </ac:spMkLst>
        </pc:spChg>
        <pc:spChg chg="mod">
          <ac:chgData name="Buenen, Stef" userId="S::buse@summacollege.nl::0e4621ed-a020-429e-bccc-c5ab4c1603c3" providerId="AD" clId="Web-{AAED6D36-06EB-4FBA-A099-6236420AB9E3}" dt="2022-06-12T18:11:20.272" v="34" actId="20577"/>
          <ac:spMkLst>
            <pc:docMk/>
            <pc:sldMk cId="1246907821" sldId="286"/>
            <ac:spMk id="10" creationId="{00000000-0000-0000-0000-000000000000}"/>
          </ac:spMkLst>
        </pc:spChg>
      </pc:sldChg>
      <pc:sldChg chg="modSp">
        <pc:chgData name="Buenen, Stef" userId="S::buse@summacollege.nl::0e4621ed-a020-429e-bccc-c5ab4c1603c3" providerId="AD" clId="Web-{AAED6D36-06EB-4FBA-A099-6236420AB9E3}" dt="2022-06-12T18:15:21.943" v="79" actId="20577"/>
        <pc:sldMkLst>
          <pc:docMk/>
          <pc:sldMk cId="3039890062" sldId="287"/>
        </pc:sldMkLst>
        <pc:spChg chg="mod">
          <ac:chgData name="Buenen, Stef" userId="S::buse@summacollege.nl::0e4621ed-a020-429e-bccc-c5ab4c1603c3" providerId="AD" clId="Web-{AAED6D36-06EB-4FBA-A099-6236420AB9E3}" dt="2022-06-12T18:15:21.943" v="79" actId="20577"/>
          <ac:spMkLst>
            <pc:docMk/>
            <pc:sldMk cId="3039890062" sldId="287"/>
            <ac:spMk id="9" creationId="{00000000-0000-0000-0000-000000000000}"/>
          </ac:spMkLst>
        </pc:spChg>
      </pc:sldChg>
      <pc:sldChg chg="modSp">
        <pc:chgData name="Buenen, Stef" userId="S::buse@summacollege.nl::0e4621ed-a020-429e-bccc-c5ab4c1603c3" providerId="AD" clId="Web-{AAED6D36-06EB-4FBA-A099-6236420AB9E3}" dt="2022-06-12T18:16:04.273" v="86" actId="20577"/>
        <pc:sldMkLst>
          <pc:docMk/>
          <pc:sldMk cId="2714895542" sldId="288"/>
        </pc:sldMkLst>
        <pc:spChg chg="mod">
          <ac:chgData name="Buenen, Stef" userId="S::buse@summacollege.nl::0e4621ed-a020-429e-bccc-c5ab4c1603c3" providerId="AD" clId="Web-{AAED6D36-06EB-4FBA-A099-6236420AB9E3}" dt="2022-06-12T18:16:04.273" v="86" actId="20577"/>
          <ac:spMkLst>
            <pc:docMk/>
            <pc:sldMk cId="2714895542" sldId="288"/>
            <ac:spMk id="3" creationId="{00000000-0000-0000-0000-000000000000}"/>
          </ac:spMkLst>
        </pc:spChg>
      </pc:sldChg>
      <pc:sldChg chg="modSp">
        <pc:chgData name="Buenen, Stef" userId="S::buse@summacollege.nl::0e4621ed-a020-429e-bccc-c5ab4c1603c3" providerId="AD" clId="Web-{AAED6D36-06EB-4FBA-A099-6236420AB9E3}" dt="2022-06-12T18:18:26.515" v="128" actId="20577"/>
        <pc:sldMkLst>
          <pc:docMk/>
          <pc:sldMk cId="4030026722" sldId="289"/>
        </pc:sldMkLst>
        <pc:spChg chg="mod">
          <ac:chgData name="Buenen, Stef" userId="S::buse@summacollege.nl::0e4621ed-a020-429e-bccc-c5ab4c1603c3" providerId="AD" clId="Web-{AAED6D36-06EB-4FBA-A099-6236420AB9E3}" dt="2022-06-12T18:18:26.515" v="128" actId="20577"/>
          <ac:spMkLst>
            <pc:docMk/>
            <pc:sldMk cId="4030026722" sldId="289"/>
            <ac:spMk id="2" creationId="{00000000-0000-0000-0000-000000000000}"/>
          </ac:spMkLst>
        </pc:spChg>
        <pc:graphicFrameChg chg="mod modGraphic">
          <ac:chgData name="Buenen, Stef" userId="S::buse@summacollege.nl::0e4621ed-a020-429e-bccc-c5ab4c1603c3" providerId="AD" clId="Web-{AAED6D36-06EB-4FBA-A099-6236420AB9E3}" dt="2022-06-12T18:17:34.966" v="114"/>
          <ac:graphicFrameMkLst>
            <pc:docMk/>
            <pc:sldMk cId="4030026722" sldId="289"/>
            <ac:graphicFrameMk id="3" creationId="{00000000-0000-0000-0000-000000000000}"/>
          </ac:graphicFrameMkLst>
        </pc:graphicFrameChg>
        <pc:graphicFrameChg chg="mod modGraphic">
          <ac:chgData name="Buenen, Stef" userId="S::buse@summacollege.nl::0e4621ed-a020-429e-bccc-c5ab4c1603c3" providerId="AD" clId="Web-{AAED6D36-06EB-4FBA-A099-6236420AB9E3}" dt="2022-06-12T18:18:03.874" v="118"/>
          <ac:graphicFrameMkLst>
            <pc:docMk/>
            <pc:sldMk cId="4030026722" sldId="289"/>
            <ac:graphicFrameMk id="4" creationId="{00000000-0000-0000-0000-000000000000}"/>
          </ac:graphicFrameMkLst>
        </pc:graphicFrameChg>
      </pc:sldChg>
    </pc:docChg>
  </pc:docChgLst>
  <pc:docChgLst>
    <pc:chgData name="Kollee, Naomi" userId="S::kono@summacollege.nl::b9d649ea-7a99-453c-81e9-30f58d6778c5" providerId="AD" clId="Web-{547F09B0-BEA4-4C7C-91F3-CBE0F8021D4F}"/>
    <pc:docChg chg="modSld">
      <pc:chgData name="Kollee, Naomi" userId="S::kono@summacollege.nl::b9d649ea-7a99-453c-81e9-30f58d6778c5" providerId="AD" clId="Web-{547F09B0-BEA4-4C7C-91F3-CBE0F8021D4F}" dt="2022-06-13T14:48:03.480" v="527" actId="20577"/>
      <pc:docMkLst>
        <pc:docMk/>
      </pc:docMkLst>
      <pc:sldChg chg="modSp">
        <pc:chgData name="Kollee, Naomi" userId="S::kono@summacollege.nl::b9d649ea-7a99-453c-81e9-30f58d6778c5" providerId="AD" clId="Web-{547F09B0-BEA4-4C7C-91F3-CBE0F8021D4F}" dt="2022-06-13T11:43:45.995" v="198"/>
        <pc:sldMkLst>
          <pc:docMk/>
          <pc:sldMk cId="3961067978" sldId="261"/>
        </pc:sldMkLst>
        <pc:spChg chg="mod">
          <ac:chgData name="Kollee, Naomi" userId="S::kono@summacollege.nl::b9d649ea-7a99-453c-81e9-30f58d6778c5" providerId="AD" clId="Web-{547F09B0-BEA4-4C7C-91F3-CBE0F8021D4F}" dt="2022-06-13T11:03:22.361" v="79" actId="1076"/>
          <ac:spMkLst>
            <pc:docMk/>
            <pc:sldMk cId="3961067978" sldId="261"/>
            <ac:spMk id="7" creationId="{00000000-0000-0000-0000-000000000000}"/>
          </ac:spMkLst>
        </pc:spChg>
        <pc:graphicFrameChg chg="mod modGraphic">
          <ac:chgData name="Kollee, Naomi" userId="S::kono@summacollege.nl::b9d649ea-7a99-453c-81e9-30f58d6778c5" providerId="AD" clId="Web-{547F09B0-BEA4-4C7C-91F3-CBE0F8021D4F}" dt="2022-06-13T11:43:45.995" v="198"/>
          <ac:graphicFrameMkLst>
            <pc:docMk/>
            <pc:sldMk cId="3961067978" sldId="261"/>
            <ac:graphicFrameMk id="2" creationId="{00000000-0000-0000-0000-000000000000}"/>
          </ac:graphicFrameMkLst>
        </pc:graphicFrameChg>
      </pc:sldChg>
      <pc:sldChg chg="addSp delSp modSp">
        <pc:chgData name="Kollee, Naomi" userId="S::kono@summacollege.nl::b9d649ea-7a99-453c-81e9-30f58d6778c5" providerId="AD" clId="Web-{547F09B0-BEA4-4C7C-91F3-CBE0F8021D4F}" dt="2022-06-13T14:48:03.480" v="527" actId="20577"/>
        <pc:sldMkLst>
          <pc:docMk/>
          <pc:sldMk cId="1329799909" sldId="279"/>
        </pc:sldMkLst>
        <pc:spChg chg="mod">
          <ac:chgData name="Kollee, Naomi" userId="S::kono@summacollege.nl::b9d649ea-7a99-453c-81e9-30f58d6778c5" providerId="AD" clId="Web-{547F09B0-BEA4-4C7C-91F3-CBE0F8021D4F}" dt="2022-06-13T14:48:03.480" v="527" actId="20577"/>
          <ac:spMkLst>
            <pc:docMk/>
            <pc:sldMk cId="1329799909" sldId="279"/>
            <ac:spMk id="9" creationId="{00000000-0000-0000-0000-000000000000}"/>
          </ac:spMkLst>
        </pc:spChg>
        <pc:spChg chg="mod">
          <ac:chgData name="Kollee, Naomi" userId="S::kono@summacollege.nl::b9d649ea-7a99-453c-81e9-30f58d6778c5" providerId="AD" clId="Web-{547F09B0-BEA4-4C7C-91F3-CBE0F8021D4F}" dt="2022-06-13T11:00:52.014" v="41" actId="20577"/>
          <ac:spMkLst>
            <pc:docMk/>
            <pc:sldMk cId="1329799909" sldId="279"/>
            <ac:spMk id="10" creationId="{00000000-0000-0000-0000-000000000000}"/>
          </ac:spMkLst>
        </pc:spChg>
        <pc:graphicFrameChg chg="add del">
          <ac:chgData name="Kollee, Naomi" userId="S::kono@summacollege.nl::b9d649ea-7a99-453c-81e9-30f58d6778c5" providerId="AD" clId="Web-{547F09B0-BEA4-4C7C-91F3-CBE0F8021D4F}" dt="2022-06-13T10:59:43.294" v="40"/>
          <ac:graphicFrameMkLst>
            <pc:docMk/>
            <pc:sldMk cId="1329799909" sldId="279"/>
            <ac:graphicFrameMk id="2" creationId="{58F42B1F-1D10-CB98-C637-36207F538A0F}"/>
          </ac:graphicFrameMkLst>
        </pc:graphicFrameChg>
        <pc:graphicFrameChg chg="del mod modGraphic">
          <ac:chgData name="Kollee, Naomi" userId="S::kono@summacollege.nl::b9d649ea-7a99-453c-81e9-30f58d6778c5" providerId="AD" clId="Web-{547F09B0-BEA4-4C7C-91F3-CBE0F8021D4F}" dt="2022-06-13T10:59:16.762" v="36"/>
          <ac:graphicFrameMkLst>
            <pc:docMk/>
            <pc:sldMk cId="1329799909" sldId="279"/>
            <ac:graphicFrameMk id="3" creationId="{00000000-0000-0000-0000-000000000000}"/>
          </ac:graphicFrameMkLst>
        </pc:graphicFrameChg>
        <pc:graphicFrameChg chg="add del">
          <ac:chgData name="Kollee, Naomi" userId="S::kono@summacollege.nl::b9d649ea-7a99-453c-81e9-30f58d6778c5" providerId="AD" clId="Web-{547F09B0-BEA4-4C7C-91F3-CBE0F8021D4F}" dt="2022-06-13T10:59:20.949" v="39"/>
          <ac:graphicFrameMkLst>
            <pc:docMk/>
            <pc:sldMk cId="1329799909" sldId="279"/>
            <ac:graphicFrameMk id="4" creationId="{95C48B35-9496-A289-C712-62426431C240}"/>
          </ac:graphicFrameMkLst>
        </pc:graphicFrameChg>
      </pc:sldChg>
    </pc:docChg>
  </pc:docChgLst>
  <pc:docChgLst>
    <pc:chgData name="Kollee, Naomi" userId="S::kono@summacollege.nl::b9d649ea-7a99-453c-81e9-30f58d6778c5" providerId="AD" clId="Web-{BCFCC9E3-960C-4FCD-904C-0BF167438ACD}"/>
    <pc:docChg chg="modSld">
      <pc:chgData name="Kollee, Naomi" userId="S::kono@summacollege.nl::b9d649ea-7a99-453c-81e9-30f58d6778c5" providerId="AD" clId="Web-{BCFCC9E3-960C-4FCD-904C-0BF167438ACD}" dt="2022-06-17T06:44:13.072" v="3" actId="20577"/>
      <pc:docMkLst>
        <pc:docMk/>
      </pc:docMkLst>
      <pc:sldChg chg="modSp">
        <pc:chgData name="Kollee, Naomi" userId="S::kono@summacollege.nl::b9d649ea-7a99-453c-81e9-30f58d6778c5" providerId="AD" clId="Web-{BCFCC9E3-960C-4FCD-904C-0BF167438ACD}" dt="2022-06-17T06:44:13.072" v="3" actId="20577"/>
        <pc:sldMkLst>
          <pc:docMk/>
          <pc:sldMk cId="1329799909" sldId="279"/>
        </pc:sldMkLst>
        <pc:spChg chg="mod">
          <ac:chgData name="Kollee, Naomi" userId="S::kono@summacollege.nl::b9d649ea-7a99-453c-81e9-30f58d6778c5" providerId="AD" clId="Web-{BCFCC9E3-960C-4FCD-904C-0BF167438ACD}" dt="2022-06-17T06:44:13.072" v="3" actId="20577"/>
          <ac:spMkLst>
            <pc:docMk/>
            <pc:sldMk cId="1329799909" sldId="279"/>
            <ac:spMk id="9" creationId="{00000000-0000-0000-0000-000000000000}"/>
          </ac:spMkLst>
        </pc:spChg>
      </pc:sldChg>
    </pc:docChg>
  </pc:docChgLst>
  <pc:docChgLst>
    <pc:chgData name="Duren, Joan van" userId="S::dujo@summacollege.nl::7e949c55-af8b-45ef-8ffd-f84f93be52be" providerId="AD" clId="Web-{76D73E4F-AF43-4542-BB3F-A5091D485BAE}"/>
    <pc:docChg chg="modSld">
      <pc:chgData name="Duren, Joan van" userId="S::dujo@summacollege.nl::7e949c55-af8b-45ef-8ffd-f84f93be52be" providerId="AD" clId="Web-{76D73E4F-AF43-4542-BB3F-A5091D485BAE}" dt="2023-05-25T07:56:35.571" v="230"/>
      <pc:docMkLst>
        <pc:docMk/>
      </pc:docMkLst>
      <pc:sldChg chg="modSp">
        <pc:chgData name="Duren, Joan van" userId="S::dujo@summacollege.nl::7e949c55-af8b-45ef-8ffd-f84f93be52be" providerId="AD" clId="Web-{76D73E4F-AF43-4542-BB3F-A5091D485BAE}" dt="2023-05-25T07:26:09.338" v="1" actId="20577"/>
        <pc:sldMkLst>
          <pc:docMk/>
          <pc:sldMk cId="1625815960" sldId="256"/>
        </pc:sldMkLst>
        <pc:spChg chg="mod">
          <ac:chgData name="Duren, Joan van" userId="S::dujo@summacollege.nl::7e949c55-af8b-45ef-8ffd-f84f93be52be" providerId="AD" clId="Web-{76D73E4F-AF43-4542-BB3F-A5091D485BAE}" dt="2023-05-25T07:26:09.338" v="1" actId="20577"/>
          <ac:spMkLst>
            <pc:docMk/>
            <pc:sldMk cId="1625815960" sldId="256"/>
            <ac:spMk id="4" creationId="{00000000-0000-0000-0000-000000000000}"/>
          </ac:spMkLst>
        </pc:spChg>
      </pc:sldChg>
      <pc:sldChg chg="modSp">
        <pc:chgData name="Duren, Joan van" userId="S::dujo@summacollege.nl::7e949c55-af8b-45ef-8ffd-f84f93be52be" providerId="AD" clId="Web-{76D73E4F-AF43-4542-BB3F-A5091D485BAE}" dt="2023-05-25T07:26:38.651" v="6" actId="20577"/>
        <pc:sldMkLst>
          <pc:docMk/>
          <pc:sldMk cId="1473326266" sldId="258"/>
        </pc:sldMkLst>
        <pc:spChg chg="mod">
          <ac:chgData name="Duren, Joan van" userId="S::dujo@summacollege.nl::7e949c55-af8b-45ef-8ffd-f84f93be52be" providerId="AD" clId="Web-{76D73E4F-AF43-4542-BB3F-A5091D485BAE}" dt="2023-05-25T07:26:38.651" v="6" actId="20577"/>
          <ac:spMkLst>
            <pc:docMk/>
            <pc:sldMk cId="1473326266" sldId="258"/>
            <ac:spMk id="8" creationId="{00000000-0000-0000-0000-000000000000}"/>
          </ac:spMkLst>
        </pc:spChg>
      </pc:sldChg>
      <pc:sldChg chg="modSp">
        <pc:chgData name="Duren, Joan van" userId="S::dujo@summacollege.nl::7e949c55-af8b-45ef-8ffd-f84f93be52be" providerId="AD" clId="Web-{76D73E4F-AF43-4542-BB3F-A5091D485BAE}" dt="2023-05-25T07:55:11.334" v="226"/>
        <pc:sldMkLst>
          <pc:docMk/>
          <pc:sldMk cId="455483618" sldId="260"/>
        </pc:sldMkLst>
        <pc:spChg chg="mod">
          <ac:chgData name="Duren, Joan van" userId="S::dujo@summacollege.nl::7e949c55-af8b-45ef-8ffd-f84f93be52be" providerId="AD" clId="Web-{76D73E4F-AF43-4542-BB3F-A5091D485BAE}" dt="2023-05-25T07:29:03.703" v="39" actId="20577"/>
          <ac:spMkLst>
            <pc:docMk/>
            <pc:sldMk cId="455483618" sldId="260"/>
            <ac:spMk id="8" creationId="{00000000-0000-0000-0000-000000000000}"/>
          </ac:spMkLst>
        </pc:spChg>
        <pc:graphicFrameChg chg="mod modGraphic">
          <ac:chgData name="Duren, Joan van" userId="S::dujo@summacollege.nl::7e949c55-af8b-45ef-8ffd-f84f93be52be" providerId="AD" clId="Web-{76D73E4F-AF43-4542-BB3F-A5091D485BAE}" dt="2023-05-25T07:55:11.334" v="226"/>
          <ac:graphicFrameMkLst>
            <pc:docMk/>
            <pc:sldMk cId="455483618" sldId="260"/>
            <ac:graphicFrameMk id="2" creationId="{00000000-0000-0000-0000-000000000000}"/>
          </ac:graphicFrameMkLst>
        </pc:graphicFrameChg>
      </pc:sldChg>
      <pc:sldChg chg="modSp">
        <pc:chgData name="Duren, Joan van" userId="S::dujo@summacollege.nl::7e949c55-af8b-45ef-8ffd-f84f93be52be" providerId="AD" clId="Web-{76D73E4F-AF43-4542-BB3F-A5091D485BAE}" dt="2023-05-25T07:32:34.101" v="99"/>
        <pc:sldMkLst>
          <pc:docMk/>
          <pc:sldMk cId="3961067978" sldId="261"/>
        </pc:sldMkLst>
        <pc:spChg chg="mod">
          <ac:chgData name="Duren, Joan van" userId="S::dujo@summacollege.nl::7e949c55-af8b-45ef-8ffd-f84f93be52be" providerId="AD" clId="Web-{76D73E4F-AF43-4542-BB3F-A5091D485BAE}" dt="2023-05-25T07:27:49.075" v="19" actId="20577"/>
          <ac:spMkLst>
            <pc:docMk/>
            <pc:sldMk cId="3961067978" sldId="261"/>
            <ac:spMk id="3" creationId="{00000000-0000-0000-0000-000000000000}"/>
          </ac:spMkLst>
        </pc:spChg>
        <pc:spChg chg="mod">
          <ac:chgData name="Duren, Joan van" userId="S::dujo@summacollege.nl::7e949c55-af8b-45ef-8ffd-f84f93be52be" providerId="AD" clId="Web-{76D73E4F-AF43-4542-BB3F-A5091D485BAE}" dt="2023-05-25T07:27:41.153" v="18" actId="20577"/>
          <ac:spMkLst>
            <pc:docMk/>
            <pc:sldMk cId="3961067978" sldId="261"/>
            <ac:spMk id="8" creationId="{00000000-0000-0000-0000-000000000000}"/>
          </ac:spMkLst>
        </pc:spChg>
        <pc:graphicFrameChg chg="mod modGraphic">
          <ac:chgData name="Duren, Joan van" userId="S::dujo@summacollege.nl::7e949c55-af8b-45ef-8ffd-f84f93be52be" providerId="AD" clId="Web-{76D73E4F-AF43-4542-BB3F-A5091D485BAE}" dt="2023-05-25T07:32:34.101" v="99"/>
          <ac:graphicFrameMkLst>
            <pc:docMk/>
            <pc:sldMk cId="3961067978" sldId="261"/>
            <ac:graphicFrameMk id="2" creationId="{00000000-0000-0000-0000-000000000000}"/>
          </ac:graphicFrameMkLst>
        </pc:graphicFrameChg>
      </pc:sldChg>
      <pc:sldChg chg="modSp">
        <pc:chgData name="Duren, Joan van" userId="S::dujo@summacollege.nl::7e949c55-af8b-45ef-8ffd-f84f93be52be" providerId="AD" clId="Web-{76D73E4F-AF43-4542-BB3F-A5091D485BAE}" dt="2023-05-25T07:27:56.732" v="20" actId="20577"/>
        <pc:sldMkLst>
          <pc:docMk/>
          <pc:sldMk cId="1556791733" sldId="262"/>
        </pc:sldMkLst>
        <pc:spChg chg="mod">
          <ac:chgData name="Duren, Joan van" userId="S::dujo@summacollege.nl::7e949c55-af8b-45ef-8ffd-f84f93be52be" providerId="AD" clId="Web-{76D73E4F-AF43-4542-BB3F-A5091D485BAE}" dt="2023-05-25T07:27:56.732" v="20" actId="20577"/>
          <ac:spMkLst>
            <pc:docMk/>
            <pc:sldMk cId="1556791733" sldId="262"/>
            <ac:spMk id="8" creationId="{00000000-0000-0000-0000-000000000000}"/>
          </ac:spMkLst>
        </pc:spChg>
      </pc:sldChg>
      <pc:sldChg chg="modSp">
        <pc:chgData name="Duren, Joan van" userId="S::dujo@summacollege.nl::7e949c55-af8b-45ef-8ffd-f84f93be52be" providerId="AD" clId="Web-{76D73E4F-AF43-4542-BB3F-A5091D485BAE}" dt="2023-05-25T07:29:16.219" v="43" actId="20577"/>
        <pc:sldMkLst>
          <pc:docMk/>
          <pc:sldMk cId="3481803854" sldId="263"/>
        </pc:sldMkLst>
        <pc:spChg chg="mod">
          <ac:chgData name="Duren, Joan van" userId="S::dujo@summacollege.nl::7e949c55-af8b-45ef-8ffd-f84f93be52be" providerId="AD" clId="Web-{76D73E4F-AF43-4542-BB3F-A5091D485BAE}" dt="2023-05-25T07:29:16.219" v="43" actId="20577"/>
          <ac:spMkLst>
            <pc:docMk/>
            <pc:sldMk cId="3481803854" sldId="263"/>
            <ac:spMk id="8" creationId="{00000000-0000-0000-0000-000000000000}"/>
          </ac:spMkLst>
        </pc:spChg>
      </pc:sldChg>
      <pc:sldChg chg="modSp">
        <pc:chgData name="Duren, Joan van" userId="S::dujo@summacollege.nl::7e949c55-af8b-45ef-8ffd-f84f93be52be" providerId="AD" clId="Web-{76D73E4F-AF43-4542-BB3F-A5091D485BAE}" dt="2023-05-25T07:26:34.229" v="5" actId="20577"/>
        <pc:sldMkLst>
          <pc:docMk/>
          <pc:sldMk cId="3529349851" sldId="265"/>
        </pc:sldMkLst>
        <pc:spChg chg="mod">
          <ac:chgData name="Duren, Joan van" userId="S::dujo@summacollege.nl::7e949c55-af8b-45ef-8ffd-f84f93be52be" providerId="AD" clId="Web-{76D73E4F-AF43-4542-BB3F-A5091D485BAE}" dt="2023-05-25T07:26:16.213" v="2" actId="20577"/>
          <ac:spMkLst>
            <pc:docMk/>
            <pc:sldMk cId="3529349851" sldId="265"/>
            <ac:spMk id="8" creationId="{00000000-0000-0000-0000-000000000000}"/>
          </ac:spMkLst>
        </pc:spChg>
        <pc:spChg chg="mod">
          <ac:chgData name="Duren, Joan van" userId="S::dujo@summacollege.nl::7e949c55-af8b-45ef-8ffd-f84f93be52be" providerId="AD" clId="Web-{76D73E4F-AF43-4542-BB3F-A5091D485BAE}" dt="2023-05-25T07:26:34.229" v="5" actId="20577"/>
          <ac:spMkLst>
            <pc:docMk/>
            <pc:sldMk cId="3529349851" sldId="265"/>
            <ac:spMk id="9" creationId="{00000000-0000-0000-0000-000000000000}"/>
          </ac:spMkLst>
        </pc:spChg>
      </pc:sldChg>
      <pc:sldChg chg="modSp">
        <pc:chgData name="Duren, Joan van" userId="S::dujo@summacollege.nl::7e949c55-af8b-45ef-8ffd-f84f93be52be" providerId="AD" clId="Web-{76D73E4F-AF43-4542-BB3F-A5091D485BAE}" dt="2023-05-25T07:27:13.309" v="16" actId="20577"/>
        <pc:sldMkLst>
          <pc:docMk/>
          <pc:sldMk cId="3401502255" sldId="266"/>
        </pc:sldMkLst>
        <pc:spChg chg="mod">
          <ac:chgData name="Duren, Joan van" userId="S::dujo@summacollege.nl::7e949c55-af8b-45ef-8ffd-f84f93be52be" providerId="AD" clId="Web-{76D73E4F-AF43-4542-BB3F-A5091D485BAE}" dt="2023-05-25T07:27:13.309" v="16" actId="20577"/>
          <ac:spMkLst>
            <pc:docMk/>
            <pc:sldMk cId="3401502255" sldId="266"/>
            <ac:spMk id="8" creationId="{00000000-0000-0000-0000-000000000000}"/>
          </ac:spMkLst>
        </pc:spChg>
      </pc:sldChg>
      <pc:sldChg chg="modSp">
        <pc:chgData name="Duren, Joan van" userId="S::dujo@summacollege.nl::7e949c55-af8b-45ef-8ffd-f84f93be52be" providerId="AD" clId="Web-{76D73E4F-AF43-4542-BB3F-A5091D485BAE}" dt="2023-05-25T07:28:02.295" v="22" actId="20577"/>
        <pc:sldMkLst>
          <pc:docMk/>
          <pc:sldMk cId="1800483357" sldId="267"/>
        </pc:sldMkLst>
        <pc:spChg chg="mod">
          <ac:chgData name="Duren, Joan van" userId="S::dujo@summacollege.nl::7e949c55-af8b-45ef-8ffd-f84f93be52be" providerId="AD" clId="Web-{76D73E4F-AF43-4542-BB3F-A5091D485BAE}" dt="2023-05-25T07:28:02.295" v="22" actId="20577"/>
          <ac:spMkLst>
            <pc:docMk/>
            <pc:sldMk cId="1800483357" sldId="267"/>
            <ac:spMk id="8" creationId="{00000000-0000-0000-0000-000000000000}"/>
          </ac:spMkLst>
        </pc:spChg>
      </pc:sldChg>
      <pc:sldChg chg="modSp">
        <pc:chgData name="Duren, Joan van" userId="S::dujo@summacollege.nl::7e949c55-af8b-45ef-8ffd-f84f93be52be" providerId="AD" clId="Web-{76D73E4F-AF43-4542-BB3F-A5091D485BAE}" dt="2023-05-25T07:29:06.516" v="41" actId="20577"/>
        <pc:sldMkLst>
          <pc:docMk/>
          <pc:sldMk cId="1745654266" sldId="268"/>
        </pc:sldMkLst>
        <pc:spChg chg="mod">
          <ac:chgData name="Duren, Joan van" userId="S::dujo@summacollege.nl::7e949c55-af8b-45ef-8ffd-f84f93be52be" providerId="AD" clId="Web-{76D73E4F-AF43-4542-BB3F-A5091D485BAE}" dt="2023-05-25T07:29:06.516" v="41" actId="20577"/>
          <ac:spMkLst>
            <pc:docMk/>
            <pc:sldMk cId="1745654266" sldId="268"/>
            <ac:spMk id="8" creationId="{00000000-0000-0000-0000-000000000000}"/>
          </ac:spMkLst>
        </pc:spChg>
      </pc:sldChg>
      <pc:sldChg chg="modSp">
        <pc:chgData name="Duren, Joan van" userId="S::dujo@summacollege.nl::7e949c55-af8b-45ef-8ffd-f84f93be52be" providerId="AD" clId="Web-{76D73E4F-AF43-4542-BB3F-A5091D485BAE}" dt="2023-05-25T07:55:57.133" v="229"/>
        <pc:sldMkLst>
          <pc:docMk/>
          <pc:sldMk cId="2318180602" sldId="269"/>
        </pc:sldMkLst>
        <pc:spChg chg="mod">
          <ac:chgData name="Duren, Joan van" userId="S::dujo@summacollege.nl::7e949c55-af8b-45ef-8ffd-f84f93be52be" providerId="AD" clId="Web-{76D73E4F-AF43-4542-BB3F-A5091D485BAE}" dt="2023-05-25T07:29:10.469" v="42" actId="20577"/>
          <ac:spMkLst>
            <pc:docMk/>
            <pc:sldMk cId="2318180602" sldId="269"/>
            <ac:spMk id="8" creationId="{00000000-0000-0000-0000-000000000000}"/>
          </ac:spMkLst>
        </pc:spChg>
        <pc:graphicFrameChg chg="mod modGraphic">
          <ac:chgData name="Duren, Joan van" userId="S::dujo@summacollege.nl::7e949c55-af8b-45ef-8ffd-f84f93be52be" providerId="AD" clId="Web-{76D73E4F-AF43-4542-BB3F-A5091D485BAE}" dt="2023-05-25T07:55:57.133" v="229"/>
          <ac:graphicFrameMkLst>
            <pc:docMk/>
            <pc:sldMk cId="2318180602" sldId="269"/>
            <ac:graphicFrameMk id="2" creationId="{00000000-0000-0000-0000-000000000000}"/>
          </ac:graphicFrameMkLst>
        </pc:graphicFrameChg>
      </pc:sldChg>
      <pc:sldChg chg="modSp">
        <pc:chgData name="Duren, Joan van" userId="S::dujo@summacollege.nl::7e949c55-af8b-45ef-8ffd-f84f93be52be" providerId="AD" clId="Web-{76D73E4F-AF43-4542-BB3F-A5091D485BAE}" dt="2023-05-25T07:44:27.156" v="200" actId="20577"/>
        <pc:sldMkLst>
          <pc:docMk/>
          <pc:sldMk cId="3663499757" sldId="272"/>
        </pc:sldMkLst>
        <pc:spChg chg="mod">
          <ac:chgData name="Duren, Joan van" userId="S::dujo@summacollege.nl::7e949c55-af8b-45ef-8ffd-f84f93be52be" providerId="AD" clId="Web-{76D73E4F-AF43-4542-BB3F-A5091D485BAE}" dt="2023-05-25T07:28:10.279" v="25" actId="20577"/>
          <ac:spMkLst>
            <pc:docMk/>
            <pc:sldMk cId="3663499757" sldId="272"/>
            <ac:spMk id="8" creationId="{00000000-0000-0000-0000-000000000000}"/>
          </ac:spMkLst>
        </pc:spChg>
        <pc:spChg chg="mod">
          <ac:chgData name="Duren, Joan van" userId="S::dujo@summacollege.nl::7e949c55-af8b-45ef-8ffd-f84f93be52be" providerId="AD" clId="Web-{76D73E4F-AF43-4542-BB3F-A5091D485BAE}" dt="2023-05-25T07:44:27.156" v="200" actId="20577"/>
          <ac:spMkLst>
            <pc:docMk/>
            <pc:sldMk cId="3663499757" sldId="272"/>
            <ac:spMk id="9" creationId="{00000000-0000-0000-0000-000000000000}"/>
          </ac:spMkLst>
        </pc:spChg>
      </pc:sldChg>
      <pc:sldChg chg="modSp">
        <pc:chgData name="Duren, Joan van" userId="S::dujo@summacollege.nl::7e949c55-af8b-45ef-8ffd-f84f93be52be" providerId="AD" clId="Web-{76D73E4F-AF43-4542-BB3F-A5091D485BAE}" dt="2023-05-25T07:47:58.882" v="222"/>
        <pc:sldMkLst>
          <pc:docMk/>
          <pc:sldMk cId="3477385252" sldId="275"/>
        </pc:sldMkLst>
        <pc:spChg chg="mod">
          <ac:chgData name="Duren, Joan van" userId="S::dujo@summacollege.nl::7e949c55-af8b-45ef-8ffd-f84f93be52be" providerId="AD" clId="Web-{76D73E4F-AF43-4542-BB3F-A5091D485BAE}" dt="2023-05-25T07:28:41.312" v="32" actId="20577"/>
          <ac:spMkLst>
            <pc:docMk/>
            <pc:sldMk cId="3477385252" sldId="275"/>
            <ac:spMk id="8" creationId="{00000000-0000-0000-0000-000000000000}"/>
          </ac:spMkLst>
        </pc:spChg>
        <pc:graphicFrameChg chg="mod modGraphic">
          <ac:chgData name="Duren, Joan van" userId="S::dujo@summacollege.nl::7e949c55-af8b-45ef-8ffd-f84f93be52be" providerId="AD" clId="Web-{76D73E4F-AF43-4542-BB3F-A5091D485BAE}" dt="2023-05-25T07:47:58.882" v="222"/>
          <ac:graphicFrameMkLst>
            <pc:docMk/>
            <pc:sldMk cId="3477385252" sldId="275"/>
            <ac:graphicFrameMk id="2" creationId="{00000000-0000-0000-0000-000000000000}"/>
          </ac:graphicFrameMkLst>
        </pc:graphicFrameChg>
      </pc:sldChg>
      <pc:sldChg chg="modSp">
        <pc:chgData name="Duren, Joan van" userId="S::dujo@summacollege.nl::7e949c55-af8b-45ef-8ffd-f84f93be52be" providerId="AD" clId="Web-{76D73E4F-AF43-4542-BB3F-A5091D485BAE}" dt="2023-05-25T07:28:44.827" v="34" actId="20577"/>
        <pc:sldMkLst>
          <pc:docMk/>
          <pc:sldMk cId="3979831370" sldId="276"/>
        </pc:sldMkLst>
        <pc:spChg chg="mod">
          <ac:chgData name="Duren, Joan van" userId="S::dujo@summacollege.nl::7e949c55-af8b-45ef-8ffd-f84f93be52be" providerId="AD" clId="Web-{76D73E4F-AF43-4542-BB3F-A5091D485BAE}" dt="2023-05-25T07:28:44.827" v="34" actId="20577"/>
          <ac:spMkLst>
            <pc:docMk/>
            <pc:sldMk cId="3979831370" sldId="276"/>
            <ac:spMk id="8" creationId="{00000000-0000-0000-0000-000000000000}"/>
          </ac:spMkLst>
        </pc:spChg>
      </pc:sldChg>
      <pc:sldChg chg="modSp">
        <pc:chgData name="Duren, Joan van" userId="S::dujo@summacollege.nl::7e949c55-af8b-45ef-8ffd-f84f93be52be" providerId="AD" clId="Web-{76D73E4F-AF43-4542-BB3F-A5091D485BAE}" dt="2023-05-25T07:28:51.015" v="35" actId="20577"/>
        <pc:sldMkLst>
          <pc:docMk/>
          <pc:sldMk cId="108114825" sldId="277"/>
        </pc:sldMkLst>
        <pc:spChg chg="mod">
          <ac:chgData name="Duren, Joan van" userId="S::dujo@summacollege.nl::7e949c55-af8b-45ef-8ffd-f84f93be52be" providerId="AD" clId="Web-{76D73E4F-AF43-4542-BB3F-A5091D485BAE}" dt="2023-05-25T07:28:51.015" v="35" actId="20577"/>
          <ac:spMkLst>
            <pc:docMk/>
            <pc:sldMk cId="108114825" sldId="277"/>
            <ac:spMk id="8" creationId="{00000000-0000-0000-0000-000000000000}"/>
          </ac:spMkLst>
        </pc:spChg>
      </pc:sldChg>
      <pc:sldChg chg="modSp">
        <pc:chgData name="Duren, Joan van" userId="S::dujo@summacollege.nl::7e949c55-af8b-45ef-8ffd-f84f93be52be" providerId="AD" clId="Web-{76D73E4F-AF43-4542-BB3F-A5091D485BAE}" dt="2023-05-25T07:28:53.906" v="36" actId="20577"/>
        <pc:sldMkLst>
          <pc:docMk/>
          <pc:sldMk cId="1598513528" sldId="278"/>
        </pc:sldMkLst>
        <pc:spChg chg="mod">
          <ac:chgData name="Duren, Joan van" userId="S::dujo@summacollege.nl::7e949c55-af8b-45ef-8ffd-f84f93be52be" providerId="AD" clId="Web-{76D73E4F-AF43-4542-BB3F-A5091D485BAE}" dt="2023-05-25T07:28:53.906" v="36" actId="20577"/>
          <ac:spMkLst>
            <pc:docMk/>
            <pc:sldMk cId="1598513528" sldId="278"/>
            <ac:spMk id="8" creationId="{00000000-0000-0000-0000-000000000000}"/>
          </ac:spMkLst>
        </pc:spChg>
      </pc:sldChg>
      <pc:sldChg chg="modSp">
        <pc:chgData name="Duren, Joan van" userId="S::dujo@summacollege.nl::7e949c55-af8b-45ef-8ffd-f84f93be52be" providerId="AD" clId="Web-{76D73E4F-AF43-4542-BB3F-A5091D485BAE}" dt="2023-05-25T07:28:57.812" v="38" actId="20577"/>
        <pc:sldMkLst>
          <pc:docMk/>
          <pc:sldMk cId="1329799909" sldId="279"/>
        </pc:sldMkLst>
        <pc:spChg chg="mod">
          <ac:chgData name="Duren, Joan van" userId="S::dujo@summacollege.nl::7e949c55-af8b-45ef-8ffd-f84f93be52be" providerId="AD" clId="Web-{76D73E4F-AF43-4542-BB3F-A5091D485BAE}" dt="2023-05-25T07:28:57.812" v="38" actId="20577"/>
          <ac:spMkLst>
            <pc:docMk/>
            <pc:sldMk cId="1329799909" sldId="279"/>
            <ac:spMk id="8" creationId="{00000000-0000-0000-0000-000000000000}"/>
          </ac:spMkLst>
        </pc:spChg>
      </pc:sldChg>
      <pc:sldChg chg="modSp">
        <pc:chgData name="Duren, Joan van" userId="S::dujo@summacollege.nl::7e949c55-af8b-45ef-8ffd-f84f93be52be" providerId="AD" clId="Web-{76D73E4F-AF43-4542-BB3F-A5091D485BAE}" dt="2023-05-25T07:26:44.433" v="7" actId="20577"/>
        <pc:sldMkLst>
          <pc:docMk/>
          <pc:sldMk cId="1651533182" sldId="283"/>
        </pc:sldMkLst>
        <pc:spChg chg="mod">
          <ac:chgData name="Duren, Joan van" userId="S::dujo@summacollege.nl::7e949c55-af8b-45ef-8ffd-f84f93be52be" providerId="AD" clId="Web-{76D73E4F-AF43-4542-BB3F-A5091D485BAE}" dt="2023-05-25T07:26:44.433" v="7" actId="20577"/>
          <ac:spMkLst>
            <pc:docMk/>
            <pc:sldMk cId="1651533182" sldId="283"/>
            <ac:spMk id="8" creationId="{00000000-0000-0000-0000-000000000000}"/>
          </ac:spMkLst>
        </pc:spChg>
      </pc:sldChg>
      <pc:sldChg chg="modSp">
        <pc:chgData name="Duren, Joan van" userId="S::dujo@summacollege.nl::7e949c55-af8b-45ef-8ffd-f84f93be52be" providerId="AD" clId="Web-{76D73E4F-AF43-4542-BB3F-A5091D485BAE}" dt="2023-05-25T07:27:09.637" v="15" actId="20577"/>
        <pc:sldMkLst>
          <pc:docMk/>
          <pc:sldMk cId="3499422071" sldId="284"/>
        </pc:sldMkLst>
        <pc:spChg chg="mod">
          <ac:chgData name="Duren, Joan van" userId="S::dujo@summacollege.nl::7e949c55-af8b-45ef-8ffd-f84f93be52be" providerId="AD" clId="Web-{76D73E4F-AF43-4542-BB3F-A5091D485BAE}" dt="2023-05-25T07:26:47.730" v="8" actId="20577"/>
          <ac:spMkLst>
            <pc:docMk/>
            <pc:sldMk cId="3499422071" sldId="284"/>
            <ac:spMk id="8" creationId="{00000000-0000-0000-0000-000000000000}"/>
          </ac:spMkLst>
        </pc:spChg>
        <pc:spChg chg="mod">
          <ac:chgData name="Duren, Joan van" userId="S::dujo@summacollege.nl::7e949c55-af8b-45ef-8ffd-f84f93be52be" providerId="AD" clId="Web-{76D73E4F-AF43-4542-BB3F-A5091D485BAE}" dt="2023-05-25T07:27:09.637" v="15" actId="20577"/>
          <ac:spMkLst>
            <pc:docMk/>
            <pc:sldMk cId="3499422071" sldId="284"/>
            <ac:spMk id="9" creationId="{00000000-0000-0000-0000-000000000000}"/>
          </ac:spMkLst>
        </pc:spChg>
      </pc:sldChg>
      <pc:sldChg chg="modSp">
        <pc:chgData name="Duren, Joan van" userId="S::dujo@summacollege.nl::7e949c55-af8b-45ef-8ffd-f84f93be52be" providerId="AD" clId="Web-{76D73E4F-AF43-4542-BB3F-A5091D485BAE}" dt="2023-05-25T07:44:49.563" v="204" actId="20577"/>
        <pc:sldMkLst>
          <pc:docMk/>
          <pc:sldMk cId="491599892" sldId="285"/>
        </pc:sldMkLst>
        <pc:spChg chg="mod">
          <ac:chgData name="Duren, Joan van" userId="S::dujo@summacollege.nl::7e949c55-af8b-45ef-8ffd-f84f93be52be" providerId="AD" clId="Web-{76D73E4F-AF43-4542-BB3F-A5091D485BAE}" dt="2023-05-25T07:28:16.217" v="26" actId="20577"/>
          <ac:spMkLst>
            <pc:docMk/>
            <pc:sldMk cId="491599892" sldId="285"/>
            <ac:spMk id="8" creationId="{00000000-0000-0000-0000-000000000000}"/>
          </ac:spMkLst>
        </pc:spChg>
        <pc:spChg chg="mod">
          <ac:chgData name="Duren, Joan van" userId="S::dujo@summacollege.nl::7e949c55-af8b-45ef-8ffd-f84f93be52be" providerId="AD" clId="Web-{76D73E4F-AF43-4542-BB3F-A5091D485BAE}" dt="2023-05-25T07:44:49.563" v="204" actId="20577"/>
          <ac:spMkLst>
            <pc:docMk/>
            <pc:sldMk cId="491599892" sldId="285"/>
            <ac:spMk id="9" creationId="{00000000-0000-0000-0000-000000000000}"/>
          </ac:spMkLst>
        </pc:spChg>
      </pc:sldChg>
      <pc:sldChg chg="modSp">
        <pc:chgData name="Duren, Joan van" userId="S::dujo@summacollege.nl::7e949c55-af8b-45ef-8ffd-f84f93be52be" providerId="AD" clId="Web-{76D73E4F-AF43-4542-BB3F-A5091D485BAE}" dt="2023-05-25T07:28:05.701" v="23" actId="20577"/>
        <pc:sldMkLst>
          <pc:docMk/>
          <pc:sldMk cId="1246907821" sldId="286"/>
        </pc:sldMkLst>
        <pc:spChg chg="mod">
          <ac:chgData name="Duren, Joan van" userId="S::dujo@summacollege.nl::7e949c55-af8b-45ef-8ffd-f84f93be52be" providerId="AD" clId="Web-{76D73E4F-AF43-4542-BB3F-A5091D485BAE}" dt="2023-05-25T07:28:05.701" v="23" actId="20577"/>
          <ac:spMkLst>
            <pc:docMk/>
            <pc:sldMk cId="1246907821" sldId="286"/>
            <ac:spMk id="8" creationId="{00000000-0000-0000-0000-000000000000}"/>
          </ac:spMkLst>
        </pc:spChg>
      </pc:sldChg>
      <pc:sldChg chg="modSp">
        <pc:chgData name="Duren, Joan van" userId="S::dujo@summacollege.nl::7e949c55-af8b-45ef-8ffd-f84f93be52be" providerId="AD" clId="Web-{76D73E4F-AF43-4542-BB3F-A5091D485BAE}" dt="2023-05-25T07:45:32.096" v="206" actId="20577"/>
        <pc:sldMkLst>
          <pc:docMk/>
          <pc:sldMk cId="3039890062" sldId="287"/>
        </pc:sldMkLst>
        <pc:spChg chg="mod">
          <ac:chgData name="Duren, Joan van" userId="S::dujo@summacollege.nl::7e949c55-af8b-45ef-8ffd-f84f93be52be" providerId="AD" clId="Web-{76D73E4F-AF43-4542-BB3F-A5091D485BAE}" dt="2023-05-25T07:28:20.952" v="27" actId="20577"/>
          <ac:spMkLst>
            <pc:docMk/>
            <pc:sldMk cId="3039890062" sldId="287"/>
            <ac:spMk id="8" creationId="{00000000-0000-0000-0000-000000000000}"/>
          </ac:spMkLst>
        </pc:spChg>
        <pc:spChg chg="mod">
          <ac:chgData name="Duren, Joan van" userId="S::dujo@summacollege.nl::7e949c55-af8b-45ef-8ffd-f84f93be52be" providerId="AD" clId="Web-{76D73E4F-AF43-4542-BB3F-A5091D485BAE}" dt="2023-05-25T07:45:32.096" v="206" actId="20577"/>
          <ac:spMkLst>
            <pc:docMk/>
            <pc:sldMk cId="3039890062" sldId="287"/>
            <ac:spMk id="9" creationId="{00000000-0000-0000-0000-000000000000}"/>
          </ac:spMkLst>
        </pc:spChg>
      </pc:sldChg>
      <pc:sldChg chg="modSp">
        <pc:chgData name="Duren, Joan van" userId="S::dujo@summacollege.nl::7e949c55-af8b-45ef-8ffd-f84f93be52be" providerId="AD" clId="Web-{76D73E4F-AF43-4542-BB3F-A5091D485BAE}" dt="2023-05-25T07:28:30.264" v="30" actId="20577"/>
        <pc:sldMkLst>
          <pc:docMk/>
          <pc:sldMk cId="2714895542" sldId="288"/>
        </pc:sldMkLst>
        <pc:spChg chg="mod">
          <ac:chgData name="Duren, Joan van" userId="S::dujo@summacollege.nl::7e949c55-af8b-45ef-8ffd-f84f93be52be" providerId="AD" clId="Web-{76D73E4F-AF43-4542-BB3F-A5091D485BAE}" dt="2023-05-25T07:28:30.264" v="30" actId="20577"/>
          <ac:spMkLst>
            <pc:docMk/>
            <pc:sldMk cId="2714895542" sldId="288"/>
            <ac:spMk id="8" creationId="{00000000-0000-0000-0000-000000000000}"/>
          </ac:spMkLst>
        </pc:spChg>
      </pc:sldChg>
      <pc:sldChg chg="modSp">
        <pc:chgData name="Duren, Joan van" userId="S::dujo@summacollege.nl::7e949c55-af8b-45ef-8ffd-f84f93be52be" providerId="AD" clId="Web-{76D73E4F-AF43-4542-BB3F-A5091D485BAE}" dt="2023-05-25T07:47:03.740" v="210"/>
        <pc:sldMkLst>
          <pc:docMk/>
          <pc:sldMk cId="4030026722" sldId="289"/>
        </pc:sldMkLst>
        <pc:spChg chg="mod">
          <ac:chgData name="Duren, Joan van" userId="S::dujo@summacollege.nl::7e949c55-af8b-45ef-8ffd-f84f93be52be" providerId="AD" clId="Web-{76D73E4F-AF43-4542-BB3F-A5091D485BAE}" dt="2023-05-25T07:28:35.499" v="31" actId="20577"/>
          <ac:spMkLst>
            <pc:docMk/>
            <pc:sldMk cId="4030026722" sldId="289"/>
            <ac:spMk id="8" creationId="{00000000-0000-0000-0000-000000000000}"/>
          </ac:spMkLst>
        </pc:spChg>
        <pc:graphicFrameChg chg="mod modGraphic">
          <ac:chgData name="Duren, Joan van" userId="S::dujo@summacollege.nl::7e949c55-af8b-45ef-8ffd-f84f93be52be" providerId="AD" clId="Web-{76D73E4F-AF43-4542-BB3F-A5091D485BAE}" dt="2023-05-25T07:47:03.740" v="210"/>
          <ac:graphicFrameMkLst>
            <pc:docMk/>
            <pc:sldMk cId="4030026722" sldId="289"/>
            <ac:graphicFrameMk id="3" creationId="{00000000-0000-0000-0000-000000000000}"/>
          </ac:graphicFrameMkLst>
        </pc:graphicFrameChg>
      </pc:sldChg>
      <pc:sldChg chg="modSp">
        <pc:chgData name="Duren, Joan van" userId="S::dujo@summacollege.nl::7e949c55-af8b-45ef-8ffd-f84f93be52be" providerId="AD" clId="Web-{76D73E4F-AF43-4542-BB3F-A5091D485BAE}" dt="2023-05-25T07:28:23.782" v="29" actId="20577"/>
        <pc:sldMkLst>
          <pc:docMk/>
          <pc:sldMk cId="1078158107" sldId="290"/>
        </pc:sldMkLst>
        <pc:spChg chg="mod">
          <ac:chgData name="Duren, Joan van" userId="S::dujo@summacollege.nl::7e949c55-af8b-45ef-8ffd-f84f93be52be" providerId="AD" clId="Web-{76D73E4F-AF43-4542-BB3F-A5091D485BAE}" dt="2023-05-25T07:28:23.782" v="29" actId="20577"/>
          <ac:spMkLst>
            <pc:docMk/>
            <pc:sldMk cId="1078158107" sldId="290"/>
            <ac:spMk id="8" creationId="{00000000-0000-0000-0000-000000000000}"/>
          </ac:spMkLst>
        </pc:spChg>
      </pc:sldChg>
      <pc:sldChg chg="modSp">
        <pc:chgData name="Duren, Joan van" userId="S::dujo@summacollege.nl::7e949c55-af8b-45ef-8ffd-f84f93be52be" providerId="AD" clId="Web-{76D73E4F-AF43-4542-BB3F-A5091D485BAE}" dt="2023-05-25T07:29:19.625" v="45" actId="20577"/>
        <pc:sldMkLst>
          <pc:docMk/>
          <pc:sldMk cId="3979961708" sldId="291"/>
        </pc:sldMkLst>
        <pc:spChg chg="mod">
          <ac:chgData name="Duren, Joan van" userId="S::dujo@summacollege.nl::7e949c55-af8b-45ef-8ffd-f84f93be52be" providerId="AD" clId="Web-{76D73E4F-AF43-4542-BB3F-A5091D485BAE}" dt="2023-05-25T07:29:19.625" v="45" actId="20577"/>
          <ac:spMkLst>
            <pc:docMk/>
            <pc:sldMk cId="3979961708" sldId="291"/>
            <ac:spMk id="8" creationId="{00000000-0000-0000-0000-000000000000}"/>
          </ac:spMkLst>
        </pc:spChg>
      </pc:sldChg>
      <pc:sldChg chg="modSp">
        <pc:chgData name="Duren, Joan van" userId="S::dujo@summacollege.nl::7e949c55-af8b-45ef-8ffd-f84f93be52be" providerId="AD" clId="Web-{76D73E4F-AF43-4542-BB3F-A5091D485BAE}" dt="2023-05-25T07:29:23.985" v="47" actId="20577"/>
        <pc:sldMkLst>
          <pc:docMk/>
          <pc:sldMk cId="3418344178" sldId="292"/>
        </pc:sldMkLst>
        <pc:spChg chg="mod">
          <ac:chgData name="Duren, Joan van" userId="S::dujo@summacollege.nl::7e949c55-af8b-45ef-8ffd-f84f93be52be" providerId="AD" clId="Web-{76D73E4F-AF43-4542-BB3F-A5091D485BAE}" dt="2023-05-25T07:29:23.985" v="47" actId="20577"/>
          <ac:spMkLst>
            <pc:docMk/>
            <pc:sldMk cId="3418344178" sldId="292"/>
            <ac:spMk id="8" creationId="{00000000-0000-0000-0000-000000000000}"/>
          </ac:spMkLst>
        </pc:spChg>
      </pc:sldChg>
      <pc:sldChg chg="modSp">
        <pc:chgData name="Duren, Joan van" userId="S::dujo@summacollege.nl::7e949c55-af8b-45ef-8ffd-f84f93be52be" providerId="AD" clId="Web-{76D73E4F-AF43-4542-BB3F-A5091D485BAE}" dt="2023-05-25T07:29:30.282" v="49" actId="20577"/>
        <pc:sldMkLst>
          <pc:docMk/>
          <pc:sldMk cId="3438990264" sldId="293"/>
        </pc:sldMkLst>
        <pc:spChg chg="mod">
          <ac:chgData name="Duren, Joan van" userId="S::dujo@summacollege.nl::7e949c55-af8b-45ef-8ffd-f84f93be52be" providerId="AD" clId="Web-{76D73E4F-AF43-4542-BB3F-A5091D485BAE}" dt="2023-05-25T07:29:30.282" v="49" actId="20577"/>
          <ac:spMkLst>
            <pc:docMk/>
            <pc:sldMk cId="3438990264" sldId="293"/>
            <ac:spMk id="8" creationId="{00000000-0000-0000-0000-000000000000}"/>
          </ac:spMkLst>
        </pc:spChg>
      </pc:sldChg>
      <pc:sldChg chg="modSp">
        <pc:chgData name="Duren, Joan van" userId="S::dujo@summacollege.nl::7e949c55-af8b-45ef-8ffd-f84f93be52be" providerId="AD" clId="Web-{76D73E4F-AF43-4542-BB3F-A5091D485BAE}" dt="2023-05-25T07:29:35.548" v="50" actId="20577"/>
        <pc:sldMkLst>
          <pc:docMk/>
          <pc:sldMk cId="1815396046" sldId="294"/>
        </pc:sldMkLst>
        <pc:spChg chg="mod">
          <ac:chgData name="Duren, Joan van" userId="S::dujo@summacollege.nl::7e949c55-af8b-45ef-8ffd-f84f93be52be" providerId="AD" clId="Web-{76D73E4F-AF43-4542-BB3F-A5091D485BAE}" dt="2023-05-25T07:29:35.548" v="50" actId="20577"/>
          <ac:spMkLst>
            <pc:docMk/>
            <pc:sldMk cId="1815396046" sldId="294"/>
            <ac:spMk id="8" creationId="{00000000-0000-0000-0000-000000000000}"/>
          </ac:spMkLst>
        </pc:spChg>
      </pc:sldChg>
      <pc:sldChg chg="delSp modSp">
        <pc:chgData name="Duren, Joan van" userId="S::dujo@summacollege.nl::7e949c55-af8b-45ef-8ffd-f84f93be52be" providerId="AD" clId="Web-{76D73E4F-AF43-4542-BB3F-A5091D485BAE}" dt="2023-05-25T07:56:35.571" v="230"/>
        <pc:sldMkLst>
          <pc:docMk/>
          <pc:sldMk cId="665488847" sldId="296"/>
        </pc:sldMkLst>
        <pc:spChg chg="del">
          <ac:chgData name="Duren, Joan van" userId="S::dujo@summacollege.nl::7e949c55-af8b-45ef-8ffd-f84f93be52be" providerId="AD" clId="Web-{76D73E4F-AF43-4542-BB3F-A5091D485BAE}" dt="2023-05-25T07:56:35.571" v="230"/>
          <ac:spMkLst>
            <pc:docMk/>
            <pc:sldMk cId="665488847" sldId="296"/>
            <ac:spMk id="5" creationId="{00000000-0000-0000-0000-000000000000}"/>
          </ac:spMkLst>
        </pc:spChg>
        <pc:spChg chg="mod">
          <ac:chgData name="Duren, Joan van" userId="S::dujo@summacollege.nl::7e949c55-af8b-45ef-8ffd-f84f93be52be" providerId="AD" clId="Web-{76D73E4F-AF43-4542-BB3F-A5091D485BAE}" dt="2023-05-25T07:29:45.564" v="53" actId="20577"/>
          <ac:spMkLst>
            <pc:docMk/>
            <pc:sldMk cId="665488847" sldId="296"/>
            <ac:spMk id="8" creationId="{00000000-0000-0000-0000-000000000000}"/>
          </ac:spMkLst>
        </pc:spChg>
      </pc:sldChg>
    </pc:docChg>
  </pc:docChgLst>
  <pc:docChgLst>
    <pc:chgData name="Kollee, Naomi" userId="S::kono@summacollege.nl::b9d649ea-7a99-453c-81e9-30f58d6778c5" providerId="AD" clId="Web-{94C3FCEA-F1A9-463B-9993-DC961E530292}"/>
    <pc:docChg chg="modSld">
      <pc:chgData name="Kollee, Naomi" userId="S::kono@summacollege.nl::b9d649ea-7a99-453c-81e9-30f58d6778c5" providerId="AD" clId="Web-{94C3FCEA-F1A9-463B-9993-DC961E530292}" dt="2022-06-13T15:09:29.445" v="83" actId="14100"/>
      <pc:docMkLst>
        <pc:docMk/>
      </pc:docMkLst>
      <pc:sldChg chg="modSp">
        <pc:chgData name="Kollee, Naomi" userId="S::kono@summacollege.nl::b9d649ea-7a99-453c-81e9-30f58d6778c5" providerId="AD" clId="Web-{94C3FCEA-F1A9-463B-9993-DC961E530292}" dt="2022-06-13T15:09:29.445" v="83" actId="14100"/>
        <pc:sldMkLst>
          <pc:docMk/>
          <pc:sldMk cId="1329799909" sldId="279"/>
        </pc:sldMkLst>
        <pc:spChg chg="mod">
          <ac:chgData name="Kollee, Naomi" userId="S::kono@summacollege.nl::b9d649ea-7a99-453c-81e9-30f58d6778c5" providerId="AD" clId="Web-{94C3FCEA-F1A9-463B-9993-DC961E530292}" dt="2022-06-13T15:09:29.445" v="83" actId="14100"/>
          <ac:spMkLst>
            <pc:docMk/>
            <pc:sldMk cId="1329799909" sldId="279"/>
            <ac:spMk id="9" creationId="{00000000-0000-0000-0000-000000000000}"/>
          </ac:spMkLst>
        </pc:spChg>
      </pc:sldChg>
    </pc:docChg>
  </pc:docChgLst>
</pc:chgInfo>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nl-NL"/>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0628720479047563E-2"/>
          <c:y val="4.5556117843505446E-2"/>
          <c:w val="0.91652257425910988"/>
          <c:h val="0.70102898694789095"/>
        </c:manualLayout>
      </c:layout>
      <c:barChart>
        <c:barDir val="col"/>
        <c:grouping val="clustered"/>
        <c:varyColors val="0"/>
        <c:ser>
          <c:idx val="0"/>
          <c:order val="0"/>
          <c:tx>
            <c:strRef>
              <c:f>Blad1!$B$1</c:f>
              <c:strCache>
                <c:ptCount val="1"/>
                <c:pt idx="0">
                  <c:v>Reeks 1</c:v>
                </c:pt>
              </c:strCache>
            </c:strRef>
          </c:tx>
          <c:spPr>
            <a:effectLst>
              <a:outerShdw sx="1000" sy="1000" algn="tl" rotWithShape="0">
                <a:prstClr val="black"/>
              </a:outerShdw>
            </a:effectLst>
            <a:scene3d>
              <a:camera prst="orthographicFront"/>
              <a:lightRig rig="threePt" dir="t"/>
            </a:scene3d>
            <a:sp3d prstMaterial="metal"/>
          </c:spPr>
          <c:invertIfNegative val="0"/>
          <c:cat>
            <c:strRef>
              <c:f>Blad1!$A$2:$A$5</c:f>
              <c:strCache>
                <c:ptCount val="4"/>
                <c:pt idx="0">
                  <c:v>Categorie 1</c:v>
                </c:pt>
                <c:pt idx="1">
                  <c:v>Categorie 2</c:v>
                </c:pt>
                <c:pt idx="2">
                  <c:v>Categorie 3</c:v>
                </c:pt>
                <c:pt idx="3">
                  <c:v>Categorie 4</c:v>
                </c:pt>
              </c:strCache>
            </c:strRef>
          </c:cat>
          <c:val>
            <c:numRef>
              <c:f>Blad1!$B$2:$B$5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BC2B-47D0-86C9-C7D19CB13964}"/>
            </c:ext>
          </c:extLst>
        </c:ser>
        <c:ser>
          <c:idx val="1"/>
          <c:order val="1"/>
          <c:tx>
            <c:strRef>
              <c:f>Blad1!$C$1</c:f>
              <c:strCache>
                <c:ptCount val="1"/>
                <c:pt idx="0">
                  <c:v>Reeks 2</c:v>
                </c:pt>
              </c:strCache>
            </c:strRef>
          </c:tx>
          <c:spPr>
            <a:scene3d>
              <a:camera prst="orthographicFront"/>
              <a:lightRig rig="threePt" dir="t"/>
            </a:scene3d>
            <a:sp3d prstMaterial="metal"/>
          </c:spPr>
          <c:invertIfNegative val="0"/>
          <c:cat>
            <c:strRef>
              <c:f>Blad1!$A$2:$A$5</c:f>
              <c:strCache>
                <c:ptCount val="4"/>
                <c:pt idx="0">
                  <c:v>Categorie 1</c:v>
                </c:pt>
                <c:pt idx="1">
                  <c:v>Categorie 2</c:v>
                </c:pt>
                <c:pt idx="2">
                  <c:v>Categorie 3</c:v>
                </c:pt>
                <c:pt idx="3">
                  <c:v>Categorie 4</c:v>
                </c:pt>
              </c:strCache>
            </c:strRef>
          </c:cat>
          <c:val>
            <c:numRef>
              <c:f>Blad1!$C$2:$C$5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BC2B-47D0-86C9-C7D19CB13964}"/>
            </c:ext>
          </c:extLst>
        </c:ser>
        <c:ser>
          <c:idx val="2"/>
          <c:order val="2"/>
          <c:tx>
            <c:strRef>
              <c:f>Blad1!$D$1</c:f>
              <c:strCache>
                <c:ptCount val="1"/>
                <c:pt idx="0">
                  <c:v>Reeks 3</c:v>
                </c:pt>
              </c:strCache>
            </c:strRef>
          </c:tx>
          <c:spPr>
            <a:solidFill>
              <a:schemeClr val="accent3"/>
            </a:solidFill>
            <a:ln>
              <a:noFill/>
            </a:ln>
            <a:scene3d>
              <a:camera prst="orthographicFront"/>
              <a:lightRig rig="threePt" dir="t"/>
            </a:scene3d>
            <a:sp3d/>
          </c:spPr>
          <c:invertIfNegative val="0"/>
          <c:dPt>
            <c:idx val="0"/>
            <c:invertIfNegative val="0"/>
            <c:bubble3D val="0"/>
            <c:spPr>
              <a:ln>
                <a:noFill/>
              </a:ln>
              <a:scene3d>
                <a:camera prst="orthographicFront"/>
                <a:lightRig rig="threePt" dir="t"/>
              </a:scene3d>
              <a:sp3d/>
            </c:spPr>
            <c:extLst>
              <c:ext xmlns:c16="http://schemas.microsoft.com/office/drawing/2014/chart" uri="{C3380CC4-5D6E-409C-BE32-E72D297353CC}">
                <c16:uniqueId val="{00000003-BC2B-47D0-86C9-C7D19CB13964}"/>
              </c:ext>
            </c:extLst>
          </c:dPt>
          <c:cat>
            <c:strRef>
              <c:f>Blad1!$A$2:$A$5</c:f>
              <c:strCache>
                <c:ptCount val="4"/>
                <c:pt idx="0">
                  <c:v>Categorie 1</c:v>
                </c:pt>
                <c:pt idx="1">
                  <c:v>Categorie 2</c:v>
                </c:pt>
                <c:pt idx="2">
                  <c:v>Categorie 3</c:v>
                </c:pt>
                <c:pt idx="3">
                  <c:v>Categorie 4</c:v>
                </c:pt>
              </c:strCache>
            </c:strRef>
          </c:cat>
          <c:val>
            <c:numRef>
              <c:f>Blad1!$D$2:$D$5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4-BC2B-47D0-86C9-C7D19CB13964}"/>
            </c:ext>
          </c:extLst>
        </c:ser>
        <c:ser>
          <c:idx val="3"/>
          <c:order val="3"/>
          <c:tx>
            <c:strRef>
              <c:f>Blad1!$E$1</c:f>
              <c:strCache>
                <c:ptCount val="1"/>
                <c:pt idx="0">
                  <c:v>Reeks 4</c:v>
                </c:pt>
              </c:strCache>
            </c:strRef>
          </c:tx>
          <c:spPr>
            <a:scene3d>
              <a:camera prst="orthographicFront"/>
              <a:lightRig rig="threePt" dir="t"/>
            </a:scene3d>
            <a:sp3d/>
          </c:spPr>
          <c:invertIfNegative val="0"/>
          <c:cat>
            <c:strRef>
              <c:f>Blad1!$A$2:$A$5</c:f>
              <c:strCache>
                <c:ptCount val="4"/>
                <c:pt idx="0">
                  <c:v>Categorie 1</c:v>
                </c:pt>
                <c:pt idx="1">
                  <c:v>Categorie 2</c:v>
                </c:pt>
                <c:pt idx="2">
                  <c:v>Categorie 3</c:v>
                </c:pt>
                <c:pt idx="3">
                  <c:v>Categorie 4</c:v>
                </c:pt>
              </c:strCache>
            </c:strRef>
          </c:cat>
          <c:val>
            <c:numRef>
              <c:f>Blad1!$E$2:$E$5</c:f>
              <c:numCache>
                <c:formatCode>General</c:formatCode>
                <c:ptCount val="4"/>
                <c:pt idx="0">
                  <c:v>2</c:v>
                </c:pt>
                <c:pt idx="1">
                  <c:v>2</c:v>
                </c:pt>
                <c:pt idx="2">
                  <c:v>2</c:v>
                </c:pt>
                <c:pt idx="3">
                  <c:v>2</c:v>
                </c:pt>
              </c:numCache>
            </c:numRef>
          </c:val>
          <c:extLst>
            <c:ext xmlns:c16="http://schemas.microsoft.com/office/drawing/2014/chart" uri="{C3380CC4-5D6E-409C-BE32-E72D297353CC}">
              <c16:uniqueId val="{00000005-BC2B-47D0-86C9-C7D19CB13964}"/>
            </c:ext>
          </c:extLst>
        </c:ser>
        <c:ser>
          <c:idx val="4"/>
          <c:order val="4"/>
          <c:tx>
            <c:strRef>
              <c:f>Blad1!$F$1</c:f>
              <c:strCache>
                <c:ptCount val="1"/>
                <c:pt idx="0">
                  <c:v>Reeks 5</c:v>
                </c:pt>
              </c:strCache>
            </c:strRef>
          </c:tx>
          <c:spPr>
            <a:scene3d>
              <a:camera prst="orthographicFront"/>
              <a:lightRig rig="threePt" dir="t"/>
            </a:scene3d>
            <a:sp3d/>
          </c:spPr>
          <c:invertIfNegative val="0"/>
          <c:cat>
            <c:strRef>
              <c:f>Blad1!$A$2:$A$5</c:f>
              <c:strCache>
                <c:ptCount val="4"/>
                <c:pt idx="0">
                  <c:v>Categorie 1</c:v>
                </c:pt>
                <c:pt idx="1">
                  <c:v>Categorie 2</c:v>
                </c:pt>
                <c:pt idx="2">
                  <c:v>Categorie 3</c:v>
                </c:pt>
                <c:pt idx="3">
                  <c:v>Categorie 4</c:v>
                </c:pt>
              </c:strCache>
            </c:strRef>
          </c:cat>
          <c:val>
            <c:numRef>
              <c:f>Blad1!$F$2:$F$5</c:f>
              <c:numCache>
                <c:formatCode>General</c:formatCode>
                <c:ptCount val="4"/>
                <c:pt idx="0">
                  <c:v>3</c:v>
                </c:pt>
                <c:pt idx="1">
                  <c:v>3</c:v>
                </c:pt>
                <c:pt idx="2">
                  <c:v>3</c:v>
                </c:pt>
                <c:pt idx="3">
                  <c:v>3</c:v>
                </c:pt>
              </c:numCache>
            </c:numRef>
          </c:val>
          <c:extLst>
            <c:ext xmlns:c16="http://schemas.microsoft.com/office/drawing/2014/chart" uri="{C3380CC4-5D6E-409C-BE32-E72D297353CC}">
              <c16:uniqueId val="{00000006-BC2B-47D0-86C9-C7D19CB13964}"/>
            </c:ext>
          </c:extLst>
        </c:ser>
        <c:dLbls>
          <c:showLegendKey val="0"/>
          <c:showVal val="0"/>
          <c:showCatName val="0"/>
          <c:showSerName val="0"/>
          <c:showPercent val="0"/>
          <c:showBubbleSize val="0"/>
        </c:dLbls>
        <c:gapWidth val="200"/>
        <c:axId val="123138816"/>
        <c:axId val="123140352"/>
      </c:barChart>
      <c:catAx>
        <c:axId val="123138816"/>
        <c:scaling>
          <c:orientation val="minMax"/>
        </c:scaling>
        <c:delete val="0"/>
        <c:axPos val="b"/>
        <c:numFmt formatCode="General" sourceLinked="0"/>
        <c:majorTickMark val="out"/>
        <c:minorTickMark val="none"/>
        <c:tickLblPos val="nextTo"/>
        <c:spPr>
          <a:ln w="12700">
            <a:solidFill>
              <a:srgbClr val="D60096"/>
            </a:solidFill>
          </a:ln>
        </c:spPr>
        <c:crossAx val="123140352"/>
        <c:crosses val="autoZero"/>
        <c:auto val="1"/>
        <c:lblAlgn val="ctr"/>
        <c:lblOffset val="100"/>
        <c:noMultiLvlLbl val="0"/>
      </c:catAx>
      <c:valAx>
        <c:axId val="123140352"/>
        <c:scaling>
          <c:orientation val="minMax"/>
        </c:scaling>
        <c:delete val="0"/>
        <c:axPos val="l"/>
        <c:majorGridlines>
          <c:spPr>
            <a:ln w="12700">
              <a:solidFill>
                <a:srgbClr val="D60096"/>
              </a:solidFill>
              <a:prstDash val="dash"/>
            </a:ln>
          </c:spPr>
        </c:majorGridlines>
        <c:numFmt formatCode="General" sourceLinked="1"/>
        <c:majorTickMark val="out"/>
        <c:minorTickMark val="none"/>
        <c:tickLblPos val="nextTo"/>
        <c:crossAx val="123138816"/>
        <c:crosses val="autoZero"/>
        <c:crossBetween val="between"/>
      </c:valAx>
    </c:plotArea>
    <c:legend>
      <c:legendPos val="b"/>
      <c:layout>
        <c:manualLayout>
          <c:xMode val="edge"/>
          <c:yMode val="edge"/>
          <c:x val="3.2503714345715862E-2"/>
          <c:y val="0.92223181123993525"/>
          <c:w val="0.84987532858631676"/>
          <c:h val="7.3767997508421931E-2"/>
        </c:manualLayout>
      </c:layout>
      <c:overlay val="0"/>
      <c:txPr>
        <a:bodyPr/>
        <a:lstStyle/>
        <a:p>
          <a:pPr>
            <a:defRPr sz="1800" baseline="0"/>
          </a:pPr>
          <a:endParaRPr lang="nl-NL"/>
        </a:p>
      </c:txPr>
    </c:legend>
    <c:plotVisOnly val="1"/>
    <c:dispBlanksAs val="gap"/>
    <c:showDLblsOverMax val="0"/>
  </c:chart>
  <c:txPr>
    <a:bodyPr/>
    <a:lstStyle/>
    <a:p>
      <a:pPr>
        <a:defRPr sz="1600">
          <a:solidFill>
            <a:srgbClr val="25126E"/>
          </a:solidFill>
          <a:latin typeface="Trebuchet MS" pitchFamily="34" charset="0"/>
        </a:defRPr>
      </a:pPr>
      <a:endParaRPr lang="nl-NL"/>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nl-NL"/>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0628720479047563E-2"/>
          <c:y val="4.5556117843505439E-2"/>
          <c:w val="0.73866551047675555"/>
          <c:h val="0.70102898694789095"/>
        </c:manualLayout>
      </c:layout>
      <c:lineChart>
        <c:grouping val="stacked"/>
        <c:varyColors val="0"/>
        <c:ser>
          <c:idx val="0"/>
          <c:order val="0"/>
          <c:tx>
            <c:strRef>
              <c:f>Blad1!$B$1</c:f>
              <c:strCache>
                <c:ptCount val="1"/>
                <c:pt idx="0">
                  <c:v>Reeks 1</c:v>
                </c:pt>
              </c:strCache>
            </c:strRef>
          </c:tx>
          <c:spPr>
            <a:ln w="44450" cap="sq">
              <a:solidFill>
                <a:schemeClr val="accent1"/>
              </a:solidFill>
            </a:ln>
          </c:spPr>
          <c:marker>
            <c:symbol val="none"/>
          </c:marker>
          <c:dPt>
            <c:idx val="1"/>
            <c:bubble3D val="0"/>
            <c:spPr/>
            <c:extLst>
              <c:ext xmlns:c16="http://schemas.microsoft.com/office/drawing/2014/chart" uri="{C3380CC4-5D6E-409C-BE32-E72D297353CC}">
                <c16:uniqueId val="{00000001-412F-4EAF-A148-49FCB3F728FB}"/>
              </c:ext>
            </c:extLst>
          </c:dPt>
          <c:dPt>
            <c:idx val="2"/>
            <c:bubble3D val="0"/>
            <c:spPr/>
            <c:extLst>
              <c:ext xmlns:c16="http://schemas.microsoft.com/office/drawing/2014/chart" uri="{C3380CC4-5D6E-409C-BE32-E72D297353CC}">
                <c16:uniqueId val="{00000003-412F-4EAF-A148-49FCB3F728FB}"/>
              </c:ext>
            </c:extLst>
          </c:dPt>
          <c:dPt>
            <c:idx val="3"/>
            <c:bubble3D val="0"/>
            <c:spPr/>
            <c:extLst>
              <c:ext xmlns:c16="http://schemas.microsoft.com/office/drawing/2014/chart" uri="{C3380CC4-5D6E-409C-BE32-E72D297353CC}">
                <c16:uniqueId val="{00000005-412F-4EAF-A148-49FCB3F728FB}"/>
              </c:ext>
            </c:extLst>
          </c:dPt>
          <c:cat>
            <c:numRef>
              <c:f>Blad1!$A$2:$A$5</c:f>
              <c:numCache>
                <c:formatCode>General</c:formatCode>
                <c:ptCount val="4"/>
                <c:pt idx="0">
                  <c:v>1990</c:v>
                </c:pt>
                <c:pt idx="1">
                  <c:v>2000</c:v>
                </c:pt>
                <c:pt idx="2">
                  <c:v>2010</c:v>
                </c:pt>
                <c:pt idx="3">
                  <c:v>2020</c:v>
                </c:pt>
              </c:numCache>
            </c:numRef>
          </c:cat>
          <c:val>
            <c:numRef>
              <c:f>Blad1!$B$2:$B$5</c:f>
              <c:numCache>
                <c:formatCode>General</c:formatCode>
                <c:ptCount val="4"/>
                <c:pt idx="0">
                  <c:v>2</c:v>
                </c:pt>
                <c:pt idx="1">
                  <c:v>2.5</c:v>
                </c:pt>
                <c:pt idx="2">
                  <c:v>1.8</c:v>
                </c:pt>
                <c:pt idx="3">
                  <c:v>3</c:v>
                </c:pt>
              </c:numCache>
            </c:numRef>
          </c:val>
          <c:smooth val="0"/>
          <c:extLst>
            <c:ext xmlns:c16="http://schemas.microsoft.com/office/drawing/2014/chart" uri="{C3380CC4-5D6E-409C-BE32-E72D297353CC}">
              <c16:uniqueId val="{00000006-412F-4EAF-A148-49FCB3F728FB}"/>
            </c:ext>
          </c:extLst>
        </c:ser>
        <c:ser>
          <c:idx val="1"/>
          <c:order val="1"/>
          <c:tx>
            <c:strRef>
              <c:f>Blad1!$C$1</c:f>
              <c:strCache>
                <c:ptCount val="1"/>
                <c:pt idx="0">
                  <c:v>Reeks 2</c:v>
                </c:pt>
              </c:strCache>
            </c:strRef>
          </c:tx>
          <c:marker>
            <c:symbol val="none"/>
          </c:marker>
          <c:cat>
            <c:numRef>
              <c:f>Blad1!$A$2:$A$5</c:f>
              <c:numCache>
                <c:formatCode>General</c:formatCode>
                <c:ptCount val="4"/>
                <c:pt idx="0">
                  <c:v>1990</c:v>
                </c:pt>
                <c:pt idx="1">
                  <c:v>2000</c:v>
                </c:pt>
                <c:pt idx="2">
                  <c:v>2010</c:v>
                </c:pt>
                <c:pt idx="3">
                  <c:v>2020</c:v>
                </c:pt>
              </c:numCache>
            </c:numRef>
          </c:cat>
          <c:val>
            <c:numRef>
              <c:f>Blad1!$C$2:$C$5</c:f>
              <c:numCache>
                <c:formatCode>General</c:formatCode>
                <c:ptCount val="4"/>
                <c:pt idx="0">
                  <c:v>3</c:v>
                </c:pt>
                <c:pt idx="1">
                  <c:v>2</c:v>
                </c:pt>
                <c:pt idx="2">
                  <c:v>3</c:v>
                </c:pt>
                <c:pt idx="3">
                  <c:v>2</c:v>
                </c:pt>
              </c:numCache>
            </c:numRef>
          </c:val>
          <c:smooth val="0"/>
          <c:extLst>
            <c:ext xmlns:c16="http://schemas.microsoft.com/office/drawing/2014/chart" uri="{C3380CC4-5D6E-409C-BE32-E72D297353CC}">
              <c16:uniqueId val="{00000007-412F-4EAF-A148-49FCB3F728FB}"/>
            </c:ext>
          </c:extLst>
        </c:ser>
        <c:ser>
          <c:idx val="2"/>
          <c:order val="2"/>
          <c:tx>
            <c:strRef>
              <c:f>Blad1!$D$1</c:f>
              <c:strCache>
                <c:ptCount val="1"/>
                <c:pt idx="0">
                  <c:v>Reeks 3</c:v>
                </c:pt>
              </c:strCache>
            </c:strRef>
          </c:tx>
          <c:spPr>
            <a:ln w="44450" cap="sq">
              <a:solidFill>
                <a:schemeClr val="accent3"/>
              </a:solidFill>
            </a:ln>
          </c:spPr>
          <c:marker>
            <c:symbol val="none"/>
          </c:marker>
          <c:cat>
            <c:numRef>
              <c:f>Blad1!$A$2:$A$5</c:f>
              <c:numCache>
                <c:formatCode>General</c:formatCode>
                <c:ptCount val="4"/>
                <c:pt idx="0">
                  <c:v>1990</c:v>
                </c:pt>
                <c:pt idx="1">
                  <c:v>2000</c:v>
                </c:pt>
                <c:pt idx="2">
                  <c:v>2010</c:v>
                </c:pt>
                <c:pt idx="3">
                  <c:v>2020</c:v>
                </c:pt>
              </c:numCache>
            </c:numRef>
          </c:cat>
          <c:val>
            <c:numRef>
              <c:f>Blad1!$D$2:$D$5</c:f>
              <c:numCache>
                <c:formatCode>General</c:formatCode>
                <c:ptCount val="4"/>
                <c:pt idx="0">
                  <c:v>4</c:v>
                </c:pt>
                <c:pt idx="1">
                  <c:v>5</c:v>
                </c:pt>
                <c:pt idx="2">
                  <c:v>5</c:v>
                </c:pt>
                <c:pt idx="3">
                  <c:v>4</c:v>
                </c:pt>
              </c:numCache>
            </c:numRef>
          </c:val>
          <c:smooth val="0"/>
          <c:extLst>
            <c:ext xmlns:c16="http://schemas.microsoft.com/office/drawing/2014/chart" uri="{C3380CC4-5D6E-409C-BE32-E72D297353CC}">
              <c16:uniqueId val="{00000008-412F-4EAF-A148-49FCB3F728FB}"/>
            </c:ext>
          </c:extLst>
        </c:ser>
        <c:ser>
          <c:idx val="3"/>
          <c:order val="3"/>
          <c:tx>
            <c:strRef>
              <c:f>Blad1!$E$1</c:f>
              <c:strCache>
                <c:ptCount val="1"/>
                <c:pt idx="0">
                  <c:v>Reeks 4</c:v>
                </c:pt>
              </c:strCache>
            </c:strRef>
          </c:tx>
          <c:spPr>
            <a:ln w="44450">
              <a:solidFill>
                <a:schemeClr val="accent4"/>
              </a:solidFill>
            </a:ln>
          </c:spPr>
          <c:marker>
            <c:symbol val="none"/>
          </c:marker>
          <c:cat>
            <c:numRef>
              <c:f>Blad1!$A$2:$A$5</c:f>
              <c:numCache>
                <c:formatCode>General</c:formatCode>
                <c:ptCount val="4"/>
                <c:pt idx="0">
                  <c:v>1990</c:v>
                </c:pt>
                <c:pt idx="1">
                  <c:v>2000</c:v>
                </c:pt>
                <c:pt idx="2">
                  <c:v>2010</c:v>
                </c:pt>
                <c:pt idx="3">
                  <c:v>2020</c:v>
                </c:pt>
              </c:numCache>
            </c:numRef>
          </c:cat>
          <c:val>
            <c:numRef>
              <c:f>Blad1!$E$2:$E$5</c:f>
              <c:numCache>
                <c:formatCode>General</c:formatCode>
                <c:ptCount val="4"/>
                <c:pt idx="0">
                  <c:v>1</c:v>
                </c:pt>
                <c:pt idx="1">
                  <c:v>2</c:v>
                </c:pt>
                <c:pt idx="2">
                  <c:v>3</c:v>
                </c:pt>
                <c:pt idx="3">
                  <c:v>1</c:v>
                </c:pt>
              </c:numCache>
            </c:numRef>
          </c:val>
          <c:smooth val="0"/>
          <c:extLst>
            <c:ext xmlns:c16="http://schemas.microsoft.com/office/drawing/2014/chart" uri="{C3380CC4-5D6E-409C-BE32-E72D297353CC}">
              <c16:uniqueId val="{00000009-412F-4EAF-A148-49FCB3F728FB}"/>
            </c:ext>
          </c:extLst>
        </c:ser>
        <c:ser>
          <c:idx val="4"/>
          <c:order val="4"/>
          <c:tx>
            <c:strRef>
              <c:f>Blad1!$F$1</c:f>
              <c:strCache>
                <c:ptCount val="1"/>
                <c:pt idx="0">
                  <c:v>Reeks 5</c:v>
                </c:pt>
              </c:strCache>
            </c:strRef>
          </c:tx>
          <c:marker>
            <c:symbol val="none"/>
          </c:marker>
          <c:cat>
            <c:numRef>
              <c:f>Blad1!$A$2:$A$5</c:f>
              <c:numCache>
                <c:formatCode>General</c:formatCode>
                <c:ptCount val="4"/>
                <c:pt idx="0">
                  <c:v>1990</c:v>
                </c:pt>
                <c:pt idx="1">
                  <c:v>2000</c:v>
                </c:pt>
                <c:pt idx="2">
                  <c:v>2010</c:v>
                </c:pt>
                <c:pt idx="3">
                  <c:v>2020</c:v>
                </c:pt>
              </c:numCache>
            </c:numRef>
          </c:cat>
          <c:val>
            <c:numRef>
              <c:f>Blad1!$F$2:$F$5</c:f>
              <c:numCache>
                <c:formatCode>General</c:formatCode>
                <c:ptCount val="4"/>
                <c:pt idx="0">
                  <c:v>3</c:v>
                </c:pt>
                <c:pt idx="1">
                  <c:v>2</c:v>
                </c:pt>
                <c:pt idx="2">
                  <c:v>4</c:v>
                </c:pt>
                <c:pt idx="3">
                  <c:v>1</c:v>
                </c:pt>
              </c:numCache>
            </c:numRef>
          </c:val>
          <c:smooth val="0"/>
          <c:extLst>
            <c:ext xmlns:c16="http://schemas.microsoft.com/office/drawing/2014/chart" uri="{C3380CC4-5D6E-409C-BE32-E72D297353CC}">
              <c16:uniqueId val="{0000000A-412F-4EAF-A148-49FCB3F728FB}"/>
            </c:ext>
          </c:extLst>
        </c:ser>
        <c:dLbls>
          <c:showLegendKey val="0"/>
          <c:showVal val="0"/>
          <c:showCatName val="0"/>
          <c:showSerName val="0"/>
          <c:showPercent val="0"/>
          <c:showBubbleSize val="0"/>
        </c:dLbls>
        <c:smooth val="0"/>
        <c:axId val="221086080"/>
        <c:axId val="221087616"/>
      </c:lineChart>
      <c:catAx>
        <c:axId val="221086080"/>
        <c:scaling>
          <c:orientation val="minMax"/>
        </c:scaling>
        <c:delete val="0"/>
        <c:axPos val="b"/>
        <c:numFmt formatCode="General" sourceLinked="1"/>
        <c:majorTickMark val="out"/>
        <c:minorTickMark val="none"/>
        <c:tickLblPos val="nextTo"/>
        <c:spPr>
          <a:ln w="12700">
            <a:solidFill>
              <a:srgbClr val="D60096"/>
            </a:solidFill>
          </a:ln>
        </c:spPr>
        <c:crossAx val="221087616"/>
        <c:crosses val="autoZero"/>
        <c:auto val="1"/>
        <c:lblAlgn val="ctr"/>
        <c:lblOffset val="100"/>
        <c:noMultiLvlLbl val="0"/>
      </c:catAx>
      <c:valAx>
        <c:axId val="221087616"/>
        <c:scaling>
          <c:orientation val="minMax"/>
        </c:scaling>
        <c:delete val="0"/>
        <c:axPos val="l"/>
        <c:majorGridlines>
          <c:spPr>
            <a:ln w="12700">
              <a:solidFill>
                <a:srgbClr val="D60096"/>
              </a:solidFill>
              <a:prstDash val="dash"/>
            </a:ln>
          </c:spPr>
        </c:majorGridlines>
        <c:numFmt formatCode="General" sourceLinked="1"/>
        <c:majorTickMark val="out"/>
        <c:minorTickMark val="none"/>
        <c:tickLblPos val="nextTo"/>
        <c:spPr>
          <a:ln>
            <a:noFill/>
          </a:ln>
        </c:spPr>
        <c:crossAx val="221086080"/>
        <c:crosses val="autoZero"/>
        <c:crossBetween val="midCat"/>
      </c:valAx>
    </c:plotArea>
    <c:legend>
      <c:legendPos val="tr"/>
      <c:overlay val="1"/>
      <c:spPr>
        <a:ln w="63500"/>
      </c:spPr>
      <c:txPr>
        <a:bodyPr/>
        <a:lstStyle/>
        <a:p>
          <a:pPr>
            <a:defRPr sz="1800" baseline="0"/>
          </a:pPr>
          <a:endParaRPr lang="nl-NL"/>
        </a:p>
      </c:txPr>
    </c:legend>
    <c:plotVisOnly val="1"/>
    <c:dispBlanksAs val="zero"/>
    <c:showDLblsOverMax val="0"/>
  </c:chart>
  <c:txPr>
    <a:bodyPr/>
    <a:lstStyle/>
    <a:p>
      <a:pPr>
        <a:defRPr sz="1600">
          <a:solidFill>
            <a:srgbClr val="25126E"/>
          </a:solidFill>
          <a:latin typeface="Trebuchet MS" pitchFamily="34" charset="0"/>
        </a:defRPr>
      </a:pPr>
      <a:endParaRPr lang="nl-NL"/>
    </a:p>
  </c:txPr>
  <c:externalData r:id="rId1">
    <c:autoUpdate val="0"/>
  </c:externalData>
</c:chartSpac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3FB6A8F-C38A-47D8-B5FD-C270ABA25FC5}" type="doc">
      <dgm:prSet loTypeId="urn:microsoft.com/office/officeart/2005/8/layout/orgChart1" loCatId="hierarchy" qsTypeId="urn:microsoft.com/office/officeart/2005/8/quickstyle/simple4" qsCatId="simple" csTypeId="urn:microsoft.com/office/officeart/2005/8/colors/accent1_2" csCatId="accent1" phldr="1"/>
      <dgm:spPr/>
      <dgm:t>
        <a:bodyPr/>
        <a:lstStyle/>
        <a:p>
          <a:endParaRPr lang="nl-NL"/>
        </a:p>
      </dgm:t>
    </dgm:pt>
    <dgm:pt modelId="{632B6C2F-3825-4ABB-B74F-4653027F3755}">
      <dgm:prSet phldrT="[Tekst]" custT="1"/>
      <dgm:spPr/>
      <dgm:t>
        <a:bodyPr/>
        <a:lstStyle/>
        <a:p>
          <a:endParaRPr lang="nl-NL" sz="1800" dirty="0">
            <a:latin typeface="Trebuchet MS" pitchFamily="34" charset="0"/>
          </a:endParaRPr>
        </a:p>
      </dgm:t>
    </dgm:pt>
    <dgm:pt modelId="{C5773E77-02F9-4BBF-B8AC-0F38D2330EE9}" type="parTrans" cxnId="{C79E2893-FEA1-4257-AAE9-7E9828E96BDC}">
      <dgm:prSet/>
      <dgm:spPr/>
      <dgm:t>
        <a:bodyPr/>
        <a:lstStyle/>
        <a:p>
          <a:endParaRPr lang="nl-NL" sz="1800">
            <a:latin typeface="Trebuchet MS" pitchFamily="34" charset="0"/>
          </a:endParaRPr>
        </a:p>
      </dgm:t>
    </dgm:pt>
    <dgm:pt modelId="{73287146-E408-4015-AD58-3DF1CE019A1A}" type="sibTrans" cxnId="{C79E2893-FEA1-4257-AAE9-7E9828E96BDC}">
      <dgm:prSet/>
      <dgm:spPr/>
      <dgm:t>
        <a:bodyPr/>
        <a:lstStyle/>
        <a:p>
          <a:endParaRPr lang="nl-NL" sz="1800">
            <a:latin typeface="Trebuchet MS" pitchFamily="34" charset="0"/>
          </a:endParaRPr>
        </a:p>
      </dgm:t>
    </dgm:pt>
    <dgm:pt modelId="{A230DB61-FEF0-486E-8B8A-60FE84EB729B}" type="asst">
      <dgm:prSet phldrT="[Tekst]" custT="1"/>
      <dgm:spPr/>
      <dgm:t>
        <a:bodyPr/>
        <a:lstStyle/>
        <a:p>
          <a:endParaRPr lang="nl-NL" sz="1800" dirty="0">
            <a:latin typeface="Trebuchet MS" pitchFamily="34" charset="0"/>
          </a:endParaRPr>
        </a:p>
      </dgm:t>
    </dgm:pt>
    <dgm:pt modelId="{D52E24AE-004D-4156-8AB3-65F95144F39C}" type="parTrans" cxnId="{F8A51B54-30DF-4D47-9FA8-A99964DFA576}">
      <dgm:prSet/>
      <dgm:spPr/>
      <dgm:t>
        <a:bodyPr/>
        <a:lstStyle/>
        <a:p>
          <a:endParaRPr lang="nl-NL" sz="1800">
            <a:latin typeface="Trebuchet MS" pitchFamily="34" charset="0"/>
          </a:endParaRPr>
        </a:p>
      </dgm:t>
    </dgm:pt>
    <dgm:pt modelId="{6AFA1B1D-564F-497E-9801-BC606F5E64BC}" type="sibTrans" cxnId="{F8A51B54-30DF-4D47-9FA8-A99964DFA576}">
      <dgm:prSet/>
      <dgm:spPr/>
      <dgm:t>
        <a:bodyPr/>
        <a:lstStyle/>
        <a:p>
          <a:endParaRPr lang="nl-NL" sz="1800">
            <a:latin typeface="Trebuchet MS" pitchFamily="34" charset="0"/>
          </a:endParaRPr>
        </a:p>
      </dgm:t>
    </dgm:pt>
    <dgm:pt modelId="{97800414-71DE-45FA-9ED7-61D84DD3C983}">
      <dgm:prSet custT="1"/>
      <dgm:spPr/>
      <dgm:t>
        <a:bodyPr/>
        <a:lstStyle/>
        <a:p>
          <a:endParaRPr lang="nl-NL" sz="1800" dirty="0">
            <a:latin typeface="Trebuchet MS" pitchFamily="34" charset="0"/>
          </a:endParaRPr>
        </a:p>
      </dgm:t>
    </dgm:pt>
    <dgm:pt modelId="{9C20ECA0-CF8D-43D0-B716-390DAB0791F3}" type="parTrans" cxnId="{80BC062D-9F5F-4032-9E0B-AAF92CF24D72}">
      <dgm:prSet/>
      <dgm:spPr/>
      <dgm:t>
        <a:bodyPr/>
        <a:lstStyle/>
        <a:p>
          <a:endParaRPr lang="nl-NL" sz="1800">
            <a:latin typeface="Trebuchet MS" pitchFamily="34" charset="0"/>
          </a:endParaRPr>
        </a:p>
      </dgm:t>
    </dgm:pt>
    <dgm:pt modelId="{8DD7992C-E232-4C43-A6F8-72FD7C7F6C6F}" type="sibTrans" cxnId="{80BC062D-9F5F-4032-9E0B-AAF92CF24D72}">
      <dgm:prSet/>
      <dgm:spPr/>
      <dgm:t>
        <a:bodyPr/>
        <a:lstStyle/>
        <a:p>
          <a:endParaRPr lang="nl-NL" sz="1800">
            <a:latin typeface="Trebuchet MS" pitchFamily="34" charset="0"/>
          </a:endParaRPr>
        </a:p>
      </dgm:t>
    </dgm:pt>
    <dgm:pt modelId="{BE2C1603-93F8-4926-BC25-3D24EB5ADAD8}">
      <dgm:prSet custT="1"/>
      <dgm:spPr/>
      <dgm:t>
        <a:bodyPr/>
        <a:lstStyle/>
        <a:p>
          <a:endParaRPr lang="nl-NL" sz="1800" dirty="0">
            <a:latin typeface="Trebuchet MS" pitchFamily="34" charset="0"/>
          </a:endParaRPr>
        </a:p>
      </dgm:t>
    </dgm:pt>
    <dgm:pt modelId="{61DCF696-D4B5-44D0-8A32-7724BCA71470}" type="parTrans" cxnId="{8545DE22-5F0D-4375-9D1F-1FFBF84F139C}">
      <dgm:prSet/>
      <dgm:spPr/>
      <dgm:t>
        <a:bodyPr/>
        <a:lstStyle/>
        <a:p>
          <a:endParaRPr lang="nl-NL" sz="1800">
            <a:latin typeface="Trebuchet MS" pitchFamily="34" charset="0"/>
          </a:endParaRPr>
        </a:p>
      </dgm:t>
    </dgm:pt>
    <dgm:pt modelId="{FBD61E47-9C54-4612-9026-EAF2AEA75F53}" type="sibTrans" cxnId="{8545DE22-5F0D-4375-9D1F-1FFBF84F139C}">
      <dgm:prSet/>
      <dgm:spPr/>
      <dgm:t>
        <a:bodyPr/>
        <a:lstStyle/>
        <a:p>
          <a:endParaRPr lang="nl-NL" sz="1800">
            <a:latin typeface="Trebuchet MS" pitchFamily="34" charset="0"/>
          </a:endParaRPr>
        </a:p>
      </dgm:t>
    </dgm:pt>
    <dgm:pt modelId="{1E6EC2A7-A64C-491A-9BE1-F10EF7686C0E}">
      <dgm:prSet custT="1"/>
      <dgm:spPr/>
      <dgm:t>
        <a:bodyPr/>
        <a:lstStyle/>
        <a:p>
          <a:endParaRPr lang="nl-NL" sz="1800" dirty="0">
            <a:latin typeface="Trebuchet MS" pitchFamily="34" charset="0"/>
          </a:endParaRPr>
        </a:p>
      </dgm:t>
    </dgm:pt>
    <dgm:pt modelId="{553DE1E6-F4FE-4D2F-8F2A-233187EE6D39}" type="parTrans" cxnId="{31C968F5-CC7B-4DDC-848A-3267F9C475D2}">
      <dgm:prSet/>
      <dgm:spPr/>
      <dgm:t>
        <a:bodyPr/>
        <a:lstStyle/>
        <a:p>
          <a:endParaRPr lang="nl-NL" sz="1800">
            <a:latin typeface="Trebuchet MS" pitchFamily="34" charset="0"/>
          </a:endParaRPr>
        </a:p>
      </dgm:t>
    </dgm:pt>
    <dgm:pt modelId="{627FE81A-3248-4FF2-B5B7-0DCC34AD3844}" type="sibTrans" cxnId="{31C968F5-CC7B-4DDC-848A-3267F9C475D2}">
      <dgm:prSet/>
      <dgm:spPr/>
      <dgm:t>
        <a:bodyPr/>
        <a:lstStyle/>
        <a:p>
          <a:endParaRPr lang="nl-NL" sz="1800">
            <a:latin typeface="Trebuchet MS" pitchFamily="34" charset="0"/>
          </a:endParaRPr>
        </a:p>
      </dgm:t>
    </dgm:pt>
    <dgm:pt modelId="{7E60063C-A51D-4D67-BAB1-EDEE6322CF1A}" type="pres">
      <dgm:prSet presAssocID="{73FB6A8F-C38A-47D8-B5FD-C270ABA25FC5}" presName="hierChild1" presStyleCnt="0">
        <dgm:presLayoutVars>
          <dgm:orgChart val="1"/>
          <dgm:chPref val="1"/>
          <dgm:dir/>
          <dgm:animOne val="branch"/>
          <dgm:animLvl val="lvl"/>
          <dgm:resizeHandles/>
        </dgm:presLayoutVars>
      </dgm:prSet>
      <dgm:spPr/>
    </dgm:pt>
    <dgm:pt modelId="{E4409C22-A3D7-4A9D-8FB4-638E0824F0EB}" type="pres">
      <dgm:prSet presAssocID="{632B6C2F-3825-4ABB-B74F-4653027F3755}" presName="hierRoot1" presStyleCnt="0">
        <dgm:presLayoutVars>
          <dgm:hierBranch val="init"/>
        </dgm:presLayoutVars>
      </dgm:prSet>
      <dgm:spPr/>
    </dgm:pt>
    <dgm:pt modelId="{E073C90D-9757-44BF-9C1C-03B5401C974A}" type="pres">
      <dgm:prSet presAssocID="{632B6C2F-3825-4ABB-B74F-4653027F3755}" presName="rootComposite1" presStyleCnt="0"/>
      <dgm:spPr/>
    </dgm:pt>
    <dgm:pt modelId="{CF718096-0E44-4A86-8845-C6FB2C1F8042}" type="pres">
      <dgm:prSet presAssocID="{632B6C2F-3825-4ABB-B74F-4653027F3755}" presName="rootText1" presStyleLbl="node0" presStyleIdx="0" presStyleCnt="1" custScaleX="232130" custScaleY="99860">
        <dgm:presLayoutVars>
          <dgm:chPref val="3"/>
        </dgm:presLayoutVars>
      </dgm:prSet>
      <dgm:spPr/>
    </dgm:pt>
    <dgm:pt modelId="{9E9DD7DD-1EB0-4538-BE80-9E38EDBD3478}" type="pres">
      <dgm:prSet presAssocID="{632B6C2F-3825-4ABB-B74F-4653027F3755}" presName="rootConnector1" presStyleLbl="node1" presStyleIdx="0" presStyleCnt="0"/>
      <dgm:spPr/>
    </dgm:pt>
    <dgm:pt modelId="{69B14817-AE25-4B99-AA0B-E10C6C85E704}" type="pres">
      <dgm:prSet presAssocID="{632B6C2F-3825-4ABB-B74F-4653027F3755}" presName="hierChild2" presStyleCnt="0"/>
      <dgm:spPr/>
    </dgm:pt>
    <dgm:pt modelId="{87AEB91E-7C46-4D81-A428-1CAFDFF69D53}" type="pres">
      <dgm:prSet presAssocID="{632B6C2F-3825-4ABB-B74F-4653027F3755}" presName="hierChild3" presStyleCnt="0"/>
      <dgm:spPr/>
    </dgm:pt>
    <dgm:pt modelId="{4BB6C106-7169-4194-9607-6ABB301D60D8}" type="pres">
      <dgm:prSet presAssocID="{D52E24AE-004D-4156-8AB3-65F95144F39C}" presName="Name111" presStyleLbl="parChTrans1D2" presStyleIdx="0" presStyleCnt="1"/>
      <dgm:spPr/>
    </dgm:pt>
    <dgm:pt modelId="{4025ACD4-B837-4ED5-AFC5-1F9423219966}" type="pres">
      <dgm:prSet presAssocID="{A230DB61-FEF0-486E-8B8A-60FE84EB729B}" presName="hierRoot3" presStyleCnt="0">
        <dgm:presLayoutVars>
          <dgm:hierBranch val="init"/>
        </dgm:presLayoutVars>
      </dgm:prSet>
      <dgm:spPr/>
    </dgm:pt>
    <dgm:pt modelId="{83D9CBD1-03F3-4E86-9DB3-56DD2724FDB4}" type="pres">
      <dgm:prSet presAssocID="{A230DB61-FEF0-486E-8B8A-60FE84EB729B}" presName="rootComposite3" presStyleCnt="0"/>
      <dgm:spPr/>
    </dgm:pt>
    <dgm:pt modelId="{12F4BA7F-E42A-4DFE-A49D-C0D2C663C771}" type="pres">
      <dgm:prSet presAssocID="{A230DB61-FEF0-486E-8B8A-60FE84EB729B}" presName="rootText3" presStyleLbl="asst1" presStyleIdx="0" presStyleCnt="1" custScaleY="105176">
        <dgm:presLayoutVars>
          <dgm:chPref val="3"/>
        </dgm:presLayoutVars>
      </dgm:prSet>
      <dgm:spPr/>
    </dgm:pt>
    <dgm:pt modelId="{430274AF-E452-4A41-992E-C59C352D3DFB}" type="pres">
      <dgm:prSet presAssocID="{A230DB61-FEF0-486E-8B8A-60FE84EB729B}" presName="rootConnector3" presStyleLbl="asst1" presStyleIdx="0" presStyleCnt="1"/>
      <dgm:spPr/>
    </dgm:pt>
    <dgm:pt modelId="{8D15033D-6212-48EC-AB7D-4C8EAFA8161E}" type="pres">
      <dgm:prSet presAssocID="{A230DB61-FEF0-486E-8B8A-60FE84EB729B}" presName="hierChild6" presStyleCnt="0"/>
      <dgm:spPr/>
    </dgm:pt>
    <dgm:pt modelId="{0135B339-6520-4545-A54A-6F9993DC0ED2}" type="pres">
      <dgm:prSet presAssocID="{9C20ECA0-CF8D-43D0-B716-390DAB0791F3}" presName="Name37" presStyleLbl="parChTrans1D3" presStyleIdx="0" presStyleCnt="3"/>
      <dgm:spPr/>
    </dgm:pt>
    <dgm:pt modelId="{41CA1A5F-1669-4D00-884E-D4D95D66939D}" type="pres">
      <dgm:prSet presAssocID="{97800414-71DE-45FA-9ED7-61D84DD3C983}" presName="hierRoot2" presStyleCnt="0">
        <dgm:presLayoutVars>
          <dgm:hierBranch val="init"/>
        </dgm:presLayoutVars>
      </dgm:prSet>
      <dgm:spPr/>
    </dgm:pt>
    <dgm:pt modelId="{8C33FFAD-BFED-4E29-AB71-392F89BFD3B5}" type="pres">
      <dgm:prSet presAssocID="{97800414-71DE-45FA-9ED7-61D84DD3C983}" presName="rootComposite" presStyleCnt="0"/>
      <dgm:spPr/>
    </dgm:pt>
    <dgm:pt modelId="{077E15D0-D1AB-453F-86AF-0FF51CFD5F34}" type="pres">
      <dgm:prSet presAssocID="{97800414-71DE-45FA-9ED7-61D84DD3C983}" presName="rootText" presStyleLbl="node3" presStyleIdx="0" presStyleCnt="3" custLinFactX="-28944" custLinFactNeighborX="-100000" custLinFactNeighborY="20131">
        <dgm:presLayoutVars>
          <dgm:chPref val="3"/>
        </dgm:presLayoutVars>
      </dgm:prSet>
      <dgm:spPr/>
    </dgm:pt>
    <dgm:pt modelId="{3372DD3D-DBAF-4585-A7D4-5265BC7BCFE4}" type="pres">
      <dgm:prSet presAssocID="{97800414-71DE-45FA-9ED7-61D84DD3C983}" presName="rootConnector" presStyleLbl="node3" presStyleIdx="0" presStyleCnt="3"/>
      <dgm:spPr/>
    </dgm:pt>
    <dgm:pt modelId="{1F063BFA-5420-4DED-A68D-77A7049758CA}" type="pres">
      <dgm:prSet presAssocID="{97800414-71DE-45FA-9ED7-61D84DD3C983}" presName="hierChild4" presStyleCnt="0"/>
      <dgm:spPr/>
    </dgm:pt>
    <dgm:pt modelId="{34094F81-FF93-4751-BF8A-91945BAE685A}" type="pres">
      <dgm:prSet presAssocID="{97800414-71DE-45FA-9ED7-61D84DD3C983}" presName="hierChild5" presStyleCnt="0"/>
      <dgm:spPr/>
    </dgm:pt>
    <dgm:pt modelId="{9445B725-C093-449B-BB59-397DAB68486B}" type="pres">
      <dgm:prSet presAssocID="{61DCF696-D4B5-44D0-8A32-7724BCA71470}" presName="Name37" presStyleLbl="parChTrans1D3" presStyleIdx="1" presStyleCnt="3"/>
      <dgm:spPr/>
    </dgm:pt>
    <dgm:pt modelId="{59D13A38-C078-486B-BCAD-51B0BB29FEBB}" type="pres">
      <dgm:prSet presAssocID="{BE2C1603-93F8-4926-BC25-3D24EB5ADAD8}" presName="hierRoot2" presStyleCnt="0">
        <dgm:presLayoutVars>
          <dgm:hierBranch val="init"/>
        </dgm:presLayoutVars>
      </dgm:prSet>
      <dgm:spPr/>
    </dgm:pt>
    <dgm:pt modelId="{F3F8924C-7C64-4AEF-9E7D-6F0134FD3AD9}" type="pres">
      <dgm:prSet presAssocID="{BE2C1603-93F8-4926-BC25-3D24EB5ADAD8}" presName="rootComposite" presStyleCnt="0"/>
      <dgm:spPr/>
    </dgm:pt>
    <dgm:pt modelId="{423EB37B-1BA1-4867-847C-8F30E75FFBA7}" type="pres">
      <dgm:prSet presAssocID="{BE2C1603-93F8-4926-BC25-3D24EB5ADAD8}" presName="rootText" presStyleLbl="node3" presStyleIdx="1" presStyleCnt="3" custLinFactY="-21869" custLinFactNeighborX="-1957" custLinFactNeighborY="-100000">
        <dgm:presLayoutVars>
          <dgm:chPref val="3"/>
        </dgm:presLayoutVars>
      </dgm:prSet>
      <dgm:spPr/>
    </dgm:pt>
    <dgm:pt modelId="{333DECFD-800C-4F24-8322-0FF9AF7E4F67}" type="pres">
      <dgm:prSet presAssocID="{BE2C1603-93F8-4926-BC25-3D24EB5ADAD8}" presName="rootConnector" presStyleLbl="node3" presStyleIdx="1" presStyleCnt="3"/>
      <dgm:spPr/>
    </dgm:pt>
    <dgm:pt modelId="{27376220-72BE-485B-AD41-537FF4424197}" type="pres">
      <dgm:prSet presAssocID="{BE2C1603-93F8-4926-BC25-3D24EB5ADAD8}" presName="hierChild4" presStyleCnt="0"/>
      <dgm:spPr/>
    </dgm:pt>
    <dgm:pt modelId="{8365C3AD-933F-4C93-AD13-7BE662581FC5}" type="pres">
      <dgm:prSet presAssocID="{BE2C1603-93F8-4926-BC25-3D24EB5ADAD8}" presName="hierChild5" presStyleCnt="0"/>
      <dgm:spPr/>
    </dgm:pt>
    <dgm:pt modelId="{E158B500-1CDE-48A4-A0D8-70FAAD5CB445}" type="pres">
      <dgm:prSet presAssocID="{553DE1E6-F4FE-4D2F-8F2A-233187EE6D39}" presName="Name37" presStyleLbl="parChTrans1D3" presStyleIdx="2" presStyleCnt="3"/>
      <dgm:spPr/>
    </dgm:pt>
    <dgm:pt modelId="{3B1BC407-1611-4991-8F13-DA775B71BC6D}" type="pres">
      <dgm:prSet presAssocID="{1E6EC2A7-A64C-491A-9BE1-F10EF7686C0E}" presName="hierRoot2" presStyleCnt="0">
        <dgm:presLayoutVars>
          <dgm:hierBranch val="init"/>
        </dgm:presLayoutVars>
      </dgm:prSet>
      <dgm:spPr/>
    </dgm:pt>
    <dgm:pt modelId="{6EB8CEED-5A8F-43F1-B68F-4CE4D0CA471A}" type="pres">
      <dgm:prSet presAssocID="{1E6EC2A7-A64C-491A-9BE1-F10EF7686C0E}" presName="rootComposite" presStyleCnt="0"/>
      <dgm:spPr/>
    </dgm:pt>
    <dgm:pt modelId="{26F4A66E-DED2-45E3-8F21-84F4E3D83FBC}" type="pres">
      <dgm:prSet presAssocID="{1E6EC2A7-A64C-491A-9BE1-F10EF7686C0E}" presName="rootText" presStyleLbl="node3" presStyleIdx="2" presStyleCnt="3" custLinFactX="44009" custLinFactY="-100000" custLinFactNeighborX="100000" custLinFactNeighborY="-167744">
        <dgm:presLayoutVars>
          <dgm:chPref val="3"/>
        </dgm:presLayoutVars>
      </dgm:prSet>
      <dgm:spPr/>
    </dgm:pt>
    <dgm:pt modelId="{2F60D36C-2166-48F1-80F4-0EA96A258DF8}" type="pres">
      <dgm:prSet presAssocID="{1E6EC2A7-A64C-491A-9BE1-F10EF7686C0E}" presName="rootConnector" presStyleLbl="node3" presStyleIdx="2" presStyleCnt="3"/>
      <dgm:spPr/>
    </dgm:pt>
    <dgm:pt modelId="{C1742CC1-AC12-46E6-97A7-E8857FD764EE}" type="pres">
      <dgm:prSet presAssocID="{1E6EC2A7-A64C-491A-9BE1-F10EF7686C0E}" presName="hierChild4" presStyleCnt="0"/>
      <dgm:spPr/>
    </dgm:pt>
    <dgm:pt modelId="{D2E81E95-4A5E-4BCD-8FBD-79C19B05019B}" type="pres">
      <dgm:prSet presAssocID="{1E6EC2A7-A64C-491A-9BE1-F10EF7686C0E}" presName="hierChild5" presStyleCnt="0"/>
      <dgm:spPr/>
    </dgm:pt>
    <dgm:pt modelId="{BB28E530-CC27-4F51-8271-7682E080FC0F}" type="pres">
      <dgm:prSet presAssocID="{A230DB61-FEF0-486E-8B8A-60FE84EB729B}" presName="hierChild7" presStyleCnt="0"/>
      <dgm:spPr/>
    </dgm:pt>
  </dgm:ptLst>
  <dgm:cxnLst>
    <dgm:cxn modelId="{77355903-C959-4925-AA0F-0F3A6A097173}" type="presOf" srcId="{632B6C2F-3825-4ABB-B74F-4653027F3755}" destId="{9E9DD7DD-1EB0-4538-BE80-9E38EDBD3478}" srcOrd="1" destOrd="0" presId="urn:microsoft.com/office/officeart/2005/8/layout/orgChart1"/>
    <dgm:cxn modelId="{97780807-6D7B-4531-8E85-749F62B781D3}" type="presOf" srcId="{73FB6A8F-C38A-47D8-B5FD-C270ABA25FC5}" destId="{7E60063C-A51D-4D67-BAB1-EDEE6322CF1A}" srcOrd="0" destOrd="0" presId="urn:microsoft.com/office/officeart/2005/8/layout/orgChart1"/>
    <dgm:cxn modelId="{A484A01A-37A2-457D-9DD5-E02A9EECF76E}" type="presOf" srcId="{553DE1E6-F4FE-4D2F-8F2A-233187EE6D39}" destId="{E158B500-1CDE-48A4-A0D8-70FAAD5CB445}" srcOrd="0" destOrd="0" presId="urn:microsoft.com/office/officeart/2005/8/layout/orgChart1"/>
    <dgm:cxn modelId="{8545DE22-5F0D-4375-9D1F-1FFBF84F139C}" srcId="{A230DB61-FEF0-486E-8B8A-60FE84EB729B}" destId="{BE2C1603-93F8-4926-BC25-3D24EB5ADAD8}" srcOrd="1" destOrd="0" parTransId="{61DCF696-D4B5-44D0-8A32-7724BCA71470}" sibTransId="{FBD61E47-9C54-4612-9026-EAF2AEA75F53}"/>
    <dgm:cxn modelId="{80BC062D-9F5F-4032-9E0B-AAF92CF24D72}" srcId="{A230DB61-FEF0-486E-8B8A-60FE84EB729B}" destId="{97800414-71DE-45FA-9ED7-61D84DD3C983}" srcOrd="0" destOrd="0" parTransId="{9C20ECA0-CF8D-43D0-B716-390DAB0791F3}" sibTransId="{8DD7992C-E232-4C43-A6F8-72FD7C7F6C6F}"/>
    <dgm:cxn modelId="{E10B8635-167C-4713-A652-13C7B7061FBB}" type="presOf" srcId="{BE2C1603-93F8-4926-BC25-3D24EB5ADAD8}" destId="{423EB37B-1BA1-4867-847C-8F30E75FFBA7}" srcOrd="0" destOrd="0" presId="urn:microsoft.com/office/officeart/2005/8/layout/orgChart1"/>
    <dgm:cxn modelId="{4F8D1461-17F9-4055-89BA-5C3529ED9566}" type="presOf" srcId="{632B6C2F-3825-4ABB-B74F-4653027F3755}" destId="{CF718096-0E44-4A86-8845-C6FB2C1F8042}" srcOrd="0" destOrd="0" presId="urn:microsoft.com/office/officeart/2005/8/layout/orgChart1"/>
    <dgm:cxn modelId="{B2FFC94E-8D0D-4598-B244-EDACED5AE049}" type="presOf" srcId="{D52E24AE-004D-4156-8AB3-65F95144F39C}" destId="{4BB6C106-7169-4194-9607-6ABB301D60D8}" srcOrd="0" destOrd="0" presId="urn:microsoft.com/office/officeart/2005/8/layout/orgChart1"/>
    <dgm:cxn modelId="{F8A51B54-30DF-4D47-9FA8-A99964DFA576}" srcId="{632B6C2F-3825-4ABB-B74F-4653027F3755}" destId="{A230DB61-FEF0-486E-8B8A-60FE84EB729B}" srcOrd="0" destOrd="0" parTransId="{D52E24AE-004D-4156-8AB3-65F95144F39C}" sibTransId="{6AFA1B1D-564F-497E-9801-BC606F5E64BC}"/>
    <dgm:cxn modelId="{08B3B177-0DF0-4EEF-B93D-E47E107964F9}" type="presOf" srcId="{9C20ECA0-CF8D-43D0-B716-390DAB0791F3}" destId="{0135B339-6520-4545-A54A-6F9993DC0ED2}" srcOrd="0" destOrd="0" presId="urn:microsoft.com/office/officeart/2005/8/layout/orgChart1"/>
    <dgm:cxn modelId="{E8DDB279-EF42-4D7F-9740-860746074564}" type="presOf" srcId="{1E6EC2A7-A64C-491A-9BE1-F10EF7686C0E}" destId="{26F4A66E-DED2-45E3-8F21-84F4E3D83FBC}" srcOrd="0" destOrd="0" presId="urn:microsoft.com/office/officeart/2005/8/layout/orgChart1"/>
    <dgm:cxn modelId="{D05BE57B-EAC6-47F8-A655-B0C323A04759}" type="presOf" srcId="{A230DB61-FEF0-486E-8B8A-60FE84EB729B}" destId="{12F4BA7F-E42A-4DFE-A49D-C0D2C663C771}" srcOrd="0" destOrd="0" presId="urn:microsoft.com/office/officeart/2005/8/layout/orgChart1"/>
    <dgm:cxn modelId="{C79E2893-FEA1-4257-AAE9-7E9828E96BDC}" srcId="{73FB6A8F-C38A-47D8-B5FD-C270ABA25FC5}" destId="{632B6C2F-3825-4ABB-B74F-4653027F3755}" srcOrd="0" destOrd="0" parTransId="{C5773E77-02F9-4BBF-B8AC-0F38D2330EE9}" sibTransId="{73287146-E408-4015-AD58-3DF1CE019A1A}"/>
    <dgm:cxn modelId="{34454299-4EB5-4659-80FC-53A241AFEA52}" type="presOf" srcId="{1E6EC2A7-A64C-491A-9BE1-F10EF7686C0E}" destId="{2F60D36C-2166-48F1-80F4-0EA96A258DF8}" srcOrd="1" destOrd="0" presId="urn:microsoft.com/office/officeart/2005/8/layout/orgChart1"/>
    <dgm:cxn modelId="{E0C601AD-1DF0-4A9A-8B59-2173D6519CDF}" type="presOf" srcId="{A230DB61-FEF0-486E-8B8A-60FE84EB729B}" destId="{430274AF-E452-4A41-992E-C59C352D3DFB}" srcOrd="1" destOrd="0" presId="urn:microsoft.com/office/officeart/2005/8/layout/orgChart1"/>
    <dgm:cxn modelId="{A80780B0-162C-41BF-AC3E-BB98E3DE9490}" type="presOf" srcId="{BE2C1603-93F8-4926-BC25-3D24EB5ADAD8}" destId="{333DECFD-800C-4F24-8322-0FF9AF7E4F67}" srcOrd="1" destOrd="0" presId="urn:microsoft.com/office/officeart/2005/8/layout/orgChart1"/>
    <dgm:cxn modelId="{F9A7E7DC-5F7C-4EED-84C7-E5BFB8F3A76A}" type="presOf" srcId="{97800414-71DE-45FA-9ED7-61D84DD3C983}" destId="{3372DD3D-DBAF-4585-A7D4-5265BC7BCFE4}" srcOrd="1" destOrd="0" presId="urn:microsoft.com/office/officeart/2005/8/layout/orgChart1"/>
    <dgm:cxn modelId="{31C968F5-CC7B-4DDC-848A-3267F9C475D2}" srcId="{A230DB61-FEF0-486E-8B8A-60FE84EB729B}" destId="{1E6EC2A7-A64C-491A-9BE1-F10EF7686C0E}" srcOrd="2" destOrd="0" parTransId="{553DE1E6-F4FE-4D2F-8F2A-233187EE6D39}" sibTransId="{627FE81A-3248-4FF2-B5B7-0DCC34AD3844}"/>
    <dgm:cxn modelId="{79BBC8FA-1FD2-4AAC-A446-C16A3B0390A5}" type="presOf" srcId="{97800414-71DE-45FA-9ED7-61D84DD3C983}" destId="{077E15D0-D1AB-453F-86AF-0FF51CFD5F34}" srcOrd="0" destOrd="0" presId="urn:microsoft.com/office/officeart/2005/8/layout/orgChart1"/>
    <dgm:cxn modelId="{F09F64FD-6076-4E6D-BD91-D7755000C516}" type="presOf" srcId="{61DCF696-D4B5-44D0-8A32-7724BCA71470}" destId="{9445B725-C093-449B-BB59-397DAB68486B}" srcOrd="0" destOrd="0" presId="urn:microsoft.com/office/officeart/2005/8/layout/orgChart1"/>
    <dgm:cxn modelId="{30D2D0C5-944F-4882-B9D7-B60F2F57F5FC}" type="presParOf" srcId="{7E60063C-A51D-4D67-BAB1-EDEE6322CF1A}" destId="{E4409C22-A3D7-4A9D-8FB4-638E0824F0EB}" srcOrd="0" destOrd="0" presId="urn:microsoft.com/office/officeart/2005/8/layout/orgChart1"/>
    <dgm:cxn modelId="{E3617678-6DE1-45FC-9330-5D3237230A0F}" type="presParOf" srcId="{E4409C22-A3D7-4A9D-8FB4-638E0824F0EB}" destId="{E073C90D-9757-44BF-9C1C-03B5401C974A}" srcOrd="0" destOrd="0" presId="urn:microsoft.com/office/officeart/2005/8/layout/orgChart1"/>
    <dgm:cxn modelId="{55479625-0E9A-4AC6-A863-E3A40E45BC61}" type="presParOf" srcId="{E073C90D-9757-44BF-9C1C-03B5401C974A}" destId="{CF718096-0E44-4A86-8845-C6FB2C1F8042}" srcOrd="0" destOrd="0" presId="urn:microsoft.com/office/officeart/2005/8/layout/orgChart1"/>
    <dgm:cxn modelId="{DA2C2CF3-8D5B-4F7D-B001-A2A6E30EEC38}" type="presParOf" srcId="{E073C90D-9757-44BF-9C1C-03B5401C974A}" destId="{9E9DD7DD-1EB0-4538-BE80-9E38EDBD3478}" srcOrd="1" destOrd="0" presId="urn:microsoft.com/office/officeart/2005/8/layout/orgChart1"/>
    <dgm:cxn modelId="{9AA241C5-9233-43B9-AB51-2C9B1685089E}" type="presParOf" srcId="{E4409C22-A3D7-4A9D-8FB4-638E0824F0EB}" destId="{69B14817-AE25-4B99-AA0B-E10C6C85E704}" srcOrd="1" destOrd="0" presId="urn:microsoft.com/office/officeart/2005/8/layout/orgChart1"/>
    <dgm:cxn modelId="{9B645A2B-31C0-4DE4-BC18-2BE50E05D3D8}" type="presParOf" srcId="{E4409C22-A3D7-4A9D-8FB4-638E0824F0EB}" destId="{87AEB91E-7C46-4D81-A428-1CAFDFF69D53}" srcOrd="2" destOrd="0" presId="urn:microsoft.com/office/officeart/2005/8/layout/orgChart1"/>
    <dgm:cxn modelId="{7E7A6584-60B2-46B3-8790-99A6709733C8}" type="presParOf" srcId="{87AEB91E-7C46-4D81-A428-1CAFDFF69D53}" destId="{4BB6C106-7169-4194-9607-6ABB301D60D8}" srcOrd="0" destOrd="0" presId="urn:microsoft.com/office/officeart/2005/8/layout/orgChart1"/>
    <dgm:cxn modelId="{EF7DD71D-C306-41B7-8C3A-C11422B37B7B}" type="presParOf" srcId="{87AEB91E-7C46-4D81-A428-1CAFDFF69D53}" destId="{4025ACD4-B837-4ED5-AFC5-1F9423219966}" srcOrd="1" destOrd="0" presId="urn:microsoft.com/office/officeart/2005/8/layout/orgChart1"/>
    <dgm:cxn modelId="{ED1AEC36-31D1-407E-9B9D-D966344214AC}" type="presParOf" srcId="{4025ACD4-B837-4ED5-AFC5-1F9423219966}" destId="{83D9CBD1-03F3-4E86-9DB3-56DD2724FDB4}" srcOrd="0" destOrd="0" presId="urn:microsoft.com/office/officeart/2005/8/layout/orgChart1"/>
    <dgm:cxn modelId="{09933890-4437-4C8B-8799-891EB6A985E2}" type="presParOf" srcId="{83D9CBD1-03F3-4E86-9DB3-56DD2724FDB4}" destId="{12F4BA7F-E42A-4DFE-A49D-C0D2C663C771}" srcOrd="0" destOrd="0" presId="urn:microsoft.com/office/officeart/2005/8/layout/orgChart1"/>
    <dgm:cxn modelId="{2A7BEA0C-A4D5-48BD-97E3-384B77101D22}" type="presParOf" srcId="{83D9CBD1-03F3-4E86-9DB3-56DD2724FDB4}" destId="{430274AF-E452-4A41-992E-C59C352D3DFB}" srcOrd="1" destOrd="0" presId="urn:microsoft.com/office/officeart/2005/8/layout/orgChart1"/>
    <dgm:cxn modelId="{84F4D7FC-0A58-4BB9-A798-EC0BA95611B2}" type="presParOf" srcId="{4025ACD4-B837-4ED5-AFC5-1F9423219966}" destId="{8D15033D-6212-48EC-AB7D-4C8EAFA8161E}" srcOrd="1" destOrd="0" presId="urn:microsoft.com/office/officeart/2005/8/layout/orgChart1"/>
    <dgm:cxn modelId="{6012EABB-3AD7-429F-9AEC-8DD04180DED5}" type="presParOf" srcId="{8D15033D-6212-48EC-AB7D-4C8EAFA8161E}" destId="{0135B339-6520-4545-A54A-6F9993DC0ED2}" srcOrd="0" destOrd="0" presId="urn:microsoft.com/office/officeart/2005/8/layout/orgChart1"/>
    <dgm:cxn modelId="{507C5799-C76B-414D-8FC1-B9730B1A2D43}" type="presParOf" srcId="{8D15033D-6212-48EC-AB7D-4C8EAFA8161E}" destId="{41CA1A5F-1669-4D00-884E-D4D95D66939D}" srcOrd="1" destOrd="0" presId="urn:microsoft.com/office/officeart/2005/8/layout/orgChart1"/>
    <dgm:cxn modelId="{E1C158A4-5CF3-4D89-95B0-45162C6D4326}" type="presParOf" srcId="{41CA1A5F-1669-4D00-884E-D4D95D66939D}" destId="{8C33FFAD-BFED-4E29-AB71-392F89BFD3B5}" srcOrd="0" destOrd="0" presId="urn:microsoft.com/office/officeart/2005/8/layout/orgChart1"/>
    <dgm:cxn modelId="{6894DDE2-10E2-42F6-B227-48647DC655F1}" type="presParOf" srcId="{8C33FFAD-BFED-4E29-AB71-392F89BFD3B5}" destId="{077E15D0-D1AB-453F-86AF-0FF51CFD5F34}" srcOrd="0" destOrd="0" presId="urn:microsoft.com/office/officeart/2005/8/layout/orgChart1"/>
    <dgm:cxn modelId="{087DF54A-D412-41FE-990F-834AD9CC0251}" type="presParOf" srcId="{8C33FFAD-BFED-4E29-AB71-392F89BFD3B5}" destId="{3372DD3D-DBAF-4585-A7D4-5265BC7BCFE4}" srcOrd="1" destOrd="0" presId="urn:microsoft.com/office/officeart/2005/8/layout/orgChart1"/>
    <dgm:cxn modelId="{70F6ABDB-53C4-431B-9F44-639F7D39C8B5}" type="presParOf" srcId="{41CA1A5F-1669-4D00-884E-D4D95D66939D}" destId="{1F063BFA-5420-4DED-A68D-77A7049758CA}" srcOrd="1" destOrd="0" presId="urn:microsoft.com/office/officeart/2005/8/layout/orgChart1"/>
    <dgm:cxn modelId="{4C150B6A-4846-4B92-B416-9C0FBB1CD826}" type="presParOf" srcId="{41CA1A5F-1669-4D00-884E-D4D95D66939D}" destId="{34094F81-FF93-4751-BF8A-91945BAE685A}" srcOrd="2" destOrd="0" presId="urn:microsoft.com/office/officeart/2005/8/layout/orgChart1"/>
    <dgm:cxn modelId="{B7F78CBC-F5DB-40AF-B82C-A8926ECAEE86}" type="presParOf" srcId="{8D15033D-6212-48EC-AB7D-4C8EAFA8161E}" destId="{9445B725-C093-449B-BB59-397DAB68486B}" srcOrd="2" destOrd="0" presId="urn:microsoft.com/office/officeart/2005/8/layout/orgChart1"/>
    <dgm:cxn modelId="{3A914A55-4A97-4CA2-AD66-91F443025C89}" type="presParOf" srcId="{8D15033D-6212-48EC-AB7D-4C8EAFA8161E}" destId="{59D13A38-C078-486B-BCAD-51B0BB29FEBB}" srcOrd="3" destOrd="0" presId="urn:microsoft.com/office/officeart/2005/8/layout/orgChart1"/>
    <dgm:cxn modelId="{D4628116-02D2-49F1-99E3-33B51F38AB14}" type="presParOf" srcId="{59D13A38-C078-486B-BCAD-51B0BB29FEBB}" destId="{F3F8924C-7C64-4AEF-9E7D-6F0134FD3AD9}" srcOrd="0" destOrd="0" presId="urn:microsoft.com/office/officeart/2005/8/layout/orgChart1"/>
    <dgm:cxn modelId="{11599D65-8090-4264-94D6-1FF540660A13}" type="presParOf" srcId="{F3F8924C-7C64-4AEF-9E7D-6F0134FD3AD9}" destId="{423EB37B-1BA1-4867-847C-8F30E75FFBA7}" srcOrd="0" destOrd="0" presId="urn:microsoft.com/office/officeart/2005/8/layout/orgChart1"/>
    <dgm:cxn modelId="{D1049E24-809D-4C9F-ACE4-CC55EEF63FAA}" type="presParOf" srcId="{F3F8924C-7C64-4AEF-9E7D-6F0134FD3AD9}" destId="{333DECFD-800C-4F24-8322-0FF9AF7E4F67}" srcOrd="1" destOrd="0" presId="urn:microsoft.com/office/officeart/2005/8/layout/orgChart1"/>
    <dgm:cxn modelId="{A501E28D-DF09-4FC4-A843-FB051C0DDF37}" type="presParOf" srcId="{59D13A38-C078-486B-BCAD-51B0BB29FEBB}" destId="{27376220-72BE-485B-AD41-537FF4424197}" srcOrd="1" destOrd="0" presId="urn:microsoft.com/office/officeart/2005/8/layout/orgChart1"/>
    <dgm:cxn modelId="{13945055-02EE-47CB-AAFF-239770B63CEF}" type="presParOf" srcId="{59D13A38-C078-486B-BCAD-51B0BB29FEBB}" destId="{8365C3AD-933F-4C93-AD13-7BE662581FC5}" srcOrd="2" destOrd="0" presId="urn:microsoft.com/office/officeart/2005/8/layout/orgChart1"/>
    <dgm:cxn modelId="{40E3B9C3-EB2A-4586-A67C-E4D5EC02FBE1}" type="presParOf" srcId="{8D15033D-6212-48EC-AB7D-4C8EAFA8161E}" destId="{E158B500-1CDE-48A4-A0D8-70FAAD5CB445}" srcOrd="4" destOrd="0" presId="urn:microsoft.com/office/officeart/2005/8/layout/orgChart1"/>
    <dgm:cxn modelId="{1EB31461-6D39-4BD0-B448-E8F5CF279E99}" type="presParOf" srcId="{8D15033D-6212-48EC-AB7D-4C8EAFA8161E}" destId="{3B1BC407-1611-4991-8F13-DA775B71BC6D}" srcOrd="5" destOrd="0" presId="urn:microsoft.com/office/officeart/2005/8/layout/orgChart1"/>
    <dgm:cxn modelId="{E76D90C6-B289-47F3-B980-8CCB6D589E42}" type="presParOf" srcId="{3B1BC407-1611-4991-8F13-DA775B71BC6D}" destId="{6EB8CEED-5A8F-43F1-B68F-4CE4D0CA471A}" srcOrd="0" destOrd="0" presId="urn:microsoft.com/office/officeart/2005/8/layout/orgChart1"/>
    <dgm:cxn modelId="{87E7370A-E46F-4000-90D5-A588A758C9B7}" type="presParOf" srcId="{6EB8CEED-5A8F-43F1-B68F-4CE4D0CA471A}" destId="{26F4A66E-DED2-45E3-8F21-84F4E3D83FBC}" srcOrd="0" destOrd="0" presId="urn:microsoft.com/office/officeart/2005/8/layout/orgChart1"/>
    <dgm:cxn modelId="{387E4E2B-4A25-4E09-9AFD-24DFC3973009}" type="presParOf" srcId="{6EB8CEED-5A8F-43F1-B68F-4CE4D0CA471A}" destId="{2F60D36C-2166-48F1-80F4-0EA96A258DF8}" srcOrd="1" destOrd="0" presId="urn:microsoft.com/office/officeart/2005/8/layout/orgChart1"/>
    <dgm:cxn modelId="{574E3B29-9613-4B2C-8B3B-1AB59E32AD97}" type="presParOf" srcId="{3B1BC407-1611-4991-8F13-DA775B71BC6D}" destId="{C1742CC1-AC12-46E6-97A7-E8857FD764EE}" srcOrd="1" destOrd="0" presId="urn:microsoft.com/office/officeart/2005/8/layout/orgChart1"/>
    <dgm:cxn modelId="{F9268356-C03F-4489-A2AC-5F1B519EA738}" type="presParOf" srcId="{3B1BC407-1611-4991-8F13-DA775B71BC6D}" destId="{D2E81E95-4A5E-4BCD-8FBD-79C19B05019B}" srcOrd="2" destOrd="0" presId="urn:microsoft.com/office/officeart/2005/8/layout/orgChart1"/>
    <dgm:cxn modelId="{8A750B34-6BD5-4D5E-B360-8244277F9250}" type="presParOf" srcId="{4025ACD4-B837-4ED5-AFC5-1F9423219966}" destId="{BB28E530-CC27-4F51-8271-7682E080FC0F}" srcOrd="2" destOrd="0" presId="urn:microsoft.com/office/officeart/2005/8/layout/orgChar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158B500-1CDE-48A4-A0D8-70FAAD5CB445}">
      <dsp:nvSpPr>
        <dsp:cNvPr id="0" name=""/>
        <dsp:cNvSpPr/>
      </dsp:nvSpPr>
      <dsp:spPr>
        <a:xfrm>
          <a:off x="3408602" y="1083908"/>
          <a:ext cx="1393487" cy="474354"/>
        </a:xfrm>
        <a:custGeom>
          <a:avLst/>
          <a:gdLst/>
          <a:ahLst/>
          <a:cxnLst/>
          <a:rect l="0" t="0" r="0" b="0"/>
          <a:pathLst>
            <a:path>
              <a:moveTo>
                <a:pt x="0" y="0"/>
              </a:moveTo>
              <a:lnTo>
                <a:pt x="0" y="474354"/>
              </a:lnTo>
              <a:lnTo>
                <a:pt x="1393487" y="474354"/>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9445B725-C093-449B-BB59-397DAB68486B}">
      <dsp:nvSpPr>
        <dsp:cNvPr id="0" name=""/>
        <dsp:cNvSpPr/>
      </dsp:nvSpPr>
      <dsp:spPr>
        <a:xfrm>
          <a:off x="3408602" y="1083908"/>
          <a:ext cx="114303" cy="491334"/>
        </a:xfrm>
        <a:custGeom>
          <a:avLst/>
          <a:gdLst/>
          <a:ahLst/>
          <a:cxnLst/>
          <a:rect l="0" t="0" r="0" b="0"/>
          <a:pathLst>
            <a:path>
              <a:moveTo>
                <a:pt x="0" y="0"/>
              </a:moveTo>
              <a:lnTo>
                <a:pt x="0" y="491334"/>
              </a:lnTo>
              <a:lnTo>
                <a:pt x="114303" y="491334"/>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0135B339-6520-4545-A54A-6F9993DC0ED2}">
      <dsp:nvSpPr>
        <dsp:cNvPr id="0" name=""/>
        <dsp:cNvSpPr/>
      </dsp:nvSpPr>
      <dsp:spPr>
        <a:xfrm>
          <a:off x="3286403" y="1083908"/>
          <a:ext cx="122199" cy="491334"/>
        </a:xfrm>
        <a:custGeom>
          <a:avLst/>
          <a:gdLst/>
          <a:ahLst/>
          <a:cxnLst/>
          <a:rect l="0" t="0" r="0" b="0"/>
          <a:pathLst>
            <a:path>
              <a:moveTo>
                <a:pt x="122199" y="0"/>
              </a:moveTo>
              <a:lnTo>
                <a:pt x="122199" y="491334"/>
              </a:lnTo>
              <a:lnTo>
                <a:pt x="0" y="491334"/>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4BB6C106-7169-4194-9607-6ABB301D60D8}">
      <dsp:nvSpPr>
        <dsp:cNvPr id="0" name=""/>
        <dsp:cNvSpPr/>
      </dsp:nvSpPr>
      <dsp:spPr>
        <a:xfrm>
          <a:off x="3846781" y="439015"/>
          <a:ext cx="661649" cy="414464"/>
        </a:xfrm>
        <a:custGeom>
          <a:avLst/>
          <a:gdLst/>
          <a:ahLst/>
          <a:cxnLst/>
          <a:rect l="0" t="0" r="0" b="0"/>
          <a:pathLst>
            <a:path>
              <a:moveTo>
                <a:pt x="661649" y="0"/>
              </a:moveTo>
              <a:lnTo>
                <a:pt x="661649" y="414464"/>
              </a:lnTo>
              <a:lnTo>
                <a:pt x="0" y="414464"/>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CF718096-0E44-4A86-8845-C6FB2C1F8042}">
      <dsp:nvSpPr>
        <dsp:cNvPr id="0" name=""/>
        <dsp:cNvSpPr/>
      </dsp:nvSpPr>
      <dsp:spPr>
        <a:xfrm>
          <a:off x="3491287" y="1449"/>
          <a:ext cx="2034288" cy="437565"/>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endParaRPr lang="nl-NL" sz="1800" kern="1200" dirty="0">
            <a:latin typeface="Trebuchet MS" pitchFamily="34" charset="0"/>
          </a:endParaRPr>
        </a:p>
      </dsp:txBody>
      <dsp:txXfrm>
        <a:off x="3491287" y="1449"/>
        <a:ext cx="2034288" cy="437565"/>
      </dsp:txXfrm>
    </dsp:sp>
    <dsp:sp modelId="{12F4BA7F-E42A-4DFE-A49D-C0D2C663C771}">
      <dsp:nvSpPr>
        <dsp:cNvPr id="0" name=""/>
        <dsp:cNvSpPr/>
      </dsp:nvSpPr>
      <dsp:spPr>
        <a:xfrm>
          <a:off x="2970424" y="623050"/>
          <a:ext cx="876357" cy="460858"/>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endParaRPr lang="nl-NL" sz="1800" kern="1200" dirty="0">
            <a:latin typeface="Trebuchet MS" pitchFamily="34" charset="0"/>
          </a:endParaRPr>
        </a:p>
      </dsp:txBody>
      <dsp:txXfrm>
        <a:off x="2970424" y="623050"/>
        <a:ext cx="876357" cy="460858"/>
      </dsp:txXfrm>
    </dsp:sp>
    <dsp:sp modelId="{077E15D0-D1AB-453F-86AF-0FF51CFD5F34}">
      <dsp:nvSpPr>
        <dsp:cNvPr id="0" name=""/>
        <dsp:cNvSpPr/>
      </dsp:nvSpPr>
      <dsp:spPr>
        <a:xfrm>
          <a:off x="2410046" y="1356153"/>
          <a:ext cx="876357" cy="438178"/>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endParaRPr lang="nl-NL" sz="1800" kern="1200" dirty="0">
            <a:latin typeface="Trebuchet MS" pitchFamily="34" charset="0"/>
          </a:endParaRPr>
        </a:p>
      </dsp:txBody>
      <dsp:txXfrm>
        <a:off x="2410046" y="1356153"/>
        <a:ext cx="876357" cy="438178"/>
      </dsp:txXfrm>
    </dsp:sp>
    <dsp:sp modelId="{423EB37B-1BA1-4867-847C-8F30E75FFBA7}">
      <dsp:nvSpPr>
        <dsp:cNvPr id="0" name=""/>
        <dsp:cNvSpPr/>
      </dsp:nvSpPr>
      <dsp:spPr>
        <a:xfrm>
          <a:off x="3522906" y="1356153"/>
          <a:ext cx="876357" cy="438178"/>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endParaRPr lang="nl-NL" sz="1800" kern="1200" dirty="0">
            <a:latin typeface="Trebuchet MS" pitchFamily="34" charset="0"/>
          </a:endParaRPr>
        </a:p>
      </dsp:txBody>
      <dsp:txXfrm>
        <a:off x="3522906" y="1356153"/>
        <a:ext cx="876357" cy="438178"/>
      </dsp:txXfrm>
    </dsp:sp>
    <dsp:sp modelId="{26F4A66E-DED2-45E3-8F21-84F4E3D83FBC}">
      <dsp:nvSpPr>
        <dsp:cNvPr id="0" name=""/>
        <dsp:cNvSpPr/>
      </dsp:nvSpPr>
      <dsp:spPr>
        <a:xfrm>
          <a:off x="4802090" y="1339174"/>
          <a:ext cx="876357" cy="438178"/>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endParaRPr lang="nl-NL" sz="1800" kern="1200" dirty="0">
            <a:latin typeface="Trebuchet MS" pitchFamily="34" charset="0"/>
          </a:endParaRPr>
        </a:p>
      </dsp:txBody>
      <dsp:txXfrm>
        <a:off x="4802090" y="1339174"/>
        <a:ext cx="876357" cy="438178"/>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sz="quarter" idx="1"/>
          </p:nvPr>
        </p:nvSpPr>
        <p:spPr>
          <a:xfrm>
            <a:off x="3850443" y="0"/>
            <a:ext cx="2945659" cy="498056"/>
          </a:xfrm>
          <a:prstGeom prst="rect">
            <a:avLst/>
          </a:prstGeom>
        </p:spPr>
        <p:txBody>
          <a:bodyPr vert="horz" lIns="91440" tIns="45720" rIns="91440" bIns="45720" rtlCol="0"/>
          <a:lstStyle>
            <a:lvl1pPr algn="r">
              <a:defRPr sz="1200"/>
            </a:lvl1pPr>
          </a:lstStyle>
          <a:p>
            <a:fld id="{3E0B2747-D592-448B-8F48-ADE2A3C1C650}" type="datetimeFigureOut">
              <a:rPr lang="nl-NL" smtClean="0"/>
              <a:t>3-7-2024</a:t>
            </a:fld>
            <a:endParaRPr lang="nl-NL"/>
          </a:p>
        </p:txBody>
      </p:sp>
      <p:sp>
        <p:nvSpPr>
          <p:cNvPr id="4" name="Tijdelijke aanduiding voor voettekst 3"/>
          <p:cNvSpPr>
            <a:spLocks noGrp="1"/>
          </p:cNvSpPr>
          <p:nvPr>
            <p:ph type="ftr" sz="quarter" idx="2"/>
          </p:nvPr>
        </p:nvSpPr>
        <p:spPr>
          <a:xfrm>
            <a:off x="0" y="9428584"/>
            <a:ext cx="2945659" cy="498055"/>
          </a:xfrm>
          <a:prstGeom prst="rect">
            <a:avLst/>
          </a:prstGeom>
        </p:spPr>
        <p:txBody>
          <a:bodyPr vert="horz" lIns="91440" tIns="45720" rIns="91440" bIns="45720" rtlCol="0" anchor="b"/>
          <a:lstStyle>
            <a:lvl1pPr algn="l">
              <a:defRPr sz="1200"/>
            </a:lvl1pPr>
          </a:lstStyle>
          <a:p>
            <a:endParaRPr lang="nl-NL"/>
          </a:p>
        </p:txBody>
      </p:sp>
      <p:sp>
        <p:nvSpPr>
          <p:cNvPr id="5" name="Tijdelijke aanduiding voor dianummer 4"/>
          <p:cNvSpPr>
            <a:spLocks noGrp="1"/>
          </p:cNvSpPr>
          <p:nvPr>
            <p:ph type="sldNum" sz="quarter" idx="3"/>
          </p:nvPr>
        </p:nvSpPr>
        <p:spPr>
          <a:xfrm>
            <a:off x="3850443" y="9428584"/>
            <a:ext cx="2945659" cy="498055"/>
          </a:xfrm>
          <a:prstGeom prst="rect">
            <a:avLst/>
          </a:prstGeom>
        </p:spPr>
        <p:txBody>
          <a:bodyPr vert="horz" lIns="91440" tIns="45720" rIns="91440" bIns="45720" rtlCol="0" anchor="b"/>
          <a:lstStyle>
            <a:lvl1pPr algn="r">
              <a:defRPr sz="1200"/>
            </a:lvl1pPr>
          </a:lstStyle>
          <a:p>
            <a:fld id="{D9A2C991-FE8F-41A3-B76A-83BB3AE7C59E}" type="slidenum">
              <a:rPr lang="nl-NL" smtClean="0"/>
              <a:t>‹nr.›</a:t>
            </a:fld>
            <a:endParaRPr lang="nl-NL"/>
          </a:p>
        </p:txBody>
      </p:sp>
    </p:spTree>
    <p:extLst>
      <p:ext uri="{BB962C8B-B14F-4D97-AF65-F5344CB8AC3E}">
        <p14:creationId xmlns:p14="http://schemas.microsoft.com/office/powerpoint/2010/main" val="30836149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3850443" y="0"/>
            <a:ext cx="2945659" cy="498056"/>
          </a:xfrm>
          <a:prstGeom prst="rect">
            <a:avLst/>
          </a:prstGeom>
        </p:spPr>
        <p:txBody>
          <a:bodyPr vert="horz" lIns="91440" tIns="45720" rIns="91440" bIns="45720" rtlCol="0"/>
          <a:lstStyle>
            <a:lvl1pPr algn="r">
              <a:defRPr sz="1200"/>
            </a:lvl1pPr>
          </a:lstStyle>
          <a:p>
            <a:fld id="{7EF75FC1-DEC4-40C6-9456-13D01E58B4E6}" type="datetimeFigureOut">
              <a:rPr lang="nl-NL" smtClean="0"/>
              <a:t>3-7-2024</a:t>
            </a:fld>
            <a:endParaRPr lang="nl-NL"/>
          </a:p>
        </p:txBody>
      </p:sp>
      <p:sp>
        <p:nvSpPr>
          <p:cNvPr id="4" name="Tijdelijke aanduiding voor dia-afbeelding 3"/>
          <p:cNvSpPr>
            <a:spLocks noGrp="1" noRot="1" noChangeAspect="1"/>
          </p:cNvSpPr>
          <p:nvPr>
            <p:ph type="sldImg" idx="2"/>
          </p:nvPr>
        </p:nvSpPr>
        <p:spPr>
          <a:xfrm>
            <a:off x="422275" y="1241425"/>
            <a:ext cx="5953125" cy="3349625"/>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679768" y="4777194"/>
            <a:ext cx="5438140" cy="3908614"/>
          </a:xfrm>
          <a:prstGeom prst="rect">
            <a:avLst/>
          </a:prstGeom>
        </p:spPr>
        <p:txBody>
          <a:bodyPr vert="horz" lIns="91440" tIns="45720" rIns="91440" bIns="45720" rtlCol="0"/>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6" name="Tijdelijke aanduiding voor voettekst 5"/>
          <p:cNvSpPr>
            <a:spLocks noGrp="1"/>
          </p:cNvSpPr>
          <p:nvPr>
            <p:ph type="ftr" sz="quarter" idx="4"/>
          </p:nvPr>
        </p:nvSpPr>
        <p:spPr>
          <a:xfrm>
            <a:off x="0" y="9428584"/>
            <a:ext cx="2945659" cy="498055"/>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3850443" y="9428584"/>
            <a:ext cx="2945659" cy="498055"/>
          </a:xfrm>
          <a:prstGeom prst="rect">
            <a:avLst/>
          </a:prstGeom>
        </p:spPr>
        <p:txBody>
          <a:bodyPr vert="horz" lIns="91440" tIns="45720" rIns="91440" bIns="45720" rtlCol="0" anchor="b"/>
          <a:lstStyle>
            <a:lvl1pPr algn="r">
              <a:defRPr sz="1200"/>
            </a:lvl1pPr>
          </a:lstStyle>
          <a:p>
            <a:fld id="{49913D59-9350-4252-8D83-CD9A955A2445}" type="slidenum">
              <a:rPr lang="nl-NL" smtClean="0"/>
              <a:t>‹nr.›</a:t>
            </a:fld>
            <a:endParaRPr lang="nl-NL"/>
          </a:p>
        </p:txBody>
      </p:sp>
    </p:spTree>
    <p:extLst>
      <p:ext uri="{BB962C8B-B14F-4D97-AF65-F5344CB8AC3E}">
        <p14:creationId xmlns:p14="http://schemas.microsoft.com/office/powerpoint/2010/main" val="3958406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a:p>
        </p:txBody>
      </p:sp>
      <p:sp>
        <p:nvSpPr>
          <p:cNvPr id="4" name="Tijdelijke aanduiding voor dianummer 3"/>
          <p:cNvSpPr>
            <a:spLocks noGrp="1"/>
          </p:cNvSpPr>
          <p:nvPr>
            <p:ph type="sldNum" sz="quarter" idx="10"/>
          </p:nvPr>
        </p:nvSpPr>
        <p:spPr/>
        <p:txBody>
          <a:bodyPr/>
          <a:lstStyle/>
          <a:p>
            <a:fld id="{49913D59-9350-4252-8D83-CD9A955A2445}" type="slidenum">
              <a:rPr lang="nl-NL" smtClean="0"/>
              <a:t>1</a:t>
            </a:fld>
            <a:endParaRPr lang="nl-NL"/>
          </a:p>
        </p:txBody>
      </p:sp>
    </p:spTree>
    <p:extLst>
      <p:ext uri="{BB962C8B-B14F-4D97-AF65-F5344CB8AC3E}">
        <p14:creationId xmlns:p14="http://schemas.microsoft.com/office/powerpoint/2010/main" val="42229736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a:p>
        </p:txBody>
      </p:sp>
      <p:sp>
        <p:nvSpPr>
          <p:cNvPr id="4" name="Tijdelijke aanduiding voor dianummer 3"/>
          <p:cNvSpPr>
            <a:spLocks noGrp="1"/>
          </p:cNvSpPr>
          <p:nvPr>
            <p:ph type="sldNum" sz="quarter" idx="10"/>
          </p:nvPr>
        </p:nvSpPr>
        <p:spPr/>
        <p:txBody>
          <a:bodyPr/>
          <a:lstStyle/>
          <a:p>
            <a:fld id="{49913D59-9350-4252-8D83-CD9A955A2445}" type="slidenum">
              <a:rPr lang="nl-NL" smtClean="0"/>
              <a:t>10</a:t>
            </a:fld>
            <a:endParaRPr lang="nl-NL"/>
          </a:p>
        </p:txBody>
      </p:sp>
    </p:spTree>
    <p:extLst>
      <p:ext uri="{BB962C8B-B14F-4D97-AF65-F5344CB8AC3E}">
        <p14:creationId xmlns:p14="http://schemas.microsoft.com/office/powerpoint/2010/main" val="30676687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a:p>
        </p:txBody>
      </p:sp>
      <p:sp>
        <p:nvSpPr>
          <p:cNvPr id="4" name="Tijdelijke aanduiding voor dianummer 3"/>
          <p:cNvSpPr>
            <a:spLocks noGrp="1"/>
          </p:cNvSpPr>
          <p:nvPr>
            <p:ph type="sldNum" sz="quarter" idx="10"/>
          </p:nvPr>
        </p:nvSpPr>
        <p:spPr/>
        <p:txBody>
          <a:bodyPr/>
          <a:lstStyle/>
          <a:p>
            <a:fld id="{49913D59-9350-4252-8D83-CD9A955A2445}" type="slidenum">
              <a:rPr lang="nl-NL" smtClean="0"/>
              <a:t>11</a:t>
            </a:fld>
            <a:endParaRPr lang="nl-NL"/>
          </a:p>
        </p:txBody>
      </p:sp>
    </p:spTree>
    <p:extLst>
      <p:ext uri="{BB962C8B-B14F-4D97-AF65-F5344CB8AC3E}">
        <p14:creationId xmlns:p14="http://schemas.microsoft.com/office/powerpoint/2010/main" val="36423607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a:p>
        </p:txBody>
      </p:sp>
      <p:sp>
        <p:nvSpPr>
          <p:cNvPr id="4" name="Tijdelijke aanduiding voor dianummer 3"/>
          <p:cNvSpPr>
            <a:spLocks noGrp="1"/>
          </p:cNvSpPr>
          <p:nvPr>
            <p:ph type="sldNum" sz="quarter" idx="10"/>
          </p:nvPr>
        </p:nvSpPr>
        <p:spPr/>
        <p:txBody>
          <a:bodyPr/>
          <a:lstStyle/>
          <a:p>
            <a:fld id="{49913D59-9350-4252-8D83-CD9A955A2445}" type="slidenum">
              <a:rPr lang="nl-NL" smtClean="0"/>
              <a:t>12</a:t>
            </a:fld>
            <a:endParaRPr lang="nl-NL"/>
          </a:p>
        </p:txBody>
      </p:sp>
    </p:spTree>
    <p:extLst>
      <p:ext uri="{BB962C8B-B14F-4D97-AF65-F5344CB8AC3E}">
        <p14:creationId xmlns:p14="http://schemas.microsoft.com/office/powerpoint/2010/main" val="18220299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a:p>
        </p:txBody>
      </p:sp>
      <p:sp>
        <p:nvSpPr>
          <p:cNvPr id="4" name="Tijdelijke aanduiding voor dianummer 3"/>
          <p:cNvSpPr>
            <a:spLocks noGrp="1"/>
          </p:cNvSpPr>
          <p:nvPr>
            <p:ph type="sldNum" sz="quarter" idx="10"/>
          </p:nvPr>
        </p:nvSpPr>
        <p:spPr/>
        <p:txBody>
          <a:bodyPr/>
          <a:lstStyle/>
          <a:p>
            <a:fld id="{49913D59-9350-4252-8D83-CD9A955A2445}" type="slidenum">
              <a:rPr lang="nl-NL" smtClean="0"/>
              <a:t>13</a:t>
            </a:fld>
            <a:endParaRPr lang="nl-NL"/>
          </a:p>
        </p:txBody>
      </p:sp>
    </p:spTree>
    <p:extLst>
      <p:ext uri="{BB962C8B-B14F-4D97-AF65-F5344CB8AC3E}">
        <p14:creationId xmlns:p14="http://schemas.microsoft.com/office/powerpoint/2010/main" val="19442163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a:p>
        </p:txBody>
      </p:sp>
      <p:sp>
        <p:nvSpPr>
          <p:cNvPr id="4" name="Tijdelijke aanduiding voor dianummer 3"/>
          <p:cNvSpPr>
            <a:spLocks noGrp="1"/>
          </p:cNvSpPr>
          <p:nvPr>
            <p:ph type="sldNum" sz="quarter" idx="10"/>
          </p:nvPr>
        </p:nvSpPr>
        <p:spPr/>
        <p:txBody>
          <a:bodyPr/>
          <a:lstStyle/>
          <a:p>
            <a:fld id="{49913D59-9350-4252-8D83-CD9A955A2445}" type="slidenum">
              <a:rPr lang="nl-NL" smtClean="0"/>
              <a:t>14</a:t>
            </a:fld>
            <a:endParaRPr lang="nl-NL"/>
          </a:p>
        </p:txBody>
      </p:sp>
    </p:spTree>
    <p:extLst>
      <p:ext uri="{BB962C8B-B14F-4D97-AF65-F5344CB8AC3E}">
        <p14:creationId xmlns:p14="http://schemas.microsoft.com/office/powerpoint/2010/main" val="2417996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a:p>
        </p:txBody>
      </p:sp>
      <p:sp>
        <p:nvSpPr>
          <p:cNvPr id="4" name="Tijdelijke aanduiding voor dianummer 3"/>
          <p:cNvSpPr>
            <a:spLocks noGrp="1"/>
          </p:cNvSpPr>
          <p:nvPr>
            <p:ph type="sldNum" sz="quarter" idx="10"/>
          </p:nvPr>
        </p:nvSpPr>
        <p:spPr/>
        <p:txBody>
          <a:bodyPr/>
          <a:lstStyle/>
          <a:p>
            <a:fld id="{49913D59-9350-4252-8D83-CD9A955A2445}" type="slidenum">
              <a:rPr lang="nl-NL" smtClean="0"/>
              <a:t>15</a:t>
            </a:fld>
            <a:endParaRPr lang="nl-NL"/>
          </a:p>
        </p:txBody>
      </p:sp>
    </p:spTree>
    <p:extLst>
      <p:ext uri="{BB962C8B-B14F-4D97-AF65-F5344CB8AC3E}">
        <p14:creationId xmlns:p14="http://schemas.microsoft.com/office/powerpoint/2010/main" val="6597306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a:p>
        </p:txBody>
      </p:sp>
      <p:sp>
        <p:nvSpPr>
          <p:cNvPr id="4" name="Tijdelijke aanduiding voor dianummer 3"/>
          <p:cNvSpPr>
            <a:spLocks noGrp="1"/>
          </p:cNvSpPr>
          <p:nvPr>
            <p:ph type="sldNum" sz="quarter" idx="10"/>
          </p:nvPr>
        </p:nvSpPr>
        <p:spPr/>
        <p:txBody>
          <a:bodyPr/>
          <a:lstStyle/>
          <a:p>
            <a:fld id="{49913D59-9350-4252-8D83-CD9A955A2445}" type="slidenum">
              <a:rPr lang="nl-NL" smtClean="0"/>
              <a:t>16</a:t>
            </a:fld>
            <a:endParaRPr lang="nl-NL"/>
          </a:p>
        </p:txBody>
      </p:sp>
    </p:spTree>
    <p:extLst>
      <p:ext uri="{BB962C8B-B14F-4D97-AF65-F5344CB8AC3E}">
        <p14:creationId xmlns:p14="http://schemas.microsoft.com/office/powerpoint/2010/main" val="22607583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a:p>
        </p:txBody>
      </p:sp>
      <p:sp>
        <p:nvSpPr>
          <p:cNvPr id="4" name="Tijdelijke aanduiding voor dianummer 3"/>
          <p:cNvSpPr>
            <a:spLocks noGrp="1"/>
          </p:cNvSpPr>
          <p:nvPr>
            <p:ph type="sldNum" sz="quarter" idx="10"/>
          </p:nvPr>
        </p:nvSpPr>
        <p:spPr/>
        <p:txBody>
          <a:bodyPr/>
          <a:lstStyle/>
          <a:p>
            <a:fld id="{49913D59-9350-4252-8D83-CD9A955A2445}" type="slidenum">
              <a:rPr lang="nl-NL" smtClean="0"/>
              <a:t>17</a:t>
            </a:fld>
            <a:endParaRPr lang="nl-NL"/>
          </a:p>
        </p:txBody>
      </p:sp>
    </p:spTree>
    <p:extLst>
      <p:ext uri="{BB962C8B-B14F-4D97-AF65-F5344CB8AC3E}">
        <p14:creationId xmlns:p14="http://schemas.microsoft.com/office/powerpoint/2010/main" val="106865092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a:p>
        </p:txBody>
      </p:sp>
      <p:sp>
        <p:nvSpPr>
          <p:cNvPr id="4" name="Tijdelijke aanduiding voor dianummer 3"/>
          <p:cNvSpPr>
            <a:spLocks noGrp="1"/>
          </p:cNvSpPr>
          <p:nvPr>
            <p:ph type="sldNum" sz="quarter" idx="10"/>
          </p:nvPr>
        </p:nvSpPr>
        <p:spPr/>
        <p:txBody>
          <a:bodyPr/>
          <a:lstStyle/>
          <a:p>
            <a:fld id="{49913D59-9350-4252-8D83-CD9A955A2445}" type="slidenum">
              <a:rPr lang="nl-NL" smtClean="0"/>
              <a:t>18</a:t>
            </a:fld>
            <a:endParaRPr lang="nl-NL"/>
          </a:p>
        </p:txBody>
      </p:sp>
    </p:spTree>
    <p:extLst>
      <p:ext uri="{BB962C8B-B14F-4D97-AF65-F5344CB8AC3E}">
        <p14:creationId xmlns:p14="http://schemas.microsoft.com/office/powerpoint/2010/main" val="23852903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a:p>
        </p:txBody>
      </p:sp>
      <p:sp>
        <p:nvSpPr>
          <p:cNvPr id="4" name="Tijdelijke aanduiding voor dianummer 3"/>
          <p:cNvSpPr>
            <a:spLocks noGrp="1"/>
          </p:cNvSpPr>
          <p:nvPr>
            <p:ph type="sldNum" sz="quarter" idx="10"/>
          </p:nvPr>
        </p:nvSpPr>
        <p:spPr/>
        <p:txBody>
          <a:bodyPr/>
          <a:lstStyle/>
          <a:p>
            <a:fld id="{49913D59-9350-4252-8D83-CD9A955A2445}" type="slidenum">
              <a:rPr lang="nl-NL" smtClean="0"/>
              <a:t>19</a:t>
            </a:fld>
            <a:endParaRPr lang="nl-NL"/>
          </a:p>
        </p:txBody>
      </p:sp>
    </p:spTree>
    <p:extLst>
      <p:ext uri="{BB962C8B-B14F-4D97-AF65-F5344CB8AC3E}">
        <p14:creationId xmlns:p14="http://schemas.microsoft.com/office/powerpoint/2010/main" val="23930953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a:p>
        </p:txBody>
      </p:sp>
      <p:sp>
        <p:nvSpPr>
          <p:cNvPr id="4" name="Tijdelijke aanduiding voor dianummer 3"/>
          <p:cNvSpPr>
            <a:spLocks noGrp="1"/>
          </p:cNvSpPr>
          <p:nvPr>
            <p:ph type="sldNum" sz="quarter" idx="10"/>
          </p:nvPr>
        </p:nvSpPr>
        <p:spPr/>
        <p:txBody>
          <a:bodyPr/>
          <a:lstStyle/>
          <a:p>
            <a:fld id="{49913D59-9350-4252-8D83-CD9A955A2445}" type="slidenum">
              <a:rPr lang="nl-NL" smtClean="0"/>
              <a:t>2</a:t>
            </a:fld>
            <a:endParaRPr lang="nl-NL"/>
          </a:p>
        </p:txBody>
      </p:sp>
    </p:spTree>
    <p:extLst>
      <p:ext uri="{BB962C8B-B14F-4D97-AF65-F5344CB8AC3E}">
        <p14:creationId xmlns:p14="http://schemas.microsoft.com/office/powerpoint/2010/main" val="107399812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a:p>
        </p:txBody>
      </p:sp>
      <p:sp>
        <p:nvSpPr>
          <p:cNvPr id="4" name="Tijdelijke aanduiding voor dianummer 3"/>
          <p:cNvSpPr>
            <a:spLocks noGrp="1"/>
          </p:cNvSpPr>
          <p:nvPr>
            <p:ph type="sldNum" sz="quarter" idx="10"/>
          </p:nvPr>
        </p:nvSpPr>
        <p:spPr/>
        <p:txBody>
          <a:bodyPr/>
          <a:lstStyle/>
          <a:p>
            <a:fld id="{49913D59-9350-4252-8D83-CD9A955A2445}" type="slidenum">
              <a:rPr lang="nl-NL" smtClean="0"/>
              <a:t>20</a:t>
            </a:fld>
            <a:endParaRPr lang="nl-NL"/>
          </a:p>
        </p:txBody>
      </p:sp>
    </p:spTree>
    <p:extLst>
      <p:ext uri="{BB962C8B-B14F-4D97-AF65-F5344CB8AC3E}">
        <p14:creationId xmlns:p14="http://schemas.microsoft.com/office/powerpoint/2010/main" val="257092678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a:p>
        </p:txBody>
      </p:sp>
      <p:sp>
        <p:nvSpPr>
          <p:cNvPr id="4" name="Tijdelijke aanduiding voor dianummer 3"/>
          <p:cNvSpPr>
            <a:spLocks noGrp="1"/>
          </p:cNvSpPr>
          <p:nvPr>
            <p:ph type="sldNum" sz="quarter" idx="10"/>
          </p:nvPr>
        </p:nvSpPr>
        <p:spPr/>
        <p:txBody>
          <a:bodyPr/>
          <a:lstStyle/>
          <a:p>
            <a:fld id="{49913D59-9350-4252-8D83-CD9A955A2445}" type="slidenum">
              <a:rPr lang="nl-NL" smtClean="0"/>
              <a:t>21</a:t>
            </a:fld>
            <a:endParaRPr lang="nl-NL"/>
          </a:p>
        </p:txBody>
      </p:sp>
    </p:spTree>
    <p:extLst>
      <p:ext uri="{BB962C8B-B14F-4D97-AF65-F5344CB8AC3E}">
        <p14:creationId xmlns:p14="http://schemas.microsoft.com/office/powerpoint/2010/main" val="378040633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10"/>
          </p:nvPr>
        </p:nvSpPr>
        <p:spPr/>
        <p:txBody>
          <a:bodyPr/>
          <a:lstStyle/>
          <a:p>
            <a:fld id="{49913D59-9350-4252-8D83-CD9A955A2445}" type="slidenum">
              <a:rPr lang="nl-NL" smtClean="0"/>
              <a:t>22</a:t>
            </a:fld>
            <a:endParaRPr lang="nl-NL"/>
          </a:p>
        </p:txBody>
      </p:sp>
    </p:spTree>
    <p:extLst>
      <p:ext uri="{BB962C8B-B14F-4D97-AF65-F5344CB8AC3E}">
        <p14:creationId xmlns:p14="http://schemas.microsoft.com/office/powerpoint/2010/main" val="44867285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a:p>
        </p:txBody>
      </p:sp>
      <p:sp>
        <p:nvSpPr>
          <p:cNvPr id="4" name="Tijdelijke aanduiding voor dianummer 3"/>
          <p:cNvSpPr>
            <a:spLocks noGrp="1"/>
          </p:cNvSpPr>
          <p:nvPr>
            <p:ph type="sldNum" sz="quarter" idx="10"/>
          </p:nvPr>
        </p:nvSpPr>
        <p:spPr/>
        <p:txBody>
          <a:bodyPr/>
          <a:lstStyle/>
          <a:p>
            <a:fld id="{49913D59-9350-4252-8D83-CD9A955A2445}" type="slidenum">
              <a:rPr lang="nl-NL" smtClean="0"/>
              <a:t>23</a:t>
            </a:fld>
            <a:endParaRPr lang="nl-NL"/>
          </a:p>
        </p:txBody>
      </p:sp>
    </p:spTree>
    <p:extLst>
      <p:ext uri="{BB962C8B-B14F-4D97-AF65-F5344CB8AC3E}">
        <p14:creationId xmlns:p14="http://schemas.microsoft.com/office/powerpoint/2010/main" val="12400201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a:p>
        </p:txBody>
      </p:sp>
      <p:sp>
        <p:nvSpPr>
          <p:cNvPr id="4" name="Tijdelijke aanduiding voor dianummer 3"/>
          <p:cNvSpPr>
            <a:spLocks noGrp="1"/>
          </p:cNvSpPr>
          <p:nvPr>
            <p:ph type="sldNum" sz="quarter" idx="10"/>
          </p:nvPr>
        </p:nvSpPr>
        <p:spPr/>
        <p:txBody>
          <a:bodyPr/>
          <a:lstStyle/>
          <a:p>
            <a:fld id="{49913D59-9350-4252-8D83-CD9A955A2445}" type="slidenum">
              <a:rPr lang="nl-NL" smtClean="0"/>
              <a:t>24</a:t>
            </a:fld>
            <a:endParaRPr lang="nl-NL"/>
          </a:p>
        </p:txBody>
      </p:sp>
    </p:spTree>
    <p:extLst>
      <p:ext uri="{BB962C8B-B14F-4D97-AF65-F5344CB8AC3E}">
        <p14:creationId xmlns:p14="http://schemas.microsoft.com/office/powerpoint/2010/main" val="28063018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a:p>
        </p:txBody>
      </p:sp>
      <p:sp>
        <p:nvSpPr>
          <p:cNvPr id="4" name="Tijdelijke aanduiding voor dianummer 3"/>
          <p:cNvSpPr>
            <a:spLocks noGrp="1"/>
          </p:cNvSpPr>
          <p:nvPr>
            <p:ph type="sldNum" sz="quarter" idx="10"/>
          </p:nvPr>
        </p:nvSpPr>
        <p:spPr/>
        <p:txBody>
          <a:bodyPr/>
          <a:lstStyle/>
          <a:p>
            <a:fld id="{49913D59-9350-4252-8D83-CD9A955A2445}" type="slidenum">
              <a:rPr lang="nl-NL" smtClean="0"/>
              <a:t>25</a:t>
            </a:fld>
            <a:endParaRPr lang="nl-NL"/>
          </a:p>
        </p:txBody>
      </p:sp>
    </p:spTree>
    <p:extLst>
      <p:ext uri="{BB962C8B-B14F-4D97-AF65-F5344CB8AC3E}">
        <p14:creationId xmlns:p14="http://schemas.microsoft.com/office/powerpoint/2010/main" val="126887233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a:p>
        </p:txBody>
      </p:sp>
      <p:sp>
        <p:nvSpPr>
          <p:cNvPr id="4" name="Tijdelijke aanduiding voor dianummer 3"/>
          <p:cNvSpPr>
            <a:spLocks noGrp="1"/>
          </p:cNvSpPr>
          <p:nvPr>
            <p:ph type="sldNum" sz="quarter" idx="10"/>
          </p:nvPr>
        </p:nvSpPr>
        <p:spPr/>
        <p:txBody>
          <a:bodyPr/>
          <a:lstStyle/>
          <a:p>
            <a:fld id="{49913D59-9350-4252-8D83-CD9A955A2445}" type="slidenum">
              <a:rPr lang="nl-NL" smtClean="0"/>
              <a:t>26</a:t>
            </a:fld>
            <a:endParaRPr lang="nl-NL"/>
          </a:p>
        </p:txBody>
      </p:sp>
    </p:spTree>
    <p:extLst>
      <p:ext uri="{BB962C8B-B14F-4D97-AF65-F5344CB8AC3E}">
        <p14:creationId xmlns:p14="http://schemas.microsoft.com/office/powerpoint/2010/main" val="211789499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a:p>
        </p:txBody>
      </p:sp>
      <p:sp>
        <p:nvSpPr>
          <p:cNvPr id="4" name="Tijdelijke aanduiding voor dianummer 3"/>
          <p:cNvSpPr>
            <a:spLocks noGrp="1"/>
          </p:cNvSpPr>
          <p:nvPr>
            <p:ph type="sldNum" sz="quarter" idx="10"/>
          </p:nvPr>
        </p:nvSpPr>
        <p:spPr/>
        <p:txBody>
          <a:bodyPr/>
          <a:lstStyle/>
          <a:p>
            <a:fld id="{49913D59-9350-4252-8D83-CD9A955A2445}" type="slidenum">
              <a:rPr lang="nl-NL" smtClean="0"/>
              <a:t>27</a:t>
            </a:fld>
            <a:endParaRPr lang="nl-NL"/>
          </a:p>
        </p:txBody>
      </p:sp>
    </p:spTree>
    <p:extLst>
      <p:ext uri="{BB962C8B-B14F-4D97-AF65-F5344CB8AC3E}">
        <p14:creationId xmlns:p14="http://schemas.microsoft.com/office/powerpoint/2010/main" val="66021046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a:p>
        </p:txBody>
      </p:sp>
      <p:sp>
        <p:nvSpPr>
          <p:cNvPr id="4" name="Tijdelijke aanduiding voor dianummer 3"/>
          <p:cNvSpPr>
            <a:spLocks noGrp="1"/>
          </p:cNvSpPr>
          <p:nvPr>
            <p:ph type="sldNum" sz="quarter" idx="10"/>
          </p:nvPr>
        </p:nvSpPr>
        <p:spPr/>
        <p:txBody>
          <a:bodyPr/>
          <a:lstStyle/>
          <a:p>
            <a:fld id="{49913D59-9350-4252-8D83-CD9A955A2445}" type="slidenum">
              <a:rPr lang="nl-NL" smtClean="0"/>
              <a:t>28</a:t>
            </a:fld>
            <a:endParaRPr lang="nl-NL"/>
          </a:p>
        </p:txBody>
      </p:sp>
    </p:spTree>
    <p:extLst>
      <p:ext uri="{BB962C8B-B14F-4D97-AF65-F5344CB8AC3E}">
        <p14:creationId xmlns:p14="http://schemas.microsoft.com/office/powerpoint/2010/main" val="141948794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a:p>
        </p:txBody>
      </p:sp>
      <p:sp>
        <p:nvSpPr>
          <p:cNvPr id="4" name="Tijdelijke aanduiding voor dianummer 3"/>
          <p:cNvSpPr>
            <a:spLocks noGrp="1"/>
          </p:cNvSpPr>
          <p:nvPr>
            <p:ph type="sldNum" sz="quarter" idx="10"/>
          </p:nvPr>
        </p:nvSpPr>
        <p:spPr/>
        <p:txBody>
          <a:bodyPr/>
          <a:lstStyle/>
          <a:p>
            <a:fld id="{49913D59-9350-4252-8D83-CD9A955A2445}" type="slidenum">
              <a:rPr lang="nl-NL" smtClean="0"/>
              <a:t>29</a:t>
            </a:fld>
            <a:endParaRPr lang="nl-NL"/>
          </a:p>
        </p:txBody>
      </p:sp>
    </p:spTree>
    <p:extLst>
      <p:ext uri="{BB962C8B-B14F-4D97-AF65-F5344CB8AC3E}">
        <p14:creationId xmlns:p14="http://schemas.microsoft.com/office/powerpoint/2010/main" val="9971311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a:p>
        </p:txBody>
      </p:sp>
      <p:sp>
        <p:nvSpPr>
          <p:cNvPr id="4" name="Tijdelijke aanduiding voor dianummer 3"/>
          <p:cNvSpPr>
            <a:spLocks noGrp="1"/>
          </p:cNvSpPr>
          <p:nvPr>
            <p:ph type="sldNum" sz="quarter" idx="10"/>
          </p:nvPr>
        </p:nvSpPr>
        <p:spPr/>
        <p:txBody>
          <a:bodyPr/>
          <a:lstStyle/>
          <a:p>
            <a:fld id="{49913D59-9350-4252-8D83-CD9A955A2445}" type="slidenum">
              <a:rPr lang="nl-NL" smtClean="0"/>
              <a:t>3</a:t>
            </a:fld>
            <a:endParaRPr lang="nl-NL"/>
          </a:p>
        </p:txBody>
      </p:sp>
    </p:spTree>
    <p:extLst>
      <p:ext uri="{BB962C8B-B14F-4D97-AF65-F5344CB8AC3E}">
        <p14:creationId xmlns:p14="http://schemas.microsoft.com/office/powerpoint/2010/main" val="420357932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a:p>
        </p:txBody>
      </p:sp>
      <p:sp>
        <p:nvSpPr>
          <p:cNvPr id="4" name="Tijdelijke aanduiding voor dianummer 3"/>
          <p:cNvSpPr>
            <a:spLocks noGrp="1"/>
          </p:cNvSpPr>
          <p:nvPr>
            <p:ph type="sldNum" sz="quarter" idx="10"/>
          </p:nvPr>
        </p:nvSpPr>
        <p:spPr/>
        <p:txBody>
          <a:bodyPr/>
          <a:lstStyle/>
          <a:p>
            <a:fld id="{49913D59-9350-4252-8D83-CD9A955A2445}" type="slidenum">
              <a:rPr lang="nl-NL" smtClean="0"/>
              <a:t>30</a:t>
            </a:fld>
            <a:endParaRPr lang="nl-NL"/>
          </a:p>
        </p:txBody>
      </p:sp>
    </p:spTree>
    <p:extLst>
      <p:ext uri="{BB962C8B-B14F-4D97-AF65-F5344CB8AC3E}">
        <p14:creationId xmlns:p14="http://schemas.microsoft.com/office/powerpoint/2010/main" val="31110441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a:p>
        </p:txBody>
      </p:sp>
      <p:sp>
        <p:nvSpPr>
          <p:cNvPr id="4" name="Tijdelijke aanduiding voor dianummer 3"/>
          <p:cNvSpPr>
            <a:spLocks noGrp="1"/>
          </p:cNvSpPr>
          <p:nvPr>
            <p:ph type="sldNum" sz="quarter" idx="10"/>
          </p:nvPr>
        </p:nvSpPr>
        <p:spPr/>
        <p:txBody>
          <a:bodyPr/>
          <a:lstStyle/>
          <a:p>
            <a:fld id="{49913D59-9350-4252-8D83-CD9A955A2445}" type="slidenum">
              <a:rPr lang="nl-NL" smtClean="0"/>
              <a:t>4</a:t>
            </a:fld>
            <a:endParaRPr lang="nl-NL"/>
          </a:p>
        </p:txBody>
      </p:sp>
    </p:spTree>
    <p:extLst>
      <p:ext uri="{BB962C8B-B14F-4D97-AF65-F5344CB8AC3E}">
        <p14:creationId xmlns:p14="http://schemas.microsoft.com/office/powerpoint/2010/main" val="15240494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a:p>
        </p:txBody>
      </p:sp>
      <p:sp>
        <p:nvSpPr>
          <p:cNvPr id="4" name="Tijdelijke aanduiding voor dianummer 3"/>
          <p:cNvSpPr>
            <a:spLocks noGrp="1"/>
          </p:cNvSpPr>
          <p:nvPr>
            <p:ph type="sldNum" sz="quarter" idx="10"/>
          </p:nvPr>
        </p:nvSpPr>
        <p:spPr/>
        <p:txBody>
          <a:bodyPr/>
          <a:lstStyle/>
          <a:p>
            <a:fld id="{49913D59-9350-4252-8D83-CD9A955A2445}" type="slidenum">
              <a:rPr lang="nl-NL" smtClean="0"/>
              <a:t>5</a:t>
            </a:fld>
            <a:endParaRPr lang="nl-NL"/>
          </a:p>
        </p:txBody>
      </p:sp>
    </p:spTree>
    <p:extLst>
      <p:ext uri="{BB962C8B-B14F-4D97-AF65-F5344CB8AC3E}">
        <p14:creationId xmlns:p14="http://schemas.microsoft.com/office/powerpoint/2010/main" val="17357041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a:p>
        </p:txBody>
      </p:sp>
      <p:sp>
        <p:nvSpPr>
          <p:cNvPr id="4" name="Tijdelijke aanduiding voor dianummer 3"/>
          <p:cNvSpPr>
            <a:spLocks noGrp="1"/>
          </p:cNvSpPr>
          <p:nvPr>
            <p:ph type="sldNum" sz="quarter" idx="10"/>
          </p:nvPr>
        </p:nvSpPr>
        <p:spPr/>
        <p:txBody>
          <a:bodyPr/>
          <a:lstStyle/>
          <a:p>
            <a:fld id="{49913D59-9350-4252-8D83-CD9A955A2445}" type="slidenum">
              <a:rPr lang="nl-NL" smtClean="0"/>
              <a:t>6</a:t>
            </a:fld>
            <a:endParaRPr lang="nl-NL"/>
          </a:p>
        </p:txBody>
      </p:sp>
    </p:spTree>
    <p:extLst>
      <p:ext uri="{BB962C8B-B14F-4D97-AF65-F5344CB8AC3E}">
        <p14:creationId xmlns:p14="http://schemas.microsoft.com/office/powerpoint/2010/main" val="5090239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a:p>
        </p:txBody>
      </p:sp>
      <p:sp>
        <p:nvSpPr>
          <p:cNvPr id="4" name="Tijdelijke aanduiding voor dianummer 3"/>
          <p:cNvSpPr>
            <a:spLocks noGrp="1"/>
          </p:cNvSpPr>
          <p:nvPr>
            <p:ph type="sldNum" sz="quarter" idx="10"/>
          </p:nvPr>
        </p:nvSpPr>
        <p:spPr/>
        <p:txBody>
          <a:bodyPr/>
          <a:lstStyle/>
          <a:p>
            <a:fld id="{49913D59-9350-4252-8D83-CD9A955A2445}" type="slidenum">
              <a:rPr lang="nl-NL" smtClean="0"/>
              <a:t>7</a:t>
            </a:fld>
            <a:endParaRPr lang="nl-NL"/>
          </a:p>
        </p:txBody>
      </p:sp>
    </p:spTree>
    <p:extLst>
      <p:ext uri="{BB962C8B-B14F-4D97-AF65-F5344CB8AC3E}">
        <p14:creationId xmlns:p14="http://schemas.microsoft.com/office/powerpoint/2010/main" val="28481898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a:p>
        </p:txBody>
      </p:sp>
      <p:sp>
        <p:nvSpPr>
          <p:cNvPr id="4" name="Tijdelijke aanduiding voor dianummer 3"/>
          <p:cNvSpPr>
            <a:spLocks noGrp="1"/>
          </p:cNvSpPr>
          <p:nvPr>
            <p:ph type="sldNum" sz="quarter" idx="10"/>
          </p:nvPr>
        </p:nvSpPr>
        <p:spPr/>
        <p:txBody>
          <a:bodyPr/>
          <a:lstStyle/>
          <a:p>
            <a:fld id="{49913D59-9350-4252-8D83-CD9A955A2445}" type="slidenum">
              <a:rPr lang="nl-NL" smtClean="0"/>
              <a:t>8</a:t>
            </a:fld>
            <a:endParaRPr lang="nl-NL"/>
          </a:p>
        </p:txBody>
      </p:sp>
    </p:spTree>
    <p:extLst>
      <p:ext uri="{BB962C8B-B14F-4D97-AF65-F5344CB8AC3E}">
        <p14:creationId xmlns:p14="http://schemas.microsoft.com/office/powerpoint/2010/main" val="39631799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a:p>
        </p:txBody>
      </p:sp>
      <p:sp>
        <p:nvSpPr>
          <p:cNvPr id="4" name="Tijdelijke aanduiding voor dianummer 3"/>
          <p:cNvSpPr>
            <a:spLocks noGrp="1"/>
          </p:cNvSpPr>
          <p:nvPr>
            <p:ph type="sldNum" sz="quarter" idx="10"/>
          </p:nvPr>
        </p:nvSpPr>
        <p:spPr/>
        <p:txBody>
          <a:bodyPr/>
          <a:lstStyle/>
          <a:p>
            <a:fld id="{49913D59-9350-4252-8D83-CD9A955A2445}" type="slidenum">
              <a:rPr lang="nl-NL" smtClean="0"/>
              <a:t>9</a:t>
            </a:fld>
            <a:endParaRPr lang="nl-NL"/>
          </a:p>
        </p:txBody>
      </p:sp>
    </p:spTree>
    <p:extLst>
      <p:ext uri="{BB962C8B-B14F-4D97-AF65-F5344CB8AC3E}">
        <p14:creationId xmlns:p14="http://schemas.microsoft.com/office/powerpoint/2010/main" val="337754817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eldia">
    <p:spTree>
      <p:nvGrpSpPr>
        <p:cNvPr id="1" name=""/>
        <p:cNvGrpSpPr/>
        <p:nvPr/>
      </p:nvGrpSpPr>
      <p:grpSpPr>
        <a:xfrm>
          <a:off x="0" y="0"/>
          <a:ext cx="0" cy="0"/>
          <a:chOff x="0" y="0"/>
          <a:chExt cx="0" cy="0"/>
        </a:xfrm>
      </p:grpSpPr>
      <p:pic>
        <p:nvPicPr>
          <p:cNvPr id="7" name="Afbeelding 6">
            <a:extLst>
              <a:ext uri="{FF2B5EF4-FFF2-40B4-BE49-F238E27FC236}">
                <a16:creationId xmlns:a16="http://schemas.microsoft.com/office/drawing/2014/main" id="{16014E8F-93DA-418B-89E9-B8A751B86C3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ltGray">
          <a:xfrm>
            <a:off x="0" y="0"/>
            <a:ext cx="9144000" cy="5143500"/>
          </a:xfrm>
          <a:prstGeom prst="rect">
            <a:avLst/>
          </a:prstGeom>
        </p:spPr>
      </p:pic>
      <p:pic>
        <p:nvPicPr>
          <p:cNvPr id="5" name="Afbeelding 4">
            <a:extLst>
              <a:ext uri="{FF2B5EF4-FFF2-40B4-BE49-F238E27FC236}">
                <a16:creationId xmlns:a16="http://schemas.microsoft.com/office/drawing/2014/main" id="{3CEF2DA4-BA40-449A-AAB1-3415FAED1CB3}"/>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ltGray">
          <a:xfrm>
            <a:off x="7453107" y="4102100"/>
            <a:ext cx="1360693" cy="491057"/>
          </a:xfrm>
          <a:prstGeom prst="rect">
            <a:avLst/>
          </a:prstGeom>
        </p:spPr>
      </p:pic>
      <p:sp>
        <p:nvSpPr>
          <p:cNvPr id="2" name="Title 1"/>
          <p:cNvSpPr>
            <a:spLocks noGrp="1"/>
          </p:cNvSpPr>
          <p:nvPr>
            <p:ph type="ctrTitle"/>
          </p:nvPr>
        </p:nvSpPr>
        <p:spPr>
          <a:xfrm>
            <a:off x="748800" y="2313900"/>
            <a:ext cx="7772400" cy="513000"/>
          </a:xfrm>
        </p:spPr>
        <p:txBody>
          <a:bodyPr>
            <a:normAutofit/>
          </a:bodyPr>
          <a:lstStyle>
            <a:lvl1pPr algn="ctr">
              <a:defRPr sz="3200" baseline="0"/>
            </a:lvl1pPr>
          </a:lstStyle>
          <a:p>
            <a:r>
              <a:rPr lang="nl-NL"/>
              <a:t>Klik om de stijl te bewerken</a:t>
            </a:r>
            <a:endParaRPr lang="nl-NL" dirty="0"/>
          </a:p>
        </p:txBody>
      </p:sp>
      <p:sp>
        <p:nvSpPr>
          <p:cNvPr id="3" name="Subtitle 2"/>
          <p:cNvSpPr>
            <a:spLocks noGrp="1"/>
          </p:cNvSpPr>
          <p:nvPr>
            <p:ph type="subTitle" idx="1"/>
          </p:nvPr>
        </p:nvSpPr>
        <p:spPr>
          <a:xfrm>
            <a:off x="748800" y="2948400"/>
            <a:ext cx="7772400" cy="378000"/>
          </a:xfrm>
        </p:spPr>
        <p:txBody>
          <a:bodyPr>
            <a:normAutofit/>
          </a:bodyPr>
          <a:lstStyle>
            <a:lvl1pPr marL="0" indent="0" algn="ctr">
              <a:buNone/>
              <a:defRPr sz="2400" baseline="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NL"/>
              <a:t>Klik om de ondertitelstijl van het model te bewerken</a:t>
            </a:r>
            <a:endParaRPr lang="nl-NL" dirty="0"/>
          </a:p>
        </p:txBody>
      </p:sp>
      <p:sp>
        <p:nvSpPr>
          <p:cNvPr id="9" name="TextBox 8" hidden="1"/>
          <p:cNvSpPr txBox="1"/>
          <p:nvPr userDrawn="1"/>
        </p:nvSpPr>
        <p:spPr>
          <a:xfrm>
            <a:off x="313200" y="4780800"/>
            <a:ext cx="3577091" cy="123111"/>
          </a:xfrm>
          <a:prstGeom prst="rect">
            <a:avLst/>
          </a:prstGeom>
          <a:noFill/>
        </p:spPr>
        <p:txBody>
          <a:bodyPr wrap="square" lIns="0" tIns="0" rIns="0" bIns="0" rtlCol="0" anchor="b" anchorCtr="0">
            <a:spAutoFit/>
          </a:bodyPr>
          <a:lstStyle/>
          <a:p>
            <a:endParaRPr lang="nl-NL" sz="800" dirty="0">
              <a:solidFill>
                <a:schemeClr val="tx2"/>
              </a:solidFill>
              <a:latin typeface="Trebuchet MS" pitchFamily="34" charset="0"/>
            </a:endParaRPr>
          </a:p>
        </p:txBody>
      </p:sp>
      <p:pic>
        <p:nvPicPr>
          <p:cNvPr id="10" name="Afbeelding 6" descr="Haal_het_best_uit_jezelf.png"/>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453107" y="4765403"/>
            <a:ext cx="1047518" cy="140542"/>
          </a:xfrm>
          <a:prstGeom prst="rect">
            <a:avLst/>
          </a:prstGeom>
        </p:spPr>
      </p:pic>
    </p:spTree>
    <p:extLst>
      <p:ext uri="{BB962C8B-B14F-4D97-AF65-F5344CB8AC3E}">
        <p14:creationId xmlns:p14="http://schemas.microsoft.com/office/powerpoint/2010/main" val="32080883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divider">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8388000" y="4943700"/>
            <a:ext cx="298800" cy="270000"/>
          </a:xfrm>
          <a:prstGeom prst="rect">
            <a:avLst/>
          </a:prstGeom>
        </p:spPr>
        <p:txBody>
          <a:bodyPr/>
          <a:lstStyle/>
          <a:p>
            <a:fld id="{AA59DD5B-CF16-4240-9DE5-631307747FAE}" type="slidenum">
              <a:rPr lang="nl-NL" smtClean="0"/>
              <a:t>‹nr.›</a:t>
            </a:fld>
            <a:endParaRPr lang="nl-NL"/>
          </a:p>
        </p:txBody>
      </p:sp>
      <p:pic>
        <p:nvPicPr>
          <p:cNvPr id="5" name="Afbeelding 4" descr="haal het beste uit jezelf_RGB.png"/>
          <p:cNvPicPr>
            <a:picLocks noChangeAspect="1"/>
          </p:cNvPicPr>
          <p:nvPr userDrawn="1"/>
        </p:nvPicPr>
        <p:blipFill>
          <a:blip r:embed="rId2" cstate="print"/>
          <a:stretch>
            <a:fillRect/>
          </a:stretch>
        </p:blipFill>
        <p:spPr>
          <a:xfrm>
            <a:off x="2339753" y="2571751"/>
            <a:ext cx="4824535" cy="484979"/>
          </a:xfrm>
          <a:prstGeom prst="rect">
            <a:avLst/>
          </a:prstGeom>
        </p:spPr>
      </p:pic>
    </p:spTree>
    <p:extLst>
      <p:ext uri="{BB962C8B-B14F-4D97-AF65-F5344CB8AC3E}">
        <p14:creationId xmlns:p14="http://schemas.microsoft.com/office/powerpoint/2010/main" val="19633116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3DE8FD6-A067-22E5-3783-6B0BADFF8BA9}"/>
              </a:ext>
            </a:extLst>
          </p:cNvPr>
          <p:cNvSpPr>
            <a:spLocks noGrp="1"/>
          </p:cNvSpPr>
          <p:nvPr>
            <p:ph type="ctrTitle"/>
          </p:nvPr>
        </p:nvSpPr>
        <p:spPr>
          <a:xfrm>
            <a:off x="1143000" y="841375"/>
            <a:ext cx="6858000" cy="1790700"/>
          </a:xfrm>
        </p:spPr>
        <p:txBody>
          <a:bodyPr anchor="b"/>
          <a:lstStyle>
            <a:lvl1pPr algn="ctr">
              <a:defRPr sz="6000"/>
            </a:lvl1pPr>
          </a:lstStyle>
          <a:p>
            <a:r>
              <a:rPr lang="nl-NL"/>
              <a:t>Klik om stijl te bewerken</a:t>
            </a:r>
          </a:p>
        </p:txBody>
      </p:sp>
      <p:sp>
        <p:nvSpPr>
          <p:cNvPr id="3" name="Ondertitel 2">
            <a:extLst>
              <a:ext uri="{FF2B5EF4-FFF2-40B4-BE49-F238E27FC236}">
                <a16:creationId xmlns:a16="http://schemas.microsoft.com/office/drawing/2014/main" id="{9A1DEED6-1A3F-DDA2-3EF9-C8ABDF8DA9BE}"/>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a:t>Klikken om de ondertitelstijl van het model te bewerken</a:t>
            </a:r>
          </a:p>
        </p:txBody>
      </p:sp>
    </p:spTree>
    <p:extLst>
      <p:ext uri="{BB962C8B-B14F-4D97-AF65-F5344CB8AC3E}">
        <p14:creationId xmlns:p14="http://schemas.microsoft.com/office/powerpoint/2010/main" val="21474384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822C403-07D6-2430-809E-84B775D63333}"/>
              </a:ext>
            </a:extLst>
          </p:cNvPr>
          <p:cNvSpPr>
            <a:spLocks noGrp="1"/>
          </p:cNvSpPr>
          <p:nvPr>
            <p:ph type="ctrTitle"/>
          </p:nvPr>
        </p:nvSpPr>
        <p:spPr>
          <a:xfrm>
            <a:off x="1143000" y="841375"/>
            <a:ext cx="6858000" cy="1790700"/>
          </a:xfrm>
        </p:spPr>
        <p:txBody>
          <a:bodyPr anchor="b"/>
          <a:lstStyle>
            <a:lvl1pPr algn="ctr">
              <a:defRPr sz="6000"/>
            </a:lvl1pPr>
          </a:lstStyle>
          <a:p>
            <a:r>
              <a:rPr lang="nl-NL"/>
              <a:t>Klik om stijl te bewerken</a:t>
            </a:r>
          </a:p>
        </p:txBody>
      </p:sp>
      <p:sp>
        <p:nvSpPr>
          <p:cNvPr id="3" name="Ondertitel 2">
            <a:extLst>
              <a:ext uri="{FF2B5EF4-FFF2-40B4-BE49-F238E27FC236}">
                <a16:creationId xmlns:a16="http://schemas.microsoft.com/office/drawing/2014/main" id="{5542367B-3950-57ED-7895-EDEF0B64E594}"/>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a:t>Klikken om de ondertitelstijl van het model te bewerken</a:t>
            </a:r>
          </a:p>
        </p:txBody>
      </p:sp>
    </p:spTree>
    <p:extLst>
      <p:ext uri="{BB962C8B-B14F-4D97-AF65-F5344CB8AC3E}">
        <p14:creationId xmlns:p14="http://schemas.microsoft.com/office/powerpoint/2010/main" val="28647366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7761B3F-FDFD-CB6F-AF27-B494AFDE01C7}"/>
              </a:ext>
            </a:extLst>
          </p:cNvPr>
          <p:cNvSpPr>
            <a:spLocks noGrp="1"/>
          </p:cNvSpPr>
          <p:nvPr>
            <p:ph type="ctrTitle"/>
          </p:nvPr>
        </p:nvSpPr>
        <p:spPr>
          <a:xfrm>
            <a:off x="1143000" y="841375"/>
            <a:ext cx="6858000" cy="1790700"/>
          </a:xfrm>
        </p:spPr>
        <p:txBody>
          <a:bodyPr anchor="b"/>
          <a:lstStyle>
            <a:lvl1pPr algn="ctr">
              <a:defRPr sz="6000"/>
            </a:lvl1pPr>
          </a:lstStyle>
          <a:p>
            <a:r>
              <a:rPr lang="nl-NL"/>
              <a:t>Klik om stijl te bewerken</a:t>
            </a:r>
          </a:p>
        </p:txBody>
      </p:sp>
      <p:sp>
        <p:nvSpPr>
          <p:cNvPr id="3" name="Ondertitel 2">
            <a:extLst>
              <a:ext uri="{FF2B5EF4-FFF2-40B4-BE49-F238E27FC236}">
                <a16:creationId xmlns:a16="http://schemas.microsoft.com/office/drawing/2014/main" id="{A1B0D80A-002F-0AB2-64C1-26DA003BC45D}"/>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a:t>Klikken om de ondertitelstijl van het model te bewerken</a:t>
            </a:r>
          </a:p>
        </p:txBody>
      </p:sp>
    </p:spTree>
    <p:extLst>
      <p:ext uri="{BB962C8B-B14F-4D97-AF65-F5344CB8AC3E}">
        <p14:creationId xmlns:p14="http://schemas.microsoft.com/office/powerpoint/2010/main" val="24797778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30B25E7-6575-2CE1-F5CE-C9FA0359E874}"/>
              </a:ext>
            </a:extLst>
          </p:cNvPr>
          <p:cNvSpPr>
            <a:spLocks noGrp="1"/>
          </p:cNvSpPr>
          <p:nvPr>
            <p:ph type="ctrTitle"/>
          </p:nvPr>
        </p:nvSpPr>
        <p:spPr>
          <a:xfrm>
            <a:off x="1143000" y="841375"/>
            <a:ext cx="6858000" cy="1790700"/>
          </a:xfrm>
        </p:spPr>
        <p:txBody>
          <a:bodyPr anchor="b"/>
          <a:lstStyle>
            <a:lvl1pPr algn="ctr">
              <a:defRPr sz="6000"/>
            </a:lvl1pPr>
          </a:lstStyle>
          <a:p>
            <a:r>
              <a:rPr lang="nl-NL"/>
              <a:t>Klik om stijl te bewerken</a:t>
            </a:r>
          </a:p>
        </p:txBody>
      </p:sp>
      <p:sp>
        <p:nvSpPr>
          <p:cNvPr id="3" name="Ondertitel 2">
            <a:extLst>
              <a:ext uri="{FF2B5EF4-FFF2-40B4-BE49-F238E27FC236}">
                <a16:creationId xmlns:a16="http://schemas.microsoft.com/office/drawing/2014/main" id="{56E5396B-0831-239B-0EDC-4B7E57B07DFA}"/>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a:t>Klikken om de ondertitelstijl van het model te bewerken</a:t>
            </a:r>
          </a:p>
        </p:txBody>
      </p:sp>
    </p:spTree>
    <p:extLst>
      <p:ext uri="{BB962C8B-B14F-4D97-AF65-F5344CB8AC3E}">
        <p14:creationId xmlns:p14="http://schemas.microsoft.com/office/powerpoint/2010/main" val="25265304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en objec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de stijl te bewerken</a:t>
            </a:r>
            <a:endParaRPr lang="nl-NL" dirty="0"/>
          </a:p>
        </p:txBody>
      </p:sp>
      <p:sp>
        <p:nvSpPr>
          <p:cNvPr id="3" name="Content Placeholder 2"/>
          <p:cNvSpPr>
            <a:spLocks noGrp="1"/>
          </p:cNvSpPr>
          <p:nvPr>
            <p:ph idx="1"/>
          </p:nvPr>
        </p:nvSpPr>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4" name="Date Placeholder 3"/>
          <p:cNvSpPr>
            <a:spLocks noGrp="1"/>
          </p:cNvSpPr>
          <p:nvPr>
            <p:ph type="dt" sz="half" idx="10"/>
          </p:nvPr>
        </p:nvSpPr>
        <p:spPr>
          <a:xfrm>
            <a:off x="457200" y="4767263"/>
            <a:ext cx="2133600" cy="273844"/>
          </a:xfrm>
          <a:prstGeom prst="rect">
            <a:avLst/>
          </a:prstGeom>
        </p:spPr>
        <p:txBody>
          <a:bodyPr/>
          <a:lstStyle/>
          <a:p>
            <a:fld id="{64ECA5DA-CE7D-4EA8-A68E-254A180D8C08}" type="datetimeFigureOut">
              <a:rPr lang="nl-NL" smtClean="0"/>
              <a:t>3-7-2024</a:t>
            </a:fld>
            <a:endParaRPr lang="nl-NL"/>
          </a:p>
        </p:txBody>
      </p:sp>
      <p:sp>
        <p:nvSpPr>
          <p:cNvPr id="5" name="Footer Placeholder 4"/>
          <p:cNvSpPr>
            <a:spLocks noGrp="1"/>
          </p:cNvSpPr>
          <p:nvPr>
            <p:ph type="ftr" sz="quarter" idx="11"/>
          </p:nvPr>
        </p:nvSpPr>
        <p:spPr>
          <a:xfrm>
            <a:off x="3124200" y="4767263"/>
            <a:ext cx="2895600" cy="273844"/>
          </a:xfrm>
          <a:prstGeom prst="rect">
            <a:avLst/>
          </a:prstGeom>
        </p:spPr>
        <p:txBody>
          <a:bodyPr/>
          <a:lstStyle/>
          <a:p>
            <a:endParaRPr lang="nl-NL"/>
          </a:p>
        </p:txBody>
      </p:sp>
      <p:sp>
        <p:nvSpPr>
          <p:cNvPr id="6" name="Slide Number Placeholder 5"/>
          <p:cNvSpPr>
            <a:spLocks noGrp="1"/>
          </p:cNvSpPr>
          <p:nvPr>
            <p:ph type="sldNum" sz="quarter" idx="12"/>
          </p:nvPr>
        </p:nvSpPr>
        <p:spPr>
          <a:xfrm>
            <a:off x="8388000" y="4943700"/>
            <a:ext cx="298800" cy="270000"/>
          </a:xfrm>
          <a:prstGeom prst="rect">
            <a:avLst/>
          </a:prstGeom>
        </p:spPr>
        <p:txBody>
          <a:bodyPr/>
          <a:lstStyle/>
          <a:p>
            <a:fld id="{AA59DD5B-CF16-4240-9DE5-631307747FAE}" type="slidenum">
              <a:rPr lang="nl-NL" smtClean="0"/>
              <a:t>‹nr.›</a:t>
            </a:fld>
            <a:endParaRPr lang="nl-NL"/>
          </a:p>
        </p:txBody>
      </p:sp>
      <p:sp>
        <p:nvSpPr>
          <p:cNvPr id="7" name="Text Placeholder 4"/>
          <p:cNvSpPr>
            <a:spLocks noGrp="1"/>
          </p:cNvSpPr>
          <p:nvPr>
            <p:ph type="body" sz="quarter" idx="13" hasCustomPrompt="1"/>
          </p:nvPr>
        </p:nvSpPr>
        <p:spPr>
          <a:xfrm>
            <a:off x="313200" y="594000"/>
            <a:ext cx="8496000" cy="388800"/>
          </a:xfrm>
        </p:spPr>
        <p:txBody>
          <a:bodyPr>
            <a:noAutofit/>
          </a:bodyPr>
          <a:lstStyle>
            <a:lvl1pPr marL="0" indent="0">
              <a:buNone/>
              <a:defRPr sz="2800" b="1" baseline="0">
                <a:solidFill>
                  <a:schemeClr val="accent2"/>
                </a:solidFill>
              </a:defRPr>
            </a:lvl1pPr>
          </a:lstStyle>
          <a:p>
            <a:pPr lvl="0"/>
            <a:r>
              <a:rPr lang="en-US" dirty="0" err="1"/>
              <a:t>Titel</a:t>
            </a:r>
            <a:r>
              <a:rPr lang="en-US" dirty="0"/>
              <a:t> regel 2</a:t>
            </a:r>
          </a:p>
        </p:txBody>
      </p:sp>
    </p:spTree>
    <p:extLst>
      <p:ext uri="{BB962C8B-B14F-4D97-AF65-F5344CB8AC3E}">
        <p14:creationId xmlns:p14="http://schemas.microsoft.com/office/powerpoint/2010/main" val="20056365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nl-NL"/>
              <a:t>Klik om de stijl te bewerken</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l-NL"/>
              <a:t>Tekststijl van het model bewerken</a:t>
            </a:r>
          </a:p>
        </p:txBody>
      </p:sp>
    </p:spTree>
    <p:extLst>
      <p:ext uri="{BB962C8B-B14F-4D97-AF65-F5344CB8AC3E}">
        <p14:creationId xmlns:p14="http://schemas.microsoft.com/office/powerpoint/2010/main" val="11897755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nhoud van twe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err="1"/>
              <a:t>Titel</a:t>
            </a:r>
            <a:r>
              <a:rPr lang="en-US" dirty="0"/>
              <a:t> regel 1</a:t>
            </a:r>
            <a:endParaRPr lang="nl-NL" dirty="0"/>
          </a:p>
        </p:txBody>
      </p:sp>
      <p:sp>
        <p:nvSpPr>
          <p:cNvPr id="3" name="Content Placeholder 2"/>
          <p:cNvSpPr>
            <a:spLocks noGrp="1"/>
          </p:cNvSpPr>
          <p:nvPr>
            <p:ph sz="half" idx="1"/>
          </p:nvPr>
        </p:nvSpPr>
        <p:spPr>
          <a:xfrm>
            <a:off x="313200" y="1058400"/>
            <a:ext cx="4140000" cy="3078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nl-NL" dirty="0"/>
          </a:p>
        </p:txBody>
      </p:sp>
      <p:sp>
        <p:nvSpPr>
          <p:cNvPr id="4" name="Content Placeholder 3"/>
          <p:cNvSpPr>
            <a:spLocks noGrp="1"/>
          </p:cNvSpPr>
          <p:nvPr>
            <p:ph sz="half" idx="2"/>
          </p:nvPr>
        </p:nvSpPr>
        <p:spPr>
          <a:xfrm>
            <a:off x="4669200" y="1058400"/>
            <a:ext cx="4140000" cy="3078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nl-NL" dirty="0"/>
          </a:p>
        </p:txBody>
      </p:sp>
      <p:sp>
        <p:nvSpPr>
          <p:cNvPr id="5" name="Date Placeholder 4"/>
          <p:cNvSpPr>
            <a:spLocks noGrp="1"/>
          </p:cNvSpPr>
          <p:nvPr>
            <p:ph type="dt" sz="half" idx="10"/>
          </p:nvPr>
        </p:nvSpPr>
        <p:spPr>
          <a:xfrm>
            <a:off x="457200" y="4767263"/>
            <a:ext cx="2133600" cy="273844"/>
          </a:xfrm>
          <a:prstGeom prst="rect">
            <a:avLst/>
          </a:prstGeom>
        </p:spPr>
        <p:txBody>
          <a:bodyPr/>
          <a:lstStyle/>
          <a:p>
            <a:fld id="{64ECA5DA-CE7D-4EA8-A68E-254A180D8C08}" type="datetimeFigureOut">
              <a:rPr lang="nl-NL" smtClean="0"/>
              <a:t>3-7-2024</a:t>
            </a:fld>
            <a:endParaRPr lang="nl-NL"/>
          </a:p>
        </p:txBody>
      </p:sp>
      <p:sp>
        <p:nvSpPr>
          <p:cNvPr id="7" name="Slide Number Placeholder 6"/>
          <p:cNvSpPr>
            <a:spLocks noGrp="1"/>
          </p:cNvSpPr>
          <p:nvPr>
            <p:ph type="sldNum" sz="quarter" idx="12"/>
          </p:nvPr>
        </p:nvSpPr>
        <p:spPr>
          <a:xfrm>
            <a:off x="8388000" y="4943700"/>
            <a:ext cx="298800" cy="270000"/>
          </a:xfrm>
          <a:prstGeom prst="rect">
            <a:avLst/>
          </a:prstGeom>
        </p:spPr>
        <p:txBody>
          <a:bodyPr/>
          <a:lstStyle/>
          <a:p>
            <a:fld id="{AA59DD5B-CF16-4240-9DE5-631307747FAE}" type="slidenum">
              <a:rPr lang="nl-NL" smtClean="0"/>
              <a:t>‹nr.›</a:t>
            </a:fld>
            <a:endParaRPr lang="nl-NL"/>
          </a:p>
        </p:txBody>
      </p:sp>
      <p:sp>
        <p:nvSpPr>
          <p:cNvPr id="8" name="Text Placeholder 4"/>
          <p:cNvSpPr>
            <a:spLocks noGrp="1"/>
          </p:cNvSpPr>
          <p:nvPr>
            <p:ph type="body" sz="quarter" idx="13" hasCustomPrompt="1"/>
          </p:nvPr>
        </p:nvSpPr>
        <p:spPr>
          <a:xfrm>
            <a:off x="313200" y="594000"/>
            <a:ext cx="8521200" cy="388800"/>
          </a:xfrm>
        </p:spPr>
        <p:txBody>
          <a:bodyPr>
            <a:noAutofit/>
          </a:bodyPr>
          <a:lstStyle>
            <a:lvl1pPr marL="0" indent="0">
              <a:buNone/>
              <a:defRPr sz="2800" b="1" baseline="0">
                <a:solidFill>
                  <a:schemeClr val="accent2"/>
                </a:solidFill>
              </a:defRPr>
            </a:lvl1pPr>
          </a:lstStyle>
          <a:p>
            <a:pPr lvl="0"/>
            <a:r>
              <a:rPr lang="en-US" dirty="0" err="1"/>
              <a:t>Titel</a:t>
            </a:r>
            <a:r>
              <a:rPr lang="en-US" dirty="0"/>
              <a:t> regel 2</a:t>
            </a:r>
          </a:p>
        </p:txBody>
      </p:sp>
    </p:spTree>
    <p:extLst>
      <p:ext uri="{BB962C8B-B14F-4D97-AF65-F5344CB8AC3E}">
        <p14:creationId xmlns:p14="http://schemas.microsoft.com/office/powerpoint/2010/main" val="4367273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Vergelijkin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nl-NL"/>
              <a:t>Klik om de stijl te bewerken</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Tekststijl van het model bewerken</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Tekststijl van het model bewerken</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10" name="Text Placeholder 4"/>
          <p:cNvSpPr>
            <a:spLocks noGrp="1"/>
          </p:cNvSpPr>
          <p:nvPr>
            <p:ph type="body" sz="quarter" idx="13" hasCustomPrompt="1"/>
          </p:nvPr>
        </p:nvSpPr>
        <p:spPr>
          <a:xfrm>
            <a:off x="313200" y="594000"/>
            <a:ext cx="8496000" cy="388800"/>
          </a:xfrm>
        </p:spPr>
        <p:txBody>
          <a:bodyPr>
            <a:noAutofit/>
          </a:bodyPr>
          <a:lstStyle>
            <a:lvl1pPr marL="0" indent="0">
              <a:buNone/>
              <a:defRPr sz="2800" b="1" baseline="0">
                <a:solidFill>
                  <a:schemeClr val="accent2"/>
                </a:solidFill>
              </a:defRPr>
            </a:lvl1pPr>
          </a:lstStyle>
          <a:p>
            <a:pPr lvl="0"/>
            <a:r>
              <a:rPr lang="en-US" dirty="0" err="1"/>
              <a:t>Titel</a:t>
            </a:r>
            <a:r>
              <a:rPr lang="en-US" dirty="0"/>
              <a:t> regel 2</a:t>
            </a:r>
          </a:p>
        </p:txBody>
      </p:sp>
    </p:spTree>
    <p:extLst>
      <p:ext uri="{BB962C8B-B14F-4D97-AF65-F5344CB8AC3E}">
        <p14:creationId xmlns:p14="http://schemas.microsoft.com/office/powerpoint/2010/main" val="20643725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lleen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de stijl te bewerken</a:t>
            </a:r>
          </a:p>
        </p:txBody>
      </p:sp>
      <p:sp>
        <p:nvSpPr>
          <p:cNvPr id="6" name="Text Placeholder 4"/>
          <p:cNvSpPr>
            <a:spLocks noGrp="1"/>
          </p:cNvSpPr>
          <p:nvPr>
            <p:ph type="body" sz="quarter" idx="13" hasCustomPrompt="1"/>
          </p:nvPr>
        </p:nvSpPr>
        <p:spPr>
          <a:xfrm>
            <a:off x="313200" y="594000"/>
            <a:ext cx="8496000" cy="388800"/>
          </a:xfrm>
        </p:spPr>
        <p:txBody>
          <a:bodyPr>
            <a:noAutofit/>
          </a:bodyPr>
          <a:lstStyle>
            <a:lvl1pPr marL="0" indent="0">
              <a:buNone/>
              <a:defRPr sz="2800" b="1" baseline="0">
                <a:solidFill>
                  <a:schemeClr val="accent2"/>
                </a:solidFill>
              </a:defRPr>
            </a:lvl1pPr>
          </a:lstStyle>
          <a:p>
            <a:pPr lvl="0"/>
            <a:r>
              <a:rPr lang="en-US" dirty="0" err="1"/>
              <a:t>Titel</a:t>
            </a:r>
            <a:r>
              <a:rPr lang="en-US" dirty="0"/>
              <a:t> regel 2</a:t>
            </a:r>
          </a:p>
        </p:txBody>
      </p:sp>
    </p:spTree>
    <p:extLst>
      <p:ext uri="{BB962C8B-B14F-4D97-AF65-F5344CB8AC3E}">
        <p14:creationId xmlns:p14="http://schemas.microsoft.com/office/powerpoint/2010/main" val="18041930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949995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nl-NL"/>
              <a:t>Klik om de stijl te bewerken</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nl-NL"/>
              <a:t>Klik op het pictogram als u een afbeelding wilt toevoegen</a:t>
            </a:r>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a:t>Tekststijl van het model bewerken</a:t>
            </a:r>
          </a:p>
        </p:txBody>
      </p:sp>
    </p:spTree>
    <p:extLst>
      <p:ext uri="{BB962C8B-B14F-4D97-AF65-F5344CB8AC3E}">
        <p14:creationId xmlns:p14="http://schemas.microsoft.com/office/powerpoint/2010/main" val="518687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Titel en teks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oAutofit/>
          </a:bodyPr>
          <a:lstStyle>
            <a:lvl1pPr>
              <a:defRPr/>
            </a:lvl1pPr>
          </a:lstStyle>
          <a:p>
            <a:r>
              <a:rPr lang="en-US" dirty="0" err="1"/>
              <a:t>Titel</a:t>
            </a:r>
            <a:r>
              <a:rPr lang="en-US" dirty="0"/>
              <a:t> regel 1</a:t>
            </a:r>
            <a:endParaRPr lang="nl-NL" dirty="0"/>
          </a:p>
        </p:txBody>
      </p:sp>
      <p:sp>
        <p:nvSpPr>
          <p:cNvPr id="3" name="Text Placeholder 2"/>
          <p:cNvSpPr>
            <a:spLocks noGrp="1"/>
          </p:cNvSpPr>
          <p:nvPr>
            <p:ph type="body" idx="1"/>
          </p:nvPr>
        </p:nvSpPr>
        <p:spPr>
          <a:xfrm>
            <a:off x="313200" y="1058400"/>
            <a:ext cx="8496000" cy="2952000"/>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nl-NL" dirty="0"/>
          </a:p>
        </p:txBody>
      </p:sp>
      <p:sp>
        <p:nvSpPr>
          <p:cNvPr id="5" name="Text Placeholder 4"/>
          <p:cNvSpPr>
            <a:spLocks noGrp="1"/>
          </p:cNvSpPr>
          <p:nvPr>
            <p:ph type="body" sz="quarter" idx="10" hasCustomPrompt="1"/>
          </p:nvPr>
        </p:nvSpPr>
        <p:spPr>
          <a:xfrm>
            <a:off x="313200" y="594000"/>
            <a:ext cx="8496000" cy="388800"/>
          </a:xfrm>
        </p:spPr>
        <p:txBody>
          <a:bodyPr>
            <a:noAutofit/>
          </a:bodyPr>
          <a:lstStyle>
            <a:lvl1pPr marL="0" indent="0">
              <a:buNone/>
              <a:defRPr sz="2800" b="1" baseline="0">
                <a:solidFill>
                  <a:schemeClr val="accent2"/>
                </a:solidFill>
              </a:defRPr>
            </a:lvl1pPr>
          </a:lstStyle>
          <a:p>
            <a:pPr lvl="0"/>
            <a:r>
              <a:rPr lang="en-US" dirty="0" err="1"/>
              <a:t>Titel</a:t>
            </a:r>
            <a:r>
              <a:rPr lang="en-US" dirty="0"/>
              <a:t> regel 2</a:t>
            </a:r>
          </a:p>
        </p:txBody>
      </p:sp>
    </p:spTree>
    <p:extLst>
      <p:ext uri="{BB962C8B-B14F-4D97-AF65-F5344CB8AC3E}">
        <p14:creationId xmlns:p14="http://schemas.microsoft.com/office/powerpoint/2010/main" val="36430053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theme" Target="../theme/theme2.xml"/><Relationship Id="rId1" Type="http://schemas.openxmlformats.org/officeDocument/2006/relationships/slideLayout" Target="../slideLayouts/slideLayout11.xml"/><Relationship Id="rId4" Type="http://schemas.openxmlformats.org/officeDocument/2006/relationships/chart" Target="../charts/chart1.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theme" Target="../theme/theme3.xml"/><Relationship Id="rId1" Type="http://schemas.openxmlformats.org/officeDocument/2006/relationships/slideLayout" Target="../slideLayouts/slideLayout12.xml"/><Relationship Id="rId4" Type="http://schemas.openxmlformats.org/officeDocument/2006/relationships/chart" Target="../charts/chart2.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theme" Target="../theme/theme4.xml"/><Relationship Id="rId1" Type="http://schemas.openxmlformats.org/officeDocument/2006/relationships/slideLayout" Target="../slideLayouts/slideLayout13.xml"/></Relationships>
</file>

<file path=ppt/slideMasters/_rels/slideMaster5.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6.png"/><Relationship Id="rId7" Type="http://schemas.openxmlformats.org/officeDocument/2006/relationships/diagramColors" Target="../diagrams/colors1.xml"/><Relationship Id="rId2" Type="http://schemas.openxmlformats.org/officeDocument/2006/relationships/theme" Target="../theme/theme5.xml"/><Relationship Id="rId1" Type="http://schemas.openxmlformats.org/officeDocument/2006/relationships/slideLayout" Target="../slideLayouts/slideLayout14.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2">
            <a:lum/>
          </a:blip>
          <a:srcRect/>
          <a:stretch>
            <a:fillRect/>
          </a:stretch>
        </a:blipFill>
        <a:effectLst/>
      </p:bgPr>
    </p:bg>
    <p:spTree>
      <p:nvGrpSpPr>
        <p:cNvPr id="1" name=""/>
        <p:cNvGrpSpPr/>
        <p:nvPr/>
      </p:nvGrpSpPr>
      <p:grpSpPr>
        <a:xfrm>
          <a:off x="0" y="0"/>
          <a:ext cx="0" cy="0"/>
          <a:chOff x="0" y="0"/>
          <a:chExt cx="0" cy="0"/>
        </a:xfrm>
      </p:grpSpPr>
      <p:pic>
        <p:nvPicPr>
          <p:cNvPr id="7" name="Afbeelding 6">
            <a:extLst>
              <a:ext uri="{FF2B5EF4-FFF2-40B4-BE49-F238E27FC236}">
                <a16:creationId xmlns:a16="http://schemas.microsoft.com/office/drawing/2014/main" id="{0B9B8DFF-0622-4ECA-994A-952404195E01}"/>
              </a:ext>
            </a:extLst>
          </p:cNvPr>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bwMode="ltGray">
          <a:xfrm>
            <a:off x="7453107" y="4457700"/>
            <a:ext cx="1360693" cy="491057"/>
          </a:xfrm>
          <a:prstGeom prst="rect">
            <a:avLst/>
          </a:prstGeom>
        </p:spPr>
      </p:pic>
      <p:sp>
        <p:nvSpPr>
          <p:cNvPr id="2" name="Title Placeholder 1"/>
          <p:cNvSpPr>
            <a:spLocks noGrp="1"/>
          </p:cNvSpPr>
          <p:nvPr>
            <p:ph type="title"/>
          </p:nvPr>
        </p:nvSpPr>
        <p:spPr>
          <a:xfrm>
            <a:off x="313200" y="143100"/>
            <a:ext cx="8496000" cy="388800"/>
          </a:xfrm>
          <a:prstGeom prst="rect">
            <a:avLst/>
          </a:prstGeom>
        </p:spPr>
        <p:txBody>
          <a:bodyPr vert="horz" lIns="0" tIns="0" rIns="0" bIns="0" rtlCol="0" anchor="t" anchorCtr="0">
            <a:noAutofit/>
          </a:bodyPr>
          <a:lstStyle/>
          <a:p>
            <a:r>
              <a:rPr lang="nl-NL" dirty="0"/>
              <a:t>Klik om stijl te bewerken</a:t>
            </a:r>
          </a:p>
        </p:txBody>
      </p:sp>
      <p:sp>
        <p:nvSpPr>
          <p:cNvPr id="3" name="Text Placeholder 2"/>
          <p:cNvSpPr>
            <a:spLocks noGrp="1"/>
          </p:cNvSpPr>
          <p:nvPr>
            <p:ph type="body" idx="1"/>
          </p:nvPr>
        </p:nvSpPr>
        <p:spPr>
          <a:xfrm>
            <a:off x="313200" y="915566"/>
            <a:ext cx="8496000" cy="3078000"/>
          </a:xfrm>
          <a:prstGeom prst="rect">
            <a:avLst/>
          </a:prstGeom>
        </p:spPr>
        <p:txBody>
          <a:bodyPr vert="horz" lIns="0" tIns="0" rIns="0" bIns="0" rtlCol="0">
            <a:normAutofit/>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nl-NL" dirty="0"/>
          </a:p>
        </p:txBody>
      </p:sp>
      <p:sp>
        <p:nvSpPr>
          <p:cNvPr id="4" name="TextBox 3"/>
          <p:cNvSpPr txBox="1"/>
          <p:nvPr userDrawn="1"/>
        </p:nvSpPr>
        <p:spPr>
          <a:xfrm>
            <a:off x="8568000" y="4943701"/>
            <a:ext cx="298800" cy="138499"/>
          </a:xfrm>
          <a:prstGeom prst="rect">
            <a:avLst/>
          </a:prstGeom>
          <a:noFill/>
        </p:spPr>
        <p:txBody>
          <a:bodyPr wrap="square" lIns="0" tIns="0" rIns="0" bIns="0" rtlCol="0">
            <a:spAutoFit/>
          </a:bodyPr>
          <a:lstStyle/>
          <a:p>
            <a:fld id="{AA59DD5B-CF16-4240-9DE5-631307747FAE}" type="slidenum">
              <a:rPr lang="nl-NL" sz="900" baseline="0" smtClean="0">
                <a:solidFill>
                  <a:schemeClr val="bg2"/>
                </a:solidFill>
                <a:latin typeface="Trebuchet MS" pitchFamily="34" charset="0"/>
              </a:rPr>
              <a:pPr/>
              <a:t>‹nr.›</a:t>
            </a:fld>
            <a:endParaRPr lang="nl-NL" sz="900" baseline="0" dirty="0">
              <a:solidFill>
                <a:schemeClr val="bg2"/>
              </a:solidFill>
              <a:latin typeface="Trebuchet MS" pitchFamily="34" charset="0"/>
            </a:endParaRPr>
          </a:p>
        </p:txBody>
      </p:sp>
      <p:sp>
        <p:nvSpPr>
          <p:cNvPr id="5" name="TextBox 4" hidden="1"/>
          <p:cNvSpPr txBox="1"/>
          <p:nvPr userDrawn="1"/>
        </p:nvSpPr>
        <p:spPr>
          <a:xfrm>
            <a:off x="313200" y="4779000"/>
            <a:ext cx="1512000" cy="162000"/>
          </a:xfrm>
          <a:prstGeom prst="rect">
            <a:avLst/>
          </a:prstGeom>
          <a:noFill/>
        </p:spPr>
        <p:txBody>
          <a:bodyPr wrap="square" lIns="0" tIns="0" rIns="0" bIns="0" rtlCol="0" anchor="b" anchorCtr="0">
            <a:noAutofit/>
          </a:bodyPr>
          <a:lstStyle/>
          <a:p>
            <a:endParaRPr lang="nl-NL" sz="800" baseline="0" dirty="0">
              <a:solidFill>
                <a:schemeClr val="tx2"/>
              </a:solidFill>
              <a:latin typeface="Trebuchet MS" pitchFamily="34" charset="0"/>
            </a:endParaRPr>
          </a:p>
        </p:txBody>
      </p:sp>
      <p:sp>
        <p:nvSpPr>
          <p:cNvPr id="9" name="TextBox 8" hidden="1"/>
          <p:cNvSpPr txBox="1"/>
          <p:nvPr userDrawn="1"/>
        </p:nvSpPr>
        <p:spPr>
          <a:xfrm>
            <a:off x="1810800" y="4779000"/>
            <a:ext cx="2520000" cy="162000"/>
          </a:xfrm>
          <a:prstGeom prst="rect">
            <a:avLst/>
          </a:prstGeom>
          <a:noFill/>
        </p:spPr>
        <p:txBody>
          <a:bodyPr wrap="square" lIns="0" tIns="0" rIns="0" bIns="0" rtlCol="0" anchor="b" anchorCtr="0">
            <a:noAutofit/>
          </a:bodyPr>
          <a:lstStyle/>
          <a:p>
            <a:pPr algn="l"/>
            <a:r>
              <a:rPr lang="nl-NL" sz="800" baseline="0" dirty="0">
                <a:solidFill>
                  <a:schemeClr val="accent2"/>
                </a:solidFill>
                <a:latin typeface="Trebuchet MS" pitchFamily="34" charset="0"/>
              </a:rPr>
              <a:t>pagina </a:t>
            </a:r>
            <a:fld id="{9C6EA153-CBFB-4144-A010-969715D6C4FF}" type="slidenum">
              <a:rPr lang="nl-NL" sz="800" baseline="0" smtClean="0">
                <a:solidFill>
                  <a:schemeClr val="accent2"/>
                </a:solidFill>
                <a:latin typeface="Trebuchet MS" pitchFamily="34" charset="0"/>
              </a:rPr>
              <a:t>‹nr.›</a:t>
            </a:fld>
            <a:endParaRPr lang="nl-NL" sz="800" baseline="0" dirty="0">
              <a:solidFill>
                <a:schemeClr val="accent2"/>
              </a:solidFill>
              <a:latin typeface="Trebuchet MS" pitchFamily="34" charset="0"/>
            </a:endParaRPr>
          </a:p>
        </p:txBody>
      </p:sp>
    </p:spTree>
    <p:extLst>
      <p:ext uri="{BB962C8B-B14F-4D97-AF65-F5344CB8AC3E}">
        <p14:creationId xmlns:p14="http://schemas.microsoft.com/office/powerpoint/2010/main" val="13287220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7" r:id="rId8"/>
    <p:sldLayoutId id="2147483673" r:id="rId9"/>
    <p:sldLayoutId id="2147483728" r:id="rId10"/>
  </p:sldLayoutIdLst>
  <p:txStyles>
    <p:titleStyle>
      <a:lvl1pPr algn="l" defTabSz="914400" rtl="0" eaLnBrk="1" latinLnBrk="0" hangingPunct="1">
        <a:lnSpc>
          <a:spcPct val="100000"/>
        </a:lnSpc>
        <a:spcBef>
          <a:spcPct val="0"/>
        </a:spcBef>
        <a:buNone/>
        <a:defRPr sz="2800" b="1" i="0" kern="1200" baseline="0">
          <a:solidFill>
            <a:schemeClr val="tx2"/>
          </a:solidFill>
          <a:latin typeface="Trebuchet MS" pitchFamily="34" charset="0"/>
          <a:ea typeface="+mj-ea"/>
          <a:cs typeface="+mj-cs"/>
        </a:defRPr>
      </a:lvl1pPr>
    </p:titleStyle>
    <p:bodyStyle>
      <a:lvl1pPr marL="169200" indent="-169200" algn="l" defTabSz="914400" rtl="0" eaLnBrk="1" latinLnBrk="0" hangingPunct="1">
        <a:spcBef>
          <a:spcPct val="20000"/>
        </a:spcBef>
        <a:buClr>
          <a:schemeClr val="accent2"/>
        </a:buClr>
        <a:buFont typeface="Arial" pitchFamily="34" charset="0"/>
        <a:buChar char="•"/>
        <a:defRPr sz="1400" kern="1200" baseline="0">
          <a:solidFill>
            <a:schemeClr val="tx1"/>
          </a:solidFill>
          <a:latin typeface="Trebuchet MS" pitchFamily="34" charset="0"/>
          <a:ea typeface="+mn-ea"/>
          <a:cs typeface="+mn-cs"/>
        </a:defRPr>
      </a:lvl1pPr>
      <a:lvl2pPr marL="338400" indent="-169200" algn="l" defTabSz="914400" rtl="0" eaLnBrk="1" latinLnBrk="0" hangingPunct="1">
        <a:spcBef>
          <a:spcPts val="0"/>
        </a:spcBef>
        <a:buClr>
          <a:schemeClr val="accent2"/>
        </a:buClr>
        <a:buFont typeface="Trebuchet MS" panose="020B0603020202020204" pitchFamily="34" charset="0"/>
        <a:buChar char="−"/>
        <a:defRPr sz="1400" kern="1200" baseline="0">
          <a:solidFill>
            <a:schemeClr val="tx1"/>
          </a:solidFill>
          <a:latin typeface="Trebuchet MS" pitchFamily="34" charset="0"/>
          <a:ea typeface="+mn-ea"/>
          <a:cs typeface="+mn-cs"/>
        </a:defRPr>
      </a:lvl2pPr>
      <a:lvl3pPr marL="507600" indent="-169200" algn="l" defTabSz="914400" rtl="0" eaLnBrk="1" latinLnBrk="0" hangingPunct="1">
        <a:spcBef>
          <a:spcPts val="0"/>
        </a:spcBef>
        <a:buClr>
          <a:schemeClr val="accent2"/>
        </a:buClr>
        <a:buFont typeface="Arial" panose="020B0604020202020204" pitchFamily="34" charset="0"/>
        <a:buChar char="•"/>
        <a:defRPr sz="1400" kern="1200" baseline="0">
          <a:solidFill>
            <a:schemeClr val="tx1"/>
          </a:solidFill>
          <a:latin typeface="Trebuchet MS" pitchFamily="34" charset="0"/>
          <a:ea typeface="+mn-ea"/>
          <a:cs typeface="+mn-cs"/>
        </a:defRPr>
      </a:lvl3pPr>
      <a:lvl4pPr marL="666000" indent="-169200" algn="l" defTabSz="914400" rtl="0" eaLnBrk="1" latinLnBrk="0" hangingPunct="1">
        <a:spcBef>
          <a:spcPts val="0"/>
        </a:spcBef>
        <a:buClr>
          <a:schemeClr val="accent2"/>
        </a:buClr>
        <a:buFont typeface="Trebuchet MS" panose="020B0603020202020204" pitchFamily="34" charset="0"/>
        <a:buChar char="−"/>
        <a:defRPr sz="1400" kern="1200" baseline="0">
          <a:solidFill>
            <a:schemeClr val="tx1"/>
          </a:solidFill>
          <a:latin typeface="Trebuchet MS" pitchFamily="34" charset="0"/>
          <a:ea typeface="+mn-ea"/>
          <a:cs typeface="+mn-cs"/>
        </a:defRPr>
      </a:lvl4pPr>
      <a:lvl5pPr marL="824400" indent="-169200" algn="l" defTabSz="914400" rtl="0" eaLnBrk="1" latinLnBrk="0" hangingPunct="1">
        <a:spcBef>
          <a:spcPts val="0"/>
        </a:spcBef>
        <a:buClr>
          <a:schemeClr val="accent2"/>
        </a:buClr>
        <a:buFont typeface="Arial" panose="020B0604020202020204" pitchFamily="34" charset="0"/>
        <a:buChar char="•"/>
        <a:defRPr sz="1400" kern="1200" baseline="0">
          <a:solidFill>
            <a:schemeClr val="tx1"/>
          </a:solidFill>
          <a:latin typeface="Trebuchet MS"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bg-B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40000" y="572400"/>
            <a:ext cx="7056000" cy="648000"/>
          </a:xfrm>
          <a:prstGeom prst="rect">
            <a:avLst/>
          </a:prstGeom>
        </p:spPr>
        <p:txBody>
          <a:bodyPr vert="horz" lIns="0" tIns="0" rIns="0" bIns="0" rtlCol="0" anchor="t" anchorCtr="0">
            <a:normAutofit/>
          </a:bodyPr>
          <a:lstStyle/>
          <a:p>
            <a:r>
              <a:rPr lang="en-US" dirty="0"/>
              <a:t>Click to edit Master title style</a:t>
            </a:r>
            <a:endParaRPr lang="nl-NL" dirty="0"/>
          </a:p>
        </p:txBody>
      </p:sp>
      <p:sp>
        <p:nvSpPr>
          <p:cNvPr id="4" name="TextBox 3"/>
          <p:cNvSpPr txBox="1"/>
          <p:nvPr userDrawn="1"/>
        </p:nvSpPr>
        <p:spPr>
          <a:xfrm>
            <a:off x="8388000" y="4943701"/>
            <a:ext cx="298800" cy="138499"/>
          </a:xfrm>
          <a:prstGeom prst="rect">
            <a:avLst/>
          </a:prstGeom>
          <a:noFill/>
        </p:spPr>
        <p:txBody>
          <a:bodyPr wrap="square" lIns="0" tIns="0" rIns="0" bIns="0" rtlCol="0">
            <a:spAutoFit/>
          </a:bodyPr>
          <a:lstStyle/>
          <a:p>
            <a:fld id="{AA59DD5B-CF16-4240-9DE5-631307747FAE}" type="slidenum">
              <a:rPr lang="nl-NL" sz="900" baseline="0" smtClean="0">
                <a:solidFill>
                  <a:schemeClr val="bg2"/>
                </a:solidFill>
                <a:latin typeface="Trebuchet MS" pitchFamily="34" charset="0"/>
              </a:rPr>
              <a:pPr/>
              <a:t>‹nr.›</a:t>
            </a:fld>
            <a:endParaRPr lang="nl-NL" sz="900" baseline="0" dirty="0">
              <a:solidFill>
                <a:schemeClr val="bg2"/>
              </a:solidFill>
              <a:latin typeface="Trebuchet MS" pitchFamily="34" charset="0"/>
            </a:endParaRPr>
          </a:p>
        </p:txBody>
      </p:sp>
      <p:sp>
        <p:nvSpPr>
          <p:cNvPr id="5" name="TextBox 4"/>
          <p:cNvSpPr txBox="1"/>
          <p:nvPr userDrawn="1"/>
        </p:nvSpPr>
        <p:spPr>
          <a:xfrm>
            <a:off x="4788000" y="4943701"/>
            <a:ext cx="864000" cy="138499"/>
          </a:xfrm>
          <a:prstGeom prst="rect">
            <a:avLst/>
          </a:prstGeom>
          <a:noFill/>
        </p:spPr>
        <p:txBody>
          <a:bodyPr wrap="square" lIns="0" tIns="0" rIns="0" bIns="0" rtlCol="0">
            <a:spAutoFit/>
          </a:bodyPr>
          <a:lstStyle/>
          <a:p>
            <a:r>
              <a:rPr lang="nl-NL" sz="900" baseline="0" dirty="0">
                <a:solidFill>
                  <a:schemeClr val="bg2"/>
                </a:solidFill>
                <a:latin typeface="Trebuchet MS" pitchFamily="34" charset="0"/>
              </a:rPr>
              <a:t>Date</a:t>
            </a:r>
          </a:p>
        </p:txBody>
      </p:sp>
      <p:sp>
        <p:nvSpPr>
          <p:cNvPr id="9" name="TextBox 8"/>
          <p:cNvSpPr txBox="1"/>
          <p:nvPr userDrawn="1"/>
        </p:nvSpPr>
        <p:spPr>
          <a:xfrm>
            <a:off x="6300000" y="4943701"/>
            <a:ext cx="2016000" cy="138499"/>
          </a:xfrm>
          <a:prstGeom prst="rect">
            <a:avLst/>
          </a:prstGeom>
          <a:noFill/>
        </p:spPr>
        <p:txBody>
          <a:bodyPr wrap="square" lIns="0" tIns="0" rIns="0" bIns="0" rtlCol="0">
            <a:spAutoFit/>
          </a:bodyPr>
          <a:lstStyle/>
          <a:p>
            <a:pPr algn="ctr"/>
            <a:r>
              <a:rPr lang="nl-NL" sz="900" baseline="0" dirty="0">
                <a:solidFill>
                  <a:schemeClr val="bg2"/>
                </a:solidFill>
                <a:latin typeface="Trebuchet MS" pitchFamily="34" charset="0"/>
              </a:rPr>
              <a:t>Author</a:t>
            </a:r>
          </a:p>
        </p:txBody>
      </p:sp>
      <p:graphicFrame>
        <p:nvGraphicFramePr>
          <p:cNvPr id="7" name="Tijdelijke aanduiding voor inhoud 6"/>
          <p:cNvGraphicFramePr>
            <a:graphicFrameLocks/>
          </p:cNvGraphicFramePr>
          <p:nvPr userDrawn="1">
            <p:extLst>
              <p:ext uri="{D42A27DB-BD31-4B8C-83A1-F6EECF244321}">
                <p14:modId xmlns:p14="http://schemas.microsoft.com/office/powerpoint/2010/main" val="1926992982"/>
              </p:ext>
            </p:extLst>
          </p:nvPr>
        </p:nvGraphicFramePr>
        <p:xfrm>
          <a:off x="313200" y="1058400"/>
          <a:ext cx="8496000" cy="295200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895681132"/>
      </p:ext>
    </p:extLst>
  </p:cSld>
  <p:clrMap bg1="lt1" tx1="dk1" bg2="lt2" tx2="dk2" accent1="accent1" accent2="accent2" accent3="accent3" accent4="accent4" accent5="accent5" accent6="accent6" hlink="hlink" folHlink="folHlink"/>
  <p:sldLayoutIdLst>
    <p:sldLayoutId id="2147483729" r:id="rId1"/>
  </p:sldLayoutIdLst>
  <p:txStyles>
    <p:titleStyle>
      <a:lvl1pPr algn="l" defTabSz="914400" rtl="0" eaLnBrk="1" latinLnBrk="0" hangingPunct="1">
        <a:lnSpc>
          <a:spcPts val="3360"/>
        </a:lnSpc>
        <a:spcBef>
          <a:spcPct val="0"/>
        </a:spcBef>
        <a:buNone/>
        <a:defRPr sz="2800" b="1" i="0" kern="1200" baseline="0">
          <a:solidFill>
            <a:schemeClr val="tx2"/>
          </a:solidFill>
          <a:latin typeface="Trebuchet MS" pitchFamily="34" charset="0"/>
          <a:ea typeface="+mj-ea"/>
          <a:cs typeface="+mj-cs"/>
        </a:defRPr>
      </a:lvl1pPr>
    </p:titleStyle>
    <p:bodyStyle>
      <a:lvl1pPr marL="0" indent="0" algn="l" defTabSz="914400" rtl="0" eaLnBrk="1" latinLnBrk="0" hangingPunct="1">
        <a:spcBef>
          <a:spcPct val="20000"/>
        </a:spcBef>
        <a:buFont typeface="Arial" pitchFamily="34" charset="0"/>
        <a:buNone/>
        <a:defRPr sz="2200" kern="1200" baseline="0">
          <a:solidFill>
            <a:schemeClr val="tx1"/>
          </a:solidFill>
          <a:latin typeface="Trebuchet MS" pitchFamily="34" charset="0"/>
          <a:ea typeface="+mn-ea"/>
          <a:cs typeface="+mn-cs"/>
        </a:defRPr>
      </a:lvl1pPr>
      <a:lvl2pPr marL="176400" indent="-176400" algn="l" defTabSz="914400" rtl="0" eaLnBrk="1" latinLnBrk="0" hangingPunct="1">
        <a:spcBef>
          <a:spcPts val="0"/>
        </a:spcBef>
        <a:buClr>
          <a:schemeClr val="accent2"/>
        </a:buClr>
        <a:buFont typeface="Arial" pitchFamily="34" charset="0"/>
        <a:buChar char="•"/>
        <a:defRPr sz="2200" kern="1200" baseline="0">
          <a:solidFill>
            <a:schemeClr val="tx1"/>
          </a:solidFill>
          <a:latin typeface="Trebuchet MS" pitchFamily="34" charset="0"/>
          <a:ea typeface="+mn-ea"/>
          <a:cs typeface="+mn-cs"/>
        </a:defRPr>
      </a:lvl2pPr>
      <a:lvl3pPr marL="352800" indent="-176400" algn="l" defTabSz="914400" rtl="0" eaLnBrk="1" latinLnBrk="0" hangingPunct="1">
        <a:spcBef>
          <a:spcPts val="0"/>
        </a:spcBef>
        <a:buClr>
          <a:schemeClr val="accent2"/>
        </a:buClr>
        <a:buFont typeface="Arial" pitchFamily="34" charset="0"/>
        <a:buChar char="•"/>
        <a:defRPr sz="2000" kern="1200" baseline="0">
          <a:solidFill>
            <a:schemeClr val="tx1"/>
          </a:solidFill>
          <a:latin typeface="Trebuchet MS" pitchFamily="34" charset="0"/>
          <a:ea typeface="+mn-ea"/>
          <a:cs typeface="+mn-cs"/>
        </a:defRPr>
      </a:lvl3pPr>
      <a:lvl4pPr marL="529200" indent="-176400" algn="l" defTabSz="914400" rtl="0" eaLnBrk="1" latinLnBrk="0" hangingPunct="1">
        <a:spcBef>
          <a:spcPts val="0"/>
        </a:spcBef>
        <a:buClr>
          <a:schemeClr val="accent2"/>
        </a:buClr>
        <a:buFont typeface="Arial" pitchFamily="34" charset="0"/>
        <a:buChar char="•"/>
        <a:defRPr sz="2000" kern="1200" baseline="0">
          <a:solidFill>
            <a:schemeClr val="tx1"/>
          </a:solidFill>
          <a:latin typeface="Trebuchet MS" pitchFamily="34" charset="0"/>
          <a:ea typeface="+mn-ea"/>
          <a:cs typeface="+mn-cs"/>
        </a:defRPr>
      </a:lvl4pPr>
      <a:lvl5pPr marL="705600" indent="-176400" algn="l" defTabSz="914400" rtl="0" eaLnBrk="1" latinLnBrk="0" hangingPunct="1">
        <a:spcBef>
          <a:spcPts val="0"/>
        </a:spcBef>
        <a:buClr>
          <a:schemeClr val="accent2"/>
        </a:buClr>
        <a:buFont typeface="Arial" pitchFamily="34" charset="0"/>
        <a:buChar char="•"/>
        <a:defRPr sz="2000" kern="1200" baseline="0">
          <a:solidFill>
            <a:schemeClr val="tx1"/>
          </a:solidFill>
          <a:latin typeface="Trebuchet MS"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bg-B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40000" y="572400"/>
            <a:ext cx="7056000" cy="648000"/>
          </a:xfrm>
          <a:prstGeom prst="rect">
            <a:avLst/>
          </a:prstGeom>
        </p:spPr>
        <p:txBody>
          <a:bodyPr vert="horz" lIns="0" tIns="0" rIns="0" bIns="0" rtlCol="0" anchor="t" anchorCtr="0">
            <a:normAutofit/>
          </a:bodyPr>
          <a:lstStyle/>
          <a:p>
            <a:r>
              <a:rPr lang="en-US" dirty="0"/>
              <a:t>Click to edit Master title style</a:t>
            </a:r>
            <a:endParaRPr lang="nl-NL" dirty="0"/>
          </a:p>
        </p:txBody>
      </p:sp>
      <p:sp>
        <p:nvSpPr>
          <p:cNvPr id="4" name="TextBox 3"/>
          <p:cNvSpPr txBox="1"/>
          <p:nvPr userDrawn="1"/>
        </p:nvSpPr>
        <p:spPr>
          <a:xfrm>
            <a:off x="8388000" y="4943701"/>
            <a:ext cx="298800" cy="138499"/>
          </a:xfrm>
          <a:prstGeom prst="rect">
            <a:avLst/>
          </a:prstGeom>
          <a:noFill/>
        </p:spPr>
        <p:txBody>
          <a:bodyPr wrap="square" lIns="0" tIns="0" rIns="0" bIns="0" rtlCol="0">
            <a:spAutoFit/>
          </a:bodyPr>
          <a:lstStyle/>
          <a:p>
            <a:fld id="{AA59DD5B-CF16-4240-9DE5-631307747FAE}" type="slidenum">
              <a:rPr lang="nl-NL" sz="900" baseline="0" smtClean="0">
                <a:solidFill>
                  <a:schemeClr val="bg2"/>
                </a:solidFill>
                <a:latin typeface="Trebuchet MS" pitchFamily="34" charset="0"/>
              </a:rPr>
              <a:pPr/>
              <a:t>‹nr.›</a:t>
            </a:fld>
            <a:endParaRPr lang="nl-NL" sz="900" baseline="0" dirty="0">
              <a:solidFill>
                <a:schemeClr val="bg2"/>
              </a:solidFill>
              <a:latin typeface="Trebuchet MS" pitchFamily="34" charset="0"/>
            </a:endParaRPr>
          </a:p>
        </p:txBody>
      </p:sp>
      <p:sp>
        <p:nvSpPr>
          <p:cNvPr id="5" name="TextBox 4"/>
          <p:cNvSpPr txBox="1"/>
          <p:nvPr userDrawn="1"/>
        </p:nvSpPr>
        <p:spPr>
          <a:xfrm>
            <a:off x="4788000" y="4943701"/>
            <a:ext cx="864000" cy="138499"/>
          </a:xfrm>
          <a:prstGeom prst="rect">
            <a:avLst/>
          </a:prstGeom>
          <a:noFill/>
        </p:spPr>
        <p:txBody>
          <a:bodyPr wrap="square" lIns="0" tIns="0" rIns="0" bIns="0" rtlCol="0">
            <a:spAutoFit/>
          </a:bodyPr>
          <a:lstStyle/>
          <a:p>
            <a:r>
              <a:rPr lang="nl-NL" sz="900" baseline="0" dirty="0">
                <a:solidFill>
                  <a:schemeClr val="bg2"/>
                </a:solidFill>
                <a:latin typeface="Trebuchet MS" pitchFamily="34" charset="0"/>
              </a:rPr>
              <a:t>Date</a:t>
            </a:r>
          </a:p>
        </p:txBody>
      </p:sp>
      <p:sp>
        <p:nvSpPr>
          <p:cNvPr id="9" name="TextBox 8"/>
          <p:cNvSpPr txBox="1"/>
          <p:nvPr userDrawn="1"/>
        </p:nvSpPr>
        <p:spPr>
          <a:xfrm>
            <a:off x="6300000" y="4943701"/>
            <a:ext cx="2016000" cy="138499"/>
          </a:xfrm>
          <a:prstGeom prst="rect">
            <a:avLst/>
          </a:prstGeom>
          <a:noFill/>
        </p:spPr>
        <p:txBody>
          <a:bodyPr wrap="square" lIns="0" tIns="0" rIns="0" bIns="0" rtlCol="0">
            <a:spAutoFit/>
          </a:bodyPr>
          <a:lstStyle/>
          <a:p>
            <a:pPr algn="ctr"/>
            <a:r>
              <a:rPr lang="nl-NL" sz="900" baseline="0" dirty="0">
                <a:solidFill>
                  <a:schemeClr val="bg2"/>
                </a:solidFill>
                <a:latin typeface="Trebuchet MS" pitchFamily="34" charset="0"/>
              </a:rPr>
              <a:t>Author</a:t>
            </a:r>
          </a:p>
        </p:txBody>
      </p:sp>
      <p:graphicFrame>
        <p:nvGraphicFramePr>
          <p:cNvPr id="8" name="Tijdelijke aanduiding voor inhoud 6"/>
          <p:cNvGraphicFramePr>
            <a:graphicFrameLocks/>
          </p:cNvGraphicFramePr>
          <p:nvPr userDrawn="1">
            <p:extLst>
              <p:ext uri="{D42A27DB-BD31-4B8C-83A1-F6EECF244321}">
                <p14:modId xmlns:p14="http://schemas.microsoft.com/office/powerpoint/2010/main" val="2736773570"/>
              </p:ext>
            </p:extLst>
          </p:nvPr>
        </p:nvGraphicFramePr>
        <p:xfrm>
          <a:off x="313200" y="1058400"/>
          <a:ext cx="8496000" cy="295200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74203810"/>
      </p:ext>
    </p:extLst>
  </p:cSld>
  <p:clrMap bg1="lt1" tx1="dk1" bg2="lt2" tx2="dk2" accent1="accent1" accent2="accent2" accent3="accent3" accent4="accent4" accent5="accent5" accent6="accent6" hlink="hlink" folHlink="folHlink"/>
  <p:sldLayoutIdLst>
    <p:sldLayoutId id="2147483730" r:id="rId1"/>
  </p:sldLayoutIdLst>
  <p:txStyles>
    <p:titleStyle>
      <a:lvl1pPr algn="l" defTabSz="914400" rtl="0" eaLnBrk="1" latinLnBrk="0" hangingPunct="1">
        <a:lnSpc>
          <a:spcPts val="3360"/>
        </a:lnSpc>
        <a:spcBef>
          <a:spcPct val="0"/>
        </a:spcBef>
        <a:buNone/>
        <a:defRPr sz="2800" b="1" i="0" kern="1200" baseline="0">
          <a:solidFill>
            <a:schemeClr val="tx2"/>
          </a:solidFill>
          <a:latin typeface="Trebuchet MS" pitchFamily="34" charset="0"/>
          <a:ea typeface="+mj-ea"/>
          <a:cs typeface="+mj-cs"/>
        </a:defRPr>
      </a:lvl1pPr>
    </p:titleStyle>
    <p:bodyStyle>
      <a:lvl1pPr marL="0" indent="0" algn="l" defTabSz="914400" rtl="0" eaLnBrk="1" latinLnBrk="0" hangingPunct="1">
        <a:spcBef>
          <a:spcPct val="20000"/>
        </a:spcBef>
        <a:buFont typeface="Arial" pitchFamily="34" charset="0"/>
        <a:buNone/>
        <a:defRPr sz="2200" kern="1200" baseline="0">
          <a:solidFill>
            <a:schemeClr val="tx1"/>
          </a:solidFill>
          <a:latin typeface="Trebuchet MS" pitchFamily="34" charset="0"/>
          <a:ea typeface="+mn-ea"/>
          <a:cs typeface="+mn-cs"/>
        </a:defRPr>
      </a:lvl1pPr>
      <a:lvl2pPr marL="176400" indent="-176400" algn="l" defTabSz="914400" rtl="0" eaLnBrk="1" latinLnBrk="0" hangingPunct="1">
        <a:spcBef>
          <a:spcPts val="0"/>
        </a:spcBef>
        <a:buClr>
          <a:schemeClr val="accent2"/>
        </a:buClr>
        <a:buFont typeface="Arial" pitchFamily="34" charset="0"/>
        <a:buChar char="•"/>
        <a:defRPr sz="2200" kern="1200" baseline="0">
          <a:solidFill>
            <a:schemeClr val="tx1"/>
          </a:solidFill>
          <a:latin typeface="Trebuchet MS" pitchFamily="34" charset="0"/>
          <a:ea typeface="+mn-ea"/>
          <a:cs typeface="+mn-cs"/>
        </a:defRPr>
      </a:lvl2pPr>
      <a:lvl3pPr marL="352800" indent="-176400" algn="l" defTabSz="914400" rtl="0" eaLnBrk="1" latinLnBrk="0" hangingPunct="1">
        <a:spcBef>
          <a:spcPts val="0"/>
        </a:spcBef>
        <a:buClr>
          <a:schemeClr val="accent2"/>
        </a:buClr>
        <a:buFont typeface="Arial" pitchFamily="34" charset="0"/>
        <a:buChar char="•"/>
        <a:defRPr sz="2000" kern="1200" baseline="0">
          <a:solidFill>
            <a:schemeClr val="tx1"/>
          </a:solidFill>
          <a:latin typeface="Trebuchet MS" pitchFamily="34" charset="0"/>
          <a:ea typeface="+mn-ea"/>
          <a:cs typeface="+mn-cs"/>
        </a:defRPr>
      </a:lvl3pPr>
      <a:lvl4pPr marL="529200" indent="-176400" algn="l" defTabSz="914400" rtl="0" eaLnBrk="1" latinLnBrk="0" hangingPunct="1">
        <a:spcBef>
          <a:spcPts val="0"/>
        </a:spcBef>
        <a:buClr>
          <a:schemeClr val="accent2"/>
        </a:buClr>
        <a:buFont typeface="Arial" pitchFamily="34" charset="0"/>
        <a:buChar char="•"/>
        <a:defRPr sz="2000" kern="1200" baseline="0">
          <a:solidFill>
            <a:schemeClr val="tx1"/>
          </a:solidFill>
          <a:latin typeface="Trebuchet MS" pitchFamily="34" charset="0"/>
          <a:ea typeface="+mn-ea"/>
          <a:cs typeface="+mn-cs"/>
        </a:defRPr>
      </a:lvl4pPr>
      <a:lvl5pPr marL="705600" indent="-176400" algn="l" defTabSz="914400" rtl="0" eaLnBrk="1" latinLnBrk="0" hangingPunct="1">
        <a:spcBef>
          <a:spcPts val="0"/>
        </a:spcBef>
        <a:buClr>
          <a:schemeClr val="accent2"/>
        </a:buClr>
        <a:buFont typeface="Arial" pitchFamily="34" charset="0"/>
        <a:buChar char="•"/>
        <a:defRPr sz="2000" kern="1200" baseline="0">
          <a:solidFill>
            <a:schemeClr val="tx1"/>
          </a:solidFill>
          <a:latin typeface="Trebuchet MS"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bg-B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40000" y="572400"/>
            <a:ext cx="7056000" cy="648000"/>
          </a:xfrm>
          <a:prstGeom prst="rect">
            <a:avLst/>
          </a:prstGeom>
        </p:spPr>
        <p:txBody>
          <a:bodyPr vert="horz" lIns="0" tIns="0" rIns="0" bIns="0" rtlCol="0" anchor="t" anchorCtr="0">
            <a:normAutofit/>
          </a:bodyPr>
          <a:lstStyle/>
          <a:p>
            <a:r>
              <a:rPr lang="en-US" dirty="0"/>
              <a:t>Click to edit Master title style</a:t>
            </a:r>
            <a:endParaRPr lang="nl-NL" dirty="0"/>
          </a:p>
        </p:txBody>
      </p:sp>
      <p:sp>
        <p:nvSpPr>
          <p:cNvPr id="4" name="TextBox 3"/>
          <p:cNvSpPr txBox="1"/>
          <p:nvPr userDrawn="1"/>
        </p:nvSpPr>
        <p:spPr>
          <a:xfrm>
            <a:off x="8388000" y="4943701"/>
            <a:ext cx="298800" cy="138499"/>
          </a:xfrm>
          <a:prstGeom prst="rect">
            <a:avLst/>
          </a:prstGeom>
          <a:noFill/>
        </p:spPr>
        <p:txBody>
          <a:bodyPr wrap="square" lIns="0" tIns="0" rIns="0" bIns="0" rtlCol="0">
            <a:spAutoFit/>
          </a:bodyPr>
          <a:lstStyle/>
          <a:p>
            <a:fld id="{AA59DD5B-CF16-4240-9DE5-631307747FAE}" type="slidenum">
              <a:rPr lang="nl-NL" sz="900" baseline="0" smtClean="0">
                <a:solidFill>
                  <a:schemeClr val="bg2"/>
                </a:solidFill>
                <a:latin typeface="Trebuchet MS" pitchFamily="34" charset="0"/>
              </a:rPr>
              <a:pPr/>
              <a:t>‹nr.›</a:t>
            </a:fld>
            <a:endParaRPr lang="nl-NL" sz="900" baseline="0" dirty="0">
              <a:solidFill>
                <a:schemeClr val="bg2"/>
              </a:solidFill>
              <a:latin typeface="Trebuchet MS" pitchFamily="34" charset="0"/>
            </a:endParaRPr>
          </a:p>
        </p:txBody>
      </p:sp>
      <p:sp>
        <p:nvSpPr>
          <p:cNvPr id="5" name="TextBox 4"/>
          <p:cNvSpPr txBox="1"/>
          <p:nvPr userDrawn="1"/>
        </p:nvSpPr>
        <p:spPr>
          <a:xfrm>
            <a:off x="4788000" y="4943701"/>
            <a:ext cx="864000" cy="138499"/>
          </a:xfrm>
          <a:prstGeom prst="rect">
            <a:avLst/>
          </a:prstGeom>
          <a:noFill/>
        </p:spPr>
        <p:txBody>
          <a:bodyPr wrap="square" lIns="0" tIns="0" rIns="0" bIns="0" rtlCol="0">
            <a:spAutoFit/>
          </a:bodyPr>
          <a:lstStyle/>
          <a:p>
            <a:r>
              <a:rPr lang="nl-NL" sz="900" baseline="0" dirty="0">
                <a:solidFill>
                  <a:schemeClr val="bg2"/>
                </a:solidFill>
                <a:latin typeface="Trebuchet MS" pitchFamily="34" charset="0"/>
              </a:rPr>
              <a:t>Date</a:t>
            </a:r>
          </a:p>
        </p:txBody>
      </p:sp>
      <p:sp>
        <p:nvSpPr>
          <p:cNvPr id="9" name="TextBox 8"/>
          <p:cNvSpPr txBox="1"/>
          <p:nvPr userDrawn="1"/>
        </p:nvSpPr>
        <p:spPr>
          <a:xfrm>
            <a:off x="6300000" y="4943701"/>
            <a:ext cx="2016000" cy="138499"/>
          </a:xfrm>
          <a:prstGeom prst="rect">
            <a:avLst/>
          </a:prstGeom>
          <a:noFill/>
        </p:spPr>
        <p:txBody>
          <a:bodyPr wrap="square" lIns="0" tIns="0" rIns="0" bIns="0" rtlCol="0">
            <a:spAutoFit/>
          </a:bodyPr>
          <a:lstStyle/>
          <a:p>
            <a:pPr algn="ctr"/>
            <a:r>
              <a:rPr lang="nl-NL" sz="900" baseline="0" dirty="0">
                <a:solidFill>
                  <a:schemeClr val="bg2"/>
                </a:solidFill>
                <a:latin typeface="Trebuchet MS" pitchFamily="34" charset="0"/>
              </a:rPr>
              <a:t>Author</a:t>
            </a:r>
          </a:p>
        </p:txBody>
      </p:sp>
      <p:graphicFrame>
        <p:nvGraphicFramePr>
          <p:cNvPr id="7" name="Tijdelijke aanduiding voor inhoud 6"/>
          <p:cNvGraphicFramePr>
            <a:graphicFrameLocks/>
          </p:cNvGraphicFramePr>
          <p:nvPr userDrawn="1">
            <p:extLst>
              <p:ext uri="{D42A27DB-BD31-4B8C-83A1-F6EECF244321}">
                <p14:modId xmlns:p14="http://schemas.microsoft.com/office/powerpoint/2010/main" val="4047471622"/>
              </p:ext>
            </p:extLst>
          </p:nvPr>
        </p:nvGraphicFramePr>
        <p:xfrm>
          <a:off x="313200" y="1058400"/>
          <a:ext cx="8488800" cy="1390650"/>
        </p:xfrm>
        <a:graphic>
          <a:graphicData uri="http://schemas.openxmlformats.org/drawingml/2006/table">
            <a:tbl>
              <a:tblPr firstRow="1" bandRow="1">
                <a:tableStyleId>{2D5ABB26-0587-4C30-8999-92F81FD0307C}</a:tableStyleId>
              </a:tblPr>
              <a:tblGrid>
                <a:gridCol w="2829600">
                  <a:extLst>
                    <a:ext uri="{9D8B030D-6E8A-4147-A177-3AD203B41FA5}">
                      <a16:colId xmlns:a16="http://schemas.microsoft.com/office/drawing/2014/main" val="20000"/>
                    </a:ext>
                  </a:extLst>
                </a:gridCol>
                <a:gridCol w="2829600">
                  <a:extLst>
                    <a:ext uri="{9D8B030D-6E8A-4147-A177-3AD203B41FA5}">
                      <a16:colId xmlns:a16="http://schemas.microsoft.com/office/drawing/2014/main" val="20001"/>
                    </a:ext>
                  </a:extLst>
                </a:gridCol>
                <a:gridCol w="2829600">
                  <a:extLst>
                    <a:ext uri="{9D8B030D-6E8A-4147-A177-3AD203B41FA5}">
                      <a16:colId xmlns:a16="http://schemas.microsoft.com/office/drawing/2014/main" val="20002"/>
                    </a:ext>
                  </a:extLst>
                </a:gridCol>
              </a:tblGrid>
              <a:tr h="278130">
                <a:tc>
                  <a:txBody>
                    <a:bodyPr/>
                    <a:lstStyle/>
                    <a:p>
                      <a:pPr marL="0" marR="0" lvl="0" indent="0" algn="l" defTabSz="914400" rtl="0" eaLnBrk="1" fontAlgn="base" latinLnBrk="0" hangingPunct="1">
                        <a:lnSpc>
                          <a:spcPct val="100000"/>
                        </a:lnSpc>
                        <a:spcBef>
                          <a:spcPct val="0"/>
                        </a:spcBef>
                        <a:spcAft>
                          <a:spcPct val="0"/>
                        </a:spcAft>
                        <a:buClr>
                          <a:srgbClr val="314675"/>
                        </a:buClr>
                        <a:buSzPct val="110000"/>
                        <a:buFont typeface="Wingdings" pitchFamily="2" charset="2"/>
                        <a:buNone/>
                        <a:tabLst>
                          <a:tab pos="3175" algn="l"/>
                          <a:tab pos="571500" algn="l"/>
                        </a:tabLst>
                      </a:pPr>
                      <a:endParaRPr kumimoji="0" lang="en-GB" sz="1100" b="0" i="0" u="none" strike="noStrike" cap="none" normalizeH="0" baseline="0" dirty="0">
                        <a:ln>
                          <a:noFill/>
                        </a:ln>
                        <a:solidFill>
                          <a:schemeClr val="bg1"/>
                        </a:solidFill>
                        <a:effectLst/>
                        <a:latin typeface="Trebuchet MS" pitchFamily="34" charset="0"/>
                        <a:ea typeface="Times New Roman" pitchFamily="18" charset="0"/>
                        <a:cs typeface="Arial" charset="0"/>
                      </a:endParaRPr>
                    </a:p>
                  </a:txBody>
                  <a:tcPr marT="34290" marB="34290" horzOverflow="overflow">
                    <a:lnR w="12700" cap="flat" cmpd="sng" algn="ctr">
                      <a:solidFill>
                        <a:schemeClr val="bg1"/>
                      </a:solidFill>
                      <a:prstDash val="solid"/>
                      <a:round/>
                      <a:headEnd type="none" w="med" len="med"/>
                      <a:tailEnd type="none" w="med" len="med"/>
                    </a:lnR>
                    <a:lnB w="12700" cap="flat" cmpd="sng" algn="ctr">
                      <a:solidFill>
                        <a:srgbClr val="25126E"/>
                      </a:solidFill>
                      <a:prstDash val="solid"/>
                      <a:round/>
                      <a:headEnd type="none" w="med" len="med"/>
                      <a:tailEnd type="none" w="med" len="med"/>
                    </a:lnB>
                    <a:solidFill>
                      <a:srgbClr val="25126E"/>
                    </a:solidFill>
                  </a:tcPr>
                </a:tc>
                <a:tc>
                  <a:txBody>
                    <a:bodyPr/>
                    <a:lstStyle/>
                    <a:p>
                      <a:pPr marL="0" marR="0" lvl="0" indent="0" algn="l" defTabSz="914400" rtl="0" eaLnBrk="1" fontAlgn="base" latinLnBrk="0" hangingPunct="1">
                        <a:lnSpc>
                          <a:spcPct val="100000"/>
                        </a:lnSpc>
                        <a:spcBef>
                          <a:spcPct val="0"/>
                        </a:spcBef>
                        <a:spcAft>
                          <a:spcPct val="0"/>
                        </a:spcAft>
                        <a:buClr>
                          <a:srgbClr val="314675"/>
                        </a:buClr>
                        <a:buSzPct val="110000"/>
                        <a:buFont typeface="Wingdings" pitchFamily="2" charset="2"/>
                        <a:buNone/>
                        <a:tabLst>
                          <a:tab pos="3175" algn="l"/>
                          <a:tab pos="571500" algn="l"/>
                        </a:tabLst>
                      </a:pPr>
                      <a:endParaRPr kumimoji="0" lang="en-GB" sz="1100" b="0" i="0" u="none" strike="noStrike" cap="none" normalizeH="0" baseline="0" dirty="0">
                        <a:ln>
                          <a:noFill/>
                        </a:ln>
                        <a:solidFill>
                          <a:schemeClr val="bg1"/>
                        </a:solidFill>
                        <a:effectLst/>
                        <a:latin typeface="Trebuchet MS" pitchFamily="34" charset="0"/>
                        <a:ea typeface="Times New Roman" pitchFamily="18" charset="0"/>
                        <a:cs typeface="Arial" charset="0"/>
                      </a:endParaRPr>
                    </a:p>
                  </a:txBody>
                  <a:tcPr marT="34290" marB="3429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rgbClr val="25126E"/>
                      </a:solidFill>
                      <a:prstDash val="solid"/>
                      <a:round/>
                      <a:headEnd type="none" w="med" len="med"/>
                      <a:tailEnd type="none" w="med" len="med"/>
                    </a:lnB>
                    <a:solidFill>
                      <a:srgbClr val="25126E"/>
                    </a:solidFill>
                  </a:tcPr>
                </a:tc>
                <a:tc>
                  <a:txBody>
                    <a:bodyPr/>
                    <a:lstStyle/>
                    <a:p>
                      <a:pPr marL="0" marR="0" lvl="0" indent="0" algn="l" defTabSz="914400" rtl="0" eaLnBrk="1" fontAlgn="base" latinLnBrk="0" hangingPunct="1">
                        <a:lnSpc>
                          <a:spcPct val="100000"/>
                        </a:lnSpc>
                        <a:spcBef>
                          <a:spcPct val="0"/>
                        </a:spcBef>
                        <a:spcAft>
                          <a:spcPct val="0"/>
                        </a:spcAft>
                        <a:buClr>
                          <a:srgbClr val="314675"/>
                        </a:buClr>
                        <a:buSzPct val="110000"/>
                        <a:buFont typeface="Wingdings" pitchFamily="2" charset="2"/>
                        <a:buNone/>
                        <a:tabLst>
                          <a:tab pos="3175" algn="l"/>
                          <a:tab pos="571500" algn="l"/>
                        </a:tabLst>
                      </a:pPr>
                      <a:endParaRPr kumimoji="0" lang="nl-NL" sz="1100" b="0" i="0" u="none" strike="noStrike" cap="none" normalizeH="0" baseline="0" dirty="0">
                        <a:ln>
                          <a:noFill/>
                        </a:ln>
                        <a:solidFill>
                          <a:schemeClr val="bg1"/>
                        </a:solidFill>
                        <a:effectLst/>
                        <a:latin typeface="Trebuchet MS" pitchFamily="34" charset="0"/>
                        <a:ea typeface="Times New Roman" pitchFamily="18" charset="0"/>
                        <a:cs typeface="Arial" charset="0"/>
                      </a:endParaRPr>
                    </a:p>
                  </a:txBody>
                  <a:tcPr marT="34290" marB="34290" horzOverflow="overflow">
                    <a:lnL w="12700" cap="flat" cmpd="sng" algn="ctr">
                      <a:solidFill>
                        <a:schemeClr val="bg1"/>
                      </a:solidFill>
                      <a:prstDash val="solid"/>
                      <a:round/>
                      <a:headEnd type="none" w="med" len="med"/>
                      <a:tailEnd type="none" w="med" len="med"/>
                    </a:lnL>
                    <a:lnB w="12700" cap="flat" cmpd="sng" algn="ctr">
                      <a:solidFill>
                        <a:srgbClr val="25126E"/>
                      </a:solidFill>
                      <a:prstDash val="solid"/>
                      <a:round/>
                      <a:headEnd type="none" w="med" len="med"/>
                      <a:tailEnd type="none" w="med" len="med"/>
                    </a:lnB>
                    <a:solidFill>
                      <a:srgbClr val="25126E"/>
                    </a:solidFill>
                  </a:tcPr>
                </a:tc>
                <a:extLst>
                  <a:ext uri="{0D108BD9-81ED-4DB2-BD59-A6C34878D82A}">
                    <a16:rowId xmlns:a16="http://schemas.microsoft.com/office/drawing/2014/main" val="10000"/>
                  </a:ext>
                </a:extLst>
              </a:tr>
              <a:tr h="278130">
                <a:tc>
                  <a:txBody>
                    <a:bodyPr/>
                    <a:lstStyle/>
                    <a:p>
                      <a:pPr marL="0" marR="0" lvl="0" indent="0" algn="l" defTabSz="914400" rtl="0" eaLnBrk="1" fontAlgn="base" latinLnBrk="0" hangingPunct="1">
                        <a:lnSpc>
                          <a:spcPct val="100000"/>
                        </a:lnSpc>
                        <a:spcBef>
                          <a:spcPct val="0"/>
                        </a:spcBef>
                        <a:spcAft>
                          <a:spcPct val="0"/>
                        </a:spcAft>
                        <a:buClr>
                          <a:srgbClr val="314675"/>
                        </a:buClr>
                        <a:buSzPct val="110000"/>
                        <a:buFont typeface="Wingdings" pitchFamily="2" charset="2"/>
                        <a:buNone/>
                        <a:tabLst>
                          <a:tab pos="3175" algn="l"/>
                          <a:tab pos="571500" algn="l"/>
                        </a:tabLst>
                      </a:pPr>
                      <a:endParaRPr kumimoji="0" lang="nl-NL" sz="1100" b="0" i="0" u="none" strike="noStrike" cap="none" normalizeH="0" baseline="0" dirty="0">
                        <a:ln>
                          <a:noFill/>
                        </a:ln>
                        <a:solidFill>
                          <a:schemeClr val="tx1"/>
                        </a:solidFill>
                        <a:effectLst/>
                        <a:latin typeface="Trebuchet MS" pitchFamily="34" charset="0"/>
                        <a:ea typeface="Times New Roman" pitchFamily="18" charset="0"/>
                        <a:cs typeface="Arial" charset="0"/>
                      </a:endParaRPr>
                    </a:p>
                  </a:txBody>
                  <a:tcPr marT="34290" marB="34290" horzOverflow="overflow">
                    <a:lnR w="12700" cap="flat" cmpd="sng" algn="ctr">
                      <a:solidFill>
                        <a:srgbClr val="25126E"/>
                      </a:solidFill>
                      <a:prstDash val="solid"/>
                      <a:round/>
                      <a:headEnd type="none" w="med" len="med"/>
                      <a:tailEnd type="none" w="med" len="med"/>
                    </a:lnR>
                    <a:lnT w="12700" cap="flat" cmpd="sng" algn="ctr">
                      <a:solidFill>
                        <a:srgbClr val="25126E"/>
                      </a:solidFill>
                      <a:prstDash val="solid"/>
                      <a:round/>
                      <a:headEnd type="none" w="med" len="med"/>
                      <a:tailEnd type="none" w="med" len="med"/>
                    </a:lnT>
                    <a:lnB w="12700" cap="flat" cmpd="sng" algn="ctr">
                      <a:solidFill>
                        <a:srgbClr val="25126E"/>
                      </a:solidFill>
                      <a:prstDash val="sysDash"/>
                      <a:round/>
                      <a:headEnd type="none" w="med" len="med"/>
                      <a:tailEnd type="none" w="med" len="med"/>
                    </a:lnB>
                  </a:tcPr>
                </a:tc>
                <a:tc>
                  <a:txBody>
                    <a:bodyPr/>
                    <a:lstStyle/>
                    <a:p>
                      <a:pPr marL="0" marR="0" lvl="0" indent="0" algn="l" defTabSz="914400" rtl="0" eaLnBrk="1" fontAlgn="base" latinLnBrk="0" hangingPunct="1">
                        <a:lnSpc>
                          <a:spcPct val="100000"/>
                        </a:lnSpc>
                        <a:spcBef>
                          <a:spcPct val="0"/>
                        </a:spcBef>
                        <a:spcAft>
                          <a:spcPct val="0"/>
                        </a:spcAft>
                        <a:buClr>
                          <a:srgbClr val="314675"/>
                        </a:buClr>
                        <a:buSzPct val="110000"/>
                        <a:buFont typeface="Wingdings" pitchFamily="2" charset="2"/>
                        <a:buNone/>
                        <a:tabLst>
                          <a:tab pos="3175" algn="l"/>
                          <a:tab pos="571500" algn="l"/>
                        </a:tabLst>
                      </a:pPr>
                      <a:endParaRPr kumimoji="0" lang="nl-NL" sz="1100" b="0" i="0" u="none" strike="noStrike" cap="none" normalizeH="0" baseline="0" dirty="0">
                        <a:ln>
                          <a:noFill/>
                        </a:ln>
                        <a:solidFill>
                          <a:schemeClr val="tx1"/>
                        </a:solidFill>
                        <a:effectLst/>
                        <a:latin typeface="Trebuchet MS" pitchFamily="34" charset="0"/>
                        <a:ea typeface="Times New Roman" pitchFamily="18" charset="0"/>
                        <a:cs typeface="Arial" charset="0"/>
                      </a:endParaRPr>
                    </a:p>
                  </a:txBody>
                  <a:tcPr marT="34290" marB="34290" horzOverflow="overflow">
                    <a:lnL w="12700" cap="flat" cmpd="sng" algn="ctr">
                      <a:solidFill>
                        <a:srgbClr val="25126E"/>
                      </a:solidFill>
                      <a:prstDash val="solid"/>
                      <a:round/>
                      <a:headEnd type="none" w="med" len="med"/>
                      <a:tailEnd type="none" w="med" len="med"/>
                    </a:lnL>
                    <a:lnR w="12700" cap="flat" cmpd="sng" algn="ctr">
                      <a:solidFill>
                        <a:srgbClr val="25126E"/>
                      </a:solidFill>
                      <a:prstDash val="solid"/>
                      <a:round/>
                      <a:headEnd type="none" w="med" len="med"/>
                      <a:tailEnd type="none" w="med" len="med"/>
                    </a:lnR>
                    <a:lnT w="12700" cap="flat" cmpd="sng" algn="ctr">
                      <a:solidFill>
                        <a:srgbClr val="25126E"/>
                      </a:solidFill>
                      <a:prstDash val="solid"/>
                      <a:round/>
                      <a:headEnd type="none" w="med" len="med"/>
                      <a:tailEnd type="none" w="med" len="med"/>
                    </a:lnT>
                    <a:lnB w="12700" cap="flat" cmpd="sng" algn="ctr">
                      <a:solidFill>
                        <a:srgbClr val="25126E"/>
                      </a:solidFill>
                      <a:prstDash val="sysDash"/>
                      <a:round/>
                      <a:headEnd type="none" w="med" len="med"/>
                      <a:tailEnd type="none" w="med" len="med"/>
                    </a:lnB>
                  </a:tcPr>
                </a:tc>
                <a:tc>
                  <a:txBody>
                    <a:bodyPr/>
                    <a:lstStyle/>
                    <a:p>
                      <a:pPr marL="0" marR="0" lvl="0" indent="0" algn="l" defTabSz="914400" rtl="0" eaLnBrk="1" fontAlgn="base" latinLnBrk="0" hangingPunct="1">
                        <a:lnSpc>
                          <a:spcPct val="100000"/>
                        </a:lnSpc>
                        <a:spcBef>
                          <a:spcPct val="0"/>
                        </a:spcBef>
                        <a:spcAft>
                          <a:spcPct val="0"/>
                        </a:spcAft>
                        <a:buClr>
                          <a:srgbClr val="314675"/>
                        </a:buClr>
                        <a:buSzPct val="110000"/>
                        <a:buFont typeface="Wingdings" pitchFamily="2" charset="2"/>
                        <a:buNone/>
                        <a:tabLst>
                          <a:tab pos="3175" algn="l"/>
                          <a:tab pos="571500" algn="l"/>
                        </a:tabLst>
                      </a:pPr>
                      <a:endParaRPr kumimoji="0" lang="nl-NL" sz="1100" b="0" i="0" u="none" strike="noStrike" cap="none" normalizeH="0" baseline="0" dirty="0">
                        <a:ln>
                          <a:noFill/>
                        </a:ln>
                        <a:solidFill>
                          <a:schemeClr val="tx1"/>
                        </a:solidFill>
                        <a:effectLst/>
                        <a:latin typeface="Trebuchet MS" pitchFamily="34" charset="0"/>
                        <a:ea typeface="Times New Roman" pitchFamily="18" charset="0"/>
                        <a:cs typeface="Arial" charset="0"/>
                      </a:endParaRPr>
                    </a:p>
                  </a:txBody>
                  <a:tcPr marT="34290" marB="34290" horzOverflow="overflow">
                    <a:lnL w="12700" cap="flat" cmpd="sng" algn="ctr">
                      <a:solidFill>
                        <a:srgbClr val="25126E"/>
                      </a:solidFill>
                      <a:prstDash val="solid"/>
                      <a:round/>
                      <a:headEnd type="none" w="med" len="med"/>
                      <a:tailEnd type="none" w="med" len="med"/>
                    </a:lnL>
                    <a:lnT w="12700" cap="flat" cmpd="sng" algn="ctr">
                      <a:solidFill>
                        <a:srgbClr val="25126E"/>
                      </a:solidFill>
                      <a:prstDash val="solid"/>
                      <a:round/>
                      <a:headEnd type="none" w="med" len="med"/>
                      <a:tailEnd type="none" w="med" len="med"/>
                    </a:lnT>
                    <a:lnB w="12700" cap="flat" cmpd="sng" algn="ctr">
                      <a:solidFill>
                        <a:srgbClr val="25126E"/>
                      </a:solidFill>
                      <a:prstDash val="sysDash"/>
                      <a:round/>
                      <a:headEnd type="none" w="med" len="med"/>
                      <a:tailEnd type="none" w="med" len="med"/>
                    </a:lnB>
                  </a:tcPr>
                </a:tc>
                <a:extLst>
                  <a:ext uri="{0D108BD9-81ED-4DB2-BD59-A6C34878D82A}">
                    <a16:rowId xmlns:a16="http://schemas.microsoft.com/office/drawing/2014/main" val="10001"/>
                  </a:ext>
                </a:extLst>
              </a:tr>
              <a:tr h="278130">
                <a:tc>
                  <a:txBody>
                    <a:bodyPr/>
                    <a:lstStyle/>
                    <a:p>
                      <a:pPr marL="0" marR="0" lvl="0" indent="0" algn="l" defTabSz="914400" rtl="0" eaLnBrk="1" fontAlgn="base" latinLnBrk="0" hangingPunct="1">
                        <a:lnSpc>
                          <a:spcPct val="100000"/>
                        </a:lnSpc>
                        <a:spcBef>
                          <a:spcPct val="0"/>
                        </a:spcBef>
                        <a:spcAft>
                          <a:spcPct val="0"/>
                        </a:spcAft>
                        <a:buClr>
                          <a:srgbClr val="314675"/>
                        </a:buClr>
                        <a:buSzPct val="110000"/>
                        <a:buFont typeface="Wingdings" pitchFamily="2" charset="2"/>
                        <a:buNone/>
                        <a:tabLst>
                          <a:tab pos="3175" algn="l"/>
                          <a:tab pos="571500" algn="l"/>
                        </a:tabLst>
                      </a:pPr>
                      <a:endParaRPr kumimoji="0" lang="nl-NL" sz="1100" b="0" i="0" u="none" strike="noStrike" cap="none" normalizeH="0" baseline="0" dirty="0">
                        <a:ln>
                          <a:noFill/>
                        </a:ln>
                        <a:solidFill>
                          <a:schemeClr val="tx1"/>
                        </a:solidFill>
                        <a:effectLst/>
                        <a:latin typeface="Trebuchet MS" pitchFamily="34" charset="0"/>
                        <a:ea typeface="Times New Roman" pitchFamily="18" charset="0"/>
                        <a:cs typeface="Arial" charset="0"/>
                      </a:endParaRPr>
                    </a:p>
                  </a:txBody>
                  <a:tcPr marT="34290" marB="34290" horzOverflow="overflow">
                    <a:lnR w="12700" cap="flat" cmpd="sng" algn="ctr">
                      <a:solidFill>
                        <a:srgbClr val="25126E"/>
                      </a:solidFill>
                      <a:prstDash val="solid"/>
                      <a:round/>
                      <a:headEnd type="none" w="med" len="med"/>
                      <a:tailEnd type="none" w="med" len="med"/>
                    </a:lnR>
                    <a:lnT w="12700" cap="flat" cmpd="sng" algn="ctr">
                      <a:solidFill>
                        <a:srgbClr val="25126E"/>
                      </a:solidFill>
                      <a:prstDash val="sysDash"/>
                      <a:round/>
                      <a:headEnd type="none" w="med" len="med"/>
                      <a:tailEnd type="none" w="med" len="med"/>
                    </a:lnT>
                    <a:lnB w="12700" cap="flat" cmpd="sng" algn="ctr">
                      <a:solidFill>
                        <a:srgbClr val="25126E"/>
                      </a:solidFill>
                      <a:prstDash val="sysDash"/>
                      <a:round/>
                      <a:headEnd type="none" w="med" len="med"/>
                      <a:tailEnd type="none" w="med" len="med"/>
                    </a:lnB>
                  </a:tcPr>
                </a:tc>
                <a:tc>
                  <a:txBody>
                    <a:bodyPr/>
                    <a:lstStyle/>
                    <a:p>
                      <a:pPr marL="0" marR="0" lvl="0" indent="0" algn="l" defTabSz="914400" rtl="0" eaLnBrk="1" fontAlgn="base" latinLnBrk="0" hangingPunct="1">
                        <a:lnSpc>
                          <a:spcPct val="100000"/>
                        </a:lnSpc>
                        <a:spcBef>
                          <a:spcPct val="0"/>
                        </a:spcBef>
                        <a:spcAft>
                          <a:spcPct val="0"/>
                        </a:spcAft>
                        <a:buClr>
                          <a:srgbClr val="314675"/>
                        </a:buClr>
                        <a:buSzPct val="110000"/>
                        <a:buFont typeface="Wingdings" pitchFamily="2" charset="2"/>
                        <a:buNone/>
                        <a:tabLst>
                          <a:tab pos="3175" algn="l"/>
                          <a:tab pos="571500" algn="l"/>
                        </a:tabLst>
                      </a:pPr>
                      <a:endParaRPr kumimoji="0" lang="nl-NL" sz="1100" b="0" i="0" u="none" strike="noStrike" cap="none" normalizeH="0" baseline="0" dirty="0">
                        <a:ln>
                          <a:noFill/>
                        </a:ln>
                        <a:solidFill>
                          <a:schemeClr val="tx1"/>
                        </a:solidFill>
                        <a:effectLst/>
                        <a:latin typeface="Trebuchet MS" pitchFamily="34" charset="0"/>
                        <a:ea typeface="Times New Roman" pitchFamily="18" charset="0"/>
                        <a:cs typeface="Arial" charset="0"/>
                      </a:endParaRPr>
                    </a:p>
                  </a:txBody>
                  <a:tcPr marT="34290" marB="34290" horzOverflow="overflow">
                    <a:lnL w="12700" cap="flat" cmpd="sng" algn="ctr">
                      <a:solidFill>
                        <a:srgbClr val="25126E"/>
                      </a:solidFill>
                      <a:prstDash val="solid"/>
                      <a:round/>
                      <a:headEnd type="none" w="med" len="med"/>
                      <a:tailEnd type="none" w="med" len="med"/>
                    </a:lnL>
                    <a:lnR w="12700" cap="flat" cmpd="sng" algn="ctr">
                      <a:solidFill>
                        <a:srgbClr val="25126E"/>
                      </a:solidFill>
                      <a:prstDash val="solid"/>
                      <a:round/>
                      <a:headEnd type="none" w="med" len="med"/>
                      <a:tailEnd type="none" w="med" len="med"/>
                    </a:lnR>
                    <a:lnT w="12700" cap="flat" cmpd="sng" algn="ctr">
                      <a:solidFill>
                        <a:srgbClr val="25126E"/>
                      </a:solidFill>
                      <a:prstDash val="sysDash"/>
                      <a:round/>
                      <a:headEnd type="none" w="med" len="med"/>
                      <a:tailEnd type="none" w="med" len="med"/>
                    </a:lnT>
                    <a:lnB w="12700" cap="flat" cmpd="sng" algn="ctr">
                      <a:solidFill>
                        <a:srgbClr val="25126E"/>
                      </a:solidFill>
                      <a:prstDash val="sysDash"/>
                      <a:round/>
                      <a:headEnd type="none" w="med" len="med"/>
                      <a:tailEnd type="none" w="med" len="med"/>
                    </a:lnB>
                  </a:tcPr>
                </a:tc>
                <a:tc>
                  <a:txBody>
                    <a:bodyPr/>
                    <a:lstStyle/>
                    <a:p>
                      <a:pPr marL="0" marR="0" lvl="0" indent="0" algn="l" defTabSz="914400" rtl="0" eaLnBrk="1" fontAlgn="base" latinLnBrk="0" hangingPunct="1">
                        <a:lnSpc>
                          <a:spcPct val="100000"/>
                        </a:lnSpc>
                        <a:spcBef>
                          <a:spcPct val="20000"/>
                        </a:spcBef>
                        <a:spcAft>
                          <a:spcPct val="0"/>
                        </a:spcAft>
                        <a:buClr>
                          <a:srgbClr val="314675"/>
                        </a:buClr>
                        <a:buSzPct val="110000"/>
                        <a:buFont typeface="Wingdings" pitchFamily="2" charset="2"/>
                        <a:buNone/>
                        <a:tabLst/>
                      </a:pPr>
                      <a:endParaRPr kumimoji="0" lang="nl-NL" sz="1100" b="0" i="0" u="none" strike="noStrike" cap="none" normalizeH="0" baseline="0" dirty="0">
                        <a:ln>
                          <a:noFill/>
                        </a:ln>
                        <a:solidFill>
                          <a:schemeClr val="tx1"/>
                        </a:solidFill>
                        <a:effectLst/>
                        <a:latin typeface="Trebuchet MS" pitchFamily="34" charset="0"/>
                      </a:endParaRPr>
                    </a:p>
                  </a:txBody>
                  <a:tcPr marT="34290" marB="34290" horzOverflow="overflow">
                    <a:lnL w="12700" cap="flat" cmpd="sng" algn="ctr">
                      <a:solidFill>
                        <a:srgbClr val="25126E"/>
                      </a:solidFill>
                      <a:prstDash val="solid"/>
                      <a:round/>
                      <a:headEnd type="none" w="med" len="med"/>
                      <a:tailEnd type="none" w="med" len="med"/>
                    </a:lnL>
                    <a:lnT w="12700" cap="flat" cmpd="sng" algn="ctr">
                      <a:solidFill>
                        <a:srgbClr val="25126E"/>
                      </a:solidFill>
                      <a:prstDash val="sysDash"/>
                      <a:round/>
                      <a:headEnd type="none" w="med" len="med"/>
                      <a:tailEnd type="none" w="med" len="med"/>
                    </a:lnT>
                    <a:lnB w="12700" cap="flat" cmpd="sng" algn="ctr">
                      <a:solidFill>
                        <a:srgbClr val="25126E"/>
                      </a:solidFill>
                      <a:prstDash val="sysDash"/>
                      <a:round/>
                      <a:headEnd type="none" w="med" len="med"/>
                      <a:tailEnd type="none" w="med" len="med"/>
                    </a:lnB>
                  </a:tcPr>
                </a:tc>
                <a:extLst>
                  <a:ext uri="{0D108BD9-81ED-4DB2-BD59-A6C34878D82A}">
                    <a16:rowId xmlns:a16="http://schemas.microsoft.com/office/drawing/2014/main" val="10002"/>
                  </a:ext>
                </a:extLst>
              </a:tr>
              <a:tr h="278130">
                <a:tc>
                  <a:txBody>
                    <a:bodyPr/>
                    <a:lstStyle/>
                    <a:p>
                      <a:pPr marL="0" marR="0" lvl="0" indent="0" algn="l" defTabSz="914400" rtl="0" eaLnBrk="1" fontAlgn="base" latinLnBrk="0" hangingPunct="1">
                        <a:lnSpc>
                          <a:spcPct val="100000"/>
                        </a:lnSpc>
                        <a:spcBef>
                          <a:spcPct val="0"/>
                        </a:spcBef>
                        <a:spcAft>
                          <a:spcPct val="0"/>
                        </a:spcAft>
                        <a:buClr>
                          <a:srgbClr val="314675"/>
                        </a:buClr>
                        <a:buSzPct val="110000"/>
                        <a:buFont typeface="Wingdings" pitchFamily="2" charset="2"/>
                        <a:buNone/>
                        <a:tabLst>
                          <a:tab pos="3175" algn="l"/>
                          <a:tab pos="571500" algn="l"/>
                        </a:tabLst>
                      </a:pPr>
                      <a:endParaRPr kumimoji="0" lang="nl-NL" sz="1100" b="0" i="0" u="none" strike="noStrike" cap="none" normalizeH="0" baseline="0" dirty="0">
                        <a:ln>
                          <a:noFill/>
                        </a:ln>
                        <a:solidFill>
                          <a:schemeClr val="tx1"/>
                        </a:solidFill>
                        <a:effectLst/>
                        <a:latin typeface="Trebuchet MS" pitchFamily="34" charset="0"/>
                        <a:ea typeface="Times New Roman" pitchFamily="18" charset="0"/>
                        <a:cs typeface="Arial" charset="0"/>
                      </a:endParaRPr>
                    </a:p>
                  </a:txBody>
                  <a:tcPr marT="34290" marB="34290" horzOverflow="overflow">
                    <a:lnR w="12700" cap="flat" cmpd="sng" algn="ctr">
                      <a:solidFill>
                        <a:srgbClr val="25126E"/>
                      </a:solidFill>
                      <a:prstDash val="solid"/>
                      <a:round/>
                      <a:headEnd type="none" w="med" len="med"/>
                      <a:tailEnd type="none" w="med" len="med"/>
                    </a:lnR>
                    <a:lnT w="12700" cap="flat" cmpd="sng" algn="ctr">
                      <a:solidFill>
                        <a:srgbClr val="25126E"/>
                      </a:solidFill>
                      <a:prstDash val="sysDash"/>
                      <a:round/>
                      <a:headEnd type="none" w="med" len="med"/>
                      <a:tailEnd type="none" w="med" len="med"/>
                    </a:lnT>
                    <a:lnB w="12700" cap="flat" cmpd="sng" algn="ctr">
                      <a:solidFill>
                        <a:srgbClr val="25126E"/>
                      </a:solidFill>
                      <a:prstDash val="sysDash"/>
                      <a:round/>
                      <a:headEnd type="none" w="med" len="med"/>
                      <a:tailEnd type="none" w="med" len="med"/>
                    </a:lnB>
                  </a:tcPr>
                </a:tc>
                <a:tc>
                  <a:txBody>
                    <a:bodyPr/>
                    <a:lstStyle/>
                    <a:p>
                      <a:pPr marL="0" marR="0" lvl="0" indent="0" algn="l" defTabSz="914400" rtl="0" eaLnBrk="1" fontAlgn="base" latinLnBrk="0" hangingPunct="1">
                        <a:lnSpc>
                          <a:spcPct val="100000"/>
                        </a:lnSpc>
                        <a:spcBef>
                          <a:spcPct val="0"/>
                        </a:spcBef>
                        <a:spcAft>
                          <a:spcPct val="0"/>
                        </a:spcAft>
                        <a:buClr>
                          <a:srgbClr val="314675"/>
                        </a:buClr>
                        <a:buSzPct val="110000"/>
                        <a:buFont typeface="Wingdings" pitchFamily="2" charset="2"/>
                        <a:buNone/>
                        <a:tabLst>
                          <a:tab pos="3175" algn="l"/>
                          <a:tab pos="571500" algn="l"/>
                        </a:tabLst>
                      </a:pPr>
                      <a:endParaRPr kumimoji="0" lang="nl-NL" sz="1100" b="0" i="0" u="none" strike="noStrike" cap="none" normalizeH="0" baseline="0" dirty="0">
                        <a:ln>
                          <a:noFill/>
                        </a:ln>
                        <a:solidFill>
                          <a:schemeClr val="tx1"/>
                        </a:solidFill>
                        <a:effectLst/>
                        <a:latin typeface="Trebuchet MS" pitchFamily="34" charset="0"/>
                        <a:ea typeface="Times New Roman" pitchFamily="18" charset="0"/>
                        <a:cs typeface="Arial" charset="0"/>
                      </a:endParaRPr>
                    </a:p>
                  </a:txBody>
                  <a:tcPr marT="34290" marB="34290" horzOverflow="overflow">
                    <a:lnL w="12700" cap="flat" cmpd="sng" algn="ctr">
                      <a:solidFill>
                        <a:srgbClr val="25126E"/>
                      </a:solidFill>
                      <a:prstDash val="solid"/>
                      <a:round/>
                      <a:headEnd type="none" w="med" len="med"/>
                      <a:tailEnd type="none" w="med" len="med"/>
                    </a:lnL>
                    <a:lnR w="12700" cap="flat" cmpd="sng" algn="ctr">
                      <a:solidFill>
                        <a:srgbClr val="25126E"/>
                      </a:solidFill>
                      <a:prstDash val="solid"/>
                      <a:round/>
                      <a:headEnd type="none" w="med" len="med"/>
                      <a:tailEnd type="none" w="med" len="med"/>
                    </a:lnR>
                    <a:lnT w="12700" cap="flat" cmpd="sng" algn="ctr">
                      <a:solidFill>
                        <a:srgbClr val="25126E"/>
                      </a:solidFill>
                      <a:prstDash val="sysDash"/>
                      <a:round/>
                      <a:headEnd type="none" w="med" len="med"/>
                      <a:tailEnd type="none" w="med" len="med"/>
                    </a:lnT>
                    <a:lnB w="12700" cap="flat" cmpd="sng" algn="ctr">
                      <a:solidFill>
                        <a:srgbClr val="25126E"/>
                      </a:solidFill>
                      <a:prstDash val="sysDash"/>
                      <a:round/>
                      <a:headEnd type="none" w="med" len="med"/>
                      <a:tailEnd type="none" w="med" len="med"/>
                    </a:lnB>
                  </a:tcPr>
                </a:tc>
                <a:tc>
                  <a:txBody>
                    <a:bodyPr/>
                    <a:lstStyle/>
                    <a:p>
                      <a:pPr marL="0" marR="0" lvl="0" indent="0" algn="l" defTabSz="914400" rtl="0" eaLnBrk="1" fontAlgn="base" latinLnBrk="0" hangingPunct="1">
                        <a:lnSpc>
                          <a:spcPct val="100000"/>
                        </a:lnSpc>
                        <a:spcBef>
                          <a:spcPct val="0"/>
                        </a:spcBef>
                        <a:spcAft>
                          <a:spcPct val="0"/>
                        </a:spcAft>
                        <a:buClr>
                          <a:srgbClr val="314675"/>
                        </a:buClr>
                        <a:buSzPct val="110000"/>
                        <a:buFont typeface="Wingdings" pitchFamily="2" charset="2"/>
                        <a:buNone/>
                        <a:tabLst>
                          <a:tab pos="3175" algn="l"/>
                          <a:tab pos="571500" algn="l"/>
                        </a:tabLst>
                      </a:pPr>
                      <a:endParaRPr kumimoji="0" lang="nl-NL" sz="1100" b="0" i="0" u="none" strike="noStrike" cap="none" normalizeH="0" baseline="0" dirty="0">
                        <a:ln>
                          <a:noFill/>
                        </a:ln>
                        <a:solidFill>
                          <a:schemeClr val="tx1"/>
                        </a:solidFill>
                        <a:effectLst/>
                        <a:latin typeface="Trebuchet MS" pitchFamily="34" charset="0"/>
                        <a:ea typeface="Times New Roman" pitchFamily="18" charset="0"/>
                        <a:cs typeface="Arial" charset="0"/>
                      </a:endParaRPr>
                    </a:p>
                  </a:txBody>
                  <a:tcPr marT="34290" marB="34290" horzOverflow="overflow">
                    <a:lnL w="12700" cap="flat" cmpd="sng" algn="ctr">
                      <a:solidFill>
                        <a:srgbClr val="25126E"/>
                      </a:solidFill>
                      <a:prstDash val="solid"/>
                      <a:round/>
                      <a:headEnd type="none" w="med" len="med"/>
                      <a:tailEnd type="none" w="med" len="med"/>
                    </a:lnL>
                    <a:lnT w="12700" cap="flat" cmpd="sng" algn="ctr">
                      <a:solidFill>
                        <a:srgbClr val="25126E"/>
                      </a:solidFill>
                      <a:prstDash val="sysDash"/>
                      <a:round/>
                      <a:headEnd type="none" w="med" len="med"/>
                      <a:tailEnd type="none" w="med" len="med"/>
                    </a:lnT>
                    <a:lnB w="12700" cap="flat" cmpd="sng" algn="ctr">
                      <a:solidFill>
                        <a:srgbClr val="25126E"/>
                      </a:solidFill>
                      <a:prstDash val="sysDash"/>
                      <a:round/>
                      <a:headEnd type="none" w="med" len="med"/>
                      <a:tailEnd type="none" w="med" len="med"/>
                    </a:lnB>
                  </a:tcPr>
                </a:tc>
                <a:extLst>
                  <a:ext uri="{0D108BD9-81ED-4DB2-BD59-A6C34878D82A}">
                    <a16:rowId xmlns:a16="http://schemas.microsoft.com/office/drawing/2014/main" val="10003"/>
                  </a:ext>
                </a:extLst>
              </a:tr>
              <a:tr h="278130">
                <a:tc>
                  <a:txBody>
                    <a:bodyPr/>
                    <a:lstStyle/>
                    <a:p>
                      <a:pPr marL="0" marR="0" lvl="0" indent="0" algn="l" defTabSz="914400" rtl="0" eaLnBrk="1" fontAlgn="base" latinLnBrk="0" hangingPunct="1">
                        <a:lnSpc>
                          <a:spcPct val="100000"/>
                        </a:lnSpc>
                        <a:spcBef>
                          <a:spcPct val="0"/>
                        </a:spcBef>
                        <a:spcAft>
                          <a:spcPct val="0"/>
                        </a:spcAft>
                        <a:buClr>
                          <a:srgbClr val="314675"/>
                        </a:buClr>
                        <a:buSzPct val="110000"/>
                        <a:buFont typeface="Wingdings" pitchFamily="2" charset="2"/>
                        <a:buNone/>
                        <a:tabLst>
                          <a:tab pos="3175" algn="l"/>
                          <a:tab pos="571500" algn="l"/>
                        </a:tabLst>
                      </a:pPr>
                      <a:endParaRPr kumimoji="0" lang="nl-NL" sz="1100" b="0" i="0" u="none" strike="noStrike" cap="none" normalizeH="0" baseline="0" dirty="0">
                        <a:ln>
                          <a:noFill/>
                        </a:ln>
                        <a:solidFill>
                          <a:schemeClr val="tx1"/>
                        </a:solidFill>
                        <a:effectLst/>
                        <a:latin typeface="Trebuchet MS" pitchFamily="34" charset="0"/>
                        <a:ea typeface="Times New Roman" pitchFamily="18" charset="0"/>
                        <a:cs typeface="Arial" charset="0"/>
                      </a:endParaRPr>
                    </a:p>
                  </a:txBody>
                  <a:tcPr marT="34290" marB="34290" horzOverflow="overflow">
                    <a:lnR w="12700" cap="flat" cmpd="sng" algn="ctr">
                      <a:solidFill>
                        <a:srgbClr val="25126E"/>
                      </a:solidFill>
                      <a:prstDash val="solid"/>
                      <a:round/>
                      <a:headEnd type="none" w="med" len="med"/>
                      <a:tailEnd type="none" w="med" len="med"/>
                    </a:lnR>
                    <a:lnT w="12700" cap="flat" cmpd="sng" algn="ctr">
                      <a:solidFill>
                        <a:srgbClr val="25126E"/>
                      </a:solidFill>
                      <a:prstDash val="sysDash"/>
                      <a:round/>
                      <a:headEnd type="none" w="med" len="med"/>
                      <a:tailEnd type="none" w="med" len="med"/>
                    </a:lnT>
                    <a:lnB w="12700" cap="flat" cmpd="sng" algn="ctr">
                      <a:solidFill>
                        <a:srgbClr val="25126E"/>
                      </a:solidFill>
                      <a:prstDash val="sysDash"/>
                      <a:round/>
                      <a:headEnd type="none" w="med" len="med"/>
                      <a:tailEnd type="none" w="med" len="med"/>
                    </a:lnB>
                  </a:tcPr>
                </a:tc>
                <a:tc>
                  <a:txBody>
                    <a:bodyPr/>
                    <a:lstStyle/>
                    <a:p>
                      <a:pPr marL="0" marR="0" lvl="0" indent="0" algn="l" defTabSz="914400" rtl="0" eaLnBrk="1" fontAlgn="base" latinLnBrk="0" hangingPunct="1">
                        <a:lnSpc>
                          <a:spcPct val="100000"/>
                        </a:lnSpc>
                        <a:spcBef>
                          <a:spcPct val="0"/>
                        </a:spcBef>
                        <a:spcAft>
                          <a:spcPct val="0"/>
                        </a:spcAft>
                        <a:buClr>
                          <a:srgbClr val="314675"/>
                        </a:buClr>
                        <a:buSzPct val="110000"/>
                        <a:buFont typeface="Wingdings" pitchFamily="2" charset="2"/>
                        <a:buNone/>
                        <a:tabLst>
                          <a:tab pos="3175" algn="l"/>
                          <a:tab pos="571500" algn="l"/>
                        </a:tabLst>
                      </a:pPr>
                      <a:endParaRPr kumimoji="0" lang="nl-NL" sz="1100" b="0" i="0" u="none" strike="noStrike" cap="none" normalizeH="0" baseline="0" dirty="0">
                        <a:ln>
                          <a:noFill/>
                        </a:ln>
                        <a:solidFill>
                          <a:schemeClr val="tx1"/>
                        </a:solidFill>
                        <a:effectLst/>
                        <a:latin typeface="Trebuchet MS" pitchFamily="34" charset="0"/>
                        <a:ea typeface="Times New Roman" pitchFamily="18" charset="0"/>
                        <a:cs typeface="Arial" charset="0"/>
                      </a:endParaRPr>
                    </a:p>
                  </a:txBody>
                  <a:tcPr marT="34290" marB="34290" horzOverflow="overflow">
                    <a:lnL w="12700" cap="flat" cmpd="sng" algn="ctr">
                      <a:solidFill>
                        <a:srgbClr val="25126E"/>
                      </a:solidFill>
                      <a:prstDash val="solid"/>
                      <a:round/>
                      <a:headEnd type="none" w="med" len="med"/>
                      <a:tailEnd type="none" w="med" len="med"/>
                    </a:lnL>
                    <a:lnR w="12700" cap="flat" cmpd="sng" algn="ctr">
                      <a:solidFill>
                        <a:srgbClr val="25126E"/>
                      </a:solidFill>
                      <a:prstDash val="solid"/>
                      <a:round/>
                      <a:headEnd type="none" w="med" len="med"/>
                      <a:tailEnd type="none" w="med" len="med"/>
                    </a:lnR>
                    <a:lnT w="12700" cap="flat" cmpd="sng" algn="ctr">
                      <a:solidFill>
                        <a:srgbClr val="25126E"/>
                      </a:solidFill>
                      <a:prstDash val="sysDash"/>
                      <a:round/>
                      <a:headEnd type="none" w="med" len="med"/>
                      <a:tailEnd type="none" w="med" len="med"/>
                    </a:lnT>
                    <a:lnB w="12700" cap="flat" cmpd="sng" algn="ctr">
                      <a:solidFill>
                        <a:srgbClr val="25126E"/>
                      </a:solidFill>
                      <a:prstDash val="sysDash"/>
                      <a:round/>
                      <a:headEnd type="none" w="med" len="med"/>
                      <a:tailEnd type="none" w="med" len="med"/>
                    </a:lnB>
                  </a:tcPr>
                </a:tc>
                <a:tc>
                  <a:txBody>
                    <a:bodyPr/>
                    <a:lstStyle/>
                    <a:p>
                      <a:pPr marL="0" marR="0" lvl="0" indent="0" algn="l" defTabSz="914400" rtl="0" eaLnBrk="1" fontAlgn="base" latinLnBrk="0" hangingPunct="1">
                        <a:lnSpc>
                          <a:spcPct val="100000"/>
                        </a:lnSpc>
                        <a:spcBef>
                          <a:spcPct val="0"/>
                        </a:spcBef>
                        <a:spcAft>
                          <a:spcPct val="0"/>
                        </a:spcAft>
                        <a:buClr>
                          <a:srgbClr val="314675"/>
                        </a:buClr>
                        <a:buSzPct val="110000"/>
                        <a:buFont typeface="Wingdings" pitchFamily="2" charset="2"/>
                        <a:buNone/>
                        <a:tabLst>
                          <a:tab pos="3175" algn="l"/>
                          <a:tab pos="571500" algn="l"/>
                        </a:tabLst>
                      </a:pPr>
                      <a:endParaRPr kumimoji="0" lang="nl-NL" sz="1100" b="0" i="0" u="none" strike="noStrike" cap="none" normalizeH="0" baseline="0" dirty="0">
                        <a:ln>
                          <a:noFill/>
                        </a:ln>
                        <a:solidFill>
                          <a:schemeClr val="tx1"/>
                        </a:solidFill>
                        <a:effectLst/>
                        <a:latin typeface="Trebuchet MS" pitchFamily="34" charset="0"/>
                        <a:ea typeface="Times New Roman" pitchFamily="18" charset="0"/>
                        <a:cs typeface="Arial" charset="0"/>
                      </a:endParaRPr>
                    </a:p>
                  </a:txBody>
                  <a:tcPr marT="34290" marB="34290" horzOverflow="overflow">
                    <a:lnL w="12700" cap="flat" cmpd="sng" algn="ctr">
                      <a:solidFill>
                        <a:srgbClr val="25126E"/>
                      </a:solidFill>
                      <a:prstDash val="solid"/>
                      <a:round/>
                      <a:headEnd type="none" w="med" len="med"/>
                      <a:tailEnd type="none" w="med" len="med"/>
                    </a:lnL>
                    <a:lnT w="12700" cap="flat" cmpd="sng" algn="ctr">
                      <a:solidFill>
                        <a:srgbClr val="25126E"/>
                      </a:solidFill>
                      <a:prstDash val="sysDash"/>
                      <a:round/>
                      <a:headEnd type="none" w="med" len="med"/>
                      <a:tailEnd type="none" w="med" len="med"/>
                    </a:lnT>
                    <a:lnB w="12700" cap="flat" cmpd="sng" algn="ctr">
                      <a:solidFill>
                        <a:srgbClr val="25126E"/>
                      </a:solidFill>
                      <a:prstDash val="sysDash"/>
                      <a:round/>
                      <a:headEnd type="none" w="med" len="med"/>
                      <a:tailEnd type="none" w="med" len="med"/>
                    </a:lnB>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609280416"/>
      </p:ext>
    </p:extLst>
  </p:cSld>
  <p:clrMap bg1="lt1" tx1="dk1" bg2="lt2" tx2="dk2" accent1="accent1" accent2="accent2" accent3="accent3" accent4="accent4" accent5="accent5" accent6="accent6" hlink="hlink" folHlink="folHlink"/>
  <p:sldLayoutIdLst>
    <p:sldLayoutId id="2147483731" r:id="rId1"/>
  </p:sldLayoutIdLst>
  <p:txStyles>
    <p:titleStyle>
      <a:lvl1pPr algn="l" defTabSz="914400" rtl="0" eaLnBrk="1" latinLnBrk="0" hangingPunct="1">
        <a:lnSpc>
          <a:spcPts val="3360"/>
        </a:lnSpc>
        <a:spcBef>
          <a:spcPct val="0"/>
        </a:spcBef>
        <a:buNone/>
        <a:defRPr sz="2800" b="1" i="0" kern="1200" baseline="0">
          <a:solidFill>
            <a:schemeClr val="tx2"/>
          </a:solidFill>
          <a:latin typeface="Trebuchet MS" pitchFamily="34" charset="0"/>
          <a:ea typeface="+mj-ea"/>
          <a:cs typeface="+mj-cs"/>
        </a:defRPr>
      </a:lvl1pPr>
    </p:titleStyle>
    <p:bodyStyle>
      <a:lvl1pPr marL="0" indent="0" algn="l" defTabSz="914400" rtl="0" eaLnBrk="1" latinLnBrk="0" hangingPunct="1">
        <a:spcBef>
          <a:spcPct val="20000"/>
        </a:spcBef>
        <a:buFont typeface="Arial" pitchFamily="34" charset="0"/>
        <a:buNone/>
        <a:defRPr sz="2200" kern="1200" baseline="0">
          <a:solidFill>
            <a:schemeClr val="tx1"/>
          </a:solidFill>
          <a:latin typeface="Trebuchet MS" pitchFamily="34" charset="0"/>
          <a:ea typeface="+mn-ea"/>
          <a:cs typeface="+mn-cs"/>
        </a:defRPr>
      </a:lvl1pPr>
      <a:lvl2pPr marL="176400" indent="-176400" algn="l" defTabSz="914400" rtl="0" eaLnBrk="1" latinLnBrk="0" hangingPunct="1">
        <a:spcBef>
          <a:spcPts val="0"/>
        </a:spcBef>
        <a:buClr>
          <a:schemeClr val="accent2"/>
        </a:buClr>
        <a:buFont typeface="Arial" pitchFamily="34" charset="0"/>
        <a:buChar char="•"/>
        <a:defRPr sz="2200" kern="1200" baseline="0">
          <a:solidFill>
            <a:schemeClr val="tx1"/>
          </a:solidFill>
          <a:latin typeface="Trebuchet MS" pitchFamily="34" charset="0"/>
          <a:ea typeface="+mn-ea"/>
          <a:cs typeface="+mn-cs"/>
        </a:defRPr>
      </a:lvl2pPr>
      <a:lvl3pPr marL="352800" indent="-176400" algn="l" defTabSz="914400" rtl="0" eaLnBrk="1" latinLnBrk="0" hangingPunct="1">
        <a:spcBef>
          <a:spcPts val="0"/>
        </a:spcBef>
        <a:buClr>
          <a:schemeClr val="accent2"/>
        </a:buClr>
        <a:buFont typeface="Arial" pitchFamily="34" charset="0"/>
        <a:buChar char="•"/>
        <a:defRPr sz="2000" kern="1200" baseline="0">
          <a:solidFill>
            <a:schemeClr val="tx1"/>
          </a:solidFill>
          <a:latin typeface="Trebuchet MS" pitchFamily="34" charset="0"/>
          <a:ea typeface="+mn-ea"/>
          <a:cs typeface="+mn-cs"/>
        </a:defRPr>
      </a:lvl3pPr>
      <a:lvl4pPr marL="529200" indent="-176400" algn="l" defTabSz="914400" rtl="0" eaLnBrk="1" latinLnBrk="0" hangingPunct="1">
        <a:spcBef>
          <a:spcPts val="0"/>
        </a:spcBef>
        <a:buClr>
          <a:schemeClr val="accent2"/>
        </a:buClr>
        <a:buFont typeface="Arial" pitchFamily="34" charset="0"/>
        <a:buChar char="•"/>
        <a:defRPr sz="2000" kern="1200" baseline="0">
          <a:solidFill>
            <a:schemeClr val="tx1"/>
          </a:solidFill>
          <a:latin typeface="Trebuchet MS" pitchFamily="34" charset="0"/>
          <a:ea typeface="+mn-ea"/>
          <a:cs typeface="+mn-cs"/>
        </a:defRPr>
      </a:lvl4pPr>
      <a:lvl5pPr marL="705600" indent="-176400" algn="l" defTabSz="914400" rtl="0" eaLnBrk="1" latinLnBrk="0" hangingPunct="1">
        <a:spcBef>
          <a:spcPts val="0"/>
        </a:spcBef>
        <a:buClr>
          <a:schemeClr val="accent2"/>
        </a:buClr>
        <a:buFont typeface="Arial" pitchFamily="34" charset="0"/>
        <a:buChar char="•"/>
        <a:defRPr sz="2000" kern="1200" baseline="0">
          <a:solidFill>
            <a:schemeClr val="tx1"/>
          </a:solidFill>
          <a:latin typeface="Trebuchet MS"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bg-B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40000" y="572400"/>
            <a:ext cx="7056000" cy="648000"/>
          </a:xfrm>
          <a:prstGeom prst="rect">
            <a:avLst/>
          </a:prstGeom>
        </p:spPr>
        <p:txBody>
          <a:bodyPr vert="horz" lIns="0" tIns="0" rIns="0" bIns="0" rtlCol="0" anchor="t" anchorCtr="0">
            <a:normAutofit/>
          </a:bodyPr>
          <a:lstStyle/>
          <a:p>
            <a:r>
              <a:rPr lang="en-US" dirty="0"/>
              <a:t>Click to edit Master title style</a:t>
            </a:r>
            <a:endParaRPr lang="nl-NL" dirty="0"/>
          </a:p>
        </p:txBody>
      </p:sp>
      <p:sp>
        <p:nvSpPr>
          <p:cNvPr id="4" name="TextBox 3"/>
          <p:cNvSpPr txBox="1"/>
          <p:nvPr userDrawn="1"/>
        </p:nvSpPr>
        <p:spPr>
          <a:xfrm>
            <a:off x="8388000" y="4943701"/>
            <a:ext cx="298800" cy="138499"/>
          </a:xfrm>
          <a:prstGeom prst="rect">
            <a:avLst/>
          </a:prstGeom>
          <a:noFill/>
        </p:spPr>
        <p:txBody>
          <a:bodyPr wrap="square" lIns="0" tIns="0" rIns="0" bIns="0" rtlCol="0">
            <a:spAutoFit/>
          </a:bodyPr>
          <a:lstStyle/>
          <a:p>
            <a:fld id="{AA59DD5B-CF16-4240-9DE5-631307747FAE}" type="slidenum">
              <a:rPr lang="nl-NL" sz="900" baseline="0" smtClean="0">
                <a:solidFill>
                  <a:schemeClr val="bg2"/>
                </a:solidFill>
                <a:latin typeface="Trebuchet MS" pitchFamily="34" charset="0"/>
              </a:rPr>
              <a:pPr/>
              <a:t>‹nr.›</a:t>
            </a:fld>
            <a:endParaRPr lang="nl-NL" sz="900" baseline="0" dirty="0">
              <a:solidFill>
                <a:schemeClr val="bg2"/>
              </a:solidFill>
              <a:latin typeface="Trebuchet MS" pitchFamily="34" charset="0"/>
            </a:endParaRPr>
          </a:p>
        </p:txBody>
      </p:sp>
      <p:sp>
        <p:nvSpPr>
          <p:cNvPr id="5" name="TextBox 4"/>
          <p:cNvSpPr txBox="1"/>
          <p:nvPr userDrawn="1"/>
        </p:nvSpPr>
        <p:spPr>
          <a:xfrm>
            <a:off x="4788000" y="4943701"/>
            <a:ext cx="864000" cy="138499"/>
          </a:xfrm>
          <a:prstGeom prst="rect">
            <a:avLst/>
          </a:prstGeom>
          <a:noFill/>
        </p:spPr>
        <p:txBody>
          <a:bodyPr wrap="square" lIns="0" tIns="0" rIns="0" bIns="0" rtlCol="0">
            <a:spAutoFit/>
          </a:bodyPr>
          <a:lstStyle/>
          <a:p>
            <a:r>
              <a:rPr lang="nl-NL" sz="900" baseline="0" dirty="0">
                <a:solidFill>
                  <a:schemeClr val="bg2"/>
                </a:solidFill>
                <a:latin typeface="Trebuchet MS" pitchFamily="34" charset="0"/>
              </a:rPr>
              <a:t>Date</a:t>
            </a:r>
          </a:p>
        </p:txBody>
      </p:sp>
      <p:sp>
        <p:nvSpPr>
          <p:cNvPr id="9" name="TextBox 8"/>
          <p:cNvSpPr txBox="1"/>
          <p:nvPr userDrawn="1"/>
        </p:nvSpPr>
        <p:spPr>
          <a:xfrm>
            <a:off x="6300000" y="4943701"/>
            <a:ext cx="2016000" cy="138499"/>
          </a:xfrm>
          <a:prstGeom prst="rect">
            <a:avLst/>
          </a:prstGeom>
          <a:noFill/>
        </p:spPr>
        <p:txBody>
          <a:bodyPr wrap="square" lIns="0" tIns="0" rIns="0" bIns="0" rtlCol="0">
            <a:spAutoFit/>
          </a:bodyPr>
          <a:lstStyle/>
          <a:p>
            <a:pPr algn="ctr"/>
            <a:r>
              <a:rPr lang="nl-NL" sz="900" baseline="0" dirty="0">
                <a:solidFill>
                  <a:schemeClr val="bg2"/>
                </a:solidFill>
                <a:latin typeface="Trebuchet MS" pitchFamily="34" charset="0"/>
              </a:rPr>
              <a:t>Author</a:t>
            </a:r>
          </a:p>
        </p:txBody>
      </p:sp>
      <p:graphicFrame>
        <p:nvGraphicFramePr>
          <p:cNvPr id="8" name="Tijdelijke aanduiding voor inhoud 6"/>
          <p:cNvGraphicFramePr>
            <a:graphicFrameLocks/>
          </p:cNvGraphicFramePr>
          <p:nvPr userDrawn="1">
            <p:extLst>
              <p:ext uri="{D42A27DB-BD31-4B8C-83A1-F6EECF244321}">
                <p14:modId xmlns:p14="http://schemas.microsoft.com/office/powerpoint/2010/main" val="4121759927"/>
              </p:ext>
            </p:extLst>
          </p:nvPr>
        </p:nvGraphicFramePr>
        <p:xfrm>
          <a:off x="313200" y="1058400"/>
          <a:ext cx="8496000" cy="29520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510371978"/>
      </p:ext>
    </p:extLst>
  </p:cSld>
  <p:clrMap bg1="lt1" tx1="dk1" bg2="lt2" tx2="dk2" accent1="accent1" accent2="accent2" accent3="accent3" accent4="accent4" accent5="accent5" accent6="accent6" hlink="hlink" folHlink="folHlink"/>
  <p:sldLayoutIdLst>
    <p:sldLayoutId id="2147483732" r:id="rId1"/>
  </p:sldLayoutIdLst>
  <p:txStyles>
    <p:titleStyle>
      <a:lvl1pPr algn="l" defTabSz="914400" rtl="0" eaLnBrk="1" latinLnBrk="0" hangingPunct="1">
        <a:lnSpc>
          <a:spcPts val="3360"/>
        </a:lnSpc>
        <a:spcBef>
          <a:spcPct val="0"/>
        </a:spcBef>
        <a:buNone/>
        <a:defRPr sz="2800" b="1" i="0" kern="1200" baseline="0">
          <a:solidFill>
            <a:schemeClr val="tx2"/>
          </a:solidFill>
          <a:latin typeface="Trebuchet MS" pitchFamily="34" charset="0"/>
          <a:ea typeface="+mj-ea"/>
          <a:cs typeface="+mj-cs"/>
        </a:defRPr>
      </a:lvl1pPr>
    </p:titleStyle>
    <p:bodyStyle>
      <a:lvl1pPr marL="0" indent="0" algn="l" defTabSz="914400" rtl="0" eaLnBrk="1" latinLnBrk="0" hangingPunct="1">
        <a:spcBef>
          <a:spcPct val="20000"/>
        </a:spcBef>
        <a:buFont typeface="Arial" pitchFamily="34" charset="0"/>
        <a:buNone/>
        <a:defRPr sz="2200" kern="1200" baseline="0">
          <a:solidFill>
            <a:schemeClr val="tx1"/>
          </a:solidFill>
          <a:latin typeface="Trebuchet MS" pitchFamily="34" charset="0"/>
          <a:ea typeface="+mn-ea"/>
          <a:cs typeface="+mn-cs"/>
        </a:defRPr>
      </a:lvl1pPr>
      <a:lvl2pPr marL="176400" indent="-176400" algn="l" defTabSz="914400" rtl="0" eaLnBrk="1" latinLnBrk="0" hangingPunct="1">
        <a:spcBef>
          <a:spcPts val="0"/>
        </a:spcBef>
        <a:buClr>
          <a:schemeClr val="accent2"/>
        </a:buClr>
        <a:buFont typeface="Arial" pitchFamily="34" charset="0"/>
        <a:buChar char="•"/>
        <a:defRPr sz="2200" kern="1200" baseline="0">
          <a:solidFill>
            <a:schemeClr val="tx1"/>
          </a:solidFill>
          <a:latin typeface="Trebuchet MS" pitchFamily="34" charset="0"/>
          <a:ea typeface="+mn-ea"/>
          <a:cs typeface="+mn-cs"/>
        </a:defRPr>
      </a:lvl2pPr>
      <a:lvl3pPr marL="352800" indent="-176400" algn="l" defTabSz="914400" rtl="0" eaLnBrk="1" latinLnBrk="0" hangingPunct="1">
        <a:spcBef>
          <a:spcPts val="0"/>
        </a:spcBef>
        <a:buClr>
          <a:schemeClr val="accent2"/>
        </a:buClr>
        <a:buFont typeface="Arial" pitchFamily="34" charset="0"/>
        <a:buChar char="•"/>
        <a:defRPr sz="2000" kern="1200" baseline="0">
          <a:solidFill>
            <a:schemeClr val="tx1"/>
          </a:solidFill>
          <a:latin typeface="Trebuchet MS" pitchFamily="34" charset="0"/>
          <a:ea typeface="+mn-ea"/>
          <a:cs typeface="+mn-cs"/>
        </a:defRPr>
      </a:lvl3pPr>
      <a:lvl4pPr marL="529200" indent="-176400" algn="l" defTabSz="914400" rtl="0" eaLnBrk="1" latinLnBrk="0" hangingPunct="1">
        <a:spcBef>
          <a:spcPts val="0"/>
        </a:spcBef>
        <a:buClr>
          <a:schemeClr val="accent2"/>
        </a:buClr>
        <a:buFont typeface="Arial" pitchFamily="34" charset="0"/>
        <a:buChar char="•"/>
        <a:defRPr sz="2000" kern="1200" baseline="0">
          <a:solidFill>
            <a:schemeClr val="tx1"/>
          </a:solidFill>
          <a:latin typeface="Trebuchet MS" pitchFamily="34" charset="0"/>
          <a:ea typeface="+mn-ea"/>
          <a:cs typeface="+mn-cs"/>
        </a:defRPr>
      </a:lvl4pPr>
      <a:lvl5pPr marL="705600" indent="-176400" algn="l" defTabSz="914400" rtl="0" eaLnBrk="1" latinLnBrk="0" hangingPunct="1">
        <a:spcBef>
          <a:spcPts val="0"/>
        </a:spcBef>
        <a:buClr>
          <a:schemeClr val="accent2"/>
        </a:buClr>
        <a:buFont typeface="Arial" pitchFamily="34" charset="0"/>
        <a:buChar char="•"/>
        <a:defRPr sz="2000" kern="1200" baseline="0">
          <a:solidFill>
            <a:schemeClr val="tx1"/>
          </a:solidFill>
          <a:latin typeface="Trebuchet MS"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bg-B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hyperlink" Target="https://www.summacollege.nl/studenteninformatie/onderwijs-en-examenregelingen" TargetMode="External"/><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name="nn256">
    <p:bg>
      <p:bgPr>
        <a:solidFill>
          <a:schemeClr val="bg1"/>
        </a:solidFill>
        <a:effectLst/>
      </p:bgPr>
    </p:bg>
    <p:spTree>
      <p:nvGrpSpPr>
        <p:cNvPr id="1" name=""/>
        <p:cNvGrpSpPr/>
        <p:nvPr/>
      </p:nvGrpSpPr>
      <p:grpSpPr>
        <a:xfrm>
          <a:off x="0" y="0"/>
          <a:ext cx="0" cy="0"/>
          <a:chOff x="0" y="0"/>
          <a:chExt cx="0" cy="0"/>
        </a:xfrm>
      </p:grpSpPr>
      <p:pic>
        <p:nvPicPr>
          <p:cNvPr id="6" name="Afbeelding 4" descr="lijnengrid.png">
            <a:extLst>
              <a:ext uri="{FF2B5EF4-FFF2-40B4-BE49-F238E27FC236}">
                <a16:creationId xmlns:a16="http://schemas.microsoft.com/office/drawing/2014/main" id="{642F0EE6-9C21-46CD-B035-CA4C52EECE7A}"/>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9793" t="28265" r="44257" b="48974"/>
          <a:stretch/>
        </p:blipFill>
        <p:spPr>
          <a:xfrm>
            <a:off x="313200" y="2145643"/>
            <a:ext cx="4572000" cy="1047500"/>
          </a:xfrm>
          <a:prstGeom prst="rect">
            <a:avLst/>
          </a:prstGeom>
        </p:spPr>
      </p:pic>
      <p:sp>
        <p:nvSpPr>
          <p:cNvPr id="4" name="Title 3"/>
          <p:cNvSpPr>
            <a:spLocks noGrp="1"/>
          </p:cNvSpPr>
          <p:nvPr>
            <p:ph type="ctrTitle"/>
          </p:nvPr>
        </p:nvSpPr>
        <p:spPr>
          <a:xfrm>
            <a:off x="432000" y="2214000"/>
            <a:ext cx="4284016" cy="1233900"/>
          </a:xfrm>
          <a:noFill/>
        </p:spPr>
        <p:txBody>
          <a:bodyPr>
            <a:normAutofit/>
          </a:bodyPr>
          <a:lstStyle/>
          <a:p>
            <a:pPr algn="l">
              <a:lnSpc>
                <a:spcPct val="100000"/>
              </a:lnSpc>
            </a:pPr>
            <a:r>
              <a:rPr lang="nl-NL" sz="2800" dirty="0">
                <a:latin typeface="Trebuchet MS"/>
              </a:rPr>
              <a:t>Project 4</a:t>
            </a:r>
            <a:br>
              <a:rPr lang="nl-NL" sz="2800" dirty="0"/>
            </a:br>
            <a:r>
              <a:rPr lang="nl-NL" sz="2800" dirty="0">
                <a:latin typeface="Trebuchet MS"/>
              </a:rPr>
              <a:t>Studiejaar 2</a:t>
            </a:r>
          </a:p>
        </p:txBody>
      </p:sp>
      <p:sp>
        <p:nvSpPr>
          <p:cNvPr id="8" name="Rectangle 7"/>
          <p:cNvSpPr/>
          <p:nvPr/>
        </p:nvSpPr>
        <p:spPr>
          <a:xfrm>
            <a:off x="7178400" y="3923100"/>
            <a:ext cx="1674000" cy="966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Tree>
    <p:extLst>
      <p:ext uri="{BB962C8B-B14F-4D97-AF65-F5344CB8AC3E}">
        <p14:creationId xmlns:p14="http://schemas.microsoft.com/office/powerpoint/2010/main" val="16258159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nl-NL" dirty="0">
                <a:latin typeface="Trebuchet MS"/>
              </a:rPr>
              <a:t>Project 4</a:t>
            </a:r>
            <a:endParaRPr lang="nl-NL" dirty="0"/>
          </a:p>
        </p:txBody>
      </p:sp>
      <p:sp>
        <p:nvSpPr>
          <p:cNvPr id="9" name="Text Placeholder 8"/>
          <p:cNvSpPr>
            <a:spLocks noGrp="1"/>
          </p:cNvSpPr>
          <p:nvPr>
            <p:ph type="body" idx="1"/>
          </p:nvPr>
        </p:nvSpPr>
        <p:spPr>
          <a:xfrm>
            <a:off x="313200" y="1058400"/>
            <a:ext cx="8496000" cy="2952000"/>
          </a:xfrm>
        </p:spPr>
        <p:txBody>
          <a:bodyPr vert="horz" lIns="0" tIns="0" rIns="0" bIns="0" rtlCol="0" anchor="t">
            <a:normAutofit/>
          </a:bodyPr>
          <a:lstStyle/>
          <a:p>
            <a:pPr marL="168910" indent="-168910"/>
            <a:r>
              <a:rPr lang="nl-NL" dirty="0"/>
              <a:t>Zie bijlage</a:t>
            </a:r>
            <a:endParaRPr lang="nl-NL"/>
          </a:p>
          <a:p>
            <a:pPr marL="337820" lvl="1" indent="-168910"/>
            <a:r>
              <a:rPr lang="nl-NL" dirty="0">
                <a:latin typeface="Trebuchet MS"/>
              </a:rPr>
              <a:t>DD 1/2</a:t>
            </a:r>
            <a:endParaRPr lang="nl-NL" dirty="0"/>
          </a:p>
          <a:p>
            <a:pPr marL="337820" lvl="1" indent="-168910"/>
            <a:r>
              <a:rPr lang="nl-NL" dirty="0" err="1">
                <a:latin typeface="Trebuchet MS"/>
              </a:rPr>
              <a:t>Laravel</a:t>
            </a:r>
            <a:r>
              <a:rPr lang="nl-NL" dirty="0">
                <a:latin typeface="Trebuchet MS"/>
              </a:rPr>
              <a:t> 1/ 2</a:t>
            </a:r>
          </a:p>
          <a:p>
            <a:pPr marL="337820" lvl="1" indent="-168910"/>
            <a:r>
              <a:rPr lang="nl-NL" dirty="0">
                <a:latin typeface="Trebuchet MS"/>
              </a:rPr>
              <a:t>SDLC 1/2</a:t>
            </a:r>
          </a:p>
        </p:txBody>
      </p:sp>
      <p:sp>
        <p:nvSpPr>
          <p:cNvPr id="10" name="Text Placeholder 9"/>
          <p:cNvSpPr>
            <a:spLocks noGrp="1"/>
          </p:cNvSpPr>
          <p:nvPr>
            <p:ph type="body" sz="quarter" idx="10"/>
          </p:nvPr>
        </p:nvSpPr>
        <p:spPr/>
        <p:txBody>
          <a:bodyPr vert="horz" lIns="0" tIns="0" rIns="0" bIns="0" rtlCol="0" anchor="t">
            <a:noAutofit/>
          </a:bodyPr>
          <a:lstStyle/>
          <a:p>
            <a:r>
              <a:rPr lang="nl-NL" dirty="0">
                <a:latin typeface="Trebuchet MS"/>
              </a:rPr>
              <a:t>Beoordeling – Inhalen </a:t>
            </a:r>
            <a:endParaRPr lang="nl-NL" dirty="0"/>
          </a:p>
        </p:txBody>
      </p:sp>
    </p:spTree>
    <p:extLst>
      <p:ext uri="{BB962C8B-B14F-4D97-AF65-F5344CB8AC3E}">
        <p14:creationId xmlns:p14="http://schemas.microsoft.com/office/powerpoint/2010/main" val="12469078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nl-NL" dirty="0">
                <a:latin typeface="Trebuchet MS"/>
              </a:rPr>
              <a:t>Project 4</a:t>
            </a:r>
          </a:p>
        </p:txBody>
      </p:sp>
      <p:sp>
        <p:nvSpPr>
          <p:cNvPr id="9" name="Text Placeholder 8"/>
          <p:cNvSpPr>
            <a:spLocks noGrp="1"/>
          </p:cNvSpPr>
          <p:nvPr>
            <p:ph type="body" idx="1"/>
          </p:nvPr>
        </p:nvSpPr>
        <p:spPr>
          <a:xfrm>
            <a:off x="313200" y="1058400"/>
            <a:ext cx="8496000" cy="2952000"/>
          </a:xfrm>
        </p:spPr>
        <p:txBody>
          <a:bodyPr vert="horz" lIns="0" tIns="0" rIns="0" bIns="0" rtlCol="0" anchor="t">
            <a:normAutofit/>
          </a:bodyPr>
          <a:lstStyle/>
          <a:p>
            <a:pPr marL="168910" indent="-168910"/>
            <a:r>
              <a:rPr lang="nl-NL" dirty="0" err="1">
                <a:latin typeface="Trebuchet MS"/>
              </a:rPr>
              <a:t>Één</a:t>
            </a:r>
            <a:r>
              <a:rPr lang="nl-NL" dirty="0">
                <a:latin typeface="Trebuchet MS"/>
              </a:rPr>
              <a:t> lid van het team: maakt 1 </a:t>
            </a:r>
            <a:r>
              <a:rPr lang="nl-NL" b="1" dirty="0">
                <a:latin typeface="Trebuchet MS"/>
              </a:rPr>
              <a:t>public </a:t>
            </a:r>
            <a:r>
              <a:rPr lang="nl-NL" dirty="0" err="1">
                <a:latin typeface="Trebuchet MS"/>
              </a:rPr>
              <a:t>repository</a:t>
            </a:r>
            <a:r>
              <a:rPr lang="nl-NL" dirty="0">
                <a:latin typeface="Trebuchet MS"/>
              </a:rPr>
              <a:t> t.b.v. code en documentatie.</a:t>
            </a:r>
            <a:endParaRPr lang="nl-NL">
              <a:latin typeface="Trebuchet MS"/>
            </a:endParaRPr>
          </a:p>
          <a:p>
            <a:pPr marL="337820" lvl="1" indent="-168910"/>
            <a:r>
              <a:rPr lang="nl-NL" dirty="0"/>
              <a:t>Zet de link van de </a:t>
            </a:r>
            <a:r>
              <a:rPr lang="nl-NL" dirty="0" err="1"/>
              <a:t>repository</a:t>
            </a:r>
            <a:r>
              <a:rPr lang="nl-NL" dirty="0"/>
              <a:t> in de groepsopdracht op </a:t>
            </a:r>
            <a:r>
              <a:rPr lang="nl-NL" dirty="0" err="1"/>
              <a:t>ItsLearning</a:t>
            </a:r>
            <a:r>
              <a:rPr lang="nl-NL" dirty="0"/>
              <a:t>.</a:t>
            </a:r>
          </a:p>
          <a:p>
            <a:pPr marL="337820" lvl="1" indent="-168910"/>
            <a:r>
              <a:rPr lang="nl-NL" dirty="0"/>
              <a:t>Nodigt zijn teamleden uit, zodat deze toegang tot de </a:t>
            </a:r>
            <a:r>
              <a:rPr lang="nl-NL" dirty="0" err="1"/>
              <a:t>repository</a:t>
            </a:r>
            <a:r>
              <a:rPr lang="nl-NL" dirty="0"/>
              <a:t> hebben.</a:t>
            </a:r>
          </a:p>
          <a:p>
            <a:pPr marL="337820" lvl="1" indent="-168910"/>
            <a:endParaRPr lang="nl-NL" dirty="0"/>
          </a:p>
          <a:p>
            <a:pPr marL="168910" indent="-168910"/>
            <a:r>
              <a:rPr lang="nl-NL" dirty="0"/>
              <a:t>Overige ontwikkelaars accepteren de uitnodiging zodat ze kunnen samenwerken in de </a:t>
            </a:r>
            <a:r>
              <a:rPr lang="nl-NL" dirty="0" err="1"/>
              <a:t>repository</a:t>
            </a:r>
            <a:r>
              <a:rPr lang="nl-NL" dirty="0"/>
              <a:t>.</a:t>
            </a:r>
          </a:p>
          <a:p>
            <a:pPr marL="168910" indent="-168910"/>
            <a:endParaRPr lang="nl-NL" dirty="0"/>
          </a:p>
          <a:p>
            <a:pPr marL="168910" indent="-168910"/>
            <a:r>
              <a:rPr lang="nl-NL" dirty="0">
                <a:latin typeface="Trebuchet MS"/>
              </a:rPr>
              <a:t>Het team zorgt dat er een scrumboard is met tenminste kolommen voor:</a:t>
            </a:r>
            <a:endParaRPr lang="nl-NL" dirty="0"/>
          </a:p>
          <a:p>
            <a:pPr marL="337820" lvl="1" indent="-168910"/>
            <a:r>
              <a:rPr lang="nl-NL" dirty="0"/>
              <a:t>product back log, sprint back log, </a:t>
            </a:r>
            <a:r>
              <a:rPr lang="nl-NL" dirty="0" err="1"/>
              <a:t>doing</a:t>
            </a:r>
            <a:r>
              <a:rPr lang="nl-NL" dirty="0"/>
              <a:t>, </a:t>
            </a:r>
            <a:r>
              <a:rPr lang="nl-NL" dirty="0" err="1"/>
              <a:t>done</a:t>
            </a:r>
            <a:r>
              <a:rPr lang="nl-NL" dirty="0"/>
              <a:t>.</a:t>
            </a:r>
          </a:p>
          <a:p>
            <a:pPr marL="168910" indent="-168910"/>
            <a:endParaRPr lang="nl-NL" dirty="0"/>
          </a:p>
          <a:p>
            <a:pPr marL="168910" indent="-168910"/>
            <a:r>
              <a:rPr lang="nl-NL" dirty="0">
                <a:latin typeface="Trebuchet MS"/>
              </a:rPr>
              <a:t>Het team zorgt ervoor dat alle user story's op volgorde van prioriteit in de back log komen te staan.</a:t>
            </a:r>
          </a:p>
        </p:txBody>
      </p:sp>
      <p:sp>
        <p:nvSpPr>
          <p:cNvPr id="10" name="Text Placeholder 9"/>
          <p:cNvSpPr>
            <a:spLocks noGrp="1"/>
          </p:cNvSpPr>
          <p:nvPr>
            <p:ph type="body" sz="quarter" idx="10"/>
          </p:nvPr>
        </p:nvSpPr>
        <p:spPr/>
        <p:txBody>
          <a:bodyPr/>
          <a:lstStyle/>
          <a:p>
            <a:r>
              <a:rPr lang="nl-NL" dirty="0"/>
              <a:t>Waar je mee begint (1/2)</a:t>
            </a:r>
          </a:p>
        </p:txBody>
      </p:sp>
    </p:spTree>
    <p:extLst>
      <p:ext uri="{BB962C8B-B14F-4D97-AF65-F5344CB8AC3E}">
        <p14:creationId xmlns:p14="http://schemas.microsoft.com/office/powerpoint/2010/main" val="36634997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nl-NL" dirty="0">
                <a:latin typeface="Trebuchet MS"/>
              </a:rPr>
              <a:t>Project 4</a:t>
            </a:r>
            <a:endParaRPr lang="nl-NL" dirty="0"/>
          </a:p>
        </p:txBody>
      </p:sp>
      <p:sp>
        <p:nvSpPr>
          <p:cNvPr id="9" name="Text Placeholder 8"/>
          <p:cNvSpPr>
            <a:spLocks noGrp="1"/>
          </p:cNvSpPr>
          <p:nvPr>
            <p:ph type="body" idx="1"/>
          </p:nvPr>
        </p:nvSpPr>
        <p:spPr>
          <a:xfrm>
            <a:off x="313200" y="1058400"/>
            <a:ext cx="8496000" cy="2952000"/>
          </a:xfrm>
        </p:spPr>
        <p:txBody>
          <a:bodyPr vert="horz" lIns="0" tIns="0" rIns="0" bIns="0" rtlCol="0" anchor="t">
            <a:normAutofit/>
          </a:bodyPr>
          <a:lstStyle/>
          <a:p>
            <a:pPr marL="168910" indent="-168910"/>
            <a:r>
              <a:rPr lang="nl-NL" dirty="0">
                <a:latin typeface="Trebuchet MS"/>
              </a:rPr>
              <a:t>Je gaat niet naar huis voordat jouw gehele team:</a:t>
            </a:r>
          </a:p>
          <a:p>
            <a:pPr marL="337820" lvl="1" indent="-168910"/>
            <a:r>
              <a:rPr lang="nl-NL" dirty="0">
                <a:latin typeface="Trebuchet MS"/>
              </a:rPr>
              <a:t>Je computer up </a:t>
            </a:r>
            <a:r>
              <a:rPr lang="nl-NL" dirty="0" err="1">
                <a:latin typeface="Trebuchet MS"/>
              </a:rPr>
              <a:t>to</a:t>
            </a:r>
            <a:r>
              <a:rPr lang="nl-NL" dirty="0">
                <a:latin typeface="Trebuchet MS"/>
              </a:rPr>
              <a:t> date hebt, </a:t>
            </a:r>
            <a:r>
              <a:rPr lang="nl-NL" dirty="0" err="1">
                <a:latin typeface="Trebuchet MS"/>
              </a:rPr>
              <a:t>dwz</a:t>
            </a:r>
            <a:r>
              <a:rPr lang="nl-NL" dirty="0">
                <a:latin typeface="Trebuchet MS"/>
              </a:rPr>
              <a:t>: meest recente (</a:t>
            </a:r>
            <a:r>
              <a:rPr lang="nl-NL" dirty="0" err="1">
                <a:latin typeface="Trebuchet MS"/>
              </a:rPr>
              <a:t>Laravel</a:t>
            </a:r>
            <a:r>
              <a:rPr lang="nl-NL" dirty="0">
                <a:latin typeface="Trebuchet MS"/>
              </a:rPr>
              <a:t> 11) versies van PHP, etc.</a:t>
            </a:r>
          </a:p>
          <a:p>
            <a:pPr marL="337820" lvl="1" indent="-168910"/>
            <a:r>
              <a:rPr lang="nl-NL" i="1" dirty="0"/>
              <a:t>Tijdens het project wordt hier niet meer aan geprutst.</a:t>
            </a:r>
          </a:p>
          <a:p>
            <a:pPr marL="168910" indent="-168910"/>
            <a:endParaRPr lang="nl-NL" dirty="0"/>
          </a:p>
          <a:p>
            <a:pPr marL="168910" indent="-168910"/>
            <a:r>
              <a:rPr lang="nl-NL" dirty="0"/>
              <a:t>De goeden lijden onder de slechten</a:t>
            </a:r>
          </a:p>
          <a:p>
            <a:pPr marL="507365" lvl="2" indent="-168910"/>
            <a:r>
              <a:rPr lang="nl-NL" dirty="0">
                <a:solidFill>
                  <a:srgbClr val="FF0000"/>
                </a:solidFill>
              </a:rPr>
              <a:t>Dat doe ik straks thuis wel</a:t>
            </a:r>
            <a:r>
              <a:rPr lang="nl-NL" dirty="0"/>
              <a:t> </a:t>
            </a:r>
            <a:r>
              <a:rPr lang="nl-NL" dirty="0">
                <a:sym typeface="Wingdings" panose="05000000000000000000" pitchFamily="2" charset="2"/>
              </a:rPr>
              <a:t> Dit is dus niet ok.</a:t>
            </a:r>
            <a:endParaRPr lang="nl-NL" dirty="0"/>
          </a:p>
          <a:p>
            <a:pPr marL="507365" lvl="2" indent="-168910"/>
            <a:r>
              <a:rPr lang="nl-NL" dirty="0"/>
              <a:t>Er zijn teveel studenten die dat vervolgens niet doen. </a:t>
            </a:r>
          </a:p>
          <a:p>
            <a:pPr marL="337820" lvl="1" indent="-168910"/>
            <a:endParaRPr lang="nl-NL" dirty="0"/>
          </a:p>
          <a:p>
            <a:pPr marL="337820" lvl="1" indent="-168910"/>
            <a:r>
              <a:rPr lang="nl-NL" dirty="0">
                <a:solidFill>
                  <a:srgbClr val="FF0000"/>
                </a:solidFill>
              </a:rPr>
              <a:t>Heb je na dag 1 versieproblemen, dan los je die zelf buiten het team op. </a:t>
            </a:r>
          </a:p>
          <a:p>
            <a:pPr marL="337820" lvl="1" indent="-168910"/>
            <a:endParaRPr lang="nl-NL" dirty="0"/>
          </a:p>
          <a:p>
            <a:pPr marL="507365" lvl="2" indent="-168910"/>
            <a:endParaRPr lang="nl-NL" dirty="0"/>
          </a:p>
        </p:txBody>
      </p:sp>
      <p:sp>
        <p:nvSpPr>
          <p:cNvPr id="10" name="Text Placeholder 9"/>
          <p:cNvSpPr>
            <a:spLocks noGrp="1"/>
          </p:cNvSpPr>
          <p:nvPr>
            <p:ph type="body" sz="quarter" idx="10"/>
          </p:nvPr>
        </p:nvSpPr>
        <p:spPr/>
        <p:txBody>
          <a:bodyPr/>
          <a:lstStyle/>
          <a:p>
            <a:r>
              <a:rPr lang="nl-NL" dirty="0"/>
              <a:t>Waar je mee begint (2/2)</a:t>
            </a:r>
          </a:p>
        </p:txBody>
      </p:sp>
    </p:spTree>
    <p:extLst>
      <p:ext uri="{BB962C8B-B14F-4D97-AF65-F5344CB8AC3E}">
        <p14:creationId xmlns:p14="http://schemas.microsoft.com/office/powerpoint/2010/main" val="4915998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nl-NL" dirty="0">
                <a:latin typeface="Trebuchet MS"/>
              </a:rPr>
              <a:t>Project 4</a:t>
            </a:r>
            <a:endParaRPr lang="nl-NL" dirty="0"/>
          </a:p>
        </p:txBody>
      </p:sp>
      <p:sp>
        <p:nvSpPr>
          <p:cNvPr id="9" name="Text Placeholder 8"/>
          <p:cNvSpPr>
            <a:spLocks noGrp="1"/>
          </p:cNvSpPr>
          <p:nvPr>
            <p:ph type="body" idx="1"/>
          </p:nvPr>
        </p:nvSpPr>
        <p:spPr>
          <a:xfrm>
            <a:off x="313200" y="1058400"/>
            <a:ext cx="8496000" cy="2952000"/>
          </a:xfrm>
        </p:spPr>
        <p:txBody>
          <a:bodyPr vert="horz" lIns="0" tIns="0" rIns="0" bIns="0" rtlCol="0" anchor="t">
            <a:normAutofit lnSpcReduction="10000"/>
          </a:bodyPr>
          <a:lstStyle/>
          <a:p>
            <a:pPr marL="168910" indent="-168910"/>
            <a:r>
              <a:rPr lang="nl-NL" dirty="0"/>
              <a:t>Je zorgt er tenminste dagelijks voor dat jouw werk met jouw medeteamleden is gesynchroniseerd</a:t>
            </a:r>
            <a:endParaRPr lang="nl-NL"/>
          </a:p>
          <a:p>
            <a:pPr marL="168910" indent="-168910"/>
            <a:endParaRPr lang="nl-NL" dirty="0"/>
          </a:p>
          <a:p>
            <a:pPr marL="168910" indent="-168910"/>
            <a:r>
              <a:rPr lang="nl-NL" dirty="0">
                <a:latin typeface="Trebuchet MS"/>
              </a:rPr>
              <a:t>Je gaat pas werken in een bestand, als je weet dat dit de versie van </a:t>
            </a:r>
            <a:r>
              <a:rPr lang="nl-NL" dirty="0" err="1">
                <a:latin typeface="Trebuchet MS"/>
              </a:rPr>
              <a:t>Github</a:t>
            </a:r>
            <a:r>
              <a:rPr lang="nl-NL" dirty="0">
                <a:latin typeface="Trebuchet MS"/>
              </a:rPr>
              <a:t> is, en er niemand anders in dat bestand werkt. </a:t>
            </a:r>
            <a:endParaRPr lang="nl-NL" dirty="0"/>
          </a:p>
          <a:p>
            <a:pPr marL="168910" indent="-168910"/>
            <a:endParaRPr lang="nl-NL" dirty="0"/>
          </a:p>
          <a:p>
            <a:pPr marL="337820" lvl="1" indent="-168910"/>
            <a:r>
              <a:rPr lang="nl-NL" dirty="0"/>
              <a:t>Dus communicatie tijdens het project is cruciaal. </a:t>
            </a:r>
          </a:p>
          <a:p>
            <a:pPr marL="168910" indent="-168910"/>
            <a:endParaRPr lang="nl-NL" dirty="0"/>
          </a:p>
          <a:p>
            <a:pPr marL="168910" indent="-168910"/>
            <a:r>
              <a:rPr lang="nl-NL" dirty="0">
                <a:latin typeface="Trebuchet MS"/>
              </a:rPr>
              <a:t>Krijg je versieconflict? Dan heb jezelf of heeft een van jouw teamleden, blijkbaar niet aan deze regel gehouden</a:t>
            </a:r>
          </a:p>
          <a:p>
            <a:pPr marL="337820" lvl="1" indent="-168910"/>
            <a:r>
              <a:rPr lang="nl-NL" dirty="0">
                <a:solidFill>
                  <a:srgbClr val="FF0000"/>
                </a:solidFill>
              </a:rPr>
              <a:t>Let op: </a:t>
            </a:r>
          </a:p>
          <a:p>
            <a:pPr marL="507365" lvl="2" indent="-168910"/>
            <a:r>
              <a:rPr lang="nl-NL" dirty="0">
                <a:solidFill>
                  <a:srgbClr val="FF0000"/>
                </a:solidFill>
              </a:rPr>
              <a:t>een versieconflict kan nooit een excuus zijn om je project niet op tijd af te krijgen.</a:t>
            </a:r>
          </a:p>
          <a:p>
            <a:pPr marL="507365" lvl="2" indent="-168910"/>
            <a:r>
              <a:rPr lang="nl-NL" dirty="0">
                <a:solidFill>
                  <a:srgbClr val="FF0000"/>
                </a:solidFill>
              </a:rPr>
              <a:t>Heb je een versieconflict veroorzaakt, dan breng je daarmee ook de voortgang voor je  medestudenten bij het behalen van hun studiepunten in gevaar. </a:t>
            </a:r>
          </a:p>
          <a:p>
            <a:pPr marL="507365" lvl="2" indent="-168910"/>
            <a:r>
              <a:rPr lang="nl-NL" dirty="0">
                <a:solidFill>
                  <a:srgbClr val="FF0000"/>
                </a:solidFill>
              </a:rPr>
              <a:t>BIJ TWIJFEL: ALTIJD MET JOUW TEAMLEDEN AFSTEMMEN</a:t>
            </a:r>
          </a:p>
          <a:p>
            <a:pPr marL="507365" lvl="2" indent="-168910"/>
            <a:endParaRPr lang="nl-NL" dirty="0">
              <a:solidFill>
                <a:srgbClr val="FF0000"/>
              </a:solidFill>
            </a:endParaRPr>
          </a:p>
          <a:p>
            <a:pPr marL="168910" indent="-168910"/>
            <a:endParaRPr lang="nl-NL" dirty="0"/>
          </a:p>
        </p:txBody>
      </p:sp>
      <p:sp>
        <p:nvSpPr>
          <p:cNvPr id="10" name="Text Placeholder 9"/>
          <p:cNvSpPr>
            <a:spLocks noGrp="1"/>
          </p:cNvSpPr>
          <p:nvPr>
            <p:ph type="body" sz="quarter" idx="10"/>
          </p:nvPr>
        </p:nvSpPr>
        <p:spPr/>
        <p:txBody>
          <a:bodyPr/>
          <a:lstStyle/>
          <a:p>
            <a:r>
              <a:rPr lang="nl-NL" dirty="0"/>
              <a:t>Afspraken - Git</a:t>
            </a:r>
          </a:p>
        </p:txBody>
      </p:sp>
    </p:spTree>
    <p:extLst>
      <p:ext uri="{BB962C8B-B14F-4D97-AF65-F5344CB8AC3E}">
        <p14:creationId xmlns:p14="http://schemas.microsoft.com/office/powerpoint/2010/main" val="30398900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nl-NL" dirty="0">
                <a:latin typeface="Trebuchet MS"/>
              </a:rPr>
              <a:t>Project 4</a:t>
            </a:r>
          </a:p>
        </p:txBody>
      </p:sp>
      <p:sp>
        <p:nvSpPr>
          <p:cNvPr id="9" name="Text Placeholder 8"/>
          <p:cNvSpPr>
            <a:spLocks noGrp="1"/>
          </p:cNvSpPr>
          <p:nvPr>
            <p:ph type="body" idx="1"/>
          </p:nvPr>
        </p:nvSpPr>
        <p:spPr>
          <a:xfrm>
            <a:off x="313200" y="1058400"/>
            <a:ext cx="8496000" cy="2952000"/>
          </a:xfrm>
        </p:spPr>
        <p:txBody>
          <a:bodyPr>
            <a:normAutofit/>
          </a:bodyPr>
          <a:lstStyle/>
          <a:p>
            <a:endParaRPr lang="nl-NL" dirty="0"/>
          </a:p>
        </p:txBody>
      </p:sp>
      <p:sp>
        <p:nvSpPr>
          <p:cNvPr id="10" name="Text Placeholder 9"/>
          <p:cNvSpPr>
            <a:spLocks noGrp="1"/>
          </p:cNvSpPr>
          <p:nvPr>
            <p:ph type="body" sz="quarter" idx="10"/>
          </p:nvPr>
        </p:nvSpPr>
        <p:spPr/>
        <p:txBody>
          <a:bodyPr/>
          <a:lstStyle/>
          <a:p>
            <a:r>
              <a:rPr lang="nl-NL" dirty="0"/>
              <a:t>Afspraken - Houding en Vaardigheden</a:t>
            </a:r>
          </a:p>
        </p:txBody>
      </p:sp>
      <p:graphicFrame>
        <p:nvGraphicFramePr>
          <p:cNvPr id="2" name="Tabel 1"/>
          <p:cNvGraphicFramePr>
            <a:graphicFrameLocks noGrp="1"/>
          </p:cNvGraphicFramePr>
          <p:nvPr>
            <p:extLst>
              <p:ext uri="{D42A27DB-BD31-4B8C-83A1-F6EECF244321}">
                <p14:modId xmlns:p14="http://schemas.microsoft.com/office/powerpoint/2010/main" val="3311040087"/>
              </p:ext>
            </p:extLst>
          </p:nvPr>
        </p:nvGraphicFramePr>
        <p:xfrm>
          <a:off x="313200" y="1058400"/>
          <a:ext cx="8496000" cy="3537312"/>
        </p:xfrm>
        <a:graphic>
          <a:graphicData uri="http://schemas.openxmlformats.org/drawingml/2006/table">
            <a:tbl>
              <a:tblPr>
                <a:tableStyleId>{5C22544A-7EE6-4342-B048-85BDC9FD1C3A}</a:tableStyleId>
              </a:tblPr>
              <a:tblGrid>
                <a:gridCol w="2746632">
                  <a:extLst>
                    <a:ext uri="{9D8B030D-6E8A-4147-A177-3AD203B41FA5}">
                      <a16:colId xmlns:a16="http://schemas.microsoft.com/office/drawing/2014/main" val="949750291"/>
                    </a:ext>
                  </a:extLst>
                </a:gridCol>
                <a:gridCol w="5749368">
                  <a:extLst>
                    <a:ext uri="{9D8B030D-6E8A-4147-A177-3AD203B41FA5}">
                      <a16:colId xmlns:a16="http://schemas.microsoft.com/office/drawing/2014/main" val="434103180"/>
                    </a:ext>
                  </a:extLst>
                </a:gridCol>
              </a:tblGrid>
              <a:tr h="865278">
                <a:tc>
                  <a:txBody>
                    <a:bodyPr/>
                    <a:lstStyle/>
                    <a:p>
                      <a:pPr algn="l" fontAlgn="b"/>
                      <a:r>
                        <a:rPr lang="nl-NL" sz="1400" u="none" strike="noStrike" dirty="0">
                          <a:effectLst/>
                        </a:rPr>
                        <a:t>Je bent elke dag op tijd en op school</a:t>
                      </a:r>
                      <a:endParaRPr lang="nl-NL" sz="1400" b="0" i="0" u="none" strike="noStrike" dirty="0">
                        <a:solidFill>
                          <a:srgbClr val="000000"/>
                        </a:solidFill>
                        <a:effectLst/>
                        <a:latin typeface="Calibri" panose="020F0502020204030204" pitchFamily="34" charset="0"/>
                      </a:endParaRPr>
                    </a:p>
                  </a:txBody>
                  <a:tcPr marL="2318" marR="2318" marT="2318" marB="0"/>
                </a:tc>
                <a:tc>
                  <a:txBody>
                    <a:bodyPr/>
                    <a:lstStyle/>
                    <a:p>
                      <a:pPr algn="l" fontAlgn="b"/>
                      <a:r>
                        <a:rPr lang="nl-NL" sz="1400" u="none" strike="noStrike">
                          <a:effectLst/>
                        </a:rPr>
                        <a:t>Bij overmacht (geen treinen, geen bussen, A56 is geblokkeerd) meld je dit vooraf in de groepsapp. Je zorgt dan dat je gedurende de gehele les online aanwezig bent via Discord. Overmacht betekent dat het praktisch nooit voorkomt. </a:t>
                      </a:r>
                      <a:endParaRPr lang="nl-NL" sz="1400" b="0" i="0" u="none" strike="noStrike">
                        <a:solidFill>
                          <a:srgbClr val="000000"/>
                        </a:solidFill>
                        <a:effectLst/>
                        <a:latin typeface="Calibri" panose="020F0502020204030204" pitchFamily="34" charset="0"/>
                      </a:endParaRPr>
                    </a:p>
                  </a:txBody>
                  <a:tcPr marL="2318" marR="2318" marT="2318" marB="0"/>
                </a:tc>
                <a:extLst>
                  <a:ext uri="{0D108BD9-81ED-4DB2-BD59-A6C34878D82A}">
                    <a16:rowId xmlns:a16="http://schemas.microsoft.com/office/drawing/2014/main" val="2123862644"/>
                  </a:ext>
                </a:extLst>
              </a:tr>
              <a:tr h="504056">
                <a:tc>
                  <a:txBody>
                    <a:bodyPr/>
                    <a:lstStyle/>
                    <a:p>
                      <a:pPr algn="l" fontAlgn="b"/>
                      <a:r>
                        <a:rPr lang="nl-NL" sz="1400" u="none" strike="noStrike" dirty="0">
                          <a:effectLst/>
                        </a:rPr>
                        <a:t>Je werkt in stilte</a:t>
                      </a:r>
                      <a:endParaRPr lang="nl-NL" sz="1400" b="0" i="0" u="none" strike="noStrike" dirty="0">
                        <a:solidFill>
                          <a:srgbClr val="000000"/>
                        </a:solidFill>
                        <a:effectLst/>
                        <a:latin typeface="Calibri" panose="020F0502020204030204" pitchFamily="34" charset="0"/>
                      </a:endParaRPr>
                    </a:p>
                  </a:txBody>
                  <a:tcPr marL="2318" marR="2318" marT="2318" marB="0"/>
                </a:tc>
                <a:tc>
                  <a:txBody>
                    <a:bodyPr/>
                    <a:lstStyle/>
                    <a:p>
                      <a:pPr algn="l" fontAlgn="b"/>
                      <a:r>
                        <a:rPr lang="nl-NL" sz="1400" u="none" strike="noStrike" dirty="0">
                          <a:effectLst/>
                        </a:rPr>
                        <a:t>Na de </a:t>
                      </a:r>
                      <a:r>
                        <a:rPr lang="nl-NL" sz="1400" u="none" strike="noStrike" dirty="0" err="1">
                          <a:effectLst/>
                        </a:rPr>
                        <a:t>daily</a:t>
                      </a:r>
                      <a:r>
                        <a:rPr lang="nl-NL" sz="1400" u="none" strike="noStrike" dirty="0">
                          <a:effectLst/>
                        </a:rPr>
                        <a:t> startup is er geen reden meer om te praten. Je werkt in stilte. Wil je overleggen, dan doe je dat in een overlegvertrek.</a:t>
                      </a:r>
                      <a:endParaRPr lang="nl-NL" sz="1400" b="0" i="0" u="none" strike="noStrike" dirty="0">
                        <a:solidFill>
                          <a:srgbClr val="000000"/>
                        </a:solidFill>
                        <a:effectLst/>
                        <a:latin typeface="Calibri" panose="020F0502020204030204" pitchFamily="34" charset="0"/>
                      </a:endParaRPr>
                    </a:p>
                  </a:txBody>
                  <a:tcPr marL="2318" marR="2318" marT="2318" marB="0"/>
                </a:tc>
                <a:extLst>
                  <a:ext uri="{0D108BD9-81ED-4DB2-BD59-A6C34878D82A}">
                    <a16:rowId xmlns:a16="http://schemas.microsoft.com/office/drawing/2014/main" val="2402625808"/>
                  </a:ext>
                </a:extLst>
              </a:tr>
              <a:tr h="359273">
                <a:tc>
                  <a:txBody>
                    <a:bodyPr/>
                    <a:lstStyle/>
                    <a:p>
                      <a:pPr algn="l" fontAlgn="b"/>
                      <a:r>
                        <a:rPr lang="nl-NL" sz="1400" u="none" strike="noStrike" dirty="0">
                          <a:effectLst/>
                        </a:rPr>
                        <a:t>Als je praat, gaat het over het project</a:t>
                      </a:r>
                      <a:endParaRPr lang="nl-NL" sz="1400" b="0" i="0" u="none" strike="noStrike" dirty="0">
                        <a:solidFill>
                          <a:srgbClr val="000000"/>
                        </a:solidFill>
                        <a:effectLst/>
                        <a:latin typeface="Calibri" panose="020F0502020204030204" pitchFamily="34" charset="0"/>
                      </a:endParaRPr>
                    </a:p>
                  </a:txBody>
                  <a:tcPr marL="2318" marR="2318" marT="2318" marB="0"/>
                </a:tc>
                <a:tc>
                  <a:txBody>
                    <a:bodyPr/>
                    <a:lstStyle/>
                    <a:p>
                      <a:pPr algn="l" fontAlgn="b"/>
                      <a:r>
                        <a:rPr lang="nl-NL" sz="1400" u="none" strike="noStrike" dirty="0">
                          <a:effectLst/>
                        </a:rPr>
                        <a:t>En dat ook nog eens buiten het lokaal. Het is dus geen café!</a:t>
                      </a:r>
                      <a:endParaRPr lang="nl-NL" sz="1400" b="0" i="0" u="none" strike="noStrike" dirty="0">
                        <a:solidFill>
                          <a:srgbClr val="000000"/>
                        </a:solidFill>
                        <a:effectLst/>
                        <a:latin typeface="Calibri" panose="020F0502020204030204" pitchFamily="34" charset="0"/>
                      </a:endParaRPr>
                    </a:p>
                  </a:txBody>
                  <a:tcPr marL="2318" marR="2318" marT="2318" marB="0"/>
                </a:tc>
                <a:extLst>
                  <a:ext uri="{0D108BD9-81ED-4DB2-BD59-A6C34878D82A}">
                    <a16:rowId xmlns:a16="http://schemas.microsoft.com/office/drawing/2014/main" val="3366620905"/>
                  </a:ext>
                </a:extLst>
              </a:tr>
              <a:tr h="216791">
                <a:tc>
                  <a:txBody>
                    <a:bodyPr/>
                    <a:lstStyle/>
                    <a:p>
                      <a:pPr algn="l" fontAlgn="b"/>
                      <a:r>
                        <a:rPr lang="nl-NL" sz="1400" u="none" strike="noStrike" dirty="0">
                          <a:effectLst/>
                        </a:rPr>
                        <a:t>Tijdens de pauze ga je uit het lokaal</a:t>
                      </a:r>
                      <a:endParaRPr lang="nl-NL" sz="1400" b="0" i="0" u="none" strike="noStrike" dirty="0">
                        <a:solidFill>
                          <a:srgbClr val="000000"/>
                        </a:solidFill>
                        <a:effectLst/>
                        <a:latin typeface="Calibri" panose="020F0502020204030204" pitchFamily="34" charset="0"/>
                      </a:endParaRPr>
                    </a:p>
                  </a:txBody>
                  <a:tcPr marL="2318" marR="2318" marT="2318" marB="0"/>
                </a:tc>
                <a:tc>
                  <a:txBody>
                    <a:bodyPr/>
                    <a:lstStyle/>
                    <a:p>
                      <a:pPr algn="l" fontAlgn="b"/>
                      <a:r>
                        <a:rPr lang="nl-NL" sz="1400" b="0" i="0" u="none" strike="noStrike" dirty="0">
                          <a:solidFill>
                            <a:srgbClr val="000000"/>
                          </a:solidFill>
                          <a:effectLst/>
                          <a:latin typeface="Calibri" panose="020F0502020204030204" pitchFamily="34" charset="0"/>
                        </a:rPr>
                        <a:t>Geen games</a:t>
                      </a:r>
                      <a:r>
                        <a:rPr lang="nl-NL" sz="1400" b="0" i="0" u="none" strike="noStrike" baseline="0" dirty="0">
                          <a:solidFill>
                            <a:srgbClr val="000000"/>
                          </a:solidFill>
                          <a:effectLst/>
                          <a:latin typeface="Calibri" panose="020F0502020204030204" pitchFamily="34" charset="0"/>
                        </a:rPr>
                        <a:t> of wat dan ook in de klas. Alles is werk gerelateerd.</a:t>
                      </a:r>
                      <a:endParaRPr lang="nl-NL" sz="1400" b="0" i="0" u="none" strike="noStrike" dirty="0">
                        <a:solidFill>
                          <a:srgbClr val="000000"/>
                        </a:solidFill>
                        <a:effectLst/>
                        <a:latin typeface="Calibri" panose="020F0502020204030204" pitchFamily="34" charset="0"/>
                      </a:endParaRPr>
                    </a:p>
                  </a:txBody>
                  <a:tcPr marL="2318" marR="2318" marT="2318" marB="0"/>
                </a:tc>
                <a:extLst>
                  <a:ext uri="{0D108BD9-81ED-4DB2-BD59-A6C34878D82A}">
                    <a16:rowId xmlns:a16="http://schemas.microsoft.com/office/drawing/2014/main" val="954280649"/>
                  </a:ext>
                </a:extLst>
              </a:tr>
              <a:tr h="359273">
                <a:tc>
                  <a:txBody>
                    <a:bodyPr/>
                    <a:lstStyle/>
                    <a:p>
                      <a:pPr algn="l" fontAlgn="b"/>
                      <a:r>
                        <a:rPr lang="nl-NL" sz="1400" u="none" strike="noStrike" dirty="0">
                          <a:effectLst/>
                        </a:rPr>
                        <a:t>Keer op tijd terug</a:t>
                      </a:r>
                      <a:endParaRPr lang="nl-NL" sz="1400" b="0" i="0" u="none" strike="noStrike" dirty="0">
                        <a:solidFill>
                          <a:srgbClr val="000000"/>
                        </a:solidFill>
                        <a:effectLst/>
                        <a:latin typeface="Calibri" panose="020F0502020204030204" pitchFamily="34" charset="0"/>
                      </a:endParaRPr>
                    </a:p>
                  </a:txBody>
                  <a:tcPr marL="2318" marR="2318" marT="2318" marB="0"/>
                </a:tc>
                <a:tc>
                  <a:txBody>
                    <a:bodyPr/>
                    <a:lstStyle/>
                    <a:p>
                      <a:pPr algn="l" fontAlgn="b"/>
                      <a:r>
                        <a:rPr lang="nl-NL" sz="1400" b="1" u="none" strike="noStrike" dirty="0">
                          <a:effectLst/>
                        </a:rPr>
                        <a:t>Drinken in een afgesloten fles.  </a:t>
                      </a:r>
                    </a:p>
                    <a:p>
                      <a:pPr algn="l" fontAlgn="b"/>
                      <a:r>
                        <a:rPr lang="nl-NL" sz="1400" b="1" u="none" strike="noStrike" dirty="0">
                          <a:effectLst/>
                        </a:rPr>
                        <a:t>Als je eet: houd het netjes en ruim je rommel op.</a:t>
                      </a:r>
                      <a:endParaRPr lang="nl-NL" sz="1400" b="1" i="0" u="none" strike="noStrike" dirty="0">
                        <a:solidFill>
                          <a:srgbClr val="000000"/>
                        </a:solidFill>
                        <a:effectLst/>
                        <a:latin typeface="Calibri" panose="020F0502020204030204" pitchFamily="34" charset="0"/>
                      </a:endParaRPr>
                    </a:p>
                  </a:txBody>
                  <a:tcPr marL="2318" marR="2318" marT="2318" marB="0"/>
                </a:tc>
                <a:extLst>
                  <a:ext uri="{0D108BD9-81ED-4DB2-BD59-A6C34878D82A}">
                    <a16:rowId xmlns:a16="http://schemas.microsoft.com/office/drawing/2014/main" val="2817042550"/>
                  </a:ext>
                </a:extLst>
              </a:tr>
              <a:tr h="55629">
                <a:tc>
                  <a:txBody>
                    <a:bodyPr/>
                    <a:lstStyle/>
                    <a:p>
                      <a:pPr algn="l" fontAlgn="b"/>
                      <a:r>
                        <a:rPr lang="nl-NL" sz="1400" u="none" strike="noStrike" dirty="0">
                          <a:effectLst/>
                        </a:rPr>
                        <a:t>Privéafspraken</a:t>
                      </a:r>
                      <a:endParaRPr lang="nl-NL" sz="1400" b="0" i="0" u="none" strike="noStrike" dirty="0">
                        <a:solidFill>
                          <a:srgbClr val="000000"/>
                        </a:solidFill>
                        <a:effectLst/>
                        <a:latin typeface="Calibri" panose="020F0502020204030204" pitchFamily="34" charset="0"/>
                      </a:endParaRPr>
                    </a:p>
                  </a:txBody>
                  <a:tcPr marL="2318" marR="2318" marT="2318" marB="0"/>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nl-NL" sz="1400" u="none" strike="noStrike" dirty="0">
                          <a:effectLst/>
                        </a:rPr>
                        <a:t>Deze plan je buiten de projecturen.</a:t>
                      </a:r>
                      <a:endParaRPr lang="nl-NL" sz="1400" b="0" i="0" u="none" strike="noStrike" dirty="0">
                        <a:solidFill>
                          <a:srgbClr val="000000"/>
                        </a:solidFill>
                        <a:effectLst/>
                        <a:latin typeface="Calibri" panose="020F0502020204030204" pitchFamily="34" charset="0"/>
                      </a:endParaRPr>
                    </a:p>
                  </a:txBody>
                  <a:tcPr marL="2318" marR="2318" marT="2318" marB="0"/>
                </a:tc>
                <a:extLst>
                  <a:ext uri="{0D108BD9-81ED-4DB2-BD59-A6C34878D82A}">
                    <a16:rowId xmlns:a16="http://schemas.microsoft.com/office/drawing/2014/main" val="325551222"/>
                  </a:ext>
                </a:extLst>
              </a:tr>
              <a:tr h="55629">
                <a:tc gridSpan="2">
                  <a:txBody>
                    <a:bodyPr/>
                    <a:lstStyle/>
                    <a:p>
                      <a:pPr algn="ctr" fontAlgn="b"/>
                      <a:r>
                        <a:rPr lang="nl-NL" sz="2000" u="none" strike="noStrike" dirty="0">
                          <a:solidFill>
                            <a:srgbClr val="FF0000"/>
                          </a:solidFill>
                          <a:effectLst/>
                        </a:rPr>
                        <a:t>Je gaat niet eerder naar huis dan het rooster aangeeft. </a:t>
                      </a:r>
                    </a:p>
                    <a:p>
                      <a:pPr algn="l" fontAlgn="b"/>
                      <a:endParaRPr lang="nl-NL" sz="1400" u="none" strike="noStrike" dirty="0">
                        <a:solidFill>
                          <a:srgbClr val="FF0000"/>
                        </a:solidFill>
                        <a:effectLst/>
                      </a:endParaRPr>
                    </a:p>
                    <a:p>
                      <a:pPr algn="l" fontAlgn="b"/>
                      <a:r>
                        <a:rPr lang="nl-NL" sz="1400" b="1" u="none" strike="noStrike" dirty="0">
                          <a:solidFill>
                            <a:srgbClr val="FF0000"/>
                          </a:solidFill>
                          <a:effectLst/>
                        </a:rPr>
                        <a:t>Tip: </a:t>
                      </a:r>
                      <a:r>
                        <a:rPr lang="nl-NL" sz="1400" u="none" strike="noStrike" dirty="0">
                          <a:solidFill>
                            <a:srgbClr val="FF0000"/>
                          </a:solidFill>
                          <a:effectLst/>
                        </a:rPr>
                        <a:t>Werk zo nodig langer door, om te voorkomen dat je te lang op de bus moet wachten.</a:t>
                      </a:r>
                      <a:endParaRPr lang="nl-NL" sz="1400" b="0" i="0" u="none" strike="noStrike" dirty="0">
                        <a:solidFill>
                          <a:srgbClr val="FF0000"/>
                        </a:solidFill>
                        <a:effectLst/>
                        <a:latin typeface="Calibri" panose="020F0502020204030204" pitchFamily="34" charset="0"/>
                      </a:endParaRPr>
                    </a:p>
                    <a:p>
                      <a:pPr marL="0" marR="0" lvl="0" indent="0" algn="l" defTabSz="914400" rtl="0" eaLnBrk="1" fontAlgn="b" latinLnBrk="0" hangingPunct="1">
                        <a:lnSpc>
                          <a:spcPct val="100000"/>
                        </a:lnSpc>
                        <a:spcBef>
                          <a:spcPts val="0"/>
                        </a:spcBef>
                        <a:spcAft>
                          <a:spcPts val="0"/>
                        </a:spcAft>
                        <a:buClrTx/>
                        <a:buSzTx/>
                        <a:buFontTx/>
                        <a:buNone/>
                        <a:tabLst/>
                        <a:defRPr/>
                      </a:pPr>
                      <a:endParaRPr lang="nl-NL" sz="1400" b="0" i="0" u="none" strike="noStrike" dirty="0">
                        <a:solidFill>
                          <a:srgbClr val="FF0000"/>
                        </a:solidFill>
                        <a:effectLst/>
                        <a:latin typeface="Calibri" panose="020F0502020204030204" pitchFamily="34" charset="0"/>
                      </a:endParaRPr>
                    </a:p>
                  </a:txBody>
                  <a:tcPr marL="2318" marR="2318" marT="2318" marB="0"/>
                </a:tc>
                <a:tc hMerge="1">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lang="nl-NL" sz="1400" b="0" i="0" u="none" strike="noStrike" dirty="0">
                        <a:solidFill>
                          <a:srgbClr val="000000"/>
                        </a:solidFill>
                        <a:effectLst/>
                        <a:latin typeface="Calibri" panose="020F0502020204030204" pitchFamily="34" charset="0"/>
                      </a:endParaRPr>
                    </a:p>
                  </a:txBody>
                  <a:tcPr marL="2318" marR="2318" marT="2318" marB="0"/>
                </a:tc>
                <a:extLst>
                  <a:ext uri="{0D108BD9-81ED-4DB2-BD59-A6C34878D82A}">
                    <a16:rowId xmlns:a16="http://schemas.microsoft.com/office/drawing/2014/main" val="176933679"/>
                  </a:ext>
                </a:extLst>
              </a:tr>
            </a:tbl>
          </a:graphicData>
        </a:graphic>
      </p:graphicFrame>
    </p:spTree>
    <p:extLst>
      <p:ext uri="{BB962C8B-B14F-4D97-AF65-F5344CB8AC3E}">
        <p14:creationId xmlns:p14="http://schemas.microsoft.com/office/powerpoint/2010/main" val="10781581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nl-NL" dirty="0">
                <a:latin typeface="Trebuchet MS"/>
              </a:rPr>
              <a:t>Project 4</a:t>
            </a:r>
            <a:endParaRPr lang="nl-NL" dirty="0"/>
          </a:p>
        </p:txBody>
      </p:sp>
      <p:sp>
        <p:nvSpPr>
          <p:cNvPr id="9" name="Text Placeholder 8"/>
          <p:cNvSpPr>
            <a:spLocks noGrp="1"/>
          </p:cNvSpPr>
          <p:nvPr>
            <p:ph type="body" idx="1"/>
          </p:nvPr>
        </p:nvSpPr>
        <p:spPr>
          <a:xfrm>
            <a:off x="313200" y="1044900"/>
            <a:ext cx="8496000" cy="2952000"/>
          </a:xfrm>
        </p:spPr>
        <p:txBody>
          <a:bodyPr>
            <a:normAutofit/>
          </a:bodyPr>
          <a:lstStyle/>
          <a:p>
            <a:pPr lvl="1"/>
            <a:endParaRPr lang="nl-NL" dirty="0"/>
          </a:p>
        </p:txBody>
      </p:sp>
      <p:sp>
        <p:nvSpPr>
          <p:cNvPr id="10" name="Text Placeholder 9"/>
          <p:cNvSpPr>
            <a:spLocks noGrp="1"/>
          </p:cNvSpPr>
          <p:nvPr>
            <p:ph type="body" sz="quarter" idx="10"/>
          </p:nvPr>
        </p:nvSpPr>
        <p:spPr/>
        <p:txBody>
          <a:bodyPr/>
          <a:lstStyle/>
          <a:p>
            <a:r>
              <a:rPr lang="nl-NL" dirty="0"/>
              <a:t>Opmerkingen en tips</a:t>
            </a:r>
          </a:p>
        </p:txBody>
      </p:sp>
      <p:sp>
        <p:nvSpPr>
          <p:cNvPr id="3" name="Tekstvak 2"/>
          <p:cNvSpPr txBox="1"/>
          <p:nvPr/>
        </p:nvSpPr>
        <p:spPr>
          <a:xfrm>
            <a:off x="1847633" y="1802735"/>
            <a:ext cx="5654753" cy="584775"/>
          </a:xfrm>
          <a:prstGeom prst="rect">
            <a:avLst/>
          </a:prstGeom>
          <a:noFill/>
        </p:spPr>
        <p:txBody>
          <a:bodyPr wrap="none" lIns="91440" tIns="45720" rIns="91440" bIns="45720" rtlCol="0" anchor="t">
            <a:spAutoFit/>
          </a:bodyPr>
          <a:lstStyle/>
          <a:p>
            <a:pPr algn="ctr"/>
            <a:r>
              <a:rPr lang="nl-NL" sz="1600" b="1" dirty="0">
                <a:solidFill>
                  <a:srgbClr val="FF0000"/>
                </a:solidFill>
              </a:rPr>
              <a:t>Verspil geen onnodige tijd aan rollen e.d..</a:t>
            </a:r>
          </a:p>
          <a:p>
            <a:pPr algn="ctr"/>
            <a:r>
              <a:rPr lang="nl-NL" sz="1600" b="1" dirty="0">
                <a:solidFill>
                  <a:srgbClr val="FF0000"/>
                </a:solidFill>
              </a:rPr>
              <a:t>Maak bijvoorbeeld gebruik van wat je al gratis van </a:t>
            </a:r>
            <a:r>
              <a:rPr lang="nl-NL" sz="1600" b="1" dirty="0" err="1">
                <a:solidFill>
                  <a:srgbClr val="FF0000"/>
                </a:solidFill>
              </a:rPr>
              <a:t>Laravel</a:t>
            </a:r>
            <a:r>
              <a:rPr lang="nl-NL" sz="1600" b="1" dirty="0">
                <a:solidFill>
                  <a:srgbClr val="FF0000"/>
                </a:solidFill>
              </a:rPr>
              <a:t> krijgt.</a:t>
            </a:r>
          </a:p>
        </p:txBody>
      </p:sp>
      <p:sp>
        <p:nvSpPr>
          <p:cNvPr id="7" name="Tekstvak 6"/>
          <p:cNvSpPr txBox="1"/>
          <p:nvPr/>
        </p:nvSpPr>
        <p:spPr>
          <a:xfrm>
            <a:off x="251520" y="2515623"/>
            <a:ext cx="6201634" cy="646331"/>
          </a:xfrm>
          <a:prstGeom prst="rect">
            <a:avLst/>
          </a:prstGeom>
          <a:noFill/>
        </p:spPr>
        <p:txBody>
          <a:bodyPr wrap="none" rtlCol="0">
            <a:spAutoFit/>
          </a:bodyPr>
          <a:lstStyle/>
          <a:p>
            <a:r>
              <a:rPr lang="nl-NL" b="1" dirty="0">
                <a:solidFill>
                  <a:srgbClr val="00B050"/>
                </a:solidFill>
              </a:rPr>
              <a:t>Tip: Voor de API tokens maak je gebruik van de standaard login </a:t>
            </a:r>
          </a:p>
          <a:p>
            <a:r>
              <a:rPr lang="nl-NL" b="1" dirty="0">
                <a:solidFill>
                  <a:srgbClr val="00B050"/>
                </a:solidFill>
              </a:rPr>
              <a:t>die je tijdens de lessen hebt gekregen.</a:t>
            </a:r>
          </a:p>
        </p:txBody>
      </p:sp>
      <p:sp>
        <p:nvSpPr>
          <p:cNvPr id="11" name="Tekstvak 10"/>
          <p:cNvSpPr txBox="1"/>
          <p:nvPr/>
        </p:nvSpPr>
        <p:spPr>
          <a:xfrm>
            <a:off x="2178556" y="1012190"/>
            <a:ext cx="4765288" cy="769441"/>
          </a:xfrm>
          <a:prstGeom prst="rect">
            <a:avLst/>
          </a:prstGeom>
          <a:noFill/>
        </p:spPr>
        <p:txBody>
          <a:bodyPr wrap="square" rtlCol="0">
            <a:spAutoFit/>
          </a:bodyPr>
          <a:lstStyle/>
          <a:p>
            <a:pPr algn="ctr"/>
            <a:r>
              <a:rPr lang="nl-NL" sz="1600" b="1" dirty="0">
                <a:solidFill>
                  <a:srgbClr val="00B050"/>
                </a:solidFill>
              </a:rPr>
              <a:t>Voor sommige user story's moet je kunnen inloggen</a:t>
            </a:r>
          </a:p>
          <a:p>
            <a:pPr algn="ctr"/>
            <a:r>
              <a:rPr lang="nl-NL" sz="2800" b="1" dirty="0">
                <a:solidFill>
                  <a:srgbClr val="FF0000"/>
                </a:solidFill>
              </a:rPr>
              <a:t>Maar </a:t>
            </a:r>
            <a:endParaRPr lang="nl-NL" sz="1600" b="1" dirty="0">
              <a:solidFill>
                <a:srgbClr val="FF0000"/>
              </a:solidFill>
            </a:endParaRPr>
          </a:p>
        </p:txBody>
      </p:sp>
      <p:sp>
        <p:nvSpPr>
          <p:cNvPr id="2" name="Rechthoek 1"/>
          <p:cNvSpPr/>
          <p:nvPr/>
        </p:nvSpPr>
        <p:spPr>
          <a:xfrm>
            <a:off x="2578505" y="3324648"/>
            <a:ext cx="4572000" cy="646331"/>
          </a:xfrm>
          <a:prstGeom prst="rect">
            <a:avLst/>
          </a:prstGeom>
        </p:spPr>
        <p:txBody>
          <a:bodyPr>
            <a:spAutoFit/>
          </a:bodyPr>
          <a:lstStyle/>
          <a:p>
            <a:pPr algn="ctr"/>
            <a:r>
              <a:rPr lang="nl-NL" b="1" dirty="0">
                <a:solidFill>
                  <a:srgbClr val="FF0000"/>
                </a:solidFill>
              </a:rPr>
              <a:t>Rollen zijn niet nodig voor de userstory's. </a:t>
            </a:r>
          </a:p>
          <a:p>
            <a:pPr algn="ctr"/>
            <a:r>
              <a:rPr lang="nl-NL" b="1" i="1" dirty="0">
                <a:solidFill>
                  <a:srgbClr val="FF0000"/>
                </a:solidFill>
              </a:rPr>
              <a:t>Je krijgt er dus ook geen punten voor</a:t>
            </a:r>
          </a:p>
        </p:txBody>
      </p:sp>
    </p:spTree>
    <p:extLst>
      <p:ext uri="{BB962C8B-B14F-4D97-AF65-F5344CB8AC3E}">
        <p14:creationId xmlns:p14="http://schemas.microsoft.com/office/powerpoint/2010/main" val="27148955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nl-NL" dirty="0">
                <a:latin typeface="Trebuchet MS"/>
              </a:rPr>
              <a:t>Project 4</a:t>
            </a:r>
            <a:endParaRPr lang="nl-NL" dirty="0"/>
          </a:p>
        </p:txBody>
      </p:sp>
      <p:sp>
        <p:nvSpPr>
          <p:cNvPr id="9" name="Text Placeholder 8"/>
          <p:cNvSpPr>
            <a:spLocks noGrp="1"/>
          </p:cNvSpPr>
          <p:nvPr>
            <p:ph type="body" idx="1"/>
          </p:nvPr>
        </p:nvSpPr>
        <p:spPr>
          <a:xfrm>
            <a:off x="313200" y="1058400"/>
            <a:ext cx="8496000" cy="2952000"/>
          </a:xfrm>
        </p:spPr>
        <p:txBody>
          <a:bodyPr/>
          <a:lstStyle/>
          <a:p>
            <a:endParaRPr lang="nl-NL" dirty="0"/>
          </a:p>
        </p:txBody>
      </p:sp>
      <p:sp>
        <p:nvSpPr>
          <p:cNvPr id="10" name="Text Placeholder 9"/>
          <p:cNvSpPr>
            <a:spLocks noGrp="1"/>
          </p:cNvSpPr>
          <p:nvPr>
            <p:ph type="body" sz="quarter" idx="10"/>
          </p:nvPr>
        </p:nvSpPr>
        <p:spPr/>
        <p:txBody>
          <a:bodyPr/>
          <a:lstStyle/>
          <a:p>
            <a:r>
              <a:rPr lang="nl-NL" dirty="0"/>
              <a:t>Tips: Voorbeeld Aanpak per user story</a:t>
            </a:r>
          </a:p>
        </p:txBody>
      </p:sp>
      <p:graphicFrame>
        <p:nvGraphicFramePr>
          <p:cNvPr id="3" name="Tabel 2"/>
          <p:cNvGraphicFramePr>
            <a:graphicFrameLocks noGrp="1"/>
          </p:cNvGraphicFramePr>
          <p:nvPr>
            <p:extLst>
              <p:ext uri="{D42A27DB-BD31-4B8C-83A1-F6EECF244321}">
                <p14:modId xmlns:p14="http://schemas.microsoft.com/office/powerpoint/2010/main" val="1047936434"/>
              </p:ext>
            </p:extLst>
          </p:nvPr>
        </p:nvGraphicFramePr>
        <p:xfrm>
          <a:off x="332275" y="1085834"/>
          <a:ext cx="4239726" cy="3078171"/>
        </p:xfrm>
        <a:graphic>
          <a:graphicData uri="http://schemas.openxmlformats.org/drawingml/2006/table">
            <a:tbl>
              <a:tblPr>
                <a:tableStyleId>{5C22544A-7EE6-4342-B048-85BDC9FD1C3A}</a:tableStyleId>
              </a:tblPr>
              <a:tblGrid>
                <a:gridCol w="4239726">
                  <a:extLst>
                    <a:ext uri="{9D8B030D-6E8A-4147-A177-3AD203B41FA5}">
                      <a16:colId xmlns:a16="http://schemas.microsoft.com/office/drawing/2014/main" val="2725750339"/>
                    </a:ext>
                  </a:extLst>
                </a:gridCol>
              </a:tblGrid>
              <a:tr h="162009">
                <a:tc>
                  <a:txBody>
                    <a:bodyPr/>
                    <a:lstStyle/>
                    <a:p>
                      <a:pPr algn="l" fontAlgn="b"/>
                      <a:r>
                        <a:rPr lang="nl-NL" sz="1000" u="none" strike="noStrike" dirty="0">
                          <a:effectLst/>
                        </a:rPr>
                        <a:t>* Maak/update ERD </a:t>
                      </a:r>
                      <a:r>
                        <a:rPr lang="nl-NL" sz="1000" u="none" strike="noStrike" dirty="0" err="1">
                          <a:effectLst/>
                        </a:rPr>
                        <a:t>adhv</a:t>
                      </a:r>
                      <a:r>
                        <a:rPr lang="nl-NL" sz="1000" u="none" strike="noStrike" dirty="0">
                          <a:effectLst/>
                        </a:rPr>
                        <a:t> documentatie / pas ERD aan</a:t>
                      </a:r>
                      <a:endParaRPr lang="nl-NL" sz="1000" b="0" i="0" u="none" strike="noStrike" dirty="0">
                        <a:solidFill>
                          <a:srgbClr val="000000"/>
                        </a:solidFill>
                        <a:effectLst/>
                        <a:latin typeface="Calibri" panose="020F0502020204030204" pitchFamily="34" charset="0"/>
                      </a:endParaRPr>
                    </a:p>
                  </a:txBody>
                  <a:tcPr marL="6750" marR="6750" marT="6750" marB="0" anchor="b"/>
                </a:tc>
                <a:extLst>
                  <a:ext uri="{0D108BD9-81ED-4DB2-BD59-A6C34878D82A}">
                    <a16:rowId xmlns:a16="http://schemas.microsoft.com/office/drawing/2014/main" val="1659279965"/>
                  </a:ext>
                </a:extLst>
              </a:tr>
              <a:tr h="162009">
                <a:tc>
                  <a:txBody>
                    <a:bodyPr/>
                    <a:lstStyle/>
                    <a:p>
                      <a:pPr algn="l" fontAlgn="b"/>
                      <a:r>
                        <a:rPr lang="nl-NL" sz="1000" u="none" strike="noStrike" dirty="0">
                          <a:effectLst/>
                        </a:rPr>
                        <a:t>* Maak/update database (</a:t>
                      </a:r>
                      <a:r>
                        <a:rPr lang="nl-NL" sz="1000" u="none" strike="noStrike" dirty="0" err="1">
                          <a:effectLst/>
                        </a:rPr>
                        <a:t>MySql</a:t>
                      </a:r>
                      <a:r>
                        <a:rPr lang="nl-NL" sz="1000" u="none" strike="noStrike" dirty="0">
                          <a:effectLst/>
                        </a:rPr>
                        <a:t>)</a:t>
                      </a:r>
                      <a:endParaRPr lang="nl-NL" sz="1000" b="0" i="0" u="none" strike="noStrike" dirty="0">
                        <a:solidFill>
                          <a:srgbClr val="000000"/>
                        </a:solidFill>
                        <a:effectLst/>
                        <a:latin typeface="Calibri" panose="020F0502020204030204" pitchFamily="34" charset="0"/>
                      </a:endParaRPr>
                    </a:p>
                  </a:txBody>
                  <a:tcPr marL="6750" marR="6750" marT="6750" marB="0" anchor="b"/>
                </a:tc>
                <a:extLst>
                  <a:ext uri="{0D108BD9-81ED-4DB2-BD59-A6C34878D82A}">
                    <a16:rowId xmlns:a16="http://schemas.microsoft.com/office/drawing/2014/main" val="3009984045"/>
                  </a:ext>
                </a:extLst>
              </a:tr>
              <a:tr h="162009">
                <a:tc>
                  <a:txBody>
                    <a:bodyPr/>
                    <a:lstStyle/>
                    <a:p>
                      <a:pPr algn="l" fontAlgn="b"/>
                      <a:r>
                        <a:rPr lang="nl-NL" sz="1000" u="none" strike="noStrike" dirty="0">
                          <a:effectLst/>
                        </a:rPr>
                        <a:t>* Maak </a:t>
                      </a:r>
                      <a:r>
                        <a:rPr lang="nl-NL" sz="1000" u="none" strike="noStrike" dirty="0" err="1">
                          <a:effectLst/>
                        </a:rPr>
                        <a:t>Migrations</a:t>
                      </a:r>
                      <a:r>
                        <a:rPr lang="nl-NL" sz="1000" u="none" strike="noStrike" dirty="0">
                          <a:effectLst/>
                        </a:rPr>
                        <a:t> met </a:t>
                      </a:r>
                      <a:r>
                        <a:rPr lang="nl-NL" sz="1000" u="none" strike="noStrike" dirty="0" err="1">
                          <a:effectLst/>
                        </a:rPr>
                        <a:t>Laravel</a:t>
                      </a:r>
                      <a:endParaRPr lang="nl-NL" sz="1000" b="0" i="0" u="none" strike="noStrike" dirty="0" err="1">
                        <a:solidFill>
                          <a:srgbClr val="000000"/>
                        </a:solidFill>
                        <a:effectLst/>
                        <a:latin typeface="Calibri" panose="020F0502020204030204" pitchFamily="34" charset="0"/>
                      </a:endParaRPr>
                    </a:p>
                  </a:txBody>
                  <a:tcPr marL="6750" marR="6750" marT="6750" marB="0" anchor="b"/>
                </a:tc>
                <a:extLst>
                  <a:ext uri="{0D108BD9-81ED-4DB2-BD59-A6C34878D82A}">
                    <a16:rowId xmlns:a16="http://schemas.microsoft.com/office/drawing/2014/main" val="2498197717"/>
                  </a:ext>
                </a:extLst>
              </a:tr>
              <a:tr h="162009">
                <a:tc>
                  <a:txBody>
                    <a:bodyPr/>
                    <a:lstStyle/>
                    <a:p>
                      <a:pPr algn="l" fontAlgn="b"/>
                      <a:r>
                        <a:rPr lang="nl-NL" sz="1000" u="none" strike="noStrike" dirty="0">
                          <a:effectLst/>
                        </a:rPr>
                        <a:t>* Maak </a:t>
                      </a:r>
                      <a:r>
                        <a:rPr lang="nl-NL" sz="1000" u="none" strike="noStrike" dirty="0" err="1">
                          <a:effectLst/>
                        </a:rPr>
                        <a:t>API's</a:t>
                      </a:r>
                      <a:r>
                        <a:rPr lang="nl-NL" sz="1000" u="none" strike="noStrike" dirty="0">
                          <a:effectLst/>
                        </a:rPr>
                        <a:t> standaard </a:t>
                      </a:r>
                      <a:r>
                        <a:rPr lang="nl-NL" sz="1000" u="none" strike="noStrike" dirty="0" err="1">
                          <a:effectLst/>
                        </a:rPr>
                        <a:t>API's</a:t>
                      </a:r>
                      <a:endParaRPr lang="nl-NL" sz="1000" b="0" i="0" u="none" strike="noStrike" dirty="0">
                        <a:solidFill>
                          <a:srgbClr val="000000"/>
                        </a:solidFill>
                        <a:effectLst/>
                        <a:latin typeface="Calibri" panose="020F0502020204030204" pitchFamily="34" charset="0"/>
                      </a:endParaRPr>
                    </a:p>
                  </a:txBody>
                  <a:tcPr marL="6750" marR="6750" marT="6750" marB="0" anchor="b"/>
                </a:tc>
                <a:extLst>
                  <a:ext uri="{0D108BD9-81ED-4DB2-BD59-A6C34878D82A}">
                    <a16:rowId xmlns:a16="http://schemas.microsoft.com/office/drawing/2014/main" val="4248742834"/>
                  </a:ext>
                </a:extLst>
              </a:tr>
              <a:tr h="162009">
                <a:tc>
                  <a:txBody>
                    <a:bodyPr/>
                    <a:lstStyle/>
                    <a:p>
                      <a:pPr algn="l" fontAlgn="b"/>
                      <a:r>
                        <a:rPr lang="nl-NL" sz="1000" u="none" strike="noStrike" dirty="0">
                          <a:effectLst/>
                        </a:rPr>
                        <a:t>* Voeg </a:t>
                      </a:r>
                      <a:r>
                        <a:rPr lang="nl-NL" sz="1000" u="none" strike="noStrike" dirty="0" err="1">
                          <a:effectLst/>
                        </a:rPr>
                        <a:t>authorizationcontroller</a:t>
                      </a:r>
                      <a:r>
                        <a:rPr lang="nl-NL" sz="1000" u="none" strike="noStrike" dirty="0">
                          <a:effectLst/>
                        </a:rPr>
                        <a:t> toe</a:t>
                      </a:r>
                      <a:endParaRPr lang="nl-NL" sz="1000" b="0" i="0" u="none" strike="noStrike" dirty="0">
                        <a:solidFill>
                          <a:srgbClr val="000000"/>
                        </a:solidFill>
                        <a:effectLst/>
                        <a:latin typeface="Calibri" panose="020F0502020204030204" pitchFamily="34" charset="0"/>
                      </a:endParaRPr>
                    </a:p>
                  </a:txBody>
                  <a:tcPr marL="6750" marR="6750" marT="6750" marB="0" anchor="b"/>
                </a:tc>
                <a:extLst>
                  <a:ext uri="{0D108BD9-81ED-4DB2-BD59-A6C34878D82A}">
                    <a16:rowId xmlns:a16="http://schemas.microsoft.com/office/drawing/2014/main" val="4111522406"/>
                  </a:ext>
                </a:extLst>
              </a:tr>
              <a:tr h="162009">
                <a:tc>
                  <a:txBody>
                    <a:bodyPr/>
                    <a:lstStyle/>
                    <a:p>
                      <a:pPr algn="l" fontAlgn="b"/>
                      <a:r>
                        <a:rPr lang="nl-NL" sz="1000" u="none" strike="noStrike" dirty="0">
                          <a:effectLst/>
                        </a:rPr>
                        <a:t>* Pas eventueel de </a:t>
                      </a:r>
                      <a:r>
                        <a:rPr lang="nl-NL" sz="1000" u="none" strike="noStrike" dirty="0" err="1">
                          <a:effectLst/>
                        </a:rPr>
                        <a:t>models</a:t>
                      </a:r>
                      <a:r>
                        <a:rPr lang="nl-NL" sz="1000" u="none" strike="noStrike" dirty="0">
                          <a:effectLst/>
                        </a:rPr>
                        <a:t> aan</a:t>
                      </a:r>
                      <a:endParaRPr lang="nl-NL" sz="1000" b="0" i="0" u="none" strike="noStrike" dirty="0">
                        <a:solidFill>
                          <a:srgbClr val="000000"/>
                        </a:solidFill>
                        <a:effectLst/>
                        <a:latin typeface="Calibri" panose="020F0502020204030204" pitchFamily="34" charset="0"/>
                      </a:endParaRPr>
                    </a:p>
                  </a:txBody>
                  <a:tcPr marL="6750" marR="6750" marT="6750" marB="0" anchor="b"/>
                </a:tc>
                <a:extLst>
                  <a:ext uri="{0D108BD9-81ED-4DB2-BD59-A6C34878D82A}">
                    <a16:rowId xmlns:a16="http://schemas.microsoft.com/office/drawing/2014/main" val="1567514169"/>
                  </a:ext>
                </a:extLst>
              </a:tr>
              <a:tr h="162009">
                <a:tc>
                  <a:txBody>
                    <a:bodyPr/>
                    <a:lstStyle/>
                    <a:p>
                      <a:pPr algn="l" fontAlgn="b"/>
                      <a:r>
                        <a:rPr lang="nl-NL" sz="1000" u="none" strike="noStrike" dirty="0">
                          <a:effectLst/>
                        </a:rPr>
                        <a:t>* Maak </a:t>
                      </a:r>
                      <a:r>
                        <a:rPr lang="nl-NL" sz="1000" u="none" strike="noStrike" dirty="0" err="1">
                          <a:effectLst/>
                        </a:rPr>
                        <a:t>seeders</a:t>
                      </a:r>
                      <a:r>
                        <a:rPr lang="nl-NL" sz="1000" u="none" strike="noStrike" dirty="0">
                          <a:effectLst/>
                        </a:rPr>
                        <a:t> (</a:t>
                      </a:r>
                      <a:r>
                        <a:rPr lang="nl-NL" sz="1000" u="none" strike="noStrike" dirty="0" err="1">
                          <a:effectLst/>
                        </a:rPr>
                        <a:t>hertestbaar</a:t>
                      </a:r>
                      <a:r>
                        <a:rPr lang="nl-NL" sz="1000" u="none" strike="noStrike" dirty="0">
                          <a:effectLst/>
                        </a:rPr>
                        <a:t>)</a:t>
                      </a:r>
                      <a:endParaRPr lang="nl-NL" sz="1000" b="0" i="0" u="none" strike="noStrike" dirty="0">
                        <a:solidFill>
                          <a:srgbClr val="000000"/>
                        </a:solidFill>
                        <a:effectLst/>
                        <a:latin typeface="Calibri" panose="020F0502020204030204" pitchFamily="34" charset="0"/>
                      </a:endParaRPr>
                    </a:p>
                  </a:txBody>
                  <a:tcPr marL="6750" marR="6750" marT="6750" marB="0" anchor="b"/>
                </a:tc>
                <a:extLst>
                  <a:ext uri="{0D108BD9-81ED-4DB2-BD59-A6C34878D82A}">
                    <a16:rowId xmlns:a16="http://schemas.microsoft.com/office/drawing/2014/main" val="3206594416"/>
                  </a:ext>
                </a:extLst>
              </a:tr>
              <a:tr h="162009">
                <a:tc>
                  <a:txBody>
                    <a:bodyPr/>
                    <a:lstStyle/>
                    <a:p>
                      <a:pPr algn="l" fontAlgn="b"/>
                      <a:r>
                        <a:rPr lang="nl-NL" sz="1000" u="none" strike="noStrike" dirty="0">
                          <a:effectLst/>
                        </a:rPr>
                        <a:t>* Voeg (</a:t>
                      </a:r>
                      <a:r>
                        <a:rPr lang="nl-NL" sz="1000" u="none" strike="noStrike" dirty="0" err="1">
                          <a:effectLst/>
                        </a:rPr>
                        <a:t>rotating</a:t>
                      </a:r>
                      <a:r>
                        <a:rPr lang="nl-NL" sz="1000" u="none" strike="noStrike" dirty="0">
                          <a:effectLst/>
                        </a:rPr>
                        <a:t>) tokens toe</a:t>
                      </a:r>
                      <a:endParaRPr lang="nl-NL" sz="1000" b="0" i="0" u="none" strike="noStrike" dirty="0">
                        <a:solidFill>
                          <a:srgbClr val="000000"/>
                        </a:solidFill>
                        <a:effectLst/>
                        <a:latin typeface="Calibri" panose="020F0502020204030204" pitchFamily="34" charset="0"/>
                      </a:endParaRPr>
                    </a:p>
                  </a:txBody>
                  <a:tcPr marL="6750" marR="6750" marT="6750" marB="0" anchor="b"/>
                </a:tc>
                <a:extLst>
                  <a:ext uri="{0D108BD9-81ED-4DB2-BD59-A6C34878D82A}">
                    <a16:rowId xmlns:a16="http://schemas.microsoft.com/office/drawing/2014/main" val="1350614439"/>
                  </a:ext>
                </a:extLst>
              </a:tr>
              <a:tr h="162009">
                <a:tc>
                  <a:txBody>
                    <a:bodyPr/>
                    <a:lstStyle/>
                    <a:p>
                      <a:pPr algn="l" fontAlgn="b"/>
                      <a:r>
                        <a:rPr lang="en-US" sz="1000" u="none" strike="noStrike" dirty="0">
                          <a:effectLst/>
                        </a:rPr>
                        <a:t>* </a:t>
                      </a:r>
                      <a:r>
                        <a:rPr lang="en-US" sz="1000" u="none" strike="noStrike" dirty="0" err="1">
                          <a:effectLst/>
                        </a:rPr>
                        <a:t>Voeg</a:t>
                      </a:r>
                      <a:r>
                        <a:rPr lang="en-US" sz="1000" u="none" strike="noStrike" dirty="0">
                          <a:effectLst/>
                        </a:rPr>
                        <a:t> Exceptions handling toe (try/catch)</a:t>
                      </a:r>
                      <a:endParaRPr lang="en-US" sz="1000" b="0" i="0" u="none" strike="noStrike" dirty="0">
                        <a:solidFill>
                          <a:srgbClr val="000000"/>
                        </a:solidFill>
                        <a:effectLst/>
                        <a:latin typeface="Calibri" panose="020F0502020204030204" pitchFamily="34" charset="0"/>
                      </a:endParaRPr>
                    </a:p>
                  </a:txBody>
                  <a:tcPr marL="6750" marR="6750" marT="6750" marB="0" anchor="b"/>
                </a:tc>
                <a:extLst>
                  <a:ext uri="{0D108BD9-81ED-4DB2-BD59-A6C34878D82A}">
                    <a16:rowId xmlns:a16="http://schemas.microsoft.com/office/drawing/2014/main" val="1223764625"/>
                  </a:ext>
                </a:extLst>
              </a:tr>
              <a:tr h="162009">
                <a:tc>
                  <a:txBody>
                    <a:bodyPr/>
                    <a:lstStyle/>
                    <a:p>
                      <a:pPr algn="l" fontAlgn="b"/>
                      <a:r>
                        <a:rPr lang="nl-NL" sz="1000" u="none" strike="noStrike" dirty="0">
                          <a:effectLst/>
                        </a:rPr>
                        <a:t>* Maak feature tests</a:t>
                      </a:r>
                      <a:endParaRPr lang="nl-NL" sz="1000" b="0" i="0" u="none" strike="noStrike" dirty="0">
                        <a:solidFill>
                          <a:srgbClr val="000000"/>
                        </a:solidFill>
                        <a:effectLst/>
                        <a:latin typeface="Calibri" panose="020F0502020204030204" pitchFamily="34" charset="0"/>
                      </a:endParaRPr>
                    </a:p>
                  </a:txBody>
                  <a:tcPr marL="6750" marR="6750" marT="6750" marB="0" anchor="b"/>
                </a:tc>
                <a:extLst>
                  <a:ext uri="{0D108BD9-81ED-4DB2-BD59-A6C34878D82A}">
                    <a16:rowId xmlns:a16="http://schemas.microsoft.com/office/drawing/2014/main" val="2003354293"/>
                  </a:ext>
                </a:extLst>
              </a:tr>
              <a:tr h="162009">
                <a:tc>
                  <a:txBody>
                    <a:bodyPr/>
                    <a:lstStyle/>
                    <a:p>
                      <a:pPr algn="l" fontAlgn="b"/>
                      <a:r>
                        <a:rPr lang="nl-NL" sz="1000" u="none" strike="noStrike" dirty="0">
                          <a:effectLst/>
                        </a:rPr>
                        <a:t>* Test alles met </a:t>
                      </a:r>
                      <a:r>
                        <a:rPr lang="nl-NL" sz="1000" u="none" strike="noStrike" dirty="0" err="1">
                          <a:effectLst/>
                        </a:rPr>
                        <a:t>PostMan</a:t>
                      </a:r>
                      <a:endParaRPr lang="nl-NL" sz="1000" b="0" i="0" u="none" strike="noStrike" dirty="0" err="1">
                        <a:solidFill>
                          <a:srgbClr val="000000"/>
                        </a:solidFill>
                        <a:effectLst/>
                        <a:latin typeface="Calibri" panose="020F0502020204030204" pitchFamily="34" charset="0"/>
                      </a:endParaRPr>
                    </a:p>
                  </a:txBody>
                  <a:tcPr marL="6750" marR="6750" marT="6750" marB="0" anchor="b"/>
                </a:tc>
                <a:extLst>
                  <a:ext uri="{0D108BD9-81ED-4DB2-BD59-A6C34878D82A}">
                    <a16:rowId xmlns:a16="http://schemas.microsoft.com/office/drawing/2014/main" val="1875128134"/>
                  </a:ext>
                </a:extLst>
              </a:tr>
              <a:tr h="162009">
                <a:tc>
                  <a:txBody>
                    <a:bodyPr/>
                    <a:lstStyle/>
                    <a:p>
                      <a:pPr algn="l" fontAlgn="b"/>
                      <a:r>
                        <a:rPr lang="nl-NL" sz="1000" u="none" strike="noStrike" dirty="0">
                          <a:effectLst/>
                        </a:rPr>
                        <a:t>* Zet API (semi) life (</a:t>
                      </a:r>
                      <a:r>
                        <a:rPr lang="nl-NL" sz="1000" u="none" strike="noStrike" dirty="0" err="1">
                          <a:effectLst/>
                        </a:rPr>
                        <a:t>tbv</a:t>
                      </a:r>
                      <a:r>
                        <a:rPr lang="nl-NL" sz="1000" u="none" strike="noStrike" dirty="0">
                          <a:effectLst/>
                        </a:rPr>
                        <a:t> app)</a:t>
                      </a:r>
                      <a:endParaRPr lang="nl-NL" sz="1000" b="0" i="0" u="none" strike="noStrike" dirty="0">
                        <a:solidFill>
                          <a:srgbClr val="000000"/>
                        </a:solidFill>
                        <a:effectLst/>
                        <a:latin typeface="Calibri" panose="020F0502020204030204" pitchFamily="34" charset="0"/>
                      </a:endParaRPr>
                    </a:p>
                  </a:txBody>
                  <a:tcPr marL="6750" marR="6750" marT="6750" marB="0" anchor="b"/>
                </a:tc>
                <a:extLst>
                  <a:ext uri="{0D108BD9-81ED-4DB2-BD59-A6C34878D82A}">
                    <a16:rowId xmlns:a16="http://schemas.microsoft.com/office/drawing/2014/main" val="3348442585"/>
                  </a:ext>
                </a:extLst>
              </a:tr>
              <a:tr h="162009">
                <a:tc>
                  <a:txBody>
                    <a:bodyPr/>
                    <a:lstStyle/>
                    <a:p>
                      <a:pPr algn="l" fontAlgn="b"/>
                      <a:endParaRPr lang="nl-NL" sz="1000" b="0" i="0" u="none" strike="noStrike">
                        <a:solidFill>
                          <a:srgbClr val="000000"/>
                        </a:solidFill>
                        <a:effectLst/>
                        <a:latin typeface="Calibri" panose="020F0502020204030204" pitchFamily="34" charset="0"/>
                      </a:endParaRPr>
                    </a:p>
                  </a:txBody>
                  <a:tcPr marL="6750" marR="6750" marT="6750" marB="0" anchor="b"/>
                </a:tc>
                <a:extLst>
                  <a:ext uri="{0D108BD9-81ED-4DB2-BD59-A6C34878D82A}">
                    <a16:rowId xmlns:a16="http://schemas.microsoft.com/office/drawing/2014/main" val="1558504718"/>
                  </a:ext>
                </a:extLst>
              </a:tr>
              <a:tr h="162009">
                <a:tc>
                  <a:txBody>
                    <a:bodyPr/>
                    <a:lstStyle/>
                    <a:p>
                      <a:pPr algn="l" fontAlgn="b"/>
                      <a:r>
                        <a:rPr lang="nl-NL" sz="1000" u="none" strike="noStrike" dirty="0">
                          <a:effectLst/>
                        </a:rPr>
                        <a:t>* Maak </a:t>
                      </a:r>
                      <a:r>
                        <a:rPr lang="nl-NL" sz="1000" u="none" strike="noStrike" dirty="0" err="1">
                          <a:effectLst/>
                        </a:rPr>
                        <a:t>wireframe</a:t>
                      </a:r>
                      <a:r>
                        <a:rPr lang="nl-NL" sz="1000" u="none" strike="noStrike" dirty="0">
                          <a:effectLst/>
                        </a:rPr>
                        <a:t> APP (zorg voor navigatie, inloggen (token verkrijgen)</a:t>
                      </a:r>
                      <a:endParaRPr lang="nl-NL" sz="1000" b="0" i="0" u="none" strike="noStrike" dirty="0">
                        <a:solidFill>
                          <a:srgbClr val="000000"/>
                        </a:solidFill>
                        <a:effectLst/>
                        <a:latin typeface="Calibri" panose="020F0502020204030204" pitchFamily="34" charset="0"/>
                      </a:endParaRPr>
                    </a:p>
                  </a:txBody>
                  <a:tcPr marL="6750" marR="6750" marT="6750" marB="0" anchor="b"/>
                </a:tc>
                <a:extLst>
                  <a:ext uri="{0D108BD9-81ED-4DB2-BD59-A6C34878D82A}">
                    <a16:rowId xmlns:a16="http://schemas.microsoft.com/office/drawing/2014/main" val="1724053645"/>
                  </a:ext>
                </a:extLst>
              </a:tr>
              <a:tr h="162009">
                <a:tc>
                  <a:txBody>
                    <a:bodyPr/>
                    <a:lstStyle/>
                    <a:p>
                      <a:pPr algn="l" fontAlgn="b"/>
                      <a:r>
                        <a:rPr lang="nl-NL" sz="1000" u="none" strike="noStrike" dirty="0">
                          <a:effectLst/>
                        </a:rPr>
                        <a:t>* Maak APP Navigatie</a:t>
                      </a:r>
                      <a:endParaRPr lang="nl-NL" sz="1000" b="0" i="0" u="none" strike="noStrike" dirty="0">
                        <a:solidFill>
                          <a:srgbClr val="000000"/>
                        </a:solidFill>
                        <a:effectLst/>
                        <a:latin typeface="Calibri" panose="020F0502020204030204" pitchFamily="34" charset="0"/>
                      </a:endParaRPr>
                    </a:p>
                  </a:txBody>
                  <a:tcPr marL="6750" marR="6750" marT="6750" marB="0" anchor="b"/>
                </a:tc>
                <a:extLst>
                  <a:ext uri="{0D108BD9-81ED-4DB2-BD59-A6C34878D82A}">
                    <a16:rowId xmlns:a16="http://schemas.microsoft.com/office/drawing/2014/main" val="3468001948"/>
                  </a:ext>
                </a:extLst>
              </a:tr>
              <a:tr h="162009">
                <a:tc>
                  <a:txBody>
                    <a:bodyPr/>
                    <a:lstStyle/>
                    <a:p>
                      <a:pPr algn="l" fontAlgn="b"/>
                      <a:endParaRPr lang="nl-NL" sz="1000" b="0" i="0" u="none" strike="noStrike">
                        <a:solidFill>
                          <a:srgbClr val="000000"/>
                        </a:solidFill>
                        <a:effectLst/>
                        <a:latin typeface="Calibri" panose="020F0502020204030204" pitchFamily="34" charset="0"/>
                      </a:endParaRPr>
                    </a:p>
                  </a:txBody>
                  <a:tcPr marL="6750" marR="6750" marT="6750" marB="0" anchor="b"/>
                </a:tc>
                <a:extLst>
                  <a:ext uri="{0D108BD9-81ED-4DB2-BD59-A6C34878D82A}">
                    <a16:rowId xmlns:a16="http://schemas.microsoft.com/office/drawing/2014/main" val="38969881"/>
                  </a:ext>
                </a:extLst>
              </a:tr>
              <a:tr h="162009">
                <a:tc>
                  <a:txBody>
                    <a:bodyPr/>
                    <a:lstStyle/>
                    <a:p>
                      <a:pPr algn="l" fontAlgn="b"/>
                      <a:r>
                        <a:rPr lang="nl-NL" sz="1000" u="none" strike="noStrike" dirty="0">
                          <a:effectLst/>
                        </a:rPr>
                        <a:t>* Maak </a:t>
                      </a:r>
                      <a:r>
                        <a:rPr lang="nl-NL" sz="1000" u="none" strike="noStrike" dirty="0" err="1">
                          <a:effectLst/>
                        </a:rPr>
                        <a:t>wireframe</a:t>
                      </a:r>
                      <a:r>
                        <a:rPr lang="nl-NL" sz="1000" u="none" strike="noStrike" dirty="0">
                          <a:effectLst/>
                        </a:rPr>
                        <a:t> beheer</a:t>
                      </a:r>
                      <a:endParaRPr lang="nl-NL" sz="1000" b="0" i="0" u="none" strike="noStrike" dirty="0">
                        <a:solidFill>
                          <a:srgbClr val="000000"/>
                        </a:solidFill>
                        <a:effectLst/>
                        <a:latin typeface="Calibri" panose="020F0502020204030204" pitchFamily="34" charset="0"/>
                      </a:endParaRPr>
                    </a:p>
                  </a:txBody>
                  <a:tcPr marL="6750" marR="6750" marT="6750" marB="0" anchor="b"/>
                </a:tc>
                <a:extLst>
                  <a:ext uri="{0D108BD9-81ED-4DB2-BD59-A6C34878D82A}">
                    <a16:rowId xmlns:a16="http://schemas.microsoft.com/office/drawing/2014/main" val="1843419395"/>
                  </a:ext>
                </a:extLst>
              </a:tr>
              <a:tr h="162009">
                <a:tc>
                  <a:txBody>
                    <a:bodyPr/>
                    <a:lstStyle/>
                    <a:p>
                      <a:pPr algn="l" fontAlgn="b"/>
                      <a:r>
                        <a:rPr lang="nl-NL" sz="1000" u="none" strike="noStrike" dirty="0">
                          <a:effectLst/>
                        </a:rPr>
                        <a:t>* Maak beheer (mag html of </a:t>
                      </a:r>
                      <a:r>
                        <a:rPr lang="nl-NL" sz="1000" u="none" strike="noStrike" dirty="0" err="1">
                          <a:effectLst/>
                        </a:rPr>
                        <a:t>wpf</a:t>
                      </a:r>
                      <a:r>
                        <a:rPr lang="nl-NL" sz="1000" u="none" strike="noStrike" dirty="0">
                          <a:effectLst/>
                        </a:rPr>
                        <a:t> zijn; hoeft niet via </a:t>
                      </a:r>
                      <a:r>
                        <a:rPr lang="nl-NL" sz="1000" u="none" strike="noStrike" dirty="0" err="1">
                          <a:effectLst/>
                        </a:rPr>
                        <a:t>api's</a:t>
                      </a:r>
                      <a:r>
                        <a:rPr lang="nl-NL" sz="1000" u="none" strike="noStrike" dirty="0">
                          <a:effectLst/>
                        </a:rPr>
                        <a:t>, maar mag wel)</a:t>
                      </a:r>
                      <a:endParaRPr lang="nl-NL" sz="1000" b="0" i="0" u="none" strike="noStrike" dirty="0">
                        <a:solidFill>
                          <a:srgbClr val="000000"/>
                        </a:solidFill>
                        <a:effectLst/>
                        <a:latin typeface="Calibri" panose="020F0502020204030204" pitchFamily="34" charset="0"/>
                      </a:endParaRPr>
                    </a:p>
                  </a:txBody>
                  <a:tcPr marL="6750" marR="6750" marT="6750" marB="0" anchor="b"/>
                </a:tc>
                <a:extLst>
                  <a:ext uri="{0D108BD9-81ED-4DB2-BD59-A6C34878D82A}">
                    <a16:rowId xmlns:a16="http://schemas.microsoft.com/office/drawing/2014/main" val="1775593050"/>
                  </a:ext>
                </a:extLst>
              </a:tr>
              <a:tr h="162009">
                <a:tc>
                  <a:txBody>
                    <a:bodyPr/>
                    <a:lstStyle/>
                    <a:p>
                      <a:pPr algn="l" fontAlgn="b"/>
                      <a:r>
                        <a:rPr lang="nl-NL" sz="1000" u="none" strike="noStrike" dirty="0">
                          <a:effectLst/>
                        </a:rPr>
                        <a:t>* Kies de technieken die jij nog moet herkansen</a:t>
                      </a:r>
                      <a:endParaRPr lang="nl-NL" sz="1000" b="0" i="0" u="none" strike="noStrike" dirty="0">
                        <a:solidFill>
                          <a:srgbClr val="000000"/>
                        </a:solidFill>
                        <a:effectLst/>
                        <a:latin typeface="Calibri" panose="020F0502020204030204" pitchFamily="34" charset="0"/>
                      </a:endParaRPr>
                    </a:p>
                  </a:txBody>
                  <a:tcPr marL="6750" marR="6750" marT="6750" marB="0" anchor="b"/>
                </a:tc>
                <a:extLst>
                  <a:ext uri="{0D108BD9-81ED-4DB2-BD59-A6C34878D82A}">
                    <a16:rowId xmlns:a16="http://schemas.microsoft.com/office/drawing/2014/main" val="1193553199"/>
                  </a:ext>
                </a:extLst>
              </a:tr>
            </a:tbl>
          </a:graphicData>
        </a:graphic>
      </p:graphicFrame>
      <p:graphicFrame>
        <p:nvGraphicFramePr>
          <p:cNvPr id="4" name="Tabel 3"/>
          <p:cNvGraphicFramePr>
            <a:graphicFrameLocks noGrp="1"/>
          </p:cNvGraphicFramePr>
          <p:nvPr>
            <p:extLst>
              <p:ext uri="{D42A27DB-BD31-4B8C-83A1-F6EECF244321}">
                <p14:modId xmlns:p14="http://schemas.microsoft.com/office/powerpoint/2010/main" val="278009525"/>
              </p:ext>
            </p:extLst>
          </p:nvPr>
        </p:nvGraphicFramePr>
        <p:xfrm>
          <a:off x="5105528" y="1091142"/>
          <a:ext cx="3689608" cy="693420"/>
        </p:xfrm>
        <a:graphic>
          <a:graphicData uri="http://schemas.openxmlformats.org/drawingml/2006/table">
            <a:tbl>
              <a:tblPr>
                <a:tableStyleId>{5C22544A-7EE6-4342-B048-85BDC9FD1C3A}</a:tableStyleId>
              </a:tblPr>
              <a:tblGrid>
                <a:gridCol w="3689608">
                  <a:extLst>
                    <a:ext uri="{9D8B030D-6E8A-4147-A177-3AD203B41FA5}">
                      <a16:colId xmlns:a16="http://schemas.microsoft.com/office/drawing/2014/main" val="3606709044"/>
                    </a:ext>
                  </a:extLst>
                </a:gridCol>
              </a:tblGrid>
              <a:tr h="182880">
                <a:tc>
                  <a:txBody>
                    <a:bodyPr/>
                    <a:lstStyle/>
                    <a:p>
                      <a:pPr algn="l" fontAlgn="b"/>
                      <a:r>
                        <a:rPr lang="nl-NL" sz="1100" u="none" strike="noStrike" dirty="0">
                          <a:effectLst/>
                        </a:rPr>
                        <a:t>* Maak instructies</a:t>
                      </a:r>
                      <a:endParaRPr lang="nl-NL"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657620211"/>
                  </a:ext>
                </a:extLst>
              </a:tr>
              <a:tr h="182880">
                <a:tc>
                  <a:txBody>
                    <a:bodyPr/>
                    <a:lstStyle/>
                    <a:p>
                      <a:pPr algn="l" fontAlgn="b"/>
                      <a:r>
                        <a:rPr lang="nl-NL" sz="1100" u="none" strike="noStrike" dirty="0">
                          <a:effectLst/>
                        </a:rPr>
                        <a:t>* Vul als beheerder de instructies in de database in zodat de studenten die de app gebruiken ze kunnen opvragen en toepassen</a:t>
                      </a:r>
                      <a:endParaRPr lang="nl-NL"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09400066"/>
                  </a:ext>
                </a:extLst>
              </a:tr>
            </a:tbl>
          </a:graphicData>
        </a:graphic>
      </p:graphicFrame>
      <p:sp>
        <p:nvSpPr>
          <p:cNvPr id="2" name="Tekstvak 1"/>
          <p:cNvSpPr txBox="1"/>
          <p:nvPr/>
        </p:nvSpPr>
        <p:spPr>
          <a:xfrm>
            <a:off x="5105528" y="2255587"/>
            <a:ext cx="3502049" cy="1754326"/>
          </a:xfrm>
          <a:prstGeom prst="rect">
            <a:avLst/>
          </a:prstGeom>
          <a:noFill/>
        </p:spPr>
        <p:txBody>
          <a:bodyPr wrap="none" lIns="91440" tIns="45720" rIns="91440" bIns="45720" rtlCol="0" anchor="t">
            <a:spAutoFit/>
          </a:bodyPr>
          <a:lstStyle/>
          <a:p>
            <a:r>
              <a:rPr lang="nl-NL" dirty="0"/>
              <a:t>Maak gebruik van voorbeeld code</a:t>
            </a:r>
          </a:p>
          <a:p>
            <a:r>
              <a:rPr lang="nl-NL" dirty="0"/>
              <a:t>en documenten uit de lessen </a:t>
            </a:r>
          </a:p>
          <a:p>
            <a:endParaRPr lang="nl-NL" dirty="0"/>
          </a:p>
          <a:p>
            <a:r>
              <a:rPr lang="nl-NL" dirty="0"/>
              <a:t>Pas geen bestaande projecten aan, </a:t>
            </a:r>
          </a:p>
          <a:p>
            <a:r>
              <a:rPr lang="nl-NL" dirty="0"/>
              <a:t>dit kost je veel meer tijd dan </a:t>
            </a:r>
          </a:p>
          <a:p>
            <a:r>
              <a:rPr lang="nl-NL" dirty="0"/>
              <a:t>een '</a:t>
            </a:r>
            <a:r>
              <a:rPr lang="nl-NL" dirty="0" err="1"/>
              <a:t>fresh</a:t>
            </a:r>
            <a:r>
              <a:rPr lang="nl-NL" dirty="0"/>
              <a:t> start'</a:t>
            </a:r>
            <a:endParaRPr lang="nl-NL" dirty="0">
              <a:ea typeface="Calibri"/>
              <a:cs typeface="Calibri"/>
            </a:endParaRPr>
          </a:p>
        </p:txBody>
      </p:sp>
    </p:spTree>
    <p:extLst>
      <p:ext uri="{BB962C8B-B14F-4D97-AF65-F5344CB8AC3E}">
        <p14:creationId xmlns:p14="http://schemas.microsoft.com/office/powerpoint/2010/main" val="40300267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nl-NL" dirty="0">
                <a:latin typeface="Trebuchet MS"/>
              </a:rPr>
              <a:t>Project 4</a:t>
            </a:r>
            <a:endParaRPr lang="nl-NL" dirty="0"/>
          </a:p>
        </p:txBody>
      </p:sp>
      <p:sp>
        <p:nvSpPr>
          <p:cNvPr id="9" name="Text Placeholder 8"/>
          <p:cNvSpPr>
            <a:spLocks noGrp="1"/>
          </p:cNvSpPr>
          <p:nvPr>
            <p:ph type="body" idx="1"/>
          </p:nvPr>
        </p:nvSpPr>
        <p:spPr>
          <a:xfrm>
            <a:off x="313200" y="1058400"/>
            <a:ext cx="8496000" cy="2952000"/>
          </a:xfrm>
        </p:spPr>
        <p:txBody>
          <a:bodyPr>
            <a:normAutofit/>
          </a:bodyPr>
          <a:lstStyle/>
          <a:p>
            <a:endParaRPr lang="nl-NL" dirty="0"/>
          </a:p>
        </p:txBody>
      </p:sp>
      <p:sp>
        <p:nvSpPr>
          <p:cNvPr id="10" name="Text Placeholder 9"/>
          <p:cNvSpPr>
            <a:spLocks noGrp="1"/>
          </p:cNvSpPr>
          <p:nvPr>
            <p:ph type="body" sz="quarter" idx="10"/>
          </p:nvPr>
        </p:nvSpPr>
        <p:spPr/>
        <p:txBody>
          <a:bodyPr/>
          <a:lstStyle/>
          <a:p>
            <a:r>
              <a:rPr lang="nl-NL" dirty="0"/>
              <a:t>Opleveren</a:t>
            </a:r>
          </a:p>
        </p:txBody>
      </p:sp>
      <p:graphicFrame>
        <p:nvGraphicFramePr>
          <p:cNvPr id="2" name="Tabel 1"/>
          <p:cNvGraphicFramePr>
            <a:graphicFrameLocks noGrp="1"/>
          </p:cNvGraphicFramePr>
          <p:nvPr>
            <p:extLst>
              <p:ext uri="{D42A27DB-BD31-4B8C-83A1-F6EECF244321}">
                <p14:modId xmlns:p14="http://schemas.microsoft.com/office/powerpoint/2010/main" val="946949096"/>
              </p:ext>
            </p:extLst>
          </p:nvPr>
        </p:nvGraphicFramePr>
        <p:xfrm>
          <a:off x="313200" y="1033463"/>
          <a:ext cx="8496000" cy="3594717"/>
        </p:xfrm>
        <a:graphic>
          <a:graphicData uri="http://schemas.openxmlformats.org/drawingml/2006/table">
            <a:tbl>
              <a:tblPr>
                <a:tableStyleId>{5C22544A-7EE6-4342-B048-85BDC9FD1C3A}</a:tableStyleId>
              </a:tblPr>
              <a:tblGrid>
                <a:gridCol w="442376">
                  <a:extLst>
                    <a:ext uri="{9D8B030D-6E8A-4147-A177-3AD203B41FA5}">
                      <a16:colId xmlns:a16="http://schemas.microsoft.com/office/drawing/2014/main" val="3972564000"/>
                    </a:ext>
                  </a:extLst>
                </a:gridCol>
                <a:gridCol w="792088">
                  <a:extLst>
                    <a:ext uri="{9D8B030D-6E8A-4147-A177-3AD203B41FA5}">
                      <a16:colId xmlns:a16="http://schemas.microsoft.com/office/drawing/2014/main" val="2905284549"/>
                    </a:ext>
                  </a:extLst>
                </a:gridCol>
                <a:gridCol w="7261536">
                  <a:extLst>
                    <a:ext uri="{9D8B030D-6E8A-4147-A177-3AD203B41FA5}">
                      <a16:colId xmlns:a16="http://schemas.microsoft.com/office/drawing/2014/main" val="4067409274"/>
                    </a:ext>
                  </a:extLst>
                </a:gridCol>
              </a:tblGrid>
              <a:tr h="109294">
                <a:tc gridSpan="3">
                  <a:txBody>
                    <a:bodyPr/>
                    <a:lstStyle/>
                    <a:p>
                      <a:pPr algn="l" fontAlgn="b"/>
                      <a:r>
                        <a:rPr lang="nl-NL" sz="1200" u="none" strike="noStrike" dirty="0">
                          <a:effectLst/>
                        </a:rPr>
                        <a:t>KANBAN board, met tenminste</a:t>
                      </a:r>
                      <a:endParaRPr lang="nl-NL" sz="1200" b="0" i="0" u="none" strike="noStrike" dirty="0">
                        <a:solidFill>
                          <a:srgbClr val="000000"/>
                        </a:solidFill>
                        <a:effectLst/>
                        <a:latin typeface="Calibri" panose="020F0502020204030204" pitchFamily="34" charset="0"/>
                      </a:endParaRPr>
                    </a:p>
                  </a:txBody>
                  <a:tcPr marL="1631" marR="1631" marT="1631" marB="0"/>
                </a:tc>
                <a:tc hMerge="1">
                  <a:txBody>
                    <a:bodyPr/>
                    <a:lstStyle/>
                    <a:p>
                      <a:endParaRPr lang="nl-NL"/>
                    </a:p>
                  </a:txBody>
                  <a:tcPr/>
                </a:tc>
                <a:tc hMerge="1">
                  <a:txBody>
                    <a:bodyPr/>
                    <a:lstStyle/>
                    <a:p>
                      <a:endParaRPr lang="nl-NL"/>
                    </a:p>
                  </a:txBody>
                  <a:tcPr/>
                </a:tc>
                <a:extLst>
                  <a:ext uri="{0D108BD9-81ED-4DB2-BD59-A6C34878D82A}">
                    <a16:rowId xmlns:a16="http://schemas.microsoft.com/office/drawing/2014/main" val="2222891939"/>
                  </a:ext>
                </a:extLst>
              </a:tr>
              <a:tr h="145181">
                <a:tc>
                  <a:txBody>
                    <a:bodyPr/>
                    <a:lstStyle/>
                    <a:p>
                      <a:pPr algn="l" fontAlgn="b"/>
                      <a:endParaRPr lang="nl-NL" sz="1200" b="0" i="0" u="none" strike="noStrike">
                        <a:solidFill>
                          <a:srgbClr val="000000"/>
                        </a:solidFill>
                        <a:effectLst/>
                        <a:latin typeface="Calibri" panose="020F0502020204030204" pitchFamily="34" charset="0"/>
                      </a:endParaRPr>
                    </a:p>
                  </a:txBody>
                  <a:tcPr marL="1631" marR="1631" marT="1631" marB="0"/>
                </a:tc>
                <a:tc gridSpan="2">
                  <a:txBody>
                    <a:bodyPr/>
                    <a:lstStyle/>
                    <a:p>
                      <a:pPr algn="l" fontAlgn="b"/>
                      <a:r>
                        <a:rPr lang="nl-NL" sz="1200" u="none" strike="noStrike" dirty="0">
                          <a:effectLst/>
                        </a:rPr>
                        <a:t>product </a:t>
                      </a:r>
                      <a:r>
                        <a:rPr lang="nl-NL" sz="1200" u="none" strike="noStrike" dirty="0" err="1">
                          <a:effectLst/>
                        </a:rPr>
                        <a:t>backlog</a:t>
                      </a:r>
                      <a:r>
                        <a:rPr lang="nl-NL" sz="1200" u="none" strike="noStrike" dirty="0">
                          <a:effectLst/>
                        </a:rPr>
                        <a:t> (totaal overzicht)</a:t>
                      </a:r>
                      <a:endParaRPr lang="nl-NL" sz="1200" b="0" i="0" u="none" strike="noStrike" dirty="0">
                        <a:solidFill>
                          <a:srgbClr val="000000"/>
                        </a:solidFill>
                        <a:effectLst/>
                        <a:latin typeface="Calibri" panose="020F0502020204030204" pitchFamily="34" charset="0"/>
                      </a:endParaRPr>
                    </a:p>
                  </a:txBody>
                  <a:tcPr marL="1631" marR="1631" marT="1631" marB="0"/>
                </a:tc>
                <a:tc hMerge="1">
                  <a:txBody>
                    <a:bodyPr/>
                    <a:lstStyle/>
                    <a:p>
                      <a:endParaRPr lang="nl-NL"/>
                    </a:p>
                  </a:txBody>
                  <a:tcPr/>
                </a:tc>
                <a:extLst>
                  <a:ext uri="{0D108BD9-81ED-4DB2-BD59-A6C34878D82A}">
                    <a16:rowId xmlns:a16="http://schemas.microsoft.com/office/drawing/2014/main" val="3692598929"/>
                  </a:ext>
                </a:extLst>
              </a:tr>
              <a:tr h="252843">
                <a:tc>
                  <a:txBody>
                    <a:bodyPr/>
                    <a:lstStyle/>
                    <a:p>
                      <a:pPr algn="l" fontAlgn="b"/>
                      <a:endParaRPr lang="nl-NL" sz="1200" b="0" i="0" u="none" strike="noStrike">
                        <a:solidFill>
                          <a:srgbClr val="000000"/>
                        </a:solidFill>
                        <a:effectLst/>
                        <a:latin typeface="Calibri" panose="020F0502020204030204" pitchFamily="34" charset="0"/>
                      </a:endParaRPr>
                    </a:p>
                  </a:txBody>
                  <a:tcPr marL="1631" marR="1631" marT="1631" marB="0"/>
                </a:tc>
                <a:tc>
                  <a:txBody>
                    <a:bodyPr/>
                    <a:lstStyle/>
                    <a:p>
                      <a:pPr algn="l" fontAlgn="b"/>
                      <a:endParaRPr lang="nl-NL" sz="1200" b="0" i="0" u="none" strike="noStrike">
                        <a:solidFill>
                          <a:srgbClr val="000000"/>
                        </a:solidFill>
                        <a:effectLst/>
                        <a:latin typeface="Calibri" panose="020F0502020204030204" pitchFamily="34" charset="0"/>
                      </a:endParaRPr>
                    </a:p>
                  </a:txBody>
                  <a:tcPr marL="1631" marR="1631" marT="1631" marB="0"/>
                </a:tc>
                <a:tc>
                  <a:txBody>
                    <a:bodyPr/>
                    <a:lstStyle/>
                    <a:p>
                      <a:pPr algn="l" fontAlgn="b"/>
                      <a:r>
                        <a:rPr lang="nl-NL" sz="1200" u="none" strike="noStrike" dirty="0">
                          <a:effectLst/>
                        </a:rPr>
                        <a:t>per userstory een totaallijst met activiteiten (ken een userstory toe aan 1 teamlid: ieder levert er 2 op)</a:t>
                      </a:r>
                      <a:endParaRPr lang="nl-NL" sz="1200" b="0" i="0" u="none" strike="noStrike" dirty="0">
                        <a:solidFill>
                          <a:srgbClr val="000000"/>
                        </a:solidFill>
                        <a:effectLst/>
                        <a:latin typeface="Calibri" panose="020F0502020204030204" pitchFamily="34" charset="0"/>
                      </a:endParaRPr>
                    </a:p>
                  </a:txBody>
                  <a:tcPr marL="1631" marR="1631" marT="1631" marB="0"/>
                </a:tc>
                <a:extLst>
                  <a:ext uri="{0D108BD9-81ED-4DB2-BD59-A6C34878D82A}">
                    <a16:rowId xmlns:a16="http://schemas.microsoft.com/office/drawing/2014/main" val="3927921899"/>
                  </a:ext>
                </a:extLst>
              </a:tr>
              <a:tr h="288731">
                <a:tc>
                  <a:txBody>
                    <a:bodyPr/>
                    <a:lstStyle/>
                    <a:p>
                      <a:pPr algn="l" fontAlgn="b"/>
                      <a:endParaRPr lang="nl-NL" sz="1200" b="0" i="0" u="none" strike="noStrike">
                        <a:solidFill>
                          <a:srgbClr val="000000"/>
                        </a:solidFill>
                        <a:effectLst/>
                        <a:latin typeface="Calibri" panose="020F0502020204030204" pitchFamily="34" charset="0"/>
                      </a:endParaRPr>
                    </a:p>
                  </a:txBody>
                  <a:tcPr marL="1631" marR="1631" marT="1631" marB="0"/>
                </a:tc>
                <a:tc>
                  <a:txBody>
                    <a:bodyPr/>
                    <a:lstStyle/>
                    <a:p>
                      <a:pPr algn="l" fontAlgn="b"/>
                      <a:endParaRPr lang="nl-NL" sz="1200" b="0" i="0" u="none" strike="noStrike">
                        <a:solidFill>
                          <a:srgbClr val="000000"/>
                        </a:solidFill>
                        <a:effectLst/>
                        <a:latin typeface="Calibri" panose="020F0502020204030204" pitchFamily="34" charset="0"/>
                      </a:endParaRPr>
                    </a:p>
                  </a:txBody>
                  <a:tcPr marL="1631" marR="1631" marT="1631" marB="0"/>
                </a:tc>
                <a:tc>
                  <a:txBody>
                    <a:bodyPr/>
                    <a:lstStyle/>
                    <a:p>
                      <a:pPr algn="l" fontAlgn="b"/>
                      <a:r>
                        <a:rPr lang="nl-NL" sz="1200" u="none" strike="noStrike" dirty="0">
                          <a:effectLst/>
                        </a:rPr>
                        <a:t>per activiteit wie pakt wat op en wanneer</a:t>
                      </a:r>
                      <a:endParaRPr lang="nl-NL" sz="1200" b="0" i="0" u="none" strike="noStrike" dirty="0">
                        <a:solidFill>
                          <a:srgbClr val="000000"/>
                        </a:solidFill>
                        <a:effectLst/>
                        <a:latin typeface="Calibri" panose="020F0502020204030204" pitchFamily="34" charset="0"/>
                      </a:endParaRPr>
                    </a:p>
                  </a:txBody>
                  <a:tcPr marL="1631" marR="1631" marT="1631" marB="0"/>
                </a:tc>
                <a:extLst>
                  <a:ext uri="{0D108BD9-81ED-4DB2-BD59-A6C34878D82A}">
                    <a16:rowId xmlns:a16="http://schemas.microsoft.com/office/drawing/2014/main" val="3058065553"/>
                  </a:ext>
                </a:extLst>
              </a:tr>
              <a:tr h="145181">
                <a:tc>
                  <a:txBody>
                    <a:bodyPr/>
                    <a:lstStyle/>
                    <a:p>
                      <a:pPr algn="l" fontAlgn="b"/>
                      <a:endParaRPr lang="nl-NL" sz="1200" b="0" i="0" u="none" strike="noStrike">
                        <a:solidFill>
                          <a:srgbClr val="000000"/>
                        </a:solidFill>
                        <a:effectLst/>
                        <a:latin typeface="Calibri" panose="020F0502020204030204" pitchFamily="34" charset="0"/>
                      </a:endParaRPr>
                    </a:p>
                  </a:txBody>
                  <a:tcPr marL="1631" marR="1631" marT="1631" marB="0"/>
                </a:tc>
                <a:tc gridSpan="2">
                  <a:txBody>
                    <a:bodyPr/>
                    <a:lstStyle/>
                    <a:p>
                      <a:pPr algn="l" fontAlgn="b"/>
                      <a:r>
                        <a:rPr lang="nl-NL" sz="1200" u="none" strike="noStrike" dirty="0">
                          <a:effectLst/>
                        </a:rPr>
                        <a:t>sprint </a:t>
                      </a:r>
                      <a:r>
                        <a:rPr lang="nl-NL" sz="1200" u="none" strike="noStrike" dirty="0" err="1">
                          <a:effectLst/>
                        </a:rPr>
                        <a:t>backlog</a:t>
                      </a:r>
                      <a:r>
                        <a:rPr lang="nl-NL" sz="1200" u="none" strike="noStrike" dirty="0">
                          <a:effectLst/>
                        </a:rPr>
                        <a:t> (weekoverzicht)</a:t>
                      </a:r>
                      <a:endParaRPr lang="nl-NL" sz="1200" b="0" i="0" u="none" strike="noStrike" dirty="0">
                        <a:solidFill>
                          <a:srgbClr val="000000"/>
                        </a:solidFill>
                        <a:effectLst/>
                        <a:latin typeface="Calibri" panose="020F0502020204030204" pitchFamily="34" charset="0"/>
                      </a:endParaRPr>
                    </a:p>
                  </a:txBody>
                  <a:tcPr marL="1631" marR="1631" marT="1631" marB="0"/>
                </a:tc>
                <a:tc hMerge="1">
                  <a:txBody>
                    <a:bodyPr/>
                    <a:lstStyle/>
                    <a:p>
                      <a:endParaRPr lang="nl-NL"/>
                    </a:p>
                  </a:txBody>
                  <a:tcPr/>
                </a:tc>
                <a:extLst>
                  <a:ext uri="{0D108BD9-81ED-4DB2-BD59-A6C34878D82A}">
                    <a16:rowId xmlns:a16="http://schemas.microsoft.com/office/drawing/2014/main" val="3223204632"/>
                  </a:ext>
                </a:extLst>
              </a:tr>
              <a:tr h="360505">
                <a:tc>
                  <a:txBody>
                    <a:bodyPr/>
                    <a:lstStyle/>
                    <a:p>
                      <a:pPr algn="l" fontAlgn="b"/>
                      <a:endParaRPr lang="nl-NL" sz="1200" b="0" i="0" u="none" strike="noStrike">
                        <a:solidFill>
                          <a:srgbClr val="000000"/>
                        </a:solidFill>
                        <a:effectLst/>
                        <a:latin typeface="Calibri" panose="020F0502020204030204" pitchFamily="34" charset="0"/>
                      </a:endParaRPr>
                    </a:p>
                  </a:txBody>
                  <a:tcPr marL="1631" marR="1631" marT="1631" marB="0"/>
                </a:tc>
                <a:tc>
                  <a:txBody>
                    <a:bodyPr/>
                    <a:lstStyle/>
                    <a:p>
                      <a:pPr algn="l" fontAlgn="b"/>
                      <a:endParaRPr lang="nl-NL" sz="1200" b="0" i="0" u="none" strike="noStrike">
                        <a:solidFill>
                          <a:srgbClr val="000000"/>
                        </a:solidFill>
                        <a:effectLst/>
                        <a:latin typeface="Calibri" panose="020F0502020204030204" pitchFamily="34" charset="0"/>
                      </a:endParaRPr>
                    </a:p>
                  </a:txBody>
                  <a:tcPr marL="1631" marR="1631" marT="1631" marB="0"/>
                </a:tc>
                <a:tc>
                  <a:txBody>
                    <a:bodyPr/>
                    <a:lstStyle/>
                    <a:p>
                      <a:pPr algn="l" fontAlgn="b"/>
                      <a:r>
                        <a:rPr lang="nl-NL" sz="1200" u="none" strike="noStrike" dirty="0">
                          <a:effectLst/>
                        </a:rPr>
                        <a:t>vul de sprintbacklog met de activiteiten om de user </a:t>
                      </a:r>
                      <a:r>
                        <a:rPr lang="nl-NL" sz="1200" u="none" strike="noStrike" dirty="0" err="1">
                          <a:effectLst/>
                        </a:rPr>
                        <a:t>stories</a:t>
                      </a:r>
                      <a:r>
                        <a:rPr lang="nl-NL" sz="1200" u="none" strike="noStrike" dirty="0">
                          <a:effectLst/>
                        </a:rPr>
                        <a:t> te maken</a:t>
                      </a:r>
                      <a:endParaRPr lang="nl-NL" sz="1200" b="0" i="0" u="none" strike="noStrike" dirty="0">
                        <a:solidFill>
                          <a:srgbClr val="000000"/>
                        </a:solidFill>
                        <a:effectLst/>
                        <a:latin typeface="Calibri" panose="020F0502020204030204" pitchFamily="34" charset="0"/>
                      </a:endParaRPr>
                    </a:p>
                  </a:txBody>
                  <a:tcPr marL="1631" marR="1631" marT="1631" marB="0"/>
                </a:tc>
                <a:extLst>
                  <a:ext uri="{0D108BD9-81ED-4DB2-BD59-A6C34878D82A}">
                    <a16:rowId xmlns:a16="http://schemas.microsoft.com/office/drawing/2014/main" val="298754935"/>
                  </a:ext>
                </a:extLst>
              </a:tr>
              <a:tr h="432280">
                <a:tc>
                  <a:txBody>
                    <a:bodyPr/>
                    <a:lstStyle/>
                    <a:p>
                      <a:pPr algn="l" fontAlgn="b"/>
                      <a:endParaRPr lang="nl-NL" sz="1200" b="0" i="0" u="none" strike="noStrike">
                        <a:solidFill>
                          <a:srgbClr val="000000"/>
                        </a:solidFill>
                        <a:effectLst/>
                        <a:latin typeface="Calibri" panose="020F0502020204030204" pitchFamily="34" charset="0"/>
                      </a:endParaRPr>
                    </a:p>
                  </a:txBody>
                  <a:tcPr marL="1631" marR="1631" marT="1631" marB="0"/>
                </a:tc>
                <a:tc>
                  <a:txBody>
                    <a:bodyPr/>
                    <a:lstStyle/>
                    <a:p>
                      <a:pPr algn="l" fontAlgn="b"/>
                      <a:endParaRPr lang="nl-NL" sz="1200" b="0" i="0" u="none" strike="noStrike">
                        <a:solidFill>
                          <a:srgbClr val="000000"/>
                        </a:solidFill>
                        <a:effectLst/>
                        <a:latin typeface="Calibri" panose="020F0502020204030204" pitchFamily="34" charset="0"/>
                      </a:endParaRPr>
                    </a:p>
                  </a:txBody>
                  <a:tcPr marL="1631" marR="1631" marT="1631" marB="0"/>
                </a:tc>
                <a:tc>
                  <a:txBody>
                    <a:bodyPr/>
                    <a:lstStyle/>
                    <a:p>
                      <a:pPr algn="l" fontAlgn="b"/>
                      <a:r>
                        <a:rPr lang="nl-NL" sz="1200" u="none" strike="noStrike" dirty="0">
                          <a:effectLst/>
                        </a:rPr>
                        <a:t>houdt dagelijks bij hoeveel tijd je aan de activiteit besteed hebt (logboek)</a:t>
                      </a:r>
                      <a:endParaRPr lang="nl-NL" sz="1200" b="0" i="0" u="none" strike="noStrike" dirty="0">
                        <a:solidFill>
                          <a:srgbClr val="000000"/>
                        </a:solidFill>
                        <a:effectLst/>
                        <a:latin typeface="Calibri" panose="020F0502020204030204" pitchFamily="34" charset="0"/>
                      </a:endParaRPr>
                    </a:p>
                  </a:txBody>
                  <a:tcPr marL="1631" marR="1631" marT="1631" marB="0"/>
                </a:tc>
                <a:extLst>
                  <a:ext uri="{0D108BD9-81ED-4DB2-BD59-A6C34878D82A}">
                    <a16:rowId xmlns:a16="http://schemas.microsoft.com/office/drawing/2014/main" val="3431063793"/>
                  </a:ext>
                </a:extLst>
              </a:tr>
              <a:tr h="39150">
                <a:tc>
                  <a:txBody>
                    <a:bodyPr/>
                    <a:lstStyle/>
                    <a:p>
                      <a:pPr algn="l" fontAlgn="b"/>
                      <a:endParaRPr lang="nl-NL" sz="1200" b="0" i="0" u="none" strike="noStrike">
                        <a:solidFill>
                          <a:srgbClr val="000000"/>
                        </a:solidFill>
                        <a:effectLst/>
                        <a:latin typeface="Calibri" panose="020F0502020204030204" pitchFamily="34" charset="0"/>
                      </a:endParaRPr>
                    </a:p>
                  </a:txBody>
                  <a:tcPr marL="1631" marR="1631" marT="1631" marB="0"/>
                </a:tc>
                <a:tc gridSpan="2">
                  <a:txBody>
                    <a:bodyPr/>
                    <a:lstStyle/>
                    <a:p>
                      <a:pPr algn="l" fontAlgn="b"/>
                      <a:r>
                        <a:rPr lang="nl-NL" sz="1200" u="none" strike="noStrike" dirty="0" err="1">
                          <a:effectLst/>
                        </a:rPr>
                        <a:t>Doing</a:t>
                      </a:r>
                      <a:endParaRPr lang="nl-NL" sz="1200" b="0" i="0" u="none" strike="noStrike" dirty="0" err="1">
                        <a:solidFill>
                          <a:srgbClr val="000000"/>
                        </a:solidFill>
                        <a:effectLst/>
                        <a:latin typeface="Calibri" panose="020F0502020204030204" pitchFamily="34" charset="0"/>
                      </a:endParaRPr>
                    </a:p>
                  </a:txBody>
                  <a:tcPr marL="1631" marR="1631" marT="1631" marB="0"/>
                </a:tc>
                <a:tc hMerge="1">
                  <a:txBody>
                    <a:bodyPr/>
                    <a:lstStyle/>
                    <a:p>
                      <a:endParaRPr lang="nl-NL"/>
                    </a:p>
                  </a:txBody>
                  <a:tcPr/>
                </a:tc>
                <a:extLst>
                  <a:ext uri="{0D108BD9-81ED-4DB2-BD59-A6C34878D82A}">
                    <a16:rowId xmlns:a16="http://schemas.microsoft.com/office/drawing/2014/main" val="3159647765"/>
                  </a:ext>
                </a:extLst>
              </a:tr>
              <a:tr h="288731">
                <a:tc>
                  <a:txBody>
                    <a:bodyPr/>
                    <a:lstStyle/>
                    <a:p>
                      <a:pPr algn="l" fontAlgn="b"/>
                      <a:endParaRPr lang="nl-NL" sz="1200" b="0" i="0" u="none" strike="noStrike">
                        <a:solidFill>
                          <a:srgbClr val="000000"/>
                        </a:solidFill>
                        <a:effectLst/>
                        <a:latin typeface="Calibri" panose="020F0502020204030204" pitchFamily="34" charset="0"/>
                      </a:endParaRPr>
                    </a:p>
                  </a:txBody>
                  <a:tcPr marL="1631" marR="1631" marT="1631" marB="0"/>
                </a:tc>
                <a:tc>
                  <a:txBody>
                    <a:bodyPr/>
                    <a:lstStyle/>
                    <a:p>
                      <a:pPr algn="l" fontAlgn="b"/>
                      <a:endParaRPr lang="nl-NL" sz="1200" b="0" i="0" u="none" strike="noStrike">
                        <a:solidFill>
                          <a:srgbClr val="000000"/>
                        </a:solidFill>
                        <a:effectLst/>
                        <a:latin typeface="Calibri" panose="020F0502020204030204" pitchFamily="34" charset="0"/>
                      </a:endParaRPr>
                    </a:p>
                  </a:txBody>
                  <a:tcPr marL="1631" marR="1631" marT="1631" marB="0"/>
                </a:tc>
                <a:tc>
                  <a:txBody>
                    <a:bodyPr/>
                    <a:lstStyle/>
                    <a:p>
                      <a:pPr algn="l" fontAlgn="b"/>
                      <a:r>
                        <a:rPr lang="nl-NL" sz="1200" u="none" strike="noStrike" dirty="0">
                          <a:effectLst/>
                        </a:rPr>
                        <a:t>zet de activiteit waarmee jij bezig bent in </a:t>
                      </a:r>
                      <a:r>
                        <a:rPr lang="nl-NL" sz="1200" u="none" strike="noStrike" dirty="0" err="1">
                          <a:effectLst/>
                        </a:rPr>
                        <a:t>doing</a:t>
                      </a:r>
                      <a:endParaRPr lang="nl-NL" sz="1200" b="0" i="0" u="none" strike="noStrike" dirty="0" err="1">
                        <a:solidFill>
                          <a:srgbClr val="000000"/>
                        </a:solidFill>
                        <a:effectLst/>
                        <a:latin typeface="Calibri" panose="020F0502020204030204" pitchFamily="34" charset="0"/>
                      </a:endParaRPr>
                    </a:p>
                  </a:txBody>
                  <a:tcPr marL="1631" marR="1631" marT="1631" marB="0"/>
                </a:tc>
                <a:extLst>
                  <a:ext uri="{0D108BD9-81ED-4DB2-BD59-A6C34878D82A}">
                    <a16:rowId xmlns:a16="http://schemas.microsoft.com/office/drawing/2014/main" val="1464511592"/>
                  </a:ext>
                </a:extLst>
              </a:tr>
              <a:tr h="288731">
                <a:tc>
                  <a:txBody>
                    <a:bodyPr/>
                    <a:lstStyle/>
                    <a:p>
                      <a:pPr algn="l" fontAlgn="b"/>
                      <a:endParaRPr lang="nl-NL" sz="1200" b="0" i="0" u="none" strike="noStrike">
                        <a:solidFill>
                          <a:srgbClr val="000000"/>
                        </a:solidFill>
                        <a:effectLst/>
                        <a:latin typeface="Calibri" panose="020F0502020204030204" pitchFamily="34" charset="0"/>
                      </a:endParaRPr>
                    </a:p>
                  </a:txBody>
                  <a:tcPr marL="1631" marR="1631" marT="1631" marB="0"/>
                </a:tc>
                <a:tc>
                  <a:txBody>
                    <a:bodyPr/>
                    <a:lstStyle/>
                    <a:p>
                      <a:pPr algn="l" fontAlgn="b"/>
                      <a:endParaRPr lang="nl-NL" sz="1200" b="0" i="0" u="none" strike="noStrike">
                        <a:solidFill>
                          <a:srgbClr val="000000"/>
                        </a:solidFill>
                        <a:effectLst/>
                        <a:latin typeface="Calibri" panose="020F0502020204030204" pitchFamily="34" charset="0"/>
                      </a:endParaRPr>
                    </a:p>
                  </a:txBody>
                  <a:tcPr marL="1631" marR="1631" marT="1631" marB="0"/>
                </a:tc>
                <a:tc>
                  <a:txBody>
                    <a:bodyPr/>
                    <a:lstStyle/>
                    <a:p>
                      <a:pPr algn="l" fontAlgn="b"/>
                      <a:r>
                        <a:rPr lang="nl-NL" sz="1200" u="none" strike="noStrike" dirty="0">
                          <a:effectLst/>
                        </a:rPr>
                        <a:t>werk nooit tegelijk samen aan 1 activiteit/1 document </a:t>
                      </a:r>
                      <a:endParaRPr lang="nl-NL" sz="1200" b="0" i="0" u="none" strike="noStrike" dirty="0">
                        <a:solidFill>
                          <a:srgbClr val="000000"/>
                        </a:solidFill>
                        <a:effectLst/>
                        <a:latin typeface="Calibri" panose="020F0502020204030204" pitchFamily="34" charset="0"/>
                      </a:endParaRPr>
                    </a:p>
                  </a:txBody>
                  <a:tcPr marL="1631" marR="1631" marT="1631" marB="0"/>
                </a:tc>
                <a:extLst>
                  <a:ext uri="{0D108BD9-81ED-4DB2-BD59-A6C34878D82A}">
                    <a16:rowId xmlns:a16="http://schemas.microsoft.com/office/drawing/2014/main" val="706824247"/>
                  </a:ext>
                </a:extLst>
              </a:tr>
              <a:tr h="39150">
                <a:tc>
                  <a:txBody>
                    <a:bodyPr/>
                    <a:lstStyle/>
                    <a:p>
                      <a:pPr algn="l" fontAlgn="b"/>
                      <a:endParaRPr lang="nl-NL" sz="1200" b="0" i="0" u="none" strike="noStrike">
                        <a:solidFill>
                          <a:srgbClr val="000000"/>
                        </a:solidFill>
                        <a:effectLst/>
                        <a:latin typeface="Calibri" panose="020F0502020204030204" pitchFamily="34" charset="0"/>
                      </a:endParaRPr>
                    </a:p>
                  </a:txBody>
                  <a:tcPr marL="1631" marR="1631" marT="1631" marB="0"/>
                </a:tc>
                <a:tc>
                  <a:txBody>
                    <a:bodyPr/>
                    <a:lstStyle/>
                    <a:p>
                      <a:pPr algn="l" fontAlgn="b"/>
                      <a:endParaRPr lang="nl-NL" sz="1200" b="0" i="0" u="none" strike="noStrike">
                        <a:solidFill>
                          <a:srgbClr val="000000"/>
                        </a:solidFill>
                        <a:effectLst/>
                        <a:latin typeface="Calibri" panose="020F0502020204030204" pitchFamily="34" charset="0"/>
                      </a:endParaRPr>
                    </a:p>
                  </a:txBody>
                  <a:tcPr marL="1631" marR="1631" marT="1631" marB="0"/>
                </a:tc>
                <a:tc>
                  <a:txBody>
                    <a:bodyPr/>
                    <a:lstStyle/>
                    <a:p>
                      <a:endParaRPr lang="nl-NL" sz="1200"/>
                    </a:p>
                  </a:txBody>
                  <a:tcPr marL="1631" marR="1631" marT="1631" marB="0"/>
                </a:tc>
                <a:extLst>
                  <a:ext uri="{0D108BD9-81ED-4DB2-BD59-A6C34878D82A}">
                    <a16:rowId xmlns:a16="http://schemas.microsoft.com/office/drawing/2014/main" val="3662290169"/>
                  </a:ext>
                </a:extLst>
              </a:tr>
              <a:tr h="39150">
                <a:tc>
                  <a:txBody>
                    <a:bodyPr/>
                    <a:lstStyle/>
                    <a:p>
                      <a:pPr algn="l" fontAlgn="b"/>
                      <a:endParaRPr lang="nl-NL" sz="1200" b="0" i="0" u="none" strike="noStrike" dirty="0">
                        <a:solidFill>
                          <a:srgbClr val="000000"/>
                        </a:solidFill>
                        <a:effectLst/>
                        <a:latin typeface="Calibri" panose="020F0502020204030204" pitchFamily="34" charset="0"/>
                      </a:endParaRPr>
                    </a:p>
                  </a:txBody>
                  <a:tcPr marL="1631" marR="1631" marT="1631" marB="0"/>
                </a:tc>
                <a:tc gridSpan="2">
                  <a:txBody>
                    <a:bodyPr/>
                    <a:lstStyle/>
                    <a:p>
                      <a:pPr algn="l" fontAlgn="b"/>
                      <a:r>
                        <a:rPr lang="nl-NL" sz="1200" u="none" strike="noStrike" dirty="0" err="1">
                          <a:effectLst/>
                        </a:rPr>
                        <a:t>Done</a:t>
                      </a:r>
                      <a:endParaRPr lang="nl-NL" sz="1200" b="0" i="0" u="none" strike="noStrike" dirty="0" err="1">
                        <a:solidFill>
                          <a:srgbClr val="000000"/>
                        </a:solidFill>
                        <a:effectLst/>
                        <a:latin typeface="Calibri" panose="020F0502020204030204" pitchFamily="34" charset="0"/>
                      </a:endParaRPr>
                    </a:p>
                  </a:txBody>
                  <a:tcPr marL="1631" marR="1631" marT="1631" marB="0"/>
                </a:tc>
                <a:tc hMerge="1">
                  <a:txBody>
                    <a:bodyPr/>
                    <a:lstStyle/>
                    <a:p>
                      <a:endParaRPr lang="nl-NL"/>
                    </a:p>
                  </a:txBody>
                  <a:tcPr/>
                </a:tc>
                <a:extLst>
                  <a:ext uri="{0D108BD9-81ED-4DB2-BD59-A6C34878D82A}">
                    <a16:rowId xmlns:a16="http://schemas.microsoft.com/office/drawing/2014/main" val="3083666212"/>
                  </a:ext>
                </a:extLst>
              </a:tr>
              <a:tr h="575830">
                <a:tc>
                  <a:txBody>
                    <a:bodyPr/>
                    <a:lstStyle/>
                    <a:p>
                      <a:pPr algn="l" fontAlgn="b"/>
                      <a:endParaRPr lang="nl-NL" sz="1200" b="0" i="0" u="none" strike="noStrike">
                        <a:solidFill>
                          <a:srgbClr val="000000"/>
                        </a:solidFill>
                        <a:effectLst/>
                        <a:latin typeface="Calibri" panose="020F0502020204030204" pitchFamily="34" charset="0"/>
                      </a:endParaRPr>
                    </a:p>
                  </a:txBody>
                  <a:tcPr marL="1631" marR="1631" marT="1631" marB="0"/>
                </a:tc>
                <a:tc>
                  <a:txBody>
                    <a:bodyPr/>
                    <a:lstStyle/>
                    <a:p>
                      <a:pPr algn="l" fontAlgn="b"/>
                      <a:endParaRPr lang="nl-NL" sz="1200" b="0" i="0" u="none" strike="noStrike">
                        <a:solidFill>
                          <a:srgbClr val="000000"/>
                        </a:solidFill>
                        <a:effectLst/>
                        <a:latin typeface="Calibri" panose="020F0502020204030204" pitchFamily="34" charset="0"/>
                      </a:endParaRPr>
                    </a:p>
                  </a:txBody>
                  <a:tcPr marL="1631" marR="1631" marT="1631" marB="0"/>
                </a:tc>
                <a:tc>
                  <a:txBody>
                    <a:bodyPr/>
                    <a:lstStyle/>
                    <a:p>
                      <a:pPr algn="l" fontAlgn="b"/>
                      <a:r>
                        <a:rPr lang="nl-NL" sz="1200" u="none" strike="noStrike" dirty="0">
                          <a:effectLst/>
                        </a:rPr>
                        <a:t>Zit er iets bij dat je kunt laten aftekenen als bijdrage  voor een studiepunt: zorg daar dan voor</a:t>
                      </a:r>
                      <a:endParaRPr lang="nl-NL" sz="1200" b="0" i="0" u="none" strike="noStrike" dirty="0">
                        <a:solidFill>
                          <a:srgbClr val="000000"/>
                        </a:solidFill>
                        <a:effectLst/>
                        <a:latin typeface="Calibri" panose="020F0502020204030204" pitchFamily="34" charset="0"/>
                      </a:endParaRPr>
                    </a:p>
                  </a:txBody>
                  <a:tcPr marL="1631" marR="1631" marT="1631" marB="0"/>
                </a:tc>
                <a:extLst>
                  <a:ext uri="{0D108BD9-81ED-4DB2-BD59-A6C34878D82A}">
                    <a16:rowId xmlns:a16="http://schemas.microsoft.com/office/drawing/2014/main" val="2917812864"/>
                  </a:ext>
                </a:extLst>
              </a:tr>
            </a:tbl>
          </a:graphicData>
        </a:graphic>
      </p:graphicFrame>
    </p:spTree>
    <p:extLst>
      <p:ext uri="{BB962C8B-B14F-4D97-AF65-F5344CB8AC3E}">
        <p14:creationId xmlns:p14="http://schemas.microsoft.com/office/powerpoint/2010/main" val="34773852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nl-NL" dirty="0">
                <a:latin typeface="Trebuchet MS"/>
              </a:rPr>
              <a:t>Project 4</a:t>
            </a:r>
          </a:p>
        </p:txBody>
      </p:sp>
      <p:sp>
        <p:nvSpPr>
          <p:cNvPr id="9" name="Text Placeholder 8"/>
          <p:cNvSpPr>
            <a:spLocks noGrp="1"/>
          </p:cNvSpPr>
          <p:nvPr>
            <p:ph type="body" idx="1"/>
          </p:nvPr>
        </p:nvSpPr>
        <p:spPr>
          <a:xfrm>
            <a:off x="313200" y="1058400"/>
            <a:ext cx="8496000" cy="2952000"/>
          </a:xfrm>
        </p:spPr>
        <p:txBody>
          <a:bodyPr>
            <a:normAutofit/>
          </a:bodyPr>
          <a:lstStyle/>
          <a:p>
            <a:endParaRPr lang="nl-NL" dirty="0"/>
          </a:p>
        </p:txBody>
      </p:sp>
      <p:sp>
        <p:nvSpPr>
          <p:cNvPr id="10" name="Text Placeholder 9"/>
          <p:cNvSpPr>
            <a:spLocks noGrp="1"/>
          </p:cNvSpPr>
          <p:nvPr>
            <p:ph type="body" sz="quarter" idx="10"/>
          </p:nvPr>
        </p:nvSpPr>
        <p:spPr/>
        <p:txBody>
          <a:bodyPr/>
          <a:lstStyle/>
          <a:p>
            <a:r>
              <a:rPr lang="nl-NL" dirty="0"/>
              <a:t>Opleveren</a:t>
            </a:r>
          </a:p>
        </p:txBody>
      </p:sp>
      <p:graphicFrame>
        <p:nvGraphicFramePr>
          <p:cNvPr id="3" name="Tabel 2"/>
          <p:cNvGraphicFramePr>
            <a:graphicFrameLocks noGrp="1"/>
          </p:cNvGraphicFramePr>
          <p:nvPr>
            <p:extLst>
              <p:ext uri="{D42A27DB-BD31-4B8C-83A1-F6EECF244321}">
                <p14:modId xmlns:p14="http://schemas.microsoft.com/office/powerpoint/2010/main" val="4242307465"/>
              </p:ext>
            </p:extLst>
          </p:nvPr>
        </p:nvGraphicFramePr>
        <p:xfrm>
          <a:off x="313200" y="1033463"/>
          <a:ext cx="8435264" cy="1268926"/>
        </p:xfrm>
        <a:graphic>
          <a:graphicData uri="http://schemas.openxmlformats.org/drawingml/2006/table">
            <a:tbl>
              <a:tblPr>
                <a:tableStyleId>{5C22544A-7EE6-4342-B048-85BDC9FD1C3A}</a:tableStyleId>
              </a:tblPr>
              <a:tblGrid>
                <a:gridCol w="442376">
                  <a:extLst>
                    <a:ext uri="{9D8B030D-6E8A-4147-A177-3AD203B41FA5}">
                      <a16:colId xmlns:a16="http://schemas.microsoft.com/office/drawing/2014/main" val="444707213"/>
                    </a:ext>
                  </a:extLst>
                </a:gridCol>
                <a:gridCol w="7992888">
                  <a:extLst>
                    <a:ext uri="{9D8B030D-6E8A-4147-A177-3AD203B41FA5}">
                      <a16:colId xmlns:a16="http://schemas.microsoft.com/office/drawing/2014/main" val="2659596277"/>
                    </a:ext>
                  </a:extLst>
                </a:gridCol>
              </a:tblGrid>
              <a:tr h="65041">
                <a:tc gridSpan="2">
                  <a:txBody>
                    <a:bodyPr/>
                    <a:lstStyle/>
                    <a:p>
                      <a:pPr algn="l" fontAlgn="b"/>
                      <a:r>
                        <a:rPr lang="nl-NL" sz="1200" u="none" strike="noStrike">
                          <a:effectLst/>
                        </a:rPr>
                        <a:t>Design</a:t>
                      </a:r>
                      <a:endParaRPr lang="nl-NL" sz="1200" b="0" i="0" u="none" strike="noStrike">
                        <a:solidFill>
                          <a:srgbClr val="000000"/>
                        </a:solidFill>
                        <a:effectLst/>
                        <a:latin typeface="Calibri" panose="020F0502020204030204" pitchFamily="34" charset="0"/>
                      </a:endParaRPr>
                    </a:p>
                  </a:txBody>
                  <a:tcPr marL="3763" marR="3763" marT="3763" marB="0"/>
                </a:tc>
                <a:tc hMerge="1">
                  <a:txBody>
                    <a:bodyPr/>
                    <a:lstStyle/>
                    <a:p>
                      <a:endParaRPr lang="nl-NL"/>
                    </a:p>
                  </a:txBody>
                  <a:tcPr/>
                </a:tc>
                <a:extLst>
                  <a:ext uri="{0D108BD9-81ED-4DB2-BD59-A6C34878D82A}">
                    <a16:rowId xmlns:a16="http://schemas.microsoft.com/office/drawing/2014/main" val="1614205001"/>
                  </a:ext>
                </a:extLst>
              </a:tr>
              <a:tr h="145558">
                <a:tc>
                  <a:txBody>
                    <a:bodyPr/>
                    <a:lstStyle/>
                    <a:p>
                      <a:pPr algn="l" fontAlgn="b"/>
                      <a:endParaRPr lang="nl-NL" sz="1200" b="0" i="0" u="none" strike="noStrike">
                        <a:solidFill>
                          <a:srgbClr val="000000"/>
                        </a:solidFill>
                        <a:effectLst/>
                        <a:latin typeface="Calibri" panose="020F0502020204030204" pitchFamily="34" charset="0"/>
                      </a:endParaRPr>
                    </a:p>
                  </a:txBody>
                  <a:tcPr marL="3763" marR="3763" marT="3763" marB="0"/>
                </a:tc>
                <a:tc>
                  <a:txBody>
                    <a:bodyPr/>
                    <a:lstStyle/>
                    <a:p>
                      <a:pPr algn="l" fontAlgn="b"/>
                      <a:r>
                        <a:rPr lang="nl-NL" sz="1200" u="none" strike="noStrike">
                          <a:effectLst/>
                        </a:rPr>
                        <a:t>Wireframes</a:t>
                      </a:r>
                      <a:endParaRPr lang="nl-NL" sz="1200" b="0" i="0" u="none" strike="noStrike">
                        <a:solidFill>
                          <a:srgbClr val="000000"/>
                        </a:solidFill>
                        <a:effectLst/>
                        <a:latin typeface="Calibri" panose="020F0502020204030204" pitchFamily="34" charset="0"/>
                      </a:endParaRPr>
                    </a:p>
                  </a:txBody>
                  <a:tcPr marL="3763" marR="3763" marT="3763" marB="0"/>
                </a:tc>
                <a:extLst>
                  <a:ext uri="{0D108BD9-81ED-4DB2-BD59-A6C34878D82A}">
                    <a16:rowId xmlns:a16="http://schemas.microsoft.com/office/drawing/2014/main" val="4130417395"/>
                  </a:ext>
                </a:extLst>
              </a:tr>
              <a:tr h="895640">
                <a:tc>
                  <a:txBody>
                    <a:bodyPr/>
                    <a:lstStyle/>
                    <a:p>
                      <a:pPr algn="l" fontAlgn="b"/>
                      <a:endParaRPr lang="nl-NL" sz="1200" b="0" i="0" u="none" strike="noStrike">
                        <a:solidFill>
                          <a:srgbClr val="000000"/>
                        </a:solidFill>
                        <a:effectLst/>
                        <a:latin typeface="Calibri" panose="020F0502020204030204" pitchFamily="34" charset="0"/>
                      </a:endParaRPr>
                    </a:p>
                  </a:txBody>
                  <a:tcPr marL="3763" marR="3763" marT="3763" marB="0"/>
                </a:tc>
                <a:tc>
                  <a:txBody>
                    <a:bodyPr/>
                    <a:lstStyle/>
                    <a:p>
                      <a:pPr algn="l" fontAlgn="b"/>
                      <a:r>
                        <a:rPr lang="nl-NL" sz="1200" u="none" strike="noStrike" dirty="0">
                          <a:effectLst/>
                        </a:rPr>
                        <a:t>ERD diagram (incrementeel: je vult dit dus naar gelang je meer gegevens gebruikt)</a:t>
                      </a:r>
                      <a:endParaRPr lang="nl-NL" sz="1200" b="0" i="0" u="none" strike="noStrike" dirty="0">
                        <a:solidFill>
                          <a:srgbClr val="000000"/>
                        </a:solidFill>
                        <a:effectLst/>
                        <a:latin typeface="Calibri" panose="020F0502020204030204" pitchFamily="34" charset="0"/>
                      </a:endParaRPr>
                    </a:p>
                  </a:txBody>
                  <a:tcPr marL="3763" marR="3763" marT="3763" marB="0"/>
                </a:tc>
                <a:extLst>
                  <a:ext uri="{0D108BD9-81ED-4DB2-BD59-A6C34878D82A}">
                    <a16:rowId xmlns:a16="http://schemas.microsoft.com/office/drawing/2014/main" val="1574149363"/>
                  </a:ext>
                </a:extLst>
              </a:tr>
            </a:tbl>
          </a:graphicData>
        </a:graphic>
      </p:graphicFrame>
    </p:spTree>
    <p:extLst>
      <p:ext uri="{BB962C8B-B14F-4D97-AF65-F5344CB8AC3E}">
        <p14:creationId xmlns:p14="http://schemas.microsoft.com/office/powerpoint/2010/main" val="39798313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nl-NL" dirty="0">
                <a:latin typeface="Trebuchet MS"/>
              </a:rPr>
              <a:t>Project 4</a:t>
            </a:r>
            <a:endParaRPr lang="nl-NL" dirty="0"/>
          </a:p>
        </p:txBody>
      </p:sp>
      <p:sp>
        <p:nvSpPr>
          <p:cNvPr id="9" name="Text Placeholder 8"/>
          <p:cNvSpPr>
            <a:spLocks noGrp="1"/>
          </p:cNvSpPr>
          <p:nvPr>
            <p:ph type="body" idx="1"/>
          </p:nvPr>
        </p:nvSpPr>
        <p:spPr>
          <a:xfrm>
            <a:off x="313200" y="1058400"/>
            <a:ext cx="8496000" cy="2952000"/>
          </a:xfrm>
        </p:spPr>
        <p:txBody>
          <a:bodyPr>
            <a:normAutofit/>
          </a:bodyPr>
          <a:lstStyle/>
          <a:p>
            <a:endParaRPr lang="nl-NL" dirty="0"/>
          </a:p>
        </p:txBody>
      </p:sp>
      <p:sp>
        <p:nvSpPr>
          <p:cNvPr id="10" name="Text Placeholder 9"/>
          <p:cNvSpPr>
            <a:spLocks noGrp="1"/>
          </p:cNvSpPr>
          <p:nvPr>
            <p:ph type="body" sz="quarter" idx="10"/>
          </p:nvPr>
        </p:nvSpPr>
        <p:spPr/>
        <p:txBody>
          <a:bodyPr/>
          <a:lstStyle/>
          <a:p>
            <a:r>
              <a:rPr lang="nl-NL" dirty="0"/>
              <a:t>Opleveren</a:t>
            </a:r>
          </a:p>
        </p:txBody>
      </p:sp>
      <p:graphicFrame>
        <p:nvGraphicFramePr>
          <p:cNvPr id="2" name="Tabel 1"/>
          <p:cNvGraphicFramePr>
            <a:graphicFrameLocks noGrp="1"/>
          </p:cNvGraphicFramePr>
          <p:nvPr>
            <p:extLst>
              <p:ext uri="{D42A27DB-BD31-4B8C-83A1-F6EECF244321}">
                <p14:modId xmlns:p14="http://schemas.microsoft.com/office/powerpoint/2010/main" val="727094576"/>
              </p:ext>
            </p:extLst>
          </p:nvPr>
        </p:nvGraphicFramePr>
        <p:xfrm>
          <a:off x="313200" y="1058400"/>
          <a:ext cx="5986992" cy="1097280"/>
        </p:xfrm>
        <a:graphic>
          <a:graphicData uri="http://schemas.openxmlformats.org/drawingml/2006/table">
            <a:tbl>
              <a:tblPr>
                <a:tableStyleId>{5C22544A-7EE6-4342-B048-85BDC9FD1C3A}</a:tableStyleId>
              </a:tblPr>
              <a:tblGrid>
                <a:gridCol w="414729">
                  <a:extLst>
                    <a:ext uri="{9D8B030D-6E8A-4147-A177-3AD203B41FA5}">
                      <a16:colId xmlns:a16="http://schemas.microsoft.com/office/drawing/2014/main" val="3142808706"/>
                    </a:ext>
                  </a:extLst>
                </a:gridCol>
                <a:gridCol w="334974">
                  <a:extLst>
                    <a:ext uri="{9D8B030D-6E8A-4147-A177-3AD203B41FA5}">
                      <a16:colId xmlns:a16="http://schemas.microsoft.com/office/drawing/2014/main" val="1686009717"/>
                    </a:ext>
                  </a:extLst>
                </a:gridCol>
                <a:gridCol w="196729">
                  <a:extLst>
                    <a:ext uri="{9D8B030D-6E8A-4147-A177-3AD203B41FA5}">
                      <a16:colId xmlns:a16="http://schemas.microsoft.com/office/drawing/2014/main" val="2097306818"/>
                    </a:ext>
                  </a:extLst>
                </a:gridCol>
                <a:gridCol w="600828">
                  <a:extLst>
                    <a:ext uri="{9D8B030D-6E8A-4147-A177-3AD203B41FA5}">
                      <a16:colId xmlns:a16="http://schemas.microsoft.com/office/drawing/2014/main" val="736860731"/>
                    </a:ext>
                  </a:extLst>
                </a:gridCol>
                <a:gridCol w="4439732">
                  <a:extLst>
                    <a:ext uri="{9D8B030D-6E8A-4147-A177-3AD203B41FA5}">
                      <a16:colId xmlns:a16="http://schemas.microsoft.com/office/drawing/2014/main" val="2440212823"/>
                    </a:ext>
                  </a:extLst>
                </a:gridCol>
              </a:tblGrid>
              <a:tr h="182880">
                <a:tc gridSpan="4">
                  <a:txBody>
                    <a:bodyPr/>
                    <a:lstStyle/>
                    <a:p>
                      <a:pPr algn="l" fontAlgn="b"/>
                      <a:r>
                        <a:rPr lang="nl-NL" sz="1100" u="none" strike="noStrike">
                          <a:effectLst/>
                        </a:rPr>
                        <a:t>Promo Film</a:t>
                      </a:r>
                      <a:endParaRPr lang="nl-NL" sz="1100" b="0" i="0" u="none" strike="noStrike">
                        <a:solidFill>
                          <a:srgbClr val="000000"/>
                        </a:solidFill>
                        <a:effectLst/>
                        <a:latin typeface="Calibri" panose="020F0502020204030204" pitchFamily="34" charset="0"/>
                      </a:endParaRPr>
                    </a:p>
                  </a:txBody>
                  <a:tcPr marL="7620" marR="7620" marT="7620" marB="0" anchor="b"/>
                </a:tc>
                <a:tc hMerge="1">
                  <a:txBody>
                    <a:bodyPr/>
                    <a:lstStyle/>
                    <a:p>
                      <a:endParaRPr lang="nl-NL"/>
                    </a:p>
                  </a:txBody>
                  <a:tcPr/>
                </a:tc>
                <a:tc hMerge="1">
                  <a:txBody>
                    <a:bodyPr/>
                    <a:lstStyle/>
                    <a:p>
                      <a:endParaRPr lang="nl-NL"/>
                    </a:p>
                  </a:txBody>
                  <a:tcPr/>
                </a:tc>
                <a:tc hMerge="1">
                  <a:txBody>
                    <a:bodyPr/>
                    <a:lstStyle/>
                    <a:p>
                      <a:endParaRPr lang="nl-NL"/>
                    </a:p>
                  </a:txBody>
                  <a:tcPr/>
                </a:tc>
                <a:tc>
                  <a:txBody>
                    <a:bodyPr/>
                    <a:lstStyle/>
                    <a:p>
                      <a:pPr algn="l" fontAlgn="b"/>
                      <a:endParaRPr lang="nl-NL"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971598706"/>
                  </a:ext>
                </a:extLst>
              </a:tr>
              <a:tr h="182880">
                <a:tc>
                  <a:txBody>
                    <a:bodyPr/>
                    <a:lstStyle/>
                    <a:p>
                      <a:pPr algn="l" fontAlgn="b"/>
                      <a:endParaRPr lang="nl-NL" sz="1100" b="0" i="0" u="none" strike="noStrike" dirty="0">
                        <a:solidFill>
                          <a:srgbClr val="000000"/>
                        </a:solidFill>
                        <a:effectLst/>
                        <a:latin typeface="Calibri" panose="020F0502020204030204" pitchFamily="34" charset="0"/>
                      </a:endParaRPr>
                    </a:p>
                  </a:txBody>
                  <a:tcPr marL="7620" marR="7620" marT="7620" marB="0" anchor="b"/>
                </a:tc>
                <a:tc gridSpan="4">
                  <a:txBody>
                    <a:bodyPr/>
                    <a:lstStyle/>
                    <a:p>
                      <a:pPr algn="l" fontAlgn="b"/>
                      <a:r>
                        <a:rPr lang="nl-NL" sz="1100" u="none" strike="noStrike">
                          <a:effectLst/>
                        </a:rPr>
                        <a:t>Maak een film van jullie product</a:t>
                      </a:r>
                      <a:endParaRPr lang="nl-NL" sz="1100" b="0" i="0" u="none" strike="noStrike">
                        <a:solidFill>
                          <a:srgbClr val="000000"/>
                        </a:solidFill>
                        <a:effectLst/>
                        <a:latin typeface="Calibri" panose="020F0502020204030204" pitchFamily="34" charset="0"/>
                      </a:endParaRPr>
                    </a:p>
                  </a:txBody>
                  <a:tcPr marL="7620" marR="7620" marT="7620" marB="0" anchor="b"/>
                </a:tc>
                <a:tc hMerge="1">
                  <a:txBody>
                    <a:bodyPr/>
                    <a:lstStyle/>
                    <a:p>
                      <a:endParaRPr lang="nl-NL"/>
                    </a:p>
                  </a:txBody>
                  <a:tcPr/>
                </a:tc>
                <a:tc hMerge="1">
                  <a:txBody>
                    <a:bodyPr/>
                    <a:lstStyle/>
                    <a:p>
                      <a:endParaRPr lang="nl-NL"/>
                    </a:p>
                  </a:txBody>
                  <a:tcPr/>
                </a:tc>
                <a:tc hMerge="1">
                  <a:txBody>
                    <a:bodyPr/>
                    <a:lstStyle/>
                    <a:p>
                      <a:endParaRPr lang="nl-NL"/>
                    </a:p>
                  </a:txBody>
                  <a:tcPr/>
                </a:tc>
                <a:extLst>
                  <a:ext uri="{0D108BD9-81ED-4DB2-BD59-A6C34878D82A}">
                    <a16:rowId xmlns:a16="http://schemas.microsoft.com/office/drawing/2014/main" val="1207015944"/>
                  </a:ext>
                </a:extLst>
              </a:tr>
              <a:tr h="182880">
                <a:tc>
                  <a:txBody>
                    <a:bodyPr/>
                    <a:lstStyle/>
                    <a:p>
                      <a:pPr algn="l" fontAlgn="b"/>
                      <a:endParaRPr lang="nl-NL" sz="1100" b="0" i="0" u="none" strike="noStrike">
                        <a:solidFill>
                          <a:srgbClr val="000000"/>
                        </a:solidFill>
                        <a:effectLst/>
                        <a:latin typeface="Calibri" panose="020F0502020204030204" pitchFamily="34" charset="0"/>
                      </a:endParaRPr>
                    </a:p>
                  </a:txBody>
                  <a:tcPr marL="7620" marR="7620" marT="7620" marB="0" anchor="b"/>
                </a:tc>
                <a:tc gridSpan="4">
                  <a:txBody>
                    <a:bodyPr/>
                    <a:lstStyle/>
                    <a:p>
                      <a:pPr algn="l" fontAlgn="b"/>
                      <a:r>
                        <a:rPr lang="nl-NL" sz="1100" u="none" strike="noStrike">
                          <a:effectLst/>
                        </a:rPr>
                        <a:t>Maak een film van jouw bijdrage</a:t>
                      </a:r>
                      <a:endParaRPr lang="nl-NL" sz="1100" b="0" i="0" u="none" strike="noStrike">
                        <a:solidFill>
                          <a:srgbClr val="000000"/>
                        </a:solidFill>
                        <a:effectLst/>
                        <a:latin typeface="Calibri" panose="020F0502020204030204" pitchFamily="34" charset="0"/>
                      </a:endParaRPr>
                    </a:p>
                  </a:txBody>
                  <a:tcPr marL="7620" marR="7620" marT="7620" marB="0" anchor="b"/>
                </a:tc>
                <a:tc hMerge="1">
                  <a:txBody>
                    <a:bodyPr/>
                    <a:lstStyle/>
                    <a:p>
                      <a:endParaRPr lang="nl-NL"/>
                    </a:p>
                  </a:txBody>
                  <a:tcPr/>
                </a:tc>
                <a:tc hMerge="1">
                  <a:txBody>
                    <a:bodyPr/>
                    <a:lstStyle/>
                    <a:p>
                      <a:endParaRPr lang="nl-NL"/>
                    </a:p>
                  </a:txBody>
                  <a:tcPr/>
                </a:tc>
                <a:tc hMerge="1">
                  <a:txBody>
                    <a:bodyPr/>
                    <a:lstStyle/>
                    <a:p>
                      <a:endParaRPr lang="nl-NL"/>
                    </a:p>
                  </a:txBody>
                  <a:tcPr/>
                </a:tc>
                <a:extLst>
                  <a:ext uri="{0D108BD9-81ED-4DB2-BD59-A6C34878D82A}">
                    <a16:rowId xmlns:a16="http://schemas.microsoft.com/office/drawing/2014/main" val="2876894147"/>
                  </a:ext>
                </a:extLst>
              </a:tr>
              <a:tr h="182880">
                <a:tc>
                  <a:txBody>
                    <a:bodyPr/>
                    <a:lstStyle/>
                    <a:p>
                      <a:pPr algn="l" fontAlgn="b"/>
                      <a:endParaRPr lang="nl-NL"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nl-NL" sz="1100" b="0" i="0" u="none" strike="noStrike">
                        <a:solidFill>
                          <a:srgbClr val="000000"/>
                        </a:solidFill>
                        <a:effectLst/>
                        <a:latin typeface="Calibri" panose="020F0502020204030204" pitchFamily="34" charset="0"/>
                      </a:endParaRPr>
                    </a:p>
                  </a:txBody>
                  <a:tcPr marL="7620" marR="7620" marT="7620" marB="0" anchor="b"/>
                </a:tc>
                <a:tc gridSpan="3">
                  <a:txBody>
                    <a:bodyPr/>
                    <a:lstStyle/>
                    <a:p>
                      <a:pPr algn="l" fontAlgn="b"/>
                      <a:r>
                        <a:rPr lang="nl-NL" sz="1100" u="none" strike="noStrike">
                          <a:effectLst/>
                        </a:rPr>
                        <a:t>Voor elk van de onderdelen die jij moet inhalen: </a:t>
                      </a:r>
                      <a:endParaRPr lang="nl-NL" sz="1100" b="0" i="0" u="none" strike="noStrike">
                        <a:solidFill>
                          <a:srgbClr val="000000"/>
                        </a:solidFill>
                        <a:effectLst/>
                        <a:latin typeface="Calibri" panose="020F0502020204030204" pitchFamily="34" charset="0"/>
                      </a:endParaRPr>
                    </a:p>
                  </a:txBody>
                  <a:tcPr marL="7620" marR="7620" marT="7620" marB="0" anchor="b"/>
                </a:tc>
                <a:tc hMerge="1">
                  <a:txBody>
                    <a:bodyPr/>
                    <a:lstStyle/>
                    <a:p>
                      <a:endParaRPr lang="nl-NL"/>
                    </a:p>
                  </a:txBody>
                  <a:tcPr/>
                </a:tc>
                <a:tc hMerge="1">
                  <a:txBody>
                    <a:bodyPr/>
                    <a:lstStyle/>
                    <a:p>
                      <a:endParaRPr lang="nl-NL"/>
                    </a:p>
                  </a:txBody>
                  <a:tcPr/>
                </a:tc>
                <a:extLst>
                  <a:ext uri="{0D108BD9-81ED-4DB2-BD59-A6C34878D82A}">
                    <a16:rowId xmlns:a16="http://schemas.microsoft.com/office/drawing/2014/main" val="3289999863"/>
                  </a:ext>
                </a:extLst>
              </a:tr>
              <a:tr h="182880">
                <a:tc>
                  <a:txBody>
                    <a:bodyPr/>
                    <a:lstStyle/>
                    <a:p>
                      <a:pPr algn="l" fontAlgn="b"/>
                      <a:endParaRPr lang="nl-NL"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nl-NL"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nl-NL" sz="1100" b="0" i="0" u="none" strike="noStrike">
                        <a:solidFill>
                          <a:srgbClr val="000000"/>
                        </a:solidFill>
                        <a:effectLst/>
                        <a:latin typeface="Calibri" panose="020F0502020204030204" pitchFamily="34" charset="0"/>
                      </a:endParaRPr>
                    </a:p>
                  </a:txBody>
                  <a:tcPr marL="7620" marR="7620" marT="7620" marB="0" anchor="b"/>
                </a:tc>
                <a:tc gridSpan="2">
                  <a:txBody>
                    <a:bodyPr/>
                    <a:lstStyle/>
                    <a:p>
                      <a:pPr algn="l" fontAlgn="b"/>
                      <a:r>
                        <a:rPr lang="nl-NL" sz="1100" u="none" strike="noStrike">
                          <a:effectLst/>
                        </a:rPr>
                        <a:t>laat zien waar je hebt aangetoond dat je het onderdeel hebt ingehaald</a:t>
                      </a:r>
                      <a:endParaRPr lang="nl-NL" sz="1100" b="0" i="0" u="none" strike="noStrike">
                        <a:solidFill>
                          <a:srgbClr val="000000"/>
                        </a:solidFill>
                        <a:effectLst/>
                        <a:latin typeface="Calibri" panose="020F0502020204030204" pitchFamily="34" charset="0"/>
                      </a:endParaRPr>
                    </a:p>
                  </a:txBody>
                  <a:tcPr marL="7620" marR="7620" marT="7620" marB="0" anchor="b"/>
                </a:tc>
                <a:tc hMerge="1">
                  <a:txBody>
                    <a:bodyPr/>
                    <a:lstStyle/>
                    <a:p>
                      <a:pPr algn="l" fontAlgn="b"/>
                      <a:endParaRPr lang="nl-NL"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57199880"/>
                  </a:ext>
                </a:extLst>
              </a:tr>
              <a:tr h="182880">
                <a:tc>
                  <a:txBody>
                    <a:bodyPr/>
                    <a:lstStyle/>
                    <a:p>
                      <a:pPr algn="l" fontAlgn="b"/>
                      <a:endParaRPr lang="nl-NL"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nl-NL"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nl-NL" sz="1100" b="0" i="0" u="none" strike="noStrike">
                        <a:solidFill>
                          <a:srgbClr val="000000"/>
                        </a:solidFill>
                        <a:effectLst/>
                        <a:latin typeface="Calibri" panose="020F0502020204030204" pitchFamily="34" charset="0"/>
                      </a:endParaRPr>
                    </a:p>
                  </a:txBody>
                  <a:tcPr marL="7620" marR="7620" marT="7620" marB="0" anchor="b"/>
                </a:tc>
                <a:tc gridSpan="2">
                  <a:txBody>
                    <a:bodyPr/>
                    <a:lstStyle/>
                    <a:p>
                      <a:pPr algn="l" fontAlgn="b"/>
                      <a:r>
                        <a:rPr lang="nl-NL" sz="1100" u="none" strike="noStrike" dirty="0">
                          <a:effectLst/>
                        </a:rPr>
                        <a:t>geef uitleg wat je hebt uitgelegd</a:t>
                      </a:r>
                      <a:endParaRPr lang="nl-NL" sz="1100" b="0" i="0" u="none" strike="noStrike" dirty="0">
                        <a:solidFill>
                          <a:srgbClr val="000000"/>
                        </a:solidFill>
                        <a:effectLst/>
                        <a:latin typeface="Calibri" panose="020F0502020204030204" pitchFamily="34" charset="0"/>
                      </a:endParaRPr>
                    </a:p>
                  </a:txBody>
                  <a:tcPr marL="7620" marR="7620" marT="7620" marB="0" anchor="b"/>
                </a:tc>
                <a:tc hMerge="1">
                  <a:txBody>
                    <a:bodyPr/>
                    <a:lstStyle/>
                    <a:p>
                      <a:pPr algn="l" fontAlgn="b"/>
                      <a:endParaRPr lang="nl-NL"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583911506"/>
                  </a:ext>
                </a:extLst>
              </a:tr>
            </a:tbl>
          </a:graphicData>
        </a:graphic>
      </p:graphicFrame>
    </p:spTree>
    <p:extLst>
      <p:ext uri="{BB962C8B-B14F-4D97-AF65-F5344CB8AC3E}">
        <p14:creationId xmlns:p14="http://schemas.microsoft.com/office/powerpoint/2010/main" val="1081148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nl-NL" dirty="0">
                <a:latin typeface="Trebuchet MS"/>
              </a:rPr>
              <a:t>Project 4</a:t>
            </a:r>
            <a:endParaRPr lang="nl-NL" dirty="0"/>
          </a:p>
        </p:txBody>
      </p:sp>
      <p:sp>
        <p:nvSpPr>
          <p:cNvPr id="9" name="Text Placeholder 8"/>
          <p:cNvSpPr>
            <a:spLocks noGrp="1"/>
          </p:cNvSpPr>
          <p:nvPr>
            <p:ph type="body" idx="1"/>
          </p:nvPr>
        </p:nvSpPr>
        <p:spPr>
          <a:xfrm>
            <a:off x="313200" y="1059910"/>
            <a:ext cx="8496000" cy="2952000"/>
          </a:xfrm>
        </p:spPr>
        <p:txBody>
          <a:bodyPr vert="horz" lIns="0" tIns="0" rIns="0" bIns="0" rtlCol="0" anchor="t">
            <a:normAutofit/>
          </a:bodyPr>
          <a:lstStyle/>
          <a:p>
            <a:pPr marL="168910" indent="-168910"/>
            <a:r>
              <a:rPr lang="nl-NL" i="1" dirty="0">
                <a:latin typeface="Trebuchet MS"/>
              </a:rPr>
              <a:t>Project 4 is een module waarin je kunt laten zien dat je de stof van de voorgaande modules onder controle hebt:</a:t>
            </a:r>
            <a:endParaRPr lang="nl-NL" dirty="0">
              <a:latin typeface="Trebuchet MS"/>
            </a:endParaRPr>
          </a:p>
          <a:p>
            <a:pPr marL="168910" indent="-168910"/>
            <a:endParaRPr lang="nl-NL" dirty="0"/>
          </a:p>
          <a:p>
            <a:pPr marL="337820" lvl="1" indent="-168910"/>
            <a:r>
              <a:rPr lang="nl-NL" dirty="0"/>
              <a:t>Laten zien dat: </a:t>
            </a:r>
          </a:p>
          <a:p>
            <a:pPr marL="507365" lvl="2" indent="-168910"/>
            <a:r>
              <a:rPr lang="nl-NL" dirty="0"/>
              <a:t>Je alles wat je geleerd hebt, integraal kunt toepassen.</a:t>
            </a:r>
          </a:p>
          <a:p>
            <a:pPr marL="337820" lvl="1" indent="-168910"/>
            <a:endParaRPr lang="nl-NL" dirty="0"/>
          </a:p>
          <a:p>
            <a:pPr marL="507365" lvl="2" indent="-168910"/>
            <a:r>
              <a:rPr lang="nl-NL" dirty="0"/>
              <a:t>Je in een scrumteam kunt werken volgens een agile-aanpak.</a:t>
            </a:r>
          </a:p>
          <a:p>
            <a:pPr marL="168910" lvl="1" indent="0">
              <a:buNone/>
            </a:pPr>
            <a:endParaRPr lang="nl-NL" dirty="0"/>
          </a:p>
          <a:p>
            <a:pPr marL="337820" lvl="1" indent="-168910"/>
            <a:r>
              <a:rPr lang="nl-NL" dirty="0"/>
              <a:t>Studiepunten inhalen van eerdere periodes (dit geldt voor alle vakken, behalve voor communicatie)</a:t>
            </a:r>
          </a:p>
          <a:p>
            <a:pPr marL="507365" lvl="2" indent="-168910"/>
            <a:r>
              <a:rPr lang="nl-NL" dirty="0"/>
              <a:t>Zorg dat je op individuele basis laat zien dat je jouw studiepunt alsnog waard bent.</a:t>
            </a:r>
          </a:p>
          <a:p>
            <a:pPr marL="168910" indent="-168910"/>
            <a:endParaRPr lang="nl-NL" dirty="0"/>
          </a:p>
          <a:p>
            <a:pPr marL="337820" lvl="1" indent="-168910"/>
            <a:r>
              <a:rPr lang="nl-NL" dirty="0"/>
              <a:t>Je zult hoe dan ook jouw studiepunten van LJ2 moeten behalen.</a:t>
            </a:r>
          </a:p>
          <a:p>
            <a:pPr marL="337820" lvl="1" indent="-168910"/>
            <a:endParaRPr lang="nl-NL" dirty="0"/>
          </a:p>
          <a:p>
            <a:pPr marL="168910" indent="-168910"/>
            <a:endParaRPr lang="nl-NL" dirty="0"/>
          </a:p>
          <a:p>
            <a:pPr marL="337820" lvl="1" indent="-168910"/>
            <a:endParaRPr lang="nl-NL" dirty="0"/>
          </a:p>
          <a:p>
            <a:pPr marL="337820" lvl="1" indent="-168910"/>
            <a:endParaRPr lang="nl-NL" dirty="0"/>
          </a:p>
        </p:txBody>
      </p:sp>
      <p:sp>
        <p:nvSpPr>
          <p:cNvPr id="10" name="Text Placeholder 9"/>
          <p:cNvSpPr>
            <a:spLocks noGrp="1"/>
          </p:cNvSpPr>
          <p:nvPr>
            <p:ph type="body" sz="quarter" idx="10"/>
          </p:nvPr>
        </p:nvSpPr>
        <p:spPr/>
        <p:txBody>
          <a:bodyPr/>
          <a:lstStyle/>
          <a:p>
            <a:r>
              <a:rPr lang="nl-NL" dirty="0"/>
              <a:t>Doel</a:t>
            </a:r>
          </a:p>
        </p:txBody>
      </p:sp>
    </p:spTree>
    <p:extLst>
      <p:ext uri="{BB962C8B-B14F-4D97-AF65-F5344CB8AC3E}">
        <p14:creationId xmlns:p14="http://schemas.microsoft.com/office/powerpoint/2010/main" val="35293498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nl-NL" dirty="0">
                <a:latin typeface="Trebuchet MS"/>
              </a:rPr>
              <a:t>Project 4</a:t>
            </a:r>
            <a:endParaRPr lang="nl-NL" dirty="0"/>
          </a:p>
        </p:txBody>
      </p:sp>
      <p:sp>
        <p:nvSpPr>
          <p:cNvPr id="9" name="Text Placeholder 8"/>
          <p:cNvSpPr>
            <a:spLocks noGrp="1"/>
          </p:cNvSpPr>
          <p:nvPr>
            <p:ph type="body" idx="1"/>
          </p:nvPr>
        </p:nvSpPr>
        <p:spPr>
          <a:xfrm>
            <a:off x="313200" y="1058400"/>
            <a:ext cx="8496000" cy="2952000"/>
          </a:xfrm>
        </p:spPr>
        <p:txBody>
          <a:bodyPr>
            <a:normAutofit/>
          </a:bodyPr>
          <a:lstStyle/>
          <a:p>
            <a:endParaRPr lang="nl-NL" dirty="0"/>
          </a:p>
        </p:txBody>
      </p:sp>
      <p:sp>
        <p:nvSpPr>
          <p:cNvPr id="10" name="Text Placeholder 9"/>
          <p:cNvSpPr>
            <a:spLocks noGrp="1"/>
          </p:cNvSpPr>
          <p:nvPr>
            <p:ph type="body" sz="quarter" idx="10"/>
          </p:nvPr>
        </p:nvSpPr>
        <p:spPr/>
        <p:txBody>
          <a:bodyPr/>
          <a:lstStyle/>
          <a:p>
            <a:r>
              <a:rPr lang="nl-NL" dirty="0"/>
              <a:t>Opleveren</a:t>
            </a:r>
          </a:p>
        </p:txBody>
      </p:sp>
      <p:graphicFrame>
        <p:nvGraphicFramePr>
          <p:cNvPr id="3" name="Tabel 2"/>
          <p:cNvGraphicFramePr>
            <a:graphicFrameLocks noGrp="1"/>
          </p:cNvGraphicFramePr>
          <p:nvPr>
            <p:extLst>
              <p:ext uri="{D42A27DB-BD31-4B8C-83A1-F6EECF244321}">
                <p14:modId xmlns:p14="http://schemas.microsoft.com/office/powerpoint/2010/main" val="1012602869"/>
              </p:ext>
            </p:extLst>
          </p:nvPr>
        </p:nvGraphicFramePr>
        <p:xfrm>
          <a:off x="301019" y="1061823"/>
          <a:ext cx="4631020" cy="1264920"/>
        </p:xfrm>
        <a:graphic>
          <a:graphicData uri="http://schemas.openxmlformats.org/drawingml/2006/table">
            <a:tbl>
              <a:tblPr>
                <a:tableStyleId>{5C22544A-7EE6-4342-B048-85BDC9FD1C3A}</a:tableStyleId>
              </a:tblPr>
              <a:tblGrid>
                <a:gridCol w="320799">
                  <a:extLst>
                    <a:ext uri="{9D8B030D-6E8A-4147-A177-3AD203B41FA5}">
                      <a16:colId xmlns:a16="http://schemas.microsoft.com/office/drawing/2014/main" val="4181635024"/>
                    </a:ext>
                  </a:extLst>
                </a:gridCol>
                <a:gridCol w="259107">
                  <a:extLst>
                    <a:ext uri="{9D8B030D-6E8A-4147-A177-3AD203B41FA5}">
                      <a16:colId xmlns:a16="http://schemas.microsoft.com/office/drawing/2014/main" val="1823666335"/>
                    </a:ext>
                  </a:extLst>
                </a:gridCol>
                <a:gridCol w="616921">
                  <a:extLst>
                    <a:ext uri="{9D8B030D-6E8A-4147-A177-3AD203B41FA5}">
                      <a16:colId xmlns:a16="http://schemas.microsoft.com/office/drawing/2014/main" val="2169625287"/>
                    </a:ext>
                  </a:extLst>
                </a:gridCol>
                <a:gridCol w="3434193">
                  <a:extLst>
                    <a:ext uri="{9D8B030D-6E8A-4147-A177-3AD203B41FA5}">
                      <a16:colId xmlns:a16="http://schemas.microsoft.com/office/drawing/2014/main" val="3125729691"/>
                    </a:ext>
                  </a:extLst>
                </a:gridCol>
              </a:tblGrid>
              <a:tr h="182880">
                <a:tc gridSpan="3">
                  <a:txBody>
                    <a:bodyPr/>
                    <a:lstStyle/>
                    <a:p>
                      <a:pPr algn="l" fontAlgn="b"/>
                      <a:r>
                        <a:rPr lang="nl-NL" sz="1100" u="none" strike="noStrike" dirty="0">
                          <a:effectLst/>
                        </a:rPr>
                        <a:t>Daily </a:t>
                      </a:r>
                      <a:r>
                        <a:rPr lang="nl-NL" sz="1100" u="none" strike="noStrike" dirty="0" err="1">
                          <a:effectLst/>
                        </a:rPr>
                        <a:t>standup</a:t>
                      </a:r>
                      <a:endParaRPr lang="nl-NL" sz="1100" b="0" i="0" u="none" strike="noStrike" dirty="0" err="1">
                        <a:solidFill>
                          <a:srgbClr val="000000"/>
                        </a:solidFill>
                        <a:effectLst/>
                        <a:latin typeface="Calibri" panose="020F0502020204030204" pitchFamily="34" charset="0"/>
                      </a:endParaRPr>
                    </a:p>
                  </a:txBody>
                  <a:tcPr marL="7620" marR="7620" marT="7620" marB="0" anchor="b"/>
                </a:tc>
                <a:tc hMerge="1">
                  <a:txBody>
                    <a:bodyPr/>
                    <a:lstStyle/>
                    <a:p>
                      <a:endParaRPr lang="nl-NL"/>
                    </a:p>
                  </a:txBody>
                  <a:tcPr/>
                </a:tc>
                <a:tc hMerge="1">
                  <a:txBody>
                    <a:bodyPr/>
                    <a:lstStyle/>
                    <a:p>
                      <a:endParaRPr lang="nl-NL"/>
                    </a:p>
                  </a:txBody>
                  <a:tcPr/>
                </a:tc>
                <a:tc>
                  <a:txBody>
                    <a:bodyPr/>
                    <a:lstStyle/>
                    <a:p>
                      <a:pPr algn="l" fontAlgn="b"/>
                      <a:endParaRPr lang="nl-NL"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924182622"/>
                  </a:ext>
                </a:extLst>
              </a:tr>
              <a:tr h="182880">
                <a:tc>
                  <a:txBody>
                    <a:bodyPr/>
                    <a:lstStyle/>
                    <a:p>
                      <a:pPr algn="l" fontAlgn="b"/>
                      <a:endParaRPr lang="nl-NL" sz="1100" b="0" i="0" u="none" strike="noStrike">
                        <a:solidFill>
                          <a:srgbClr val="000000"/>
                        </a:solidFill>
                        <a:effectLst/>
                        <a:latin typeface="Calibri" panose="020F0502020204030204" pitchFamily="34" charset="0"/>
                      </a:endParaRPr>
                    </a:p>
                  </a:txBody>
                  <a:tcPr marL="7620" marR="7620" marT="7620" marB="0" anchor="b"/>
                </a:tc>
                <a:tc gridSpan="3">
                  <a:txBody>
                    <a:bodyPr/>
                    <a:lstStyle/>
                    <a:p>
                      <a:pPr algn="l" fontAlgn="b"/>
                      <a:r>
                        <a:rPr lang="nl-NL" sz="1100" u="none" strike="noStrike" dirty="0">
                          <a:effectLst/>
                        </a:rPr>
                        <a:t>vast tijdstip</a:t>
                      </a:r>
                      <a:endParaRPr lang="nl-NL" sz="1100" b="0" i="0" u="none" strike="noStrike" dirty="0">
                        <a:solidFill>
                          <a:srgbClr val="000000"/>
                        </a:solidFill>
                        <a:effectLst/>
                        <a:latin typeface="Calibri" panose="020F0502020204030204" pitchFamily="34" charset="0"/>
                      </a:endParaRPr>
                    </a:p>
                  </a:txBody>
                  <a:tcPr marL="7620" marR="7620" marT="7620" marB="0" anchor="b"/>
                </a:tc>
                <a:tc hMerge="1">
                  <a:txBody>
                    <a:bodyPr/>
                    <a:lstStyle/>
                    <a:p>
                      <a:endParaRPr lang="nl-NL"/>
                    </a:p>
                  </a:txBody>
                  <a:tcPr/>
                </a:tc>
                <a:tc hMerge="1">
                  <a:txBody>
                    <a:bodyPr/>
                    <a:lstStyle/>
                    <a:p>
                      <a:endParaRPr lang="nl-NL"/>
                    </a:p>
                  </a:txBody>
                  <a:tcPr/>
                </a:tc>
                <a:extLst>
                  <a:ext uri="{0D108BD9-81ED-4DB2-BD59-A6C34878D82A}">
                    <a16:rowId xmlns:a16="http://schemas.microsoft.com/office/drawing/2014/main" val="2562651093"/>
                  </a:ext>
                </a:extLst>
              </a:tr>
              <a:tr h="182880">
                <a:tc>
                  <a:txBody>
                    <a:bodyPr/>
                    <a:lstStyle/>
                    <a:p>
                      <a:pPr algn="l" fontAlgn="b"/>
                      <a:endParaRPr lang="nl-NL" sz="1100" b="0" i="0" u="none" strike="noStrike">
                        <a:solidFill>
                          <a:srgbClr val="000000"/>
                        </a:solidFill>
                        <a:effectLst/>
                        <a:latin typeface="Calibri" panose="020F0502020204030204" pitchFamily="34" charset="0"/>
                      </a:endParaRPr>
                    </a:p>
                  </a:txBody>
                  <a:tcPr marL="7620" marR="7620" marT="7620" marB="0" anchor="b"/>
                </a:tc>
                <a:tc gridSpan="3">
                  <a:txBody>
                    <a:bodyPr/>
                    <a:lstStyle/>
                    <a:p>
                      <a:pPr algn="l" fontAlgn="b"/>
                      <a:r>
                        <a:rPr lang="nl-NL" sz="1100" u="none" strike="noStrike" dirty="0">
                          <a:effectLst/>
                        </a:rPr>
                        <a:t>log de resultaten en lever deze in</a:t>
                      </a:r>
                      <a:endParaRPr lang="nl-NL" sz="1100" b="0" i="0" u="none" strike="noStrike" dirty="0">
                        <a:solidFill>
                          <a:srgbClr val="000000"/>
                        </a:solidFill>
                        <a:effectLst/>
                        <a:latin typeface="Calibri" panose="020F0502020204030204" pitchFamily="34" charset="0"/>
                      </a:endParaRPr>
                    </a:p>
                  </a:txBody>
                  <a:tcPr marL="7620" marR="7620" marT="7620" marB="0" anchor="b"/>
                </a:tc>
                <a:tc hMerge="1">
                  <a:txBody>
                    <a:bodyPr/>
                    <a:lstStyle/>
                    <a:p>
                      <a:endParaRPr lang="nl-NL"/>
                    </a:p>
                  </a:txBody>
                  <a:tcPr/>
                </a:tc>
                <a:tc hMerge="1">
                  <a:txBody>
                    <a:bodyPr/>
                    <a:lstStyle/>
                    <a:p>
                      <a:endParaRPr lang="nl-NL"/>
                    </a:p>
                  </a:txBody>
                  <a:tcPr/>
                </a:tc>
                <a:extLst>
                  <a:ext uri="{0D108BD9-81ED-4DB2-BD59-A6C34878D82A}">
                    <a16:rowId xmlns:a16="http://schemas.microsoft.com/office/drawing/2014/main" val="776291760"/>
                  </a:ext>
                </a:extLst>
              </a:tr>
              <a:tr h="182880">
                <a:tc>
                  <a:txBody>
                    <a:bodyPr/>
                    <a:lstStyle/>
                    <a:p>
                      <a:pPr algn="l" fontAlgn="b"/>
                      <a:endParaRPr lang="nl-NL" sz="1100" b="0" i="0" u="none" strike="noStrike">
                        <a:solidFill>
                          <a:srgbClr val="000000"/>
                        </a:solidFill>
                        <a:effectLst/>
                        <a:latin typeface="Calibri" panose="020F0502020204030204" pitchFamily="34" charset="0"/>
                      </a:endParaRPr>
                    </a:p>
                  </a:txBody>
                  <a:tcPr marL="7620" marR="7620" marT="7620" marB="0" anchor="b"/>
                </a:tc>
                <a:tc gridSpan="3">
                  <a:txBody>
                    <a:bodyPr/>
                    <a:lstStyle/>
                    <a:p>
                      <a:pPr algn="l" fontAlgn="b"/>
                      <a:r>
                        <a:rPr lang="nl-NL" sz="1100" u="none" strike="noStrike" dirty="0">
                          <a:effectLst/>
                        </a:rPr>
                        <a:t>de productie per persoon moet zichtbaar zijn</a:t>
                      </a:r>
                      <a:endParaRPr lang="nl-NL" sz="1100" b="0" i="0" u="none" strike="noStrike" dirty="0">
                        <a:solidFill>
                          <a:srgbClr val="000000"/>
                        </a:solidFill>
                        <a:effectLst/>
                        <a:latin typeface="Calibri" panose="020F0502020204030204" pitchFamily="34" charset="0"/>
                      </a:endParaRPr>
                    </a:p>
                  </a:txBody>
                  <a:tcPr marL="7620" marR="7620" marT="7620" marB="0" anchor="b"/>
                </a:tc>
                <a:tc hMerge="1">
                  <a:txBody>
                    <a:bodyPr/>
                    <a:lstStyle/>
                    <a:p>
                      <a:endParaRPr lang="nl-NL"/>
                    </a:p>
                  </a:txBody>
                  <a:tcPr/>
                </a:tc>
                <a:tc hMerge="1">
                  <a:txBody>
                    <a:bodyPr/>
                    <a:lstStyle/>
                    <a:p>
                      <a:endParaRPr lang="nl-NL"/>
                    </a:p>
                  </a:txBody>
                  <a:tcPr/>
                </a:tc>
                <a:extLst>
                  <a:ext uri="{0D108BD9-81ED-4DB2-BD59-A6C34878D82A}">
                    <a16:rowId xmlns:a16="http://schemas.microsoft.com/office/drawing/2014/main" val="4182116209"/>
                  </a:ext>
                </a:extLst>
              </a:tr>
              <a:tr h="182880">
                <a:tc>
                  <a:txBody>
                    <a:bodyPr/>
                    <a:lstStyle/>
                    <a:p>
                      <a:pPr algn="l" fontAlgn="b"/>
                      <a:endParaRPr lang="nl-NL"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nl-NL" sz="1100" b="0" i="0" u="none" strike="noStrike">
                        <a:solidFill>
                          <a:srgbClr val="000000"/>
                        </a:solidFill>
                        <a:effectLst/>
                        <a:latin typeface="Calibri" panose="020F0502020204030204" pitchFamily="34" charset="0"/>
                      </a:endParaRPr>
                    </a:p>
                  </a:txBody>
                  <a:tcPr marL="7620" marR="7620" marT="7620" marB="0" anchor="b"/>
                </a:tc>
                <a:tc gridSpan="2">
                  <a:txBody>
                    <a:bodyPr/>
                    <a:lstStyle/>
                    <a:p>
                      <a:pPr algn="l" fontAlgn="b"/>
                      <a:r>
                        <a:rPr lang="nl-NL" sz="1100" u="none" strike="noStrike" dirty="0">
                          <a:effectLst/>
                        </a:rPr>
                        <a:t>wat heb je opgeleverd</a:t>
                      </a:r>
                      <a:endParaRPr lang="nl-NL" sz="1100" b="0" i="0" u="none" strike="noStrike" dirty="0">
                        <a:solidFill>
                          <a:srgbClr val="000000"/>
                        </a:solidFill>
                        <a:effectLst/>
                        <a:latin typeface="Calibri" panose="020F0502020204030204" pitchFamily="34" charset="0"/>
                      </a:endParaRPr>
                    </a:p>
                  </a:txBody>
                  <a:tcPr marL="7620" marR="7620" marT="7620" marB="0" anchor="b"/>
                </a:tc>
                <a:tc hMerge="1">
                  <a:txBody>
                    <a:bodyPr/>
                    <a:lstStyle/>
                    <a:p>
                      <a:endParaRPr lang="nl-NL"/>
                    </a:p>
                  </a:txBody>
                  <a:tcPr/>
                </a:tc>
                <a:extLst>
                  <a:ext uri="{0D108BD9-81ED-4DB2-BD59-A6C34878D82A}">
                    <a16:rowId xmlns:a16="http://schemas.microsoft.com/office/drawing/2014/main" val="1704069850"/>
                  </a:ext>
                </a:extLst>
              </a:tr>
              <a:tr h="65335">
                <a:tc>
                  <a:txBody>
                    <a:bodyPr/>
                    <a:lstStyle/>
                    <a:p>
                      <a:pPr algn="l" fontAlgn="b"/>
                      <a:endParaRPr lang="nl-NL"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nl-NL" sz="1100" b="0" i="0" u="none" strike="noStrike">
                        <a:solidFill>
                          <a:srgbClr val="000000"/>
                        </a:solidFill>
                        <a:effectLst/>
                        <a:latin typeface="Calibri" panose="020F0502020204030204" pitchFamily="34" charset="0"/>
                      </a:endParaRPr>
                    </a:p>
                  </a:txBody>
                  <a:tcPr marL="7620" marR="7620" marT="7620" marB="0" anchor="b"/>
                </a:tc>
                <a:tc gridSpan="2">
                  <a:txBody>
                    <a:bodyPr/>
                    <a:lstStyle/>
                    <a:p>
                      <a:pPr algn="l" fontAlgn="b"/>
                      <a:r>
                        <a:rPr lang="nl-NL" sz="1100" u="none" strike="noStrike" dirty="0">
                          <a:effectLst/>
                        </a:rPr>
                        <a:t>wat is de hulpvraag</a:t>
                      </a:r>
                      <a:endParaRPr lang="nl-NL" sz="1100" b="0" i="0" u="none" strike="noStrike" dirty="0">
                        <a:solidFill>
                          <a:srgbClr val="000000"/>
                        </a:solidFill>
                        <a:effectLst/>
                        <a:latin typeface="Calibri" panose="020F0502020204030204" pitchFamily="34" charset="0"/>
                      </a:endParaRPr>
                    </a:p>
                  </a:txBody>
                  <a:tcPr marL="7620" marR="7620" marT="7620" marB="0" anchor="b"/>
                </a:tc>
                <a:tc hMerge="1">
                  <a:txBody>
                    <a:bodyPr/>
                    <a:lstStyle/>
                    <a:p>
                      <a:endParaRPr lang="nl-NL"/>
                    </a:p>
                  </a:txBody>
                  <a:tcPr/>
                </a:tc>
                <a:extLst>
                  <a:ext uri="{0D108BD9-81ED-4DB2-BD59-A6C34878D82A}">
                    <a16:rowId xmlns:a16="http://schemas.microsoft.com/office/drawing/2014/main" val="2152257314"/>
                  </a:ext>
                </a:extLst>
              </a:tr>
              <a:tr h="65334">
                <a:tc>
                  <a:txBody>
                    <a:bodyPr/>
                    <a:lstStyle/>
                    <a:p>
                      <a:pPr lvl="0" algn="l">
                        <a:buNone/>
                      </a:pPr>
                      <a:endParaRPr lang="nl-NL" sz="1100" b="0" i="0" u="none" strike="noStrike" dirty="0">
                        <a:solidFill>
                          <a:srgbClr val="000000"/>
                        </a:solidFill>
                        <a:effectLst/>
                        <a:latin typeface="Calibri"/>
                      </a:endParaRPr>
                    </a:p>
                  </a:txBody>
                  <a:tcPr marL="7620" marR="7620" marT="7620" marB="0"/>
                </a:tc>
                <a:tc>
                  <a:txBody>
                    <a:bodyPr/>
                    <a:lstStyle/>
                    <a:p>
                      <a:pPr lvl="0" algn="l">
                        <a:buNone/>
                      </a:pPr>
                      <a:endParaRPr lang="nl-NL" sz="1100" b="0" i="0" u="none" strike="noStrike" dirty="0">
                        <a:solidFill>
                          <a:srgbClr val="000000"/>
                        </a:solidFill>
                        <a:effectLst/>
                        <a:latin typeface="Calibri"/>
                      </a:endParaRPr>
                    </a:p>
                  </a:txBody>
                  <a:tcPr marL="7620" marR="7620" marT="7620" marB="0"/>
                </a:tc>
                <a:tc gridSpan="2">
                  <a:txBody>
                    <a:bodyPr/>
                    <a:lstStyle/>
                    <a:p>
                      <a:pPr lvl="0" algn="l">
                        <a:buNone/>
                      </a:pPr>
                      <a:r>
                        <a:rPr lang="nl-NL" sz="1100" u="none" strike="noStrike" dirty="0">
                          <a:effectLst/>
                        </a:rPr>
                        <a:t>Wat ga je doen</a:t>
                      </a:r>
                    </a:p>
                  </a:txBody>
                  <a:tcPr marL="7620" marR="7620" marT="7620" marB="0"/>
                </a:tc>
                <a:tc hMerge="1">
                  <a:txBody>
                    <a:bodyPr/>
                    <a:lstStyle/>
                    <a:p>
                      <a:endParaRPr lang="nl-NL"/>
                    </a:p>
                  </a:txBody>
                  <a:tcPr/>
                </a:tc>
                <a:extLst>
                  <a:ext uri="{0D108BD9-81ED-4DB2-BD59-A6C34878D82A}">
                    <a16:rowId xmlns:a16="http://schemas.microsoft.com/office/drawing/2014/main" val="2132497581"/>
                  </a:ext>
                </a:extLst>
              </a:tr>
            </a:tbl>
          </a:graphicData>
        </a:graphic>
      </p:graphicFrame>
    </p:spTree>
    <p:extLst>
      <p:ext uri="{BB962C8B-B14F-4D97-AF65-F5344CB8AC3E}">
        <p14:creationId xmlns:p14="http://schemas.microsoft.com/office/powerpoint/2010/main" val="15985135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nl-NL" dirty="0">
                <a:latin typeface="Trebuchet MS"/>
              </a:rPr>
              <a:t>Project 4</a:t>
            </a:r>
          </a:p>
        </p:txBody>
      </p:sp>
      <p:sp>
        <p:nvSpPr>
          <p:cNvPr id="9" name="Text Placeholder 8"/>
          <p:cNvSpPr>
            <a:spLocks noGrp="1"/>
          </p:cNvSpPr>
          <p:nvPr>
            <p:ph type="body" idx="1"/>
          </p:nvPr>
        </p:nvSpPr>
        <p:spPr>
          <a:xfrm>
            <a:off x="313200" y="1058400"/>
            <a:ext cx="8496000" cy="3361317"/>
          </a:xfrm>
        </p:spPr>
        <p:txBody>
          <a:bodyPr vert="horz" lIns="0" tIns="0" rIns="0" bIns="0" rtlCol="0" anchor="t">
            <a:normAutofit lnSpcReduction="10000"/>
          </a:bodyPr>
          <a:lstStyle/>
          <a:p>
            <a:pPr marL="168910" indent="-168910"/>
            <a:r>
              <a:rPr lang="nl-NL" dirty="0">
                <a:latin typeface="Trebuchet MS"/>
              </a:rPr>
              <a:t>Communicatie</a:t>
            </a:r>
            <a:endParaRPr lang="en-US" dirty="0"/>
          </a:p>
          <a:p>
            <a:pPr marL="337820" lvl="1" indent="-168910"/>
            <a:r>
              <a:rPr lang="nl-NL" dirty="0">
                <a:latin typeface="Trebuchet MS"/>
              </a:rPr>
              <a:t>Wekelijkse vlogs (Nederlands en Engels)</a:t>
            </a:r>
            <a:endParaRPr lang="nl-NL" dirty="0"/>
          </a:p>
          <a:p>
            <a:pPr marL="507365" lvl="2" indent="-168910"/>
            <a:r>
              <a:rPr lang="nl-NL" dirty="0">
                <a:latin typeface="Trebuchet MS"/>
              </a:rPr>
              <a:t>In deze vlogs/blogs evalueer je: </a:t>
            </a:r>
            <a:endParaRPr lang="nl-NL" dirty="0"/>
          </a:p>
          <a:p>
            <a:pPr marL="665480" lvl="3" indent="-168910"/>
            <a:r>
              <a:rPr lang="nl-NL" dirty="0">
                <a:latin typeface="Trebuchet MS"/>
              </a:rPr>
              <a:t>Hoe de samenwerking voor die week is verlopen.</a:t>
            </a:r>
            <a:endParaRPr lang="nl-NL" dirty="0"/>
          </a:p>
          <a:p>
            <a:pPr marL="665480" lvl="3" indent="-168910"/>
            <a:r>
              <a:rPr lang="nl-NL" dirty="0">
                <a:latin typeface="Trebuchet MS"/>
              </a:rPr>
              <a:t>Of jullie vooruitgang hebben gemaakt. </a:t>
            </a:r>
          </a:p>
          <a:p>
            <a:pPr marL="665480" lvl="3" indent="-168910"/>
            <a:r>
              <a:rPr lang="nl-NL" dirty="0">
                <a:latin typeface="Trebuchet MS"/>
              </a:rPr>
              <a:t>Waar jullie tegenaan liepen. </a:t>
            </a:r>
          </a:p>
          <a:p>
            <a:pPr marL="665480" lvl="3" indent="-168910"/>
            <a:r>
              <a:rPr lang="nl-NL" dirty="0">
                <a:latin typeface="Trebuchet MS"/>
              </a:rPr>
              <a:t>Wat verbeterplannen zijn voor de week erop. </a:t>
            </a:r>
          </a:p>
          <a:p>
            <a:pPr marL="507365" lvl="2" indent="-168910"/>
            <a:r>
              <a:rPr lang="nl-NL" dirty="0">
                <a:latin typeface="Trebuchet MS"/>
              </a:rPr>
              <a:t>Instructies in het Nederlands en Engels. </a:t>
            </a:r>
            <a:endParaRPr lang="nl-NL" dirty="0"/>
          </a:p>
          <a:p>
            <a:pPr marL="337820" lvl="1" indent="-168910"/>
            <a:r>
              <a:rPr lang="nl-NL" dirty="0">
                <a:latin typeface="Trebuchet MS"/>
              </a:rPr>
              <a:t>Tweetalige userinterface (indien je een goed wil). </a:t>
            </a:r>
            <a:endParaRPr lang="nl-NL" dirty="0"/>
          </a:p>
          <a:p>
            <a:pPr marL="507365" lvl="2" indent="-168910">
              <a:buFont typeface="Arial" panose="020B0603020202020204" pitchFamily="34" charset="0"/>
            </a:pPr>
            <a:r>
              <a:rPr lang="nl-NL" dirty="0">
                <a:latin typeface="Trebuchet MS"/>
              </a:rPr>
              <a:t>Alle knoppen in de userinterface moeten in het Nederlands en Engels kunnen worden gezet. </a:t>
            </a:r>
          </a:p>
          <a:p>
            <a:pPr marL="507365" lvl="2" indent="-168910">
              <a:buFont typeface="Arial" panose="020B0603020202020204" pitchFamily="34" charset="0"/>
            </a:pPr>
            <a:endParaRPr lang="nl-NL" dirty="0"/>
          </a:p>
          <a:p>
            <a:pPr marL="507365" lvl="2" indent="-168910">
              <a:buFont typeface="Arial" panose="020B0603020202020204" pitchFamily="34" charset="0"/>
            </a:pPr>
            <a:endParaRPr lang="nl-NL" dirty="0"/>
          </a:p>
          <a:p>
            <a:pPr marL="168910" indent="-168910"/>
            <a:r>
              <a:rPr lang="nl-NL" dirty="0">
                <a:latin typeface="Trebuchet MS"/>
              </a:rPr>
              <a:t>Belangrijk!</a:t>
            </a:r>
          </a:p>
          <a:p>
            <a:pPr marL="337820" lvl="1" indent="-168910"/>
            <a:r>
              <a:rPr lang="nl-NL" dirty="0">
                <a:latin typeface="Trebuchet MS"/>
              </a:rPr>
              <a:t>De vlogs lever je aan het </a:t>
            </a:r>
            <a:r>
              <a:rPr lang="nl-NL" b="1" u="sng" dirty="0">
                <a:latin typeface="Trebuchet MS"/>
              </a:rPr>
              <a:t>eind van elke week</a:t>
            </a:r>
            <a:r>
              <a:rPr lang="nl-NL" dirty="0">
                <a:latin typeface="Trebuchet MS"/>
              </a:rPr>
              <a:t> in en laat je </a:t>
            </a:r>
            <a:r>
              <a:rPr lang="nl-NL" b="1" u="sng" dirty="0">
                <a:latin typeface="Trebuchet MS"/>
              </a:rPr>
              <a:t>aftekenen </a:t>
            </a:r>
            <a:r>
              <a:rPr lang="nl-NL" dirty="0">
                <a:latin typeface="Trebuchet MS"/>
              </a:rPr>
              <a:t>bij </a:t>
            </a:r>
            <a:r>
              <a:rPr lang="nl-NL" dirty="0" err="1">
                <a:latin typeface="Trebuchet MS"/>
              </a:rPr>
              <a:t>Comm</a:t>
            </a:r>
            <a:r>
              <a:rPr lang="nl-NL" dirty="0">
                <a:latin typeface="Trebuchet MS"/>
              </a:rPr>
              <a:t> docent op vrijdag! </a:t>
            </a:r>
            <a:r>
              <a:rPr lang="nl-NL" dirty="0">
                <a:solidFill>
                  <a:srgbClr val="FF0000"/>
                </a:solidFill>
                <a:latin typeface="Trebuchet MS"/>
              </a:rPr>
              <a:t>Dit zijn harde deadlines.</a:t>
            </a:r>
          </a:p>
          <a:p>
            <a:pPr marL="337820" lvl="1" indent="-168910"/>
            <a:r>
              <a:rPr lang="nl-NL" dirty="0">
                <a:latin typeface="Trebuchet MS"/>
              </a:rPr>
              <a:t>De vlogs moeten voor W1 en W3 in het Nederlands, W2 en W4 in het Engels!</a:t>
            </a:r>
            <a:endParaRPr lang="nl-NL" dirty="0"/>
          </a:p>
        </p:txBody>
      </p:sp>
      <p:sp>
        <p:nvSpPr>
          <p:cNvPr id="10" name="Text Placeholder 9"/>
          <p:cNvSpPr>
            <a:spLocks noGrp="1"/>
          </p:cNvSpPr>
          <p:nvPr>
            <p:ph type="body" sz="quarter" idx="10"/>
          </p:nvPr>
        </p:nvSpPr>
        <p:spPr/>
        <p:txBody>
          <a:bodyPr vert="horz" lIns="0" tIns="0" rIns="0" bIns="0" rtlCol="0" anchor="t">
            <a:noAutofit/>
          </a:bodyPr>
          <a:lstStyle/>
          <a:p>
            <a:r>
              <a:rPr lang="nl-NL" dirty="0">
                <a:latin typeface="Trebuchet MS"/>
              </a:rPr>
              <a:t>Opleveren </a:t>
            </a:r>
          </a:p>
        </p:txBody>
      </p:sp>
    </p:spTree>
    <p:extLst>
      <p:ext uri="{BB962C8B-B14F-4D97-AF65-F5344CB8AC3E}">
        <p14:creationId xmlns:p14="http://schemas.microsoft.com/office/powerpoint/2010/main" val="13297999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nl-NL" dirty="0">
                <a:latin typeface="Trebuchet MS"/>
              </a:rPr>
              <a:t>Project 4</a:t>
            </a:r>
            <a:endParaRPr lang="nl-NL" dirty="0"/>
          </a:p>
        </p:txBody>
      </p:sp>
      <p:sp>
        <p:nvSpPr>
          <p:cNvPr id="9" name="Text Placeholder 8"/>
          <p:cNvSpPr>
            <a:spLocks noGrp="1"/>
          </p:cNvSpPr>
          <p:nvPr>
            <p:ph type="body" idx="1"/>
          </p:nvPr>
        </p:nvSpPr>
        <p:spPr>
          <a:xfrm>
            <a:off x="313200" y="1058400"/>
            <a:ext cx="8496000" cy="2952000"/>
          </a:xfrm>
        </p:spPr>
        <p:txBody>
          <a:bodyPr/>
          <a:lstStyle/>
          <a:p>
            <a:endParaRPr lang="nl-NL" dirty="0"/>
          </a:p>
        </p:txBody>
      </p:sp>
      <p:sp>
        <p:nvSpPr>
          <p:cNvPr id="10" name="Text Placeholder 9"/>
          <p:cNvSpPr>
            <a:spLocks noGrp="1"/>
          </p:cNvSpPr>
          <p:nvPr>
            <p:ph type="body" sz="quarter" idx="10"/>
          </p:nvPr>
        </p:nvSpPr>
        <p:spPr/>
        <p:txBody>
          <a:bodyPr/>
          <a:lstStyle/>
          <a:p>
            <a:r>
              <a:rPr lang="nl-NL" dirty="0"/>
              <a:t>Planning</a:t>
            </a:r>
          </a:p>
        </p:txBody>
      </p:sp>
      <p:graphicFrame>
        <p:nvGraphicFramePr>
          <p:cNvPr id="2" name="Tabel 1"/>
          <p:cNvGraphicFramePr>
            <a:graphicFrameLocks noGrp="1"/>
          </p:cNvGraphicFramePr>
          <p:nvPr>
            <p:extLst>
              <p:ext uri="{D42A27DB-BD31-4B8C-83A1-F6EECF244321}">
                <p14:modId xmlns:p14="http://schemas.microsoft.com/office/powerpoint/2010/main" val="741025553"/>
              </p:ext>
            </p:extLst>
          </p:nvPr>
        </p:nvGraphicFramePr>
        <p:xfrm>
          <a:off x="313200" y="1039242"/>
          <a:ext cx="8496000" cy="1950720"/>
        </p:xfrm>
        <a:graphic>
          <a:graphicData uri="http://schemas.openxmlformats.org/drawingml/2006/table">
            <a:tbl>
              <a:tblPr firstRow="1" bandRow="1">
                <a:tableStyleId>{72833802-FEF1-4C79-8D5D-14CF1EAF98D9}</a:tableStyleId>
              </a:tblPr>
              <a:tblGrid>
                <a:gridCol w="802416">
                  <a:extLst>
                    <a:ext uri="{9D8B030D-6E8A-4147-A177-3AD203B41FA5}">
                      <a16:colId xmlns:a16="http://schemas.microsoft.com/office/drawing/2014/main" val="74790657"/>
                    </a:ext>
                  </a:extLst>
                </a:gridCol>
                <a:gridCol w="3456384">
                  <a:extLst>
                    <a:ext uri="{9D8B030D-6E8A-4147-A177-3AD203B41FA5}">
                      <a16:colId xmlns:a16="http://schemas.microsoft.com/office/drawing/2014/main" val="1066969633"/>
                    </a:ext>
                  </a:extLst>
                </a:gridCol>
                <a:gridCol w="4237200">
                  <a:extLst>
                    <a:ext uri="{9D8B030D-6E8A-4147-A177-3AD203B41FA5}">
                      <a16:colId xmlns:a16="http://schemas.microsoft.com/office/drawing/2014/main" val="2112384985"/>
                    </a:ext>
                  </a:extLst>
                </a:gridCol>
              </a:tblGrid>
              <a:tr h="164356">
                <a:tc>
                  <a:txBody>
                    <a:bodyPr/>
                    <a:lstStyle/>
                    <a:p>
                      <a:r>
                        <a:rPr lang="nl-NL" sz="1400" dirty="0">
                          <a:latin typeface="Trebuchet MS" panose="020B0603020202020204" pitchFamily="34" charset="0"/>
                        </a:rPr>
                        <a:t>Week</a:t>
                      </a:r>
                    </a:p>
                  </a:txBody>
                  <a:tcPr/>
                </a:tc>
                <a:tc>
                  <a:txBody>
                    <a:bodyPr/>
                    <a:lstStyle/>
                    <a:p>
                      <a:endParaRPr lang="nl-NL" sz="1400" dirty="0">
                        <a:latin typeface="Trebuchet MS" panose="020B0603020202020204" pitchFamily="34" charset="0"/>
                      </a:endParaRPr>
                    </a:p>
                  </a:txBody>
                  <a:tcPr/>
                </a:tc>
                <a:tc>
                  <a:txBody>
                    <a:bodyPr/>
                    <a:lstStyle/>
                    <a:p>
                      <a:endParaRPr lang="nl-NL" sz="1400" dirty="0">
                        <a:latin typeface="Trebuchet MS" panose="020B0603020202020204" pitchFamily="34" charset="0"/>
                      </a:endParaRPr>
                    </a:p>
                  </a:txBody>
                  <a:tcPr/>
                </a:tc>
                <a:extLst>
                  <a:ext uri="{0D108BD9-81ED-4DB2-BD59-A6C34878D82A}">
                    <a16:rowId xmlns:a16="http://schemas.microsoft.com/office/drawing/2014/main" val="3776676815"/>
                  </a:ext>
                </a:extLst>
              </a:tr>
              <a:tr h="164356">
                <a:tc>
                  <a:txBody>
                    <a:bodyPr/>
                    <a:lstStyle/>
                    <a:p>
                      <a:r>
                        <a:rPr lang="nl-NL" sz="1200" dirty="0">
                          <a:latin typeface="Trebuchet MS" panose="020B0603020202020204" pitchFamily="34" charset="0"/>
                        </a:rPr>
                        <a:t>1</a:t>
                      </a:r>
                    </a:p>
                  </a:txBody>
                  <a:tcPr/>
                </a:tc>
                <a:tc>
                  <a:txBody>
                    <a:bodyPr/>
                    <a:lstStyle/>
                    <a:p>
                      <a:endParaRPr lang="nl-NL" sz="1200" dirty="0">
                        <a:latin typeface="Trebuchet MS" panose="020B0603020202020204" pitchFamily="34" charset="0"/>
                      </a:endParaRPr>
                    </a:p>
                  </a:txBody>
                  <a:tcPr/>
                </a:tc>
                <a:tc>
                  <a:txBody>
                    <a:bodyPr/>
                    <a:lstStyle/>
                    <a:p>
                      <a:r>
                        <a:rPr lang="nl-NL" sz="1200" baseline="0" dirty="0">
                          <a:latin typeface="Trebuchet MS" panose="020B0603020202020204" pitchFamily="34" charset="0"/>
                        </a:rPr>
                        <a:t>Deeloplevering (inhalen punten)</a:t>
                      </a:r>
                    </a:p>
                  </a:txBody>
                  <a:tcPr/>
                </a:tc>
                <a:extLst>
                  <a:ext uri="{0D108BD9-81ED-4DB2-BD59-A6C34878D82A}">
                    <a16:rowId xmlns:a16="http://schemas.microsoft.com/office/drawing/2014/main" val="2693633786"/>
                  </a:ext>
                </a:extLst>
              </a:tr>
              <a:tr h="164356">
                <a:tc>
                  <a:txBody>
                    <a:bodyPr/>
                    <a:lstStyle/>
                    <a:p>
                      <a:r>
                        <a:rPr lang="nl-NL" sz="1200" dirty="0">
                          <a:latin typeface="Trebuchet MS" panose="020B0603020202020204" pitchFamily="34" charset="0"/>
                        </a:rPr>
                        <a:t>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nl-NL" sz="1200" dirty="0">
                        <a:latin typeface="Trebuchet MS" panose="020B0603020202020204" pitchFamily="34" charset="0"/>
                      </a:endParaRPr>
                    </a:p>
                  </a:txBody>
                  <a:tcPr/>
                </a:tc>
                <a:tc>
                  <a:txBody>
                    <a:bodyPr/>
                    <a:lstStyle/>
                    <a:p>
                      <a:r>
                        <a:rPr lang="nl-NL" sz="1200" baseline="0" dirty="0">
                          <a:latin typeface="Trebuchet MS" panose="020B0603020202020204" pitchFamily="34" charset="0"/>
                        </a:rPr>
                        <a:t>Deeloplevering (inhalen punten)</a:t>
                      </a:r>
                    </a:p>
                  </a:txBody>
                  <a:tcPr/>
                </a:tc>
                <a:extLst>
                  <a:ext uri="{0D108BD9-81ED-4DB2-BD59-A6C34878D82A}">
                    <a16:rowId xmlns:a16="http://schemas.microsoft.com/office/drawing/2014/main" val="3466073391"/>
                  </a:ext>
                </a:extLst>
              </a:tr>
              <a:tr h="164356">
                <a:tc>
                  <a:txBody>
                    <a:bodyPr/>
                    <a:lstStyle/>
                    <a:p>
                      <a:r>
                        <a:rPr lang="nl-NL" sz="1200" dirty="0">
                          <a:latin typeface="Trebuchet MS" panose="020B0603020202020204" pitchFamily="34" charset="0"/>
                        </a:rPr>
                        <a:t>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nl-NL" sz="1200" dirty="0">
                        <a:latin typeface="Trebuchet MS" panose="020B0603020202020204" pitchFamily="34" charset="0"/>
                      </a:endParaRPr>
                    </a:p>
                  </a:txBody>
                  <a:tcPr/>
                </a:tc>
                <a:tc>
                  <a:txBody>
                    <a:bodyPr/>
                    <a:lstStyle/>
                    <a:p>
                      <a:r>
                        <a:rPr lang="nl-NL" sz="1200" baseline="0" dirty="0">
                          <a:latin typeface="Trebuchet MS" panose="020B0603020202020204" pitchFamily="34" charset="0"/>
                        </a:rPr>
                        <a:t>Deeloplevering (inhalen punten)</a:t>
                      </a:r>
                      <a:endParaRPr lang="nl-NL" sz="1200" dirty="0">
                        <a:latin typeface="Trebuchet MS" panose="020B0603020202020204" pitchFamily="34" charset="0"/>
                      </a:endParaRPr>
                    </a:p>
                  </a:txBody>
                  <a:tcPr/>
                </a:tc>
                <a:extLst>
                  <a:ext uri="{0D108BD9-81ED-4DB2-BD59-A6C34878D82A}">
                    <a16:rowId xmlns:a16="http://schemas.microsoft.com/office/drawing/2014/main" val="252067846"/>
                  </a:ext>
                </a:extLst>
              </a:tr>
              <a:tr h="164356">
                <a:tc>
                  <a:txBody>
                    <a:bodyPr/>
                    <a:lstStyle/>
                    <a:p>
                      <a:r>
                        <a:rPr lang="nl-NL" sz="1200" dirty="0">
                          <a:latin typeface="Trebuchet MS" panose="020B0603020202020204" pitchFamily="34" charset="0"/>
                        </a:rPr>
                        <a:t>4</a:t>
                      </a:r>
                    </a:p>
                  </a:txBody>
                  <a:tcPr/>
                </a:tc>
                <a:tc>
                  <a:txBody>
                    <a:bodyPr/>
                    <a:lstStyle/>
                    <a:p>
                      <a:endParaRPr lang="nl-NL"/>
                    </a:p>
                  </a:txBody>
                  <a:tcPr/>
                </a:tc>
                <a:tc>
                  <a:txBody>
                    <a:bodyPr/>
                    <a:lstStyle/>
                    <a:p>
                      <a:pPr marL="0" marR="0" lvl="0" indent="0" algn="l" rtl="0" eaLnBrk="1" fontAlgn="auto" latinLnBrk="0" hangingPunct="1">
                        <a:lnSpc>
                          <a:spcPct val="100000"/>
                        </a:lnSpc>
                        <a:spcBef>
                          <a:spcPts val="0"/>
                        </a:spcBef>
                        <a:spcAft>
                          <a:spcPts val="0"/>
                        </a:spcAft>
                        <a:buClrTx/>
                        <a:buSzTx/>
                        <a:buFontTx/>
                        <a:buNone/>
                      </a:pPr>
                      <a:r>
                        <a:rPr lang="nl-NL" sz="1200" dirty="0">
                          <a:latin typeface="Trebuchet MS"/>
                        </a:rPr>
                        <a:t>Oplevering</a:t>
                      </a:r>
                      <a:r>
                        <a:rPr lang="nl-NL" sz="1200" baseline="0" dirty="0">
                          <a:latin typeface="Trebuchet MS"/>
                        </a:rPr>
                        <a:t> </a:t>
                      </a:r>
                      <a:endParaRPr lang="nl-NL" sz="1200" baseline="0">
                        <a:latin typeface="Trebuchet M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nl-NL" sz="1200" baseline="0" dirty="0">
                          <a:latin typeface="Trebuchet MS"/>
                        </a:rPr>
                        <a:t>indien tijd over: Deeloplevering (inhalen punten)</a:t>
                      </a:r>
                      <a:endParaRPr lang="nl-NL" sz="1200" dirty="0">
                        <a:latin typeface="Trebuchet MS" panose="020B0603020202020204" pitchFamily="34" charset="0"/>
                      </a:endParaRPr>
                    </a:p>
                  </a:txBody>
                  <a:tcPr/>
                </a:tc>
                <a:extLst>
                  <a:ext uri="{0D108BD9-81ED-4DB2-BD59-A6C34878D82A}">
                    <a16:rowId xmlns:a16="http://schemas.microsoft.com/office/drawing/2014/main" val="1288665209"/>
                  </a:ext>
                </a:extLst>
              </a:tr>
              <a:tr h="164356">
                <a:tc>
                  <a:txBody>
                    <a:bodyPr/>
                    <a:lstStyle/>
                    <a:p>
                      <a:r>
                        <a:rPr lang="nl-NL" sz="1200" dirty="0">
                          <a:latin typeface="Trebuchet MS" panose="020B0603020202020204" pitchFamily="34" charset="0"/>
                        </a:rPr>
                        <a:t>5</a:t>
                      </a:r>
                    </a:p>
                  </a:txBody>
                  <a:tcPr/>
                </a:tc>
                <a:tc>
                  <a:txBody>
                    <a:bodyPr/>
                    <a:lstStyle/>
                    <a:p>
                      <a:endParaRPr lang="nl-NL" dirty="0"/>
                    </a:p>
                  </a:txBody>
                  <a:tcPr/>
                </a:tc>
                <a:tc>
                  <a:txBody>
                    <a:bodyPr/>
                    <a:lstStyle/>
                    <a:p>
                      <a:pPr marL="0" marR="0" lvl="0" indent="0" algn="l">
                        <a:lnSpc>
                          <a:spcPct val="100000"/>
                        </a:lnSpc>
                        <a:spcBef>
                          <a:spcPts val="0"/>
                        </a:spcBef>
                        <a:spcAft>
                          <a:spcPts val="0"/>
                        </a:spcAft>
                        <a:buNone/>
                      </a:pPr>
                      <a:r>
                        <a:rPr lang="nl-NL" sz="1200" dirty="0">
                          <a:latin typeface="Trebuchet MS"/>
                        </a:rPr>
                        <a:t>Geen lessen</a:t>
                      </a:r>
                      <a:endParaRPr lang="nl-NL" sz="1200" dirty="0">
                        <a:latin typeface="Trebuchet MS" panose="020B0603020202020204" pitchFamily="34" charset="0"/>
                      </a:endParaRPr>
                    </a:p>
                  </a:txBody>
                  <a:tcPr/>
                </a:tc>
                <a:extLst>
                  <a:ext uri="{0D108BD9-81ED-4DB2-BD59-A6C34878D82A}">
                    <a16:rowId xmlns:a16="http://schemas.microsoft.com/office/drawing/2014/main" val="2191918228"/>
                  </a:ext>
                </a:extLst>
              </a:tr>
            </a:tbl>
          </a:graphicData>
        </a:graphic>
      </p:graphicFrame>
    </p:spTree>
    <p:extLst>
      <p:ext uri="{BB962C8B-B14F-4D97-AF65-F5344CB8AC3E}">
        <p14:creationId xmlns:p14="http://schemas.microsoft.com/office/powerpoint/2010/main" val="4554836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nl-NL" dirty="0">
                <a:latin typeface="Trebuchet MS"/>
              </a:rPr>
              <a:t>Project 4</a:t>
            </a:r>
          </a:p>
        </p:txBody>
      </p:sp>
      <p:sp>
        <p:nvSpPr>
          <p:cNvPr id="9" name="Text Placeholder 8"/>
          <p:cNvSpPr>
            <a:spLocks noGrp="1"/>
          </p:cNvSpPr>
          <p:nvPr>
            <p:ph type="body" idx="1"/>
          </p:nvPr>
        </p:nvSpPr>
        <p:spPr>
          <a:xfrm>
            <a:off x="313200" y="1058400"/>
            <a:ext cx="8496000" cy="2952000"/>
          </a:xfrm>
        </p:spPr>
        <p:txBody>
          <a:bodyPr/>
          <a:lstStyle/>
          <a:p>
            <a:endParaRPr lang="nl-NL" dirty="0"/>
          </a:p>
        </p:txBody>
      </p:sp>
      <p:sp>
        <p:nvSpPr>
          <p:cNvPr id="10" name="Text Placeholder 9"/>
          <p:cNvSpPr>
            <a:spLocks noGrp="1"/>
          </p:cNvSpPr>
          <p:nvPr>
            <p:ph type="body" sz="quarter" idx="10"/>
          </p:nvPr>
        </p:nvSpPr>
        <p:spPr/>
        <p:txBody>
          <a:bodyPr vert="horz" lIns="0" tIns="0" rIns="0" bIns="0" rtlCol="0" anchor="t">
            <a:noAutofit/>
          </a:bodyPr>
          <a:lstStyle/>
          <a:p>
            <a:r>
              <a:rPr lang="nl-NL" dirty="0">
                <a:latin typeface="Trebuchet MS"/>
              </a:rPr>
              <a:t>Bijlage: Beoordeling – DD (inhalen)</a:t>
            </a:r>
            <a:endParaRPr lang="nl-NL" b="0" dirty="0">
              <a:latin typeface="Trebuchet MS"/>
            </a:endParaRPr>
          </a:p>
          <a:p>
            <a:endParaRPr lang="nl-NL" dirty="0">
              <a:latin typeface="Trebuchet MS"/>
            </a:endParaRPr>
          </a:p>
        </p:txBody>
      </p:sp>
      <p:graphicFrame>
        <p:nvGraphicFramePr>
          <p:cNvPr id="2" name="Tabel 1"/>
          <p:cNvGraphicFramePr>
            <a:graphicFrameLocks noGrp="1"/>
          </p:cNvGraphicFramePr>
          <p:nvPr>
            <p:extLst>
              <p:ext uri="{D42A27DB-BD31-4B8C-83A1-F6EECF244321}">
                <p14:modId xmlns:p14="http://schemas.microsoft.com/office/powerpoint/2010/main" val="1706139429"/>
              </p:ext>
            </p:extLst>
          </p:nvPr>
        </p:nvGraphicFramePr>
        <p:xfrm>
          <a:off x="324660" y="1058400"/>
          <a:ext cx="5183445" cy="3078162"/>
        </p:xfrm>
        <a:graphic>
          <a:graphicData uri="http://schemas.openxmlformats.org/drawingml/2006/table">
            <a:tbl>
              <a:tblPr>
                <a:tableStyleId>{5C22544A-7EE6-4342-B048-85BDC9FD1C3A}</a:tableStyleId>
              </a:tblPr>
              <a:tblGrid>
                <a:gridCol w="222025">
                  <a:extLst>
                    <a:ext uri="{9D8B030D-6E8A-4147-A177-3AD203B41FA5}">
                      <a16:colId xmlns:a16="http://schemas.microsoft.com/office/drawing/2014/main" val="161715695"/>
                    </a:ext>
                  </a:extLst>
                </a:gridCol>
                <a:gridCol w="179328">
                  <a:extLst>
                    <a:ext uri="{9D8B030D-6E8A-4147-A177-3AD203B41FA5}">
                      <a16:colId xmlns:a16="http://schemas.microsoft.com/office/drawing/2014/main" val="2134138974"/>
                    </a:ext>
                  </a:extLst>
                </a:gridCol>
                <a:gridCol w="241951">
                  <a:extLst>
                    <a:ext uri="{9D8B030D-6E8A-4147-A177-3AD203B41FA5}">
                      <a16:colId xmlns:a16="http://schemas.microsoft.com/office/drawing/2014/main" val="1236362202"/>
                    </a:ext>
                  </a:extLst>
                </a:gridCol>
                <a:gridCol w="2376814">
                  <a:extLst>
                    <a:ext uri="{9D8B030D-6E8A-4147-A177-3AD203B41FA5}">
                      <a16:colId xmlns:a16="http://schemas.microsoft.com/office/drawing/2014/main" val="703646824"/>
                    </a:ext>
                  </a:extLst>
                </a:gridCol>
                <a:gridCol w="2163327">
                  <a:extLst>
                    <a:ext uri="{9D8B030D-6E8A-4147-A177-3AD203B41FA5}">
                      <a16:colId xmlns:a16="http://schemas.microsoft.com/office/drawing/2014/main" val="2695704784"/>
                    </a:ext>
                  </a:extLst>
                </a:gridCol>
              </a:tblGrid>
              <a:tr h="171009">
                <a:tc gridSpan="2">
                  <a:txBody>
                    <a:bodyPr/>
                    <a:lstStyle/>
                    <a:p>
                      <a:pPr algn="l" fontAlgn="b"/>
                      <a:r>
                        <a:rPr lang="nl-NL" sz="1000" u="none" strike="noStrike">
                          <a:effectLst/>
                        </a:rPr>
                        <a:t>DD1</a:t>
                      </a:r>
                      <a:endParaRPr lang="nl-NL" sz="1000" b="0" i="0" u="none" strike="noStrike">
                        <a:solidFill>
                          <a:srgbClr val="000000"/>
                        </a:solidFill>
                        <a:effectLst/>
                        <a:latin typeface="Calibri" panose="020F0502020204030204" pitchFamily="34" charset="0"/>
                      </a:endParaRPr>
                    </a:p>
                  </a:txBody>
                  <a:tcPr marL="7125" marR="7125" marT="7125" marB="0" anchor="b"/>
                </a:tc>
                <a:tc hMerge="1">
                  <a:txBody>
                    <a:bodyPr/>
                    <a:lstStyle/>
                    <a:p>
                      <a:endParaRPr lang="nl-NL"/>
                    </a:p>
                  </a:txBody>
                  <a:tcPr/>
                </a:tc>
                <a:tc>
                  <a:txBody>
                    <a:bodyPr/>
                    <a:lstStyle/>
                    <a:p>
                      <a:pPr algn="l" fontAlgn="b"/>
                      <a:endParaRPr lang="nl-NL" sz="1000" b="0" i="0" u="none" strike="noStrike">
                        <a:solidFill>
                          <a:srgbClr val="000000"/>
                        </a:solidFill>
                        <a:effectLst/>
                        <a:latin typeface="Calibri" panose="020F0502020204030204" pitchFamily="34" charset="0"/>
                      </a:endParaRPr>
                    </a:p>
                  </a:txBody>
                  <a:tcPr marL="7125" marR="7125" marT="7125" marB="0" anchor="b"/>
                </a:tc>
                <a:tc>
                  <a:txBody>
                    <a:bodyPr/>
                    <a:lstStyle/>
                    <a:p>
                      <a:pPr algn="l" fontAlgn="b"/>
                      <a:endParaRPr lang="nl-NL" sz="1000" b="0" i="0" u="none" strike="noStrike">
                        <a:solidFill>
                          <a:srgbClr val="000000"/>
                        </a:solidFill>
                        <a:effectLst/>
                        <a:latin typeface="Calibri" panose="020F0502020204030204" pitchFamily="34" charset="0"/>
                      </a:endParaRPr>
                    </a:p>
                  </a:txBody>
                  <a:tcPr marL="7125" marR="7125" marT="7125" marB="0" anchor="b"/>
                </a:tc>
                <a:tc>
                  <a:txBody>
                    <a:bodyPr/>
                    <a:lstStyle/>
                    <a:p>
                      <a:pPr algn="l" fontAlgn="b"/>
                      <a:endParaRPr lang="nl-NL" sz="1000" b="0" i="0" u="none" strike="noStrike">
                        <a:solidFill>
                          <a:srgbClr val="000000"/>
                        </a:solidFill>
                        <a:effectLst/>
                        <a:latin typeface="Calibri" panose="020F0502020204030204" pitchFamily="34" charset="0"/>
                      </a:endParaRPr>
                    </a:p>
                  </a:txBody>
                  <a:tcPr marL="7125" marR="7125" marT="7125" marB="0" anchor="b"/>
                </a:tc>
                <a:extLst>
                  <a:ext uri="{0D108BD9-81ED-4DB2-BD59-A6C34878D82A}">
                    <a16:rowId xmlns:a16="http://schemas.microsoft.com/office/drawing/2014/main" val="2847943099"/>
                  </a:ext>
                </a:extLst>
              </a:tr>
              <a:tr h="171009">
                <a:tc>
                  <a:txBody>
                    <a:bodyPr/>
                    <a:lstStyle/>
                    <a:p>
                      <a:pPr algn="l" fontAlgn="b"/>
                      <a:endParaRPr lang="nl-NL" sz="1000" b="0" i="0" u="none" strike="noStrike">
                        <a:solidFill>
                          <a:srgbClr val="000000"/>
                        </a:solidFill>
                        <a:effectLst/>
                        <a:latin typeface="Calibri" panose="020F0502020204030204" pitchFamily="34" charset="0"/>
                      </a:endParaRPr>
                    </a:p>
                  </a:txBody>
                  <a:tcPr marL="7125" marR="7125" marT="7125" marB="0" anchor="b"/>
                </a:tc>
                <a:tc gridSpan="3">
                  <a:txBody>
                    <a:bodyPr/>
                    <a:lstStyle/>
                    <a:p>
                      <a:pPr algn="l" fontAlgn="b"/>
                      <a:r>
                        <a:rPr lang="nl-NL" sz="1000" u="none" strike="noStrike">
                          <a:effectLst/>
                        </a:rPr>
                        <a:t>Use cases maken</a:t>
                      </a:r>
                      <a:endParaRPr lang="nl-NL" sz="1000" b="0" i="0" u="none" strike="noStrike">
                        <a:solidFill>
                          <a:srgbClr val="000000"/>
                        </a:solidFill>
                        <a:effectLst/>
                        <a:latin typeface="Calibri" panose="020F0502020204030204" pitchFamily="34" charset="0"/>
                      </a:endParaRPr>
                    </a:p>
                  </a:txBody>
                  <a:tcPr marL="7125" marR="7125" marT="7125" marB="0" anchor="b"/>
                </a:tc>
                <a:tc hMerge="1">
                  <a:txBody>
                    <a:bodyPr/>
                    <a:lstStyle/>
                    <a:p>
                      <a:endParaRPr lang="nl-NL"/>
                    </a:p>
                  </a:txBody>
                  <a:tcPr/>
                </a:tc>
                <a:tc hMerge="1">
                  <a:txBody>
                    <a:bodyPr/>
                    <a:lstStyle/>
                    <a:p>
                      <a:endParaRPr lang="nl-NL"/>
                    </a:p>
                  </a:txBody>
                  <a:tcPr/>
                </a:tc>
                <a:tc>
                  <a:txBody>
                    <a:bodyPr/>
                    <a:lstStyle/>
                    <a:p>
                      <a:pPr algn="l" fontAlgn="b"/>
                      <a:endParaRPr lang="nl-NL" sz="1000" b="0" i="0" u="none" strike="noStrike">
                        <a:solidFill>
                          <a:srgbClr val="000000"/>
                        </a:solidFill>
                        <a:effectLst/>
                        <a:latin typeface="Calibri" panose="020F0502020204030204" pitchFamily="34" charset="0"/>
                      </a:endParaRPr>
                    </a:p>
                  </a:txBody>
                  <a:tcPr marL="7125" marR="7125" marT="7125" marB="0" anchor="b"/>
                </a:tc>
                <a:extLst>
                  <a:ext uri="{0D108BD9-81ED-4DB2-BD59-A6C34878D82A}">
                    <a16:rowId xmlns:a16="http://schemas.microsoft.com/office/drawing/2014/main" val="534788933"/>
                  </a:ext>
                </a:extLst>
              </a:tr>
              <a:tr h="171009">
                <a:tc>
                  <a:txBody>
                    <a:bodyPr/>
                    <a:lstStyle/>
                    <a:p>
                      <a:pPr algn="l" fontAlgn="b"/>
                      <a:endParaRPr lang="nl-NL" sz="1000" b="0" i="0" u="none" strike="noStrike">
                        <a:solidFill>
                          <a:srgbClr val="000000"/>
                        </a:solidFill>
                        <a:effectLst/>
                        <a:latin typeface="Calibri" panose="020F0502020204030204" pitchFamily="34" charset="0"/>
                      </a:endParaRPr>
                    </a:p>
                  </a:txBody>
                  <a:tcPr marL="7125" marR="7125" marT="7125" marB="0" anchor="b"/>
                </a:tc>
                <a:tc>
                  <a:txBody>
                    <a:bodyPr/>
                    <a:lstStyle/>
                    <a:p>
                      <a:pPr algn="l" fontAlgn="b"/>
                      <a:endParaRPr lang="nl-NL" sz="1000" b="0" i="0" u="none" strike="noStrike">
                        <a:solidFill>
                          <a:srgbClr val="000000"/>
                        </a:solidFill>
                        <a:effectLst/>
                        <a:latin typeface="Calibri" panose="020F0502020204030204" pitchFamily="34" charset="0"/>
                      </a:endParaRPr>
                    </a:p>
                  </a:txBody>
                  <a:tcPr marL="7125" marR="7125" marT="7125" marB="0" anchor="b"/>
                </a:tc>
                <a:tc gridSpan="2">
                  <a:txBody>
                    <a:bodyPr/>
                    <a:lstStyle/>
                    <a:p>
                      <a:pPr algn="l" fontAlgn="b"/>
                      <a:r>
                        <a:rPr lang="nl-NL" sz="1000" u="none" strike="noStrike">
                          <a:effectLst/>
                        </a:rPr>
                        <a:t>gebruik visio</a:t>
                      </a:r>
                      <a:endParaRPr lang="nl-NL" sz="1000" b="0" i="0" u="none" strike="noStrike">
                        <a:solidFill>
                          <a:srgbClr val="000000"/>
                        </a:solidFill>
                        <a:effectLst/>
                        <a:latin typeface="Calibri" panose="020F0502020204030204" pitchFamily="34" charset="0"/>
                      </a:endParaRPr>
                    </a:p>
                  </a:txBody>
                  <a:tcPr marL="7125" marR="7125" marT="7125" marB="0" anchor="b"/>
                </a:tc>
                <a:tc hMerge="1">
                  <a:txBody>
                    <a:bodyPr/>
                    <a:lstStyle/>
                    <a:p>
                      <a:endParaRPr lang="nl-NL"/>
                    </a:p>
                  </a:txBody>
                  <a:tcPr/>
                </a:tc>
                <a:tc>
                  <a:txBody>
                    <a:bodyPr/>
                    <a:lstStyle/>
                    <a:p>
                      <a:pPr algn="l" fontAlgn="b"/>
                      <a:endParaRPr lang="nl-NL" sz="1000" b="0" i="0" u="none" strike="noStrike">
                        <a:solidFill>
                          <a:srgbClr val="000000"/>
                        </a:solidFill>
                        <a:effectLst/>
                        <a:latin typeface="Calibri" panose="020F0502020204030204" pitchFamily="34" charset="0"/>
                      </a:endParaRPr>
                    </a:p>
                  </a:txBody>
                  <a:tcPr marL="7125" marR="7125" marT="7125" marB="0" anchor="b"/>
                </a:tc>
                <a:extLst>
                  <a:ext uri="{0D108BD9-81ED-4DB2-BD59-A6C34878D82A}">
                    <a16:rowId xmlns:a16="http://schemas.microsoft.com/office/drawing/2014/main" val="1965849235"/>
                  </a:ext>
                </a:extLst>
              </a:tr>
              <a:tr h="171009">
                <a:tc>
                  <a:txBody>
                    <a:bodyPr/>
                    <a:lstStyle/>
                    <a:p>
                      <a:pPr algn="l" fontAlgn="b"/>
                      <a:endParaRPr lang="nl-NL" sz="1000" b="0" i="0" u="none" strike="noStrike">
                        <a:solidFill>
                          <a:srgbClr val="000000"/>
                        </a:solidFill>
                        <a:effectLst/>
                        <a:latin typeface="Calibri" panose="020F0502020204030204" pitchFamily="34" charset="0"/>
                      </a:endParaRPr>
                    </a:p>
                  </a:txBody>
                  <a:tcPr marL="7125" marR="7125" marT="7125" marB="0" anchor="b"/>
                </a:tc>
                <a:tc gridSpan="3">
                  <a:txBody>
                    <a:bodyPr/>
                    <a:lstStyle/>
                    <a:p>
                      <a:pPr algn="l" fontAlgn="b"/>
                      <a:r>
                        <a:rPr lang="nl-NL" sz="1000" u="none" strike="noStrike">
                          <a:effectLst/>
                        </a:rPr>
                        <a:t>Binding</a:t>
                      </a:r>
                      <a:endParaRPr lang="nl-NL" sz="1000" b="0" i="0" u="none" strike="noStrike">
                        <a:solidFill>
                          <a:srgbClr val="000000"/>
                        </a:solidFill>
                        <a:effectLst/>
                        <a:latin typeface="Calibri" panose="020F0502020204030204" pitchFamily="34" charset="0"/>
                      </a:endParaRPr>
                    </a:p>
                  </a:txBody>
                  <a:tcPr marL="7125" marR="7125" marT="7125" marB="0" anchor="b"/>
                </a:tc>
                <a:tc hMerge="1">
                  <a:txBody>
                    <a:bodyPr/>
                    <a:lstStyle/>
                    <a:p>
                      <a:endParaRPr lang="nl-NL"/>
                    </a:p>
                  </a:txBody>
                  <a:tcPr/>
                </a:tc>
                <a:tc hMerge="1">
                  <a:txBody>
                    <a:bodyPr/>
                    <a:lstStyle/>
                    <a:p>
                      <a:endParaRPr lang="nl-NL"/>
                    </a:p>
                  </a:txBody>
                  <a:tcPr/>
                </a:tc>
                <a:tc>
                  <a:txBody>
                    <a:bodyPr/>
                    <a:lstStyle/>
                    <a:p>
                      <a:pPr algn="l" fontAlgn="b"/>
                      <a:endParaRPr lang="nl-NL" sz="1000" b="0" i="0" u="none" strike="noStrike">
                        <a:solidFill>
                          <a:srgbClr val="000000"/>
                        </a:solidFill>
                        <a:effectLst/>
                        <a:latin typeface="Calibri" panose="020F0502020204030204" pitchFamily="34" charset="0"/>
                      </a:endParaRPr>
                    </a:p>
                  </a:txBody>
                  <a:tcPr marL="7125" marR="7125" marT="7125" marB="0" anchor="b"/>
                </a:tc>
                <a:extLst>
                  <a:ext uri="{0D108BD9-81ED-4DB2-BD59-A6C34878D82A}">
                    <a16:rowId xmlns:a16="http://schemas.microsoft.com/office/drawing/2014/main" val="1161306597"/>
                  </a:ext>
                </a:extLst>
              </a:tr>
              <a:tr h="171009">
                <a:tc>
                  <a:txBody>
                    <a:bodyPr/>
                    <a:lstStyle/>
                    <a:p>
                      <a:pPr algn="l" fontAlgn="b"/>
                      <a:endParaRPr lang="nl-NL" sz="1000" b="0" i="0" u="none" strike="noStrike">
                        <a:solidFill>
                          <a:srgbClr val="000000"/>
                        </a:solidFill>
                        <a:effectLst/>
                        <a:latin typeface="Calibri" panose="020F0502020204030204" pitchFamily="34" charset="0"/>
                      </a:endParaRPr>
                    </a:p>
                  </a:txBody>
                  <a:tcPr marL="7125" marR="7125" marT="7125" marB="0" anchor="b"/>
                </a:tc>
                <a:tc>
                  <a:txBody>
                    <a:bodyPr/>
                    <a:lstStyle/>
                    <a:p>
                      <a:pPr algn="l" fontAlgn="b"/>
                      <a:endParaRPr lang="nl-NL" sz="1000" b="0" i="0" u="none" strike="noStrike">
                        <a:solidFill>
                          <a:srgbClr val="000000"/>
                        </a:solidFill>
                        <a:effectLst/>
                        <a:latin typeface="Calibri" panose="020F0502020204030204" pitchFamily="34" charset="0"/>
                      </a:endParaRPr>
                    </a:p>
                  </a:txBody>
                  <a:tcPr marL="7125" marR="7125" marT="7125" marB="0" anchor="b"/>
                </a:tc>
                <a:tc gridSpan="2">
                  <a:txBody>
                    <a:bodyPr/>
                    <a:lstStyle/>
                    <a:p>
                      <a:pPr algn="l" fontAlgn="b"/>
                      <a:r>
                        <a:rPr lang="nl-NL" sz="1000" u="none" strike="noStrike">
                          <a:effectLst/>
                        </a:rPr>
                        <a:t>Gebruik properties</a:t>
                      </a:r>
                      <a:endParaRPr lang="nl-NL" sz="1000" b="0" i="0" u="none" strike="noStrike">
                        <a:solidFill>
                          <a:srgbClr val="000000"/>
                        </a:solidFill>
                        <a:effectLst/>
                        <a:latin typeface="Calibri" panose="020F0502020204030204" pitchFamily="34" charset="0"/>
                      </a:endParaRPr>
                    </a:p>
                  </a:txBody>
                  <a:tcPr marL="7125" marR="7125" marT="7125" marB="0" anchor="b"/>
                </a:tc>
                <a:tc hMerge="1">
                  <a:txBody>
                    <a:bodyPr/>
                    <a:lstStyle/>
                    <a:p>
                      <a:endParaRPr lang="nl-NL"/>
                    </a:p>
                  </a:txBody>
                  <a:tcPr/>
                </a:tc>
                <a:tc>
                  <a:txBody>
                    <a:bodyPr/>
                    <a:lstStyle/>
                    <a:p>
                      <a:pPr algn="l" fontAlgn="b"/>
                      <a:endParaRPr lang="nl-NL" sz="1000" b="0" i="0" u="none" strike="noStrike">
                        <a:solidFill>
                          <a:srgbClr val="000000"/>
                        </a:solidFill>
                        <a:effectLst/>
                        <a:latin typeface="Calibri" panose="020F0502020204030204" pitchFamily="34" charset="0"/>
                      </a:endParaRPr>
                    </a:p>
                  </a:txBody>
                  <a:tcPr marL="7125" marR="7125" marT="7125" marB="0" anchor="b"/>
                </a:tc>
                <a:extLst>
                  <a:ext uri="{0D108BD9-81ED-4DB2-BD59-A6C34878D82A}">
                    <a16:rowId xmlns:a16="http://schemas.microsoft.com/office/drawing/2014/main" val="1794563845"/>
                  </a:ext>
                </a:extLst>
              </a:tr>
              <a:tr h="171009">
                <a:tc>
                  <a:txBody>
                    <a:bodyPr/>
                    <a:lstStyle/>
                    <a:p>
                      <a:pPr algn="l" fontAlgn="b"/>
                      <a:endParaRPr lang="nl-NL" sz="1000" b="0" i="0" u="none" strike="noStrike">
                        <a:solidFill>
                          <a:srgbClr val="000000"/>
                        </a:solidFill>
                        <a:effectLst/>
                        <a:latin typeface="Calibri" panose="020F0502020204030204" pitchFamily="34" charset="0"/>
                      </a:endParaRPr>
                    </a:p>
                  </a:txBody>
                  <a:tcPr marL="7125" marR="7125" marT="7125" marB="0" anchor="b"/>
                </a:tc>
                <a:tc>
                  <a:txBody>
                    <a:bodyPr/>
                    <a:lstStyle/>
                    <a:p>
                      <a:pPr algn="l" fontAlgn="b"/>
                      <a:endParaRPr lang="nl-NL" sz="1000" b="0" i="0" u="none" strike="noStrike">
                        <a:solidFill>
                          <a:srgbClr val="000000"/>
                        </a:solidFill>
                        <a:effectLst/>
                        <a:latin typeface="Calibri" panose="020F0502020204030204" pitchFamily="34" charset="0"/>
                      </a:endParaRPr>
                    </a:p>
                  </a:txBody>
                  <a:tcPr marL="7125" marR="7125" marT="7125" marB="0" anchor="b"/>
                </a:tc>
                <a:tc gridSpan="3">
                  <a:txBody>
                    <a:bodyPr/>
                    <a:lstStyle/>
                    <a:p>
                      <a:pPr algn="l" fontAlgn="b"/>
                      <a:r>
                        <a:rPr lang="nl-NL" sz="1000" u="none" strike="noStrike">
                          <a:effectLst/>
                        </a:rPr>
                        <a:t>Gebruik interface INotifyPropertyChanged bij alle classen en windows</a:t>
                      </a:r>
                      <a:endParaRPr lang="nl-NL" sz="1000" b="0" i="0" u="none" strike="noStrike">
                        <a:solidFill>
                          <a:srgbClr val="000000"/>
                        </a:solidFill>
                        <a:effectLst/>
                        <a:latin typeface="Calibri" panose="020F0502020204030204" pitchFamily="34" charset="0"/>
                      </a:endParaRPr>
                    </a:p>
                  </a:txBody>
                  <a:tcPr marL="7125" marR="7125" marT="7125" marB="0" anchor="b"/>
                </a:tc>
                <a:tc hMerge="1">
                  <a:txBody>
                    <a:bodyPr/>
                    <a:lstStyle/>
                    <a:p>
                      <a:endParaRPr lang="nl-NL"/>
                    </a:p>
                  </a:txBody>
                  <a:tcPr/>
                </a:tc>
                <a:tc hMerge="1">
                  <a:txBody>
                    <a:bodyPr/>
                    <a:lstStyle/>
                    <a:p>
                      <a:endParaRPr lang="nl-NL"/>
                    </a:p>
                  </a:txBody>
                  <a:tcPr/>
                </a:tc>
                <a:extLst>
                  <a:ext uri="{0D108BD9-81ED-4DB2-BD59-A6C34878D82A}">
                    <a16:rowId xmlns:a16="http://schemas.microsoft.com/office/drawing/2014/main" val="4190280538"/>
                  </a:ext>
                </a:extLst>
              </a:tr>
              <a:tr h="171009">
                <a:tc>
                  <a:txBody>
                    <a:bodyPr/>
                    <a:lstStyle/>
                    <a:p>
                      <a:pPr algn="l" fontAlgn="b"/>
                      <a:endParaRPr lang="nl-NL" sz="1000" b="0" i="0" u="none" strike="noStrike">
                        <a:solidFill>
                          <a:srgbClr val="000000"/>
                        </a:solidFill>
                        <a:effectLst/>
                        <a:latin typeface="Calibri" panose="020F0502020204030204" pitchFamily="34" charset="0"/>
                      </a:endParaRPr>
                    </a:p>
                  </a:txBody>
                  <a:tcPr marL="7125" marR="7125" marT="7125" marB="0" anchor="b"/>
                </a:tc>
                <a:tc>
                  <a:txBody>
                    <a:bodyPr/>
                    <a:lstStyle/>
                    <a:p>
                      <a:pPr algn="l" fontAlgn="b"/>
                      <a:endParaRPr lang="nl-NL" sz="1000" b="0" i="0" u="none" strike="noStrike">
                        <a:solidFill>
                          <a:srgbClr val="000000"/>
                        </a:solidFill>
                        <a:effectLst/>
                        <a:latin typeface="Calibri" panose="020F0502020204030204" pitchFamily="34" charset="0"/>
                      </a:endParaRPr>
                    </a:p>
                  </a:txBody>
                  <a:tcPr marL="7125" marR="7125" marT="7125" marB="0" anchor="b"/>
                </a:tc>
                <a:tc gridSpan="2">
                  <a:txBody>
                    <a:bodyPr/>
                    <a:lstStyle/>
                    <a:p>
                      <a:pPr algn="l" fontAlgn="b"/>
                      <a:r>
                        <a:rPr lang="nl-NL" sz="1000" u="none" strike="noStrike">
                          <a:effectLst/>
                        </a:rPr>
                        <a:t>Gebruik Observable collections</a:t>
                      </a:r>
                      <a:endParaRPr lang="nl-NL" sz="1000" b="0" i="0" u="none" strike="noStrike">
                        <a:solidFill>
                          <a:srgbClr val="000000"/>
                        </a:solidFill>
                        <a:effectLst/>
                        <a:latin typeface="Calibri" panose="020F0502020204030204" pitchFamily="34" charset="0"/>
                      </a:endParaRPr>
                    </a:p>
                  </a:txBody>
                  <a:tcPr marL="7125" marR="7125" marT="7125" marB="0" anchor="b"/>
                </a:tc>
                <a:tc hMerge="1">
                  <a:txBody>
                    <a:bodyPr/>
                    <a:lstStyle/>
                    <a:p>
                      <a:endParaRPr lang="nl-NL"/>
                    </a:p>
                  </a:txBody>
                  <a:tcPr/>
                </a:tc>
                <a:tc>
                  <a:txBody>
                    <a:bodyPr/>
                    <a:lstStyle/>
                    <a:p>
                      <a:pPr algn="l" fontAlgn="b"/>
                      <a:endParaRPr lang="nl-NL" sz="1000" b="0" i="0" u="none" strike="noStrike">
                        <a:solidFill>
                          <a:srgbClr val="000000"/>
                        </a:solidFill>
                        <a:effectLst/>
                        <a:latin typeface="Calibri" panose="020F0502020204030204" pitchFamily="34" charset="0"/>
                      </a:endParaRPr>
                    </a:p>
                  </a:txBody>
                  <a:tcPr marL="7125" marR="7125" marT="7125" marB="0" anchor="b"/>
                </a:tc>
                <a:extLst>
                  <a:ext uri="{0D108BD9-81ED-4DB2-BD59-A6C34878D82A}">
                    <a16:rowId xmlns:a16="http://schemas.microsoft.com/office/drawing/2014/main" val="2960577834"/>
                  </a:ext>
                </a:extLst>
              </a:tr>
              <a:tr h="171009">
                <a:tc>
                  <a:txBody>
                    <a:bodyPr/>
                    <a:lstStyle/>
                    <a:p>
                      <a:pPr algn="l" fontAlgn="b"/>
                      <a:endParaRPr lang="nl-NL" sz="1000" b="0" i="0" u="none" strike="noStrike">
                        <a:solidFill>
                          <a:srgbClr val="000000"/>
                        </a:solidFill>
                        <a:effectLst/>
                        <a:latin typeface="Calibri" panose="020F0502020204030204" pitchFamily="34" charset="0"/>
                      </a:endParaRPr>
                    </a:p>
                  </a:txBody>
                  <a:tcPr marL="7125" marR="7125" marT="7125" marB="0" anchor="b"/>
                </a:tc>
                <a:tc gridSpan="3">
                  <a:txBody>
                    <a:bodyPr/>
                    <a:lstStyle/>
                    <a:p>
                      <a:pPr algn="l" fontAlgn="b"/>
                      <a:r>
                        <a:rPr lang="nl-NL" sz="1000" u="none" strike="noStrike">
                          <a:effectLst/>
                        </a:rPr>
                        <a:t>Classes maken</a:t>
                      </a:r>
                      <a:endParaRPr lang="nl-NL" sz="1000" b="0" i="0" u="none" strike="noStrike">
                        <a:solidFill>
                          <a:srgbClr val="000000"/>
                        </a:solidFill>
                        <a:effectLst/>
                        <a:latin typeface="Calibri" panose="020F0502020204030204" pitchFamily="34" charset="0"/>
                      </a:endParaRPr>
                    </a:p>
                  </a:txBody>
                  <a:tcPr marL="7125" marR="7125" marT="7125" marB="0" anchor="b"/>
                </a:tc>
                <a:tc hMerge="1">
                  <a:txBody>
                    <a:bodyPr/>
                    <a:lstStyle/>
                    <a:p>
                      <a:endParaRPr lang="nl-NL"/>
                    </a:p>
                  </a:txBody>
                  <a:tcPr/>
                </a:tc>
                <a:tc hMerge="1">
                  <a:txBody>
                    <a:bodyPr/>
                    <a:lstStyle/>
                    <a:p>
                      <a:endParaRPr lang="nl-NL"/>
                    </a:p>
                  </a:txBody>
                  <a:tcPr/>
                </a:tc>
                <a:tc>
                  <a:txBody>
                    <a:bodyPr/>
                    <a:lstStyle/>
                    <a:p>
                      <a:pPr algn="l" fontAlgn="b"/>
                      <a:endParaRPr lang="nl-NL" sz="1000" b="0" i="0" u="none" strike="noStrike">
                        <a:solidFill>
                          <a:srgbClr val="000000"/>
                        </a:solidFill>
                        <a:effectLst/>
                        <a:latin typeface="Calibri" panose="020F0502020204030204" pitchFamily="34" charset="0"/>
                      </a:endParaRPr>
                    </a:p>
                  </a:txBody>
                  <a:tcPr marL="7125" marR="7125" marT="7125" marB="0" anchor="b"/>
                </a:tc>
                <a:extLst>
                  <a:ext uri="{0D108BD9-81ED-4DB2-BD59-A6C34878D82A}">
                    <a16:rowId xmlns:a16="http://schemas.microsoft.com/office/drawing/2014/main" val="2596153367"/>
                  </a:ext>
                </a:extLst>
              </a:tr>
              <a:tr h="171009">
                <a:tc>
                  <a:txBody>
                    <a:bodyPr/>
                    <a:lstStyle/>
                    <a:p>
                      <a:pPr algn="l" fontAlgn="b"/>
                      <a:endParaRPr lang="nl-NL" sz="1000" b="0" i="0" u="none" strike="noStrike">
                        <a:solidFill>
                          <a:srgbClr val="000000"/>
                        </a:solidFill>
                        <a:effectLst/>
                        <a:latin typeface="Calibri" panose="020F0502020204030204" pitchFamily="34" charset="0"/>
                      </a:endParaRPr>
                    </a:p>
                  </a:txBody>
                  <a:tcPr marL="7125" marR="7125" marT="7125" marB="0" anchor="b"/>
                </a:tc>
                <a:tc>
                  <a:txBody>
                    <a:bodyPr/>
                    <a:lstStyle/>
                    <a:p>
                      <a:pPr algn="l" fontAlgn="b"/>
                      <a:endParaRPr lang="nl-NL" sz="1000" b="0" i="0" u="none" strike="noStrike">
                        <a:solidFill>
                          <a:srgbClr val="000000"/>
                        </a:solidFill>
                        <a:effectLst/>
                        <a:latin typeface="Calibri" panose="020F0502020204030204" pitchFamily="34" charset="0"/>
                      </a:endParaRPr>
                    </a:p>
                  </a:txBody>
                  <a:tcPr marL="7125" marR="7125" marT="7125" marB="0" anchor="b"/>
                </a:tc>
                <a:tc gridSpan="2">
                  <a:txBody>
                    <a:bodyPr/>
                    <a:lstStyle/>
                    <a:p>
                      <a:pPr algn="l" fontAlgn="b"/>
                      <a:r>
                        <a:rPr lang="nl-NL" sz="1000" u="none" strike="noStrike">
                          <a:effectLst/>
                        </a:rPr>
                        <a:t>Database class</a:t>
                      </a:r>
                      <a:endParaRPr lang="nl-NL" sz="1000" b="0" i="0" u="none" strike="noStrike">
                        <a:solidFill>
                          <a:srgbClr val="000000"/>
                        </a:solidFill>
                        <a:effectLst/>
                        <a:latin typeface="Calibri" panose="020F0502020204030204" pitchFamily="34" charset="0"/>
                      </a:endParaRPr>
                    </a:p>
                  </a:txBody>
                  <a:tcPr marL="7125" marR="7125" marT="7125" marB="0" anchor="b"/>
                </a:tc>
                <a:tc hMerge="1">
                  <a:txBody>
                    <a:bodyPr/>
                    <a:lstStyle/>
                    <a:p>
                      <a:endParaRPr lang="nl-NL"/>
                    </a:p>
                  </a:txBody>
                  <a:tcPr/>
                </a:tc>
                <a:tc>
                  <a:txBody>
                    <a:bodyPr/>
                    <a:lstStyle/>
                    <a:p>
                      <a:pPr algn="l" fontAlgn="b"/>
                      <a:endParaRPr lang="nl-NL" sz="1000" b="0" i="0" u="none" strike="noStrike">
                        <a:solidFill>
                          <a:srgbClr val="000000"/>
                        </a:solidFill>
                        <a:effectLst/>
                        <a:latin typeface="Calibri" panose="020F0502020204030204" pitchFamily="34" charset="0"/>
                      </a:endParaRPr>
                    </a:p>
                  </a:txBody>
                  <a:tcPr marL="7125" marR="7125" marT="7125" marB="0" anchor="b"/>
                </a:tc>
                <a:extLst>
                  <a:ext uri="{0D108BD9-81ED-4DB2-BD59-A6C34878D82A}">
                    <a16:rowId xmlns:a16="http://schemas.microsoft.com/office/drawing/2014/main" val="3803880558"/>
                  </a:ext>
                </a:extLst>
              </a:tr>
              <a:tr h="171009">
                <a:tc>
                  <a:txBody>
                    <a:bodyPr/>
                    <a:lstStyle/>
                    <a:p>
                      <a:pPr algn="l" fontAlgn="b"/>
                      <a:endParaRPr lang="nl-NL" sz="1000" b="0" i="0" u="none" strike="noStrike">
                        <a:solidFill>
                          <a:srgbClr val="000000"/>
                        </a:solidFill>
                        <a:effectLst/>
                        <a:latin typeface="Calibri" panose="020F0502020204030204" pitchFamily="34" charset="0"/>
                      </a:endParaRPr>
                    </a:p>
                  </a:txBody>
                  <a:tcPr marL="7125" marR="7125" marT="7125" marB="0" anchor="b"/>
                </a:tc>
                <a:tc>
                  <a:txBody>
                    <a:bodyPr/>
                    <a:lstStyle/>
                    <a:p>
                      <a:pPr algn="l" fontAlgn="b"/>
                      <a:endParaRPr lang="nl-NL" sz="1000" b="0" i="0" u="none" strike="noStrike">
                        <a:solidFill>
                          <a:srgbClr val="000000"/>
                        </a:solidFill>
                        <a:effectLst/>
                        <a:latin typeface="Calibri" panose="020F0502020204030204" pitchFamily="34" charset="0"/>
                      </a:endParaRPr>
                    </a:p>
                  </a:txBody>
                  <a:tcPr marL="7125" marR="7125" marT="7125" marB="0" anchor="b"/>
                </a:tc>
                <a:tc gridSpan="2">
                  <a:txBody>
                    <a:bodyPr/>
                    <a:lstStyle/>
                    <a:p>
                      <a:pPr algn="l" fontAlgn="b"/>
                      <a:r>
                        <a:rPr lang="nl-NL" sz="1000" u="none" strike="noStrike">
                          <a:effectLst/>
                        </a:rPr>
                        <a:t>Voor elke database tabel 1 class</a:t>
                      </a:r>
                      <a:endParaRPr lang="nl-NL" sz="1000" b="0" i="0" u="none" strike="noStrike">
                        <a:solidFill>
                          <a:srgbClr val="000000"/>
                        </a:solidFill>
                        <a:effectLst/>
                        <a:latin typeface="Calibri" panose="020F0502020204030204" pitchFamily="34" charset="0"/>
                      </a:endParaRPr>
                    </a:p>
                  </a:txBody>
                  <a:tcPr marL="7125" marR="7125" marT="7125" marB="0" anchor="b"/>
                </a:tc>
                <a:tc hMerge="1">
                  <a:txBody>
                    <a:bodyPr/>
                    <a:lstStyle/>
                    <a:p>
                      <a:endParaRPr lang="nl-NL"/>
                    </a:p>
                  </a:txBody>
                  <a:tcPr/>
                </a:tc>
                <a:tc>
                  <a:txBody>
                    <a:bodyPr/>
                    <a:lstStyle/>
                    <a:p>
                      <a:pPr algn="l" fontAlgn="b"/>
                      <a:endParaRPr lang="nl-NL" sz="1000" b="0" i="0" u="none" strike="noStrike">
                        <a:solidFill>
                          <a:srgbClr val="000000"/>
                        </a:solidFill>
                        <a:effectLst/>
                        <a:latin typeface="Calibri" panose="020F0502020204030204" pitchFamily="34" charset="0"/>
                      </a:endParaRPr>
                    </a:p>
                  </a:txBody>
                  <a:tcPr marL="7125" marR="7125" marT="7125" marB="0" anchor="b"/>
                </a:tc>
                <a:extLst>
                  <a:ext uri="{0D108BD9-81ED-4DB2-BD59-A6C34878D82A}">
                    <a16:rowId xmlns:a16="http://schemas.microsoft.com/office/drawing/2014/main" val="2929660355"/>
                  </a:ext>
                </a:extLst>
              </a:tr>
              <a:tr h="171009">
                <a:tc>
                  <a:txBody>
                    <a:bodyPr/>
                    <a:lstStyle/>
                    <a:p>
                      <a:pPr algn="l" fontAlgn="b"/>
                      <a:endParaRPr lang="nl-NL" sz="1000" b="0" i="0" u="none" strike="noStrike">
                        <a:solidFill>
                          <a:srgbClr val="000000"/>
                        </a:solidFill>
                        <a:effectLst/>
                        <a:latin typeface="Calibri" panose="020F0502020204030204" pitchFamily="34" charset="0"/>
                      </a:endParaRPr>
                    </a:p>
                  </a:txBody>
                  <a:tcPr marL="7125" marR="7125" marT="7125" marB="0" anchor="b"/>
                </a:tc>
                <a:tc gridSpan="3">
                  <a:txBody>
                    <a:bodyPr/>
                    <a:lstStyle/>
                    <a:p>
                      <a:pPr algn="l" fontAlgn="b"/>
                      <a:r>
                        <a:rPr lang="nl-NL" sz="1000" u="none" strike="noStrike">
                          <a:effectLst/>
                        </a:rPr>
                        <a:t>Database ontwerp (ERD)</a:t>
                      </a:r>
                      <a:endParaRPr lang="nl-NL" sz="1000" b="0" i="0" u="none" strike="noStrike">
                        <a:solidFill>
                          <a:srgbClr val="000000"/>
                        </a:solidFill>
                        <a:effectLst/>
                        <a:latin typeface="Calibri" panose="020F0502020204030204" pitchFamily="34" charset="0"/>
                      </a:endParaRPr>
                    </a:p>
                  </a:txBody>
                  <a:tcPr marL="7125" marR="7125" marT="7125" marB="0" anchor="b"/>
                </a:tc>
                <a:tc hMerge="1">
                  <a:txBody>
                    <a:bodyPr/>
                    <a:lstStyle/>
                    <a:p>
                      <a:endParaRPr lang="nl-NL"/>
                    </a:p>
                  </a:txBody>
                  <a:tcPr/>
                </a:tc>
                <a:tc hMerge="1">
                  <a:txBody>
                    <a:bodyPr/>
                    <a:lstStyle/>
                    <a:p>
                      <a:endParaRPr lang="nl-NL"/>
                    </a:p>
                  </a:txBody>
                  <a:tcPr/>
                </a:tc>
                <a:tc>
                  <a:txBody>
                    <a:bodyPr/>
                    <a:lstStyle/>
                    <a:p>
                      <a:pPr algn="l" fontAlgn="b"/>
                      <a:endParaRPr lang="nl-NL" sz="1000" b="0" i="0" u="none" strike="noStrike">
                        <a:solidFill>
                          <a:srgbClr val="000000"/>
                        </a:solidFill>
                        <a:effectLst/>
                        <a:latin typeface="Calibri" panose="020F0502020204030204" pitchFamily="34" charset="0"/>
                      </a:endParaRPr>
                    </a:p>
                  </a:txBody>
                  <a:tcPr marL="7125" marR="7125" marT="7125" marB="0" anchor="b"/>
                </a:tc>
                <a:extLst>
                  <a:ext uri="{0D108BD9-81ED-4DB2-BD59-A6C34878D82A}">
                    <a16:rowId xmlns:a16="http://schemas.microsoft.com/office/drawing/2014/main" val="207031043"/>
                  </a:ext>
                </a:extLst>
              </a:tr>
              <a:tr h="171009">
                <a:tc>
                  <a:txBody>
                    <a:bodyPr/>
                    <a:lstStyle/>
                    <a:p>
                      <a:pPr algn="l" fontAlgn="b"/>
                      <a:endParaRPr lang="nl-NL" sz="1000" b="0" i="0" u="none" strike="noStrike">
                        <a:solidFill>
                          <a:srgbClr val="000000"/>
                        </a:solidFill>
                        <a:effectLst/>
                        <a:latin typeface="Calibri" panose="020F0502020204030204" pitchFamily="34" charset="0"/>
                      </a:endParaRPr>
                    </a:p>
                  </a:txBody>
                  <a:tcPr marL="7125" marR="7125" marT="7125" marB="0" anchor="b"/>
                </a:tc>
                <a:tc>
                  <a:txBody>
                    <a:bodyPr/>
                    <a:lstStyle/>
                    <a:p>
                      <a:pPr algn="l" fontAlgn="b"/>
                      <a:endParaRPr lang="nl-NL" sz="1000" b="0" i="0" u="none" strike="noStrike">
                        <a:solidFill>
                          <a:srgbClr val="000000"/>
                        </a:solidFill>
                        <a:effectLst/>
                        <a:latin typeface="Calibri" panose="020F0502020204030204" pitchFamily="34" charset="0"/>
                      </a:endParaRPr>
                    </a:p>
                  </a:txBody>
                  <a:tcPr marL="7125" marR="7125" marT="7125" marB="0" anchor="b"/>
                </a:tc>
                <a:tc gridSpan="2">
                  <a:txBody>
                    <a:bodyPr/>
                    <a:lstStyle/>
                    <a:p>
                      <a:pPr algn="l" fontAlgn="b"/>
                      <a:r>
                        <a:rPr lang="nl-NL" sz="1000" u="none" strike="noStrike">
                          <a:effectLst/>
                        </a:rPr>
                        <a:t>gebruik visio</a:t>
                      </a:r>
                      <a:endParaRPr lang="nl-NL" sz="1000" b="0" i="0" u="none" strike="noStrike">
                        <a:solidFill>
                          <a:srgbClr val="000000"/>
                        </a:solidFill>
                        <a:effectLst/>
                        <a:latin typeface="Calibri" panose="020F0502020204030204" pitchFamily="34" charset="0"/>
                      </a:endParaRPr>
                    </a:p>
                  </a:txBody>
                  <a:tcPr marL="7125" marR="7125" marT="7125" marB="0" anchor="b"/>
                </a:tc>
                <a:tc hMerge="1">
                  <a:txBody>
                    <a:bodyPr/>
                    <a:lstStyle/>
                    <a:p>
                      <a:endParaRPr lang="nl-NL"/>
                    </a:p>
                  </a:txBody>
                  <a:tcPr/>
                </a:tc>
                <a:tc>
                  <a:txBody>
                    <a:bodyPr/>
                    <a:lstStyle/>
                    <a:p>
                      <a:pPr algn="l" fontAlgn="b"/>
                      <a:endParaRPr lang="nl-NL" sz="1000" b="0" i="0" u="none" strike="noStrike">
                        <a:solidFill>
                          <a:srgbClr val="000000"/>
                        </a:solidFill>
                        <a:effectLst/>
                        <a:latin typeface="Calibri" panose="020F0502020204030204" pitchFamily="34" charset="0"/>
                      </a:endParaRPr>
                    </a:p>
                  </a:txBody>
                  <a:tcPr marL="7125" marR="7125" marT="7125" marB="0" anchor="b"/>
                </a:tc>
                <a:extLst>
                  <a:ext uri="{0D108BD9-81ED-4DB2-BD59-A6C34878D82A}">
                    <a16:rowId xmlns:a16="http://schemas.microsoft.com/office/drawing/2014/main" val="4203918203"/>
                  </a:ext>
                </a:extLst>
              </a:tr>
              <a:tr h="171009">
                <a:tc>
                  <a:txBody>
                    <a:bodyPr/>
                    <a:lstStyle/>
                    <a:p>
                      <a:pPr algn="l" fontAlgn="b"/>
                      <a:endParaRPr lang="nl-NL" sz="1000" b="0" i="0" u="none" strike="noStrike">
                        <a:solidFill>
                          <a:srgbClr val="000000"/>
                        </a:solidFill>
                        <a:effectLst/>
                        <a:latin typeface="Calibri" panose="020F0502020204030204" pitchFamily="34" charset="0"/>
                      </a:endParaRPr>
                    </a:p>
                  </a:txBody>
                  <a:tcPr marL="7125" marR="7125" marT="7125" marB="0" anchor="b"/>
                </a:tc>
                <a:tc>
                  <a:txBody>
                    <a:bodyPr/>
                    <a:lstStyle/>
                    <a:p>
                      <a:pPr algn="l" fontAlgn="b"/>
                      <a:endParaRPr lang="nl-NL" sz="1000" b="0" i="0" u="none" strike="noStrike">
                        <a:solidFill>
                          <a:srgbClr val="000000"/>
                        </a:solidFill>
                        <a:effectLst/>
                        <a:latin typeface="Calibri" panose="020F0502020204030204" pitchFamily="34" charset="0"/>
                      </a:endParaRPr>
                    </a:p>
                  </a:txBody>
                  <a:tcPr marL="7125" marR="7125" marT="7125" marB="0" anchor="b"/>
                </a:tc>
                <a:tc gridSpan="3">
                  <a:txBody>
                    <a:bodyPr/>
                    <a:lstStyle/>
                    <a:p>
                      <a:pPr algn="l" fontAlgn="b"/>
                      <a:r>
                        <a:rPr lang="nl-NL" sz="1000" u="none" strike="noStrike">
                          <a:effectLst/>
                        </a:rPr>
                        <a:t>gebruik database ontwerp template om te beschrijven</a:t>
                      </a:r>
                      <a:endParaRPr lang="nl-NL" sz="1000" b="0" i="0" u="none" strike="noStrike">
                        <a:solidFill>
                          <a:srgbClr val="000000"/>
                        </a:solidFill>
                        <a:effectLst/>
                        <a:latin typeface="Calibri" panose="020F0502020204030204" pitchFamily="34" charset="0"/>
                      </a:endParaRPr>
                    </a:p>
                  </a:txBody>
                  <a:tcPr marL="7125" marR="7125" marT="7125" marB="0" anchor="b"/>
                </a:tc>
                <a:tc hMerge="1">
                  <a:txBody>
                    <a:bodyPr/>
                    <a:lstStyle/>
                    <a:p>
                      <a:endParaRPr lang="nl-NL"/>
                    </a:p>
                  </a:txBody>
                  <a:tcPr/>
                </a:tc>
                <a:tc hMerge="1">
                  <a:txBody>
                    <a:bodyPr/>
                    <a:lstStyle/>
                    <a:p>
                      <a:endParaRPr lang="nl-NL"/>
                    </a:p>
                  </a:txBody>
                  <a:tcPr/>
                </a:tc>
                <a:extLst>
                  <a:ext uri="{0D108BD9-81ED-4DB2-BD59-A6C34878D82A}">
                    <a16:rowId xmlns:a16="http://schemas.microsoft.com/office/drawing/2014/main" val="2904399383"/>
                  </a:ext>
                </a:extLst>
              </a:tr>
              <a:tr h="171009">
                <a:tc gridSpan="2">
                  <a:txBody>
                    <a:bodyPr/>
                    <a:lstStyle/>
                    <a:p>
                      <a:pPr algn="l" fontAlgn="b"/>
                      <a:r>
                        <a:rPr lang="nl-NL" sz="1000" u="none" strike="noStrike">
                          <a:effectLst/>
                        </a:rPr>
                        <a:t>DD2</a:t>
                      </a:r>
                      <a:endParaRPr lang="nl-NL" sz="1000" b="0" i="0" u="none" strike="noStrike">
                        <a:solidFill>
                          <a:srgbClr val="000000"/>
                        </a:solidFill>
                        <a:effectLst/>
                        <a:latin typeface="Calibri" panose="020F0502020204030204" pitchFamily="34" charset="0"/>
                      </a:endParaRPr>
                    </a:p>
                  </a:txBody>
                  <a:tcPr marL="7125" marR="7125" marT="7125" marB="0" anchor="b"/>
                </a:tc>
                <a:tc hMerge="1">
                  <a:txBody>
                    <a:bodyPr/>
                    <a:lstStyle/>
                    <a:p>
                      <a:endParaRPr lang="nl-NL"/>
                    </a:p>
                  </a:txBody>
                  <a:tcPr/>
                </a:tc>
                <a:tc>
                  <a:txBody>
                    <a:bodyPr/>
                    <a:lstStyle/>
                    <a:p>
                      <a:pPr algn="l" fontAlgn="b"/>
                      <a:endParaRPr lang="nl-NL" sz="1000" b="0" i="0" u="none" strike="noStrike">
                        <a:solidFill>
                          <a:srgbClr val="000000"/>
                        </a:solidFill>
                        <a:effectLst/>
                        <a:latin typeface="Calibri" panose="020F0502020204030204" pitchFamily="34" charset="0"/>
                      </a:endParaRPr>
                    </a:p>
                  </a:txBody>
                  <a:tcPr marL="7125" marR="7125" marT="7125" marB="0" anchor="b"/>
                </a:tc>
                <a:tc>
                  <a:txBody>
                    <a:bodyPr/>
                    <a:lstStyle/>
                    <a:p>
                      <a:pPr algn="l" fontAlgn="b"/>
                      <a:endParaRPr lang="nl-NL" sz="1000" b="0" i="0" u="none" strike="noStrike">
                        <a:solidFill>
                          <a:srgbClr val="000000"/>
                        </a:solidFill>
                        <a:effectLst/>
                        <a:latin typeface="Calibri" panose="020F0502020204030204" pitchFamily="34" charset="0"/>
                      </a:endParaRPr>
                    </a:p>
                  </a:txBody>
                  <a:tcPr marL="7125" marR="7125" marT="7125" marB="0" anchor="b"/>
                </a:tc>
                <a:tc>
                  <a:txBody>
                    <a:bodyPr/>
                    <a:lstStyle/>
                    <a:p>
                      <a:pPr algn="l" fontAlgn="b"/>
                      <a:endParaRPr lang="nl-NL" sz="1000" b="0" i="0" u="none" strike="noStrike">
                        <a:solidFill>
                          <a:srgbClr val="000000"/>
                        </a:solidFill>
                        <a:effectLst/>
                        <a:latin typeface="Calibri" panose="020F0502020204030204" pitchFamily="34" charset="0"/>
                      </a:endParaRPr>
                    </a:p>
                  </a:txBody>
                  <a:tcPr marL="7125" marR="7125" marT="7125" marB="0" anchor="b"/>
                </a:tc>
                <a:extLst>
                  <a:ext uri="{0D108BD9-81ED-4DB2-BD59-A6C34878D82A}">
                    <a16:rowId xmlns:a16="http://schemas.microsoft.com/office/drawing/2014/main" val="406629590"/>
                  </a:ext>
                </a:extLst>
              </a:tr>
              <a:tr h="171009">
                <a:tc>
                  <a:txBody>
                    <a:bodyPr/>
                    <a:lstStyle/>
                    <a:p>
                      <a:pPr algn="l" fontAlgn="b"/>
                      <a:endParaRPr lang="nl-NL" sz="1000" b="0" i="0" u="none" strike="noStrike">
                        <a:solidFill>
                          <a:srgbClr val="000000"/>
                        </a:solidFill>
                        <a:effectLst/>
                        <a:latin typeface="Calibri" panose="020F0502020204030204" pitchFamily="34" charset="0"/>
                      </a:endParaRPr>
                    </a:p>
                  </a:txBody>
                  <a:tcPr marL="7125" marR="7125" marT="7125" marB="0" anchor="b"/>
                </a:tc>
                <a:tc gridSpan="3">
                  <a:txBody>
                    <a:bodyPr/>
                    <a:lstStyle/>
                    <a:p>
                      <a:pPr algn="l" fontAlgn="b"/>
                      <a:r>
                        <a:rPr lang="nl-NL" sz="1000" u="none" strike="noStrike">
                          <a:effectLst/>
                        </a:rPr>
                        <a:t>Inheritance toepassen</a:t>
                      </a:r>
                      <a:endParaRPr lang="nl-NL" sz="1000" b="0" i="0" u="none" strike="noStrike">
                        <a:solidFill>
                          <a:srgbClr val="000000"/>
                        </a:solidFill>
                        <a:effectLst/>
                        <a:latin typeface="Calibri" panose="020F0502020204030204" pitchFamily="34" charset="0"/>
                      </a:endParaRPr>
                    </a:p>
                  </a:txBody>
                  <a:tcPr marL="7125" marR="7125" marT="7125" marB="0" anchor="b"/>
                </a:tc>
                <a:tc hMerge="1">
                  <a:txBody>
                    <a:bodyPr/>
                    <a:lstStyle/>
                    <a:p>
                      <a:endParaRPr lang="nl-NL"/>
                    </a:p>
                  </a:txBody>
                  <a:tcPr/>
                </a:tc>
                <a:tc hMerge="1">
                  <a:txBody>
                    <a:bodyPr/>
                    <a:lstStyle/>
                    <a:p>
                      <a:endParaRPr lang="nl-NL"/>
                    </a:p>
                  </a:txBody>
                  <a:tcPr/>
                </a:tc>
                <a:tc>
                  <a:txBody>
                    <a:bodyPr/>
                    <a:lstStyle/>
                    <a:p>
                      <a:pPr algn="l" fontAlgn="b"/>
                      <a:endParaRPr lang="nl-NL" sz="1000" b="0" i="0" u="none" strike="noStrike">
                        <a:solidFill>
                          <a:srgbClr val="000000"/>
                        </a:solidFill>
                        <a:effectLst/>
                        <a:latin typeface="Calibri" panose="020F0502020204030204" pitchFamily="34" charset="0"/>
                      </a:endParaRPr>
                    </a:p>
                  </a:txBody>
                  <a:tcPr marL="7125" marR="7125" marT="7125" marB="0" anchor="b"/>
                </a:tc>
                <a:extLst>
                  <a:ext uri="{0D108BD9-81ED-4DB2-BD59-A6C34878D82A}">
                    <a16:rowId xmlns:a16="http://schemas.microsoft.com/office/drawing/2014/main" val="92533203"/>
                  </a:ext>
                </a:extLst>
              </a:tr>
              <a:tr h="171009">
                <a:tc>
                  <a:txBody>
                    <a:bodyPr/>
                    <a:lstStyle/>
                    <a:p>
                      <a:pPr algn="l" fontAlgn="b"/>
                      <a:endParaRPr lang="nl-NL" sz="1000" b="0" i="0" u="none" strike="noStrike">
                        <a:solidFill>
                          <a:srgbClr val="000000"/>
                        </a:solidFill>
                        <a:effectLst/>
                        <a:latin typeface="Calibri" panose="020F0502020204030204" pitchFamily="34" charset="0"/>
                      </a:endParaRPr>
                    </a:p>
                  </a:txBody>
                  <a:tcPr marL="7125" marR="7125" marT="7125" marB="0" anchor="b"/>
                </a:tc>
                <a:tc>
                  <a:txBody>
                    <a:bodyPr/>
                    <a:lstStyle/>
                    <a:p>
                      <a:pPr algn="l" fontAlgn="b"/>
                      <a:endParaRPr lang="nl-NL" sz="1000" b="0" i="0" u="none" strike="noStrike">
                        <a:solidFill>
                          <a:srgbClr val="000000"/>
                        </a:solidFill>
                        <a:effectLst/>
                        <a:latin typeface="Calibri" panose="020F0502020204030204" pitchFamily="34" charset="0"/>
                      </a:endParaRPr>
                    </a:p>
                  </a:txBody>
                  <a:tcPr marL="7125" marR="7125" marT="7125" marB="0" anchor="b"/>
                </a:tc>
                <a:tc gridSpan="3">
                  <a:txBody>
                    <a:bodyPr/>
                    <a:lstStyle/>
                    <a:p>
                      <a:pPr algn="l" fontAlgn="b"/>
                      <a:r>
                        <a:rPr lang="nl-NL" sz="1000" u="none" strike="noStrike">
                          <a:effectLst/>
                        </a:rPr>
                        <a:t>voor bijgelezen gerelateerde gegevens maak je een extended class</a:t>
                      </a:r>
                      <a:endParaRPr lang="nl-NL" sz="1000" b="0" i="0" u="none" strike="noStrike">
                        <a:solidFill>
                          <a:srgbClr val="000000"/>
                        </a:solidFill>
                        <a:effectLst/>
                        <a:latin typeface="Calibri" panose="020F0502020204030204" pitchFamily="34" charset="0"/>
                      </a:endParaRPr>
                    </a:p>
                  </a:txBody>
                  <a:tcPr marL="7125" marR="7125" marT="7125" marB="0" anchor="b"/>
                </a:tc>
                <a:tc hMerge="1">
                  <a:txBody>
                    <a:bodyPr/>
                    <a:lstStyle/>
                    <a:p>
                      <a:endParaRPr lang="nl-NL"/>
                    </a:p>
                  </a:txBody>
                  <a:tcPr/>
                </a:tc>
                <a:tc hMerge="1">
                  <a:txBody>
                    <a:bodyPr/>
                    <a:lstStyle/>
                    <a:p>
                      <a:endParaRPr lang="nl-NL"/>
                    </a:p>
                  </a:txBody>
                  <a:tcPr/>
                </a:tc>
                <a:extLst>
                  <a:ext uri="{0D108BD9-81ED-4DB2-BD59-A6C34878D82A}">
                    <a16:rowId xmlns:a16="http://schemas.microsoft.com/office/drawing/2014/main" val="3494454083"/>
                  </a:ext>
                </a:extLst>
              </a:tr>
              <a:tr h="171009">
                <a:tc>
                  <a:txBody>
                    <a:bodyPr/>
                    <a:lstStyle/>
                    <a:p>
                      <a:pPr algn="l" fontAlgn="b"/>
                      <a:endParaRPr lang="nl-NL" sz="1000" b="0" i="0" u="none" strike="noStrike">
                        <a:solidFill>
                          <a:srgbClr val="000000"/>
                        </a:solidFill>
                        <a:effectLst/>
                        <a:latin typeface="Calibri" panose="020F0502020204030204" pitchFamily="34" charset="0"/>
                      </a:endParaRPr>
                    </a:p>
                  </a:txBody>
                  <a:tcPr marL="7125" marR="7125" marT="7125" marB="0" anchor="b"/>
                </a:tc>
                <a:tc gridSpan="3">
                  <a:txBody>
                    <a:bodyPr/>
                    <a:lstStyle/>
                    <a:p>
                      <a:pPr algn="l" fontAlgn="b"/>
                      <a:r>
                        <a:rPr lang="nl-NL" sz="1000" u="none" strike="noStrike">
                          <a:effectLst/>
                        </a:rPr>
                        <a:t>Abstract class</a:t>
                      </a:r>
                      <a:endParaRPr lang="nl-NL" sz="1000" b="0" i="0" u="none" strike="noStrike">
                        <a:solidFill>
                          <a:srgbClr val="000000"/>
                        </a:solidFill>
                        <a:effectLst/>
                        <a:latin typeface="Calibri" panose="020F0502020204030204" pitchFamily="34" charset="0"/>
                      </a:endParaRPr>
                    </a:p>
                  </a:txBody>
                  <a:tcPr marL="7125" marR="7125" marT="7125" marB="0" anchor="b"/>
                </a:tc>
                <a:tc hMerge="1">
                  <a:txBody>
                    <a:bodyPr/>
                    <a:lstStyle/>
                    <a:p>
                      <a:endParaRPr lang="nl-NL"/>
                    </a:p>
                  </a:txBody>
                  <a:tcPr/>
                </a:tc>
                <a:tc hMerge="1">
                  <a:txBody>
                    <a:bodyPr/>
                    <a:lstStyle/>
                    <a:p>
                      <a:endParaRPr lang="nl-NL"/>
                    </a:p>
                  </a:txBody>
                  <a:tcPr/>
                </a:tc>
                <a:tc>
                  <a:txBody>
                    <a:bodyPr/>
                    <a:lstStyle/>
                    <a:p>
                      <a:pPr algn="l" fontAlgn="b"/>
                      <a:endParaRPr lang="nl-NL" sz="1000" b="0" i="0" u="none" strike="noStrike">
                        <a:solidFill>
                          <a:srgbClr val="000000"/>
                        </a:solidFill>
                        <a:effectLst/>
                        <a:latin typeface="Calibri" panose="020F0502020204030204" pitchFamily="34" charset="0"/>
                      </a:endParaRPr>
                    </a:p>
                  </a:txBody>
                  <a:tcPr marL="7125" marR="7125" marT="7125" marB="0" anchor="b"/>
                </a:tc>
                <a:extLst>
                  <a:ext uri="{0D108BD9-81ED-4DB2-BD59-A6C34878D82A}">
                    <a16:rowId xmlns:a16="http://schemas.microsoft.com/office/drawing/2014/main" val="1215713500"/>
                  </a:ext>
                </a:extLst>
              </a:tr>
              <a:tr h="171009">
                <a:tc>
                  <a:txBody>
                    <a:bodyPr/>
                    <a:lstStyle/>
                    <a:p>
                      <a:pPr algn="l" fontAlgn="b"/>
                      <a:endParaRPr lang="nl-NL" sz="1000" b="0" i="0" u="none" strike="noStrike">
                        <a:solidFill>
                          <a:srgbClr val="000000"/>
                        </a:solidFill>
                        <a:effectLst/>
                        <a:latin typeface="Calibri" panose="020F0502020204030204" pitchFamily="34" charset="0"/>
                      </a:endParaRPr>
                    </a:p>
                  </a:txBody>
                  <a:tcPr marL="7125" marR="7125" marT="7125" marB="0" anchor="b"/>
                </a:tc>
                <a:tc>
                  <a:txBody>
                    <a:bodyPr/>
                    <a:lstStyle/>
                    <a:p>
                      <a:pPr algn="l" fontAlgn="b"/>
                      <a:endParaRPr lang="nl-NL" sz="1000" b="0" i="0" u="none" strike="noStrike">
                        <a:solidFill>
                          <a:srgbClr val="000000"/>
                        </a:solidFill>
                        <a:effectLst/>
                        <a:latin typeface="Calibri" panose="020F0502020204030204" pitchFamily="34" charset="0"/>
                      </a:endParaRPr>
                    </a:p>
                  </a:txBody>
                  <a:tcPr marL="7125" marR="7125" marT="7125" marB="0" anchor="b"/>
                </a:tc>
                <a:tc gridSpan="3">
                  <a:txBody>
                    <a:bodyPr/>
                    <a:lstStyle/>
                    <a:p>
                      <a:pPr algn="l" fontAlgn="b"/>
                      <a:r>
                        <a:rPr lang="nl-NL" sz="1000" u="none" strike="noStrike" dirty="0">
                          <a:effectLst/>
                        </a:rPr>
                        <a:t>Maak een abstracte class om </a:t>
                      </a:r>
                      <a:r>
                        <a:rPr lang="nl-NL" sz="1000" u="none" strike="noStrike" dirty="0" err="1">
                          <a:effectLst/>
                        </a:rPr>
                        <a:t>INotify</a:t>
                      </a:r>
                      <a:r>
                        <a:rPr lang="nl-NL" sz="1000" u="none" strike="noStrike" dirty="0">
                          <a:effectLst/>
                        </a:rPr>
                        <a:t> toe te passen</a:t>
                      </a:r>
                      <a:endParaRPr lang="nl-NL" sz="1000" b="0" i="0" u="none" strike="noStrike" dirty="0">
                        <a:solidFill>
                          <a:srgbClr val="000000"/>
                        </a:solidFill>
                        <a:effectLst/>
                        <a:latin typeface="Calibri" panose="020F0502020204030204" pitchFamily="34" charset="0"/>
                      </a:endParaRPr>
                    </a:p>
                  </a:txBody>
                  <a:tcPr marL="7125" marR="7125" marT="7125" marB="0" anchor="b"/>
                </a:tc>
                <a:tc hMerge="1">
                  <a:txBody>
                    <a:bodyPr/>
                    <a:lstStyle/>
                    <a:p>
                      <a:endParaRPr lang="nl-NL"/>
                    </a:p>
                  </a:txBody>
                  <a:tcPr/>
                </a:tc>
                <a:tc hMerge="1">
                  <a:txBody>
                    <a:bodyPr/>
                    <a:lstStyle/>
                    <a:p>
                      <a:endParaRPr lang="nl-NL"/>
                    </a:p>
                  </a:txBody>
                  <a:tcPr/>
                </a:tc>
                <a:extLst>
                  <a:ext uri="{0D108BD9-81ED-4DB2-BD59-A6C34878D82A}">
                    <a16:rowId xmlns:a16="http://schemas.microsoft.com/office/drawing/2014/main" val="1938735447"/>
                  </a:ext>
                </a:extLst>
              </a:tr>
            </a:tbl>
          </a:graphicData>
        </a:graphic>
      </p:graphicFrame>
    </p:spTree>
    <p:extLst>
      <p:ext uri="{BB962C8B-B14F-4D97-AF65-F5344CB8AC3E}">
        <p14:creationId xmlns:p14="http://schemas.microsoft.com/office/powerpoint/2010/main" val="17456542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nl-NL" dirty="0">
                <a:latin typeface="Trebuchet MS"/>
              </a:rPr>
              <a:t>Project 4</a:t>
            </a:r>
            <a:endParaRPr lang="nl-NL" dirty="0"/>
          </a:p>
        </p:txBody>
      </p:sp>
      <p:sp>
        <p:nvSpPr>
          <p:cNvPr id="9" name="Text Placeholder 8"/>
          <p:cNvSpPr>
            <a:spLocks noGrp="1"/>
          </p:cNvSpPr>
          <p:nvPr>
            <p:ph type="body" idx="1"/>
          </p:nvPr>
        </p:nvSpPr>
        <p:spPr>
          <a:xfrm>
            <a:off x="313200" y="1058400"/>
            <a:ext cx="8496000" cy="2952000"/>
          </a:xfrm>
        </p:spPr>
        <p:txBody>
          <a:bodyPr/>
          <a:lstStyle/>
          <a:p>
            <a:endParaRPr lang="nl-NL" dirty="0"/>
          </a:p>
        </p:txBody>
      </p:sp>
      <p:sp>
        <p:nvSpPr>
          <p:cNvPr id="10" name="Text Placeholder 9"/>
          <p:cNvSpPr>
            <a:spLocks noGrp="1"/>
          </p:cNvSpPr>
          <p:nvPr>
            <p:ph type="body" sz="quarter" idx="10"/>
          </p:nvPr>
        </p:nvSpPr>
        <p:spPr/>
        <p:txBody>
          <a:bodyPr vert="horz" lIns="0" tIns="0" rIns="0" bIns="0" rtlCol="0" anchor="t">
            <a:noAutofit/>
          </a:bodyPr>
          <a:lstStyle/>
          <a:p>
            <a:r>
              <a:rPr lang="nl-NL" dirty="0">
                <a:latin typeface="Trebuchet MS"/>
              </a:rPr>
              <a:t>Bijlage: Beoordeling – </a:t>
            </a:r>
            <a:r>
              <a:rPr lang="nl-NL" dirty="0" err="1">
                <a:latin typeface="Trebuchet MS"/>
              </a:rPr>
              <a:t>Laravel</a:t>
            </a:r>
            <a:r>
              <a:rPr lang="nl-NL" dirty="0">
                <a:latin typeface="Trebuchet MS"/>
              </a:rPr>
              <a:t> (inhalen)</a:t>
            </a:r>
            <a:endParaRPr lang="nl-NL">
              <a:latin typeface="Trebuchet MS"/>
            </a:endParaRPr>
          </a:p>
        </p:txBody>
      </p:sp>
      <p:graphicFrame>
        <p:nvGraphicFramePr>
          <p:cNvPr id="2" name="Tabel 1"/>
          <p:cNvGraphicFramePr>
            <a:graphicFrameLocks noGrp="1"/>
          </p:cNvGraphicFramePr>
          <p:nvPr>
            <p:extLst>
              <p:ext uri="{D42A27DB-BD31-4B8C-83A1-F6EECF244321}">
                <p14:modId xmlns:p14="http://schemas.microsoft.com/office/powerpoint/2010/main" val="887671638"/>
              </p:ext>
            </p:extLst>
          </p:nvPr>
        </p:nvGraphicFramePr>
        <p:xfrm>
          <a:off x="313200" y="1044900"/>
          <a:ext cx="4722567" cy="3381000"/>
        </p:xfrm>
        <a:graphic>
          <a:graphicData uri="http://schemas.openxmlformats.org/drawingml/2006/table">
            <a:tbl>
              <a:tblPr>
                <a:tableStyleId>{5C22544A-7EE6-4342-B048-85BDC9FD1C3A}</a:tableStyleId>
              </a:tblPr>
              <a:tblGrid>
                <a:gridCol w="183629">
                  <a:extLst>
                    <a:ext uri="{9D8B030D-6E8A-4147-A177-3AD203B41FA5}">
                      <a16:colId xmlns:a16="http://schemas.microsoft.com/office/drawing/2014/main" val="2984208386"/>
                    </a:ext>
                  </a:extLst>
                </a:gridCol>
                <a:gridCol w="148316">
                  <a:extLst>
                    <a:ext uri="{9D8B030D-6E8A-4147-A177-3AD203B41FA5}">
                      <a16:colId xmlns:a16="http://schemas.microsoft.com/office/drawing/2014/main" val="3891140669"/>
                    </a:ext>
                  </a:extLst>
                </a:gridCol>
                <a:gridCol w="353133">
                  <a:extLst>
                    <a:ext uri="{9D8B030D-6E8A-4147-A177-3AD203B41FA5}">
                      <a16:colId xmlns:a16="http://schemas.microsoft.com/office/drawing/2014/main" val="4094196939"/>
                    </a:ext>
                  </a:extLst>
                </a:gridCol>
                <a:gridCol w="1965774">
                  <a:extLst>
                    <a:ext uri="{9D8B030D-6E8A-4147-A177-3AD203B41FA5}">
                      <a16:colId xmlns:a16="http://schemas.microsoft.com/office/drawing/2014/main" val="1158472556"/>
                    </a:ext>
                  </a:extLst>
                </a:gridCol>
                <a:gridCol w="1789208">
                  <a:extLst>
                    <a:ext uri="{9D8B030D-6E8A-4147-A177-3AD203B41FA5}">
                      <a16:colId xmlns:a16="http://schemas.microsoft.com/office/drawing/2014/main" val="3027856450"/>
                    </a:ext>
                  </a:extLst>
                </a:gridCol>
                <a:gridCol w="282507">
                  <a:extLst>
                    <a:ext uri="{9D8B030D-6E8A-4147-A177-3AD203B41FA5}">
                      <a16:colId xmlns:a16="http://schemas.microsoft.com/office/drawing/2014/main" val="900900630"/>
                    </a:ext>
                  </a:extLst>
                </a:gridCol>
              </a:tblGrid>
              <a:tr h="163081">
                <a:tc gridSpan="3">
                  <a:txBody>
                    <a:bodyPr/>
                    <a:lstStyle/>
                    <a:p>
                      <a:pPr algn="l" fontAlgn="b"/>
                      <a:r>
                        <a:rPr lang="nl-NL" sz="1000" u="none" strike="noStrike" dirty="0" err="1">
                          <a:effectLst/>
                        </a:rPr>
                        <a:t>Laravel</a:t>
                      </a:r>
                      <a:r>
                        <a:rPr lang="nl-NL" sz="1000" u="none" strike="noStrike" dirty="0">
                          <a:effectLst/>
                        </a:rPr>
                        <a:t> 1</a:t>
                      </a:r>
                      <a:endParaRPr lang="nl-NL" sz="1000" b="0" i="0" u="none" strike="noStrike" dirty="0">
                        <a:solidFill>
                          <a:srgbClr val="000000"/>
                        </a:solidFill>
                        <a:effectLst/>
                        <a:latin typeface="Calibri" panose="020F0502020204030204" pitchFamily="34" charset="0"/>
                      </a:endParaRPr>
                    </a:p>
                  </a:txBody>
                  <a:tcPr marL="6795" marR="6795" marT="6795" marB="0" anchor="b"/>
                </a:tc>
                <a:tc hMerge="1">
                  <a:txBody>
                    <a:bodyPr/>
                    <a:lstStyle/>
                    <a:p>
                      <a:endParaRPr lang="nl-NL"/>
                    </a:p>
                  </a:txBody>
                  <a:tcPr/>
                </a:tc>
                <a:tc hMerge="1">
                  <a:txBody>
                    <a:bodyPr/>
                    <a:lstStyle/>
                    <a:p>
                      <a:endParaRPr lang="nl-NL"/>
                    </a:p>
                  </a:txBody>
                  <a:tcPr/>
                </a:tc>
                <a:tc>
                  <a:txBody>
                    <a:bodyPr/>
                    <a:lstStyle/>
                    <a:p>
                      <a:pPr algn="l" fontAlgn="b"/>
                      <a:endParaRPr lang="nl-NL" sz="1000" b="0" i="0" u="none" strike="noStrike">
                        <a:solidFill>
                          <a:srgbClr val="000000"/>
                        </a:solidFill>
                        <a:effectLst/>
                        <a:latin typeface="Calibri" panose="020F0502020204030204" pitchFamily="34" charset="0"/>
                      </a:endParaRPr>
                    </a:p>
                  </a:txBody>
                  <a:tcPr marL="6795" marR="6795" marT="6795" marB="0" anchor="b"/>
                </a:tc>
                <a:tc>
                  <a:txBody>
                    <a:bodyPr/>
                    <a:lstStyle/>
                    <a:p>
                      <a:pPr algn="l" fontAlgn="b"/>
                      <a:endParaRPr lang="nl-NL" sz="1000" b="0" i="0" u="none" strike="noStrike">
                        <a:solidFill>
                          <a:srgbClr val="000000"/>
                        </a:solidFill>
                        <a:effectLst/>
                        <a:latin typeface="Calibri" panose="020F0502020204030204" pitchFamily="34" charset="0"/>
                      </a:endParaRPr>
                    </a:p>
                  </a:txBody>
                  <a:tcPr marL="6795" marR="6795" marT="6795" marB="0" anchor="b"/>
                </a:tc>
                <a:tc>
                  <a:txBody>
                    <a:bodyPr/>
                    <a:lstStyle/>
                    <a:p>
                      <a:pPr algn="l" fontAlgn="b"/>
                      <a:endParaRPr lang="nl-NL" sz="1000" b="0" i="0" u="none" strike="noStrike">
                        <a:solidFill>
                          <a:srgbClr val="000000"/>
                        </a:solidFill>
                        <a:effectLst/>
                        <a:latin typeface="Calibri" panose="020F0502020204030204" pitchFamily="34" charset="0"/>
                      </a:endParaRPr>
                    </a:p>
                  </a:txBody>
                  <a:tcPr marL="6795" marR="6795" marT="6795" marB="0" anchor="b"/>
                </a:tc>
                <a:extLst>
                  <a:ext uri="{0D108BD9-81ED-4DB2-BD59-A6C34878D82A}">
                    <a16:rowId xmlns:a16="http://schemas.microsoft.com/office/drawing/2014/main" val="4285947474"/>
                  </a:ext>
                </a:extLst>
              </a:tr>
              <a:tr h="163081">
                <a:tc>
                  <a:txBody>
                    <a:bodyPr/>
                    <a:lstStyle/>
                    <a:p>
                      <a:pPr algn="l" fontAlgn="b"/>
                      <a:endParaRPr lang="nl-NL" sz="1000" b="0" i="0" u="none" strike="noStrike">
                        <a:solidFill>
                          <a:srgbClr val="000000"/>
                        </a:solidFill>
                        <a:effectLst/>
                        <a:latin typeface="Calibri" panose="020F0502020204030204" pitchFamily="34" charset="0"/>
                      </a:endParaRPr>
                    </a:p>
                  </a:txBody>
                  <a:tcPr marL="6795" marR="6795" marT="6795" marB="0" anchor="b"/>
                </a:tc>
                <a:tc gridSpan="4">
                  <a:txBody>
                    <a:bodyPr/>
                    <a:lstStyle/>
                    <a:p>
                      <a:pPr algn="l" fontAlgn="b"/>
                      <a:r>
                        <a:rPr lang="nl-NL" sz="1000" u="none" strike="noStrike" dirty="0">
                          <a:effectLst/>
                        </a:rPr>
                        <a:t>De student heeft de CRUD functionaliteiten toegepast.</a:t>
                      </a:r>
                      <a:endParaRPr lang="nl-NL" sz="1000" b="0" i="0" u="none" strike="noStrike" dirty="0">
                        <a:solidFill>
                          <a:srgbClr val="000000"/>
                        </a:solidFill>
                        <a:effectLst/>
                        <a:latin typeface="Calibri" panose="020F0502020204030204" pitchFamily="34" charset="0"/>
                      </a:endParaRPr>
                    </a:p>
                  </a:txBody>
                  <a:tcPr marL="6795" marR="6795" marT="6795" marB="0" anchor="b"/>
                </a:tc>
                <a:tc hMerge="1">
                  <a:txBody>
                    <a:bodyPr/>
                    <a:lstStyle/>
                    <a:p>
                      <a:endParaRPr lang="nl-NL"/>
                    </a:p>
                  </a:txBody>
                  <a:tcPr/>
                </a:tc>
                <a:tc hMerge="1">
                  <a:txBody>
                    <a:bodyPr/>
                    <a:lstStyle/>
                    <a:p>
                      <a:endParaRPr lang="nl-NL"/>
                    </a:p>
                  </a:txBody>
                  <a:tcPr/>
                </a:tc>
                <a:tc hMerge="1">
                  <a:txBody>
                    <a:bodyPr/>
                    <a:lstStyle/>
                    <a:p>
                      <a:endParaRPr lang="nl-NL"/>
                    </a:p>
                  </a:txBody>
                  <a:tcPr/>
                </a:tc>
                <a:tc>
                  <a:txBody>
                    <a:bodyPr/>
                    <a:lstStyle/>
                    <a:p>
                      <a:pPr algn="l" fontAlgn="b"/>
                      <a:endParaRPr lang="nl-NL" sz="1000" b="0" i="0" u="none" strike="noStrike">
                        <a:solidFill>
                          <a:srgbClr val="000000"/>
                        </a:solidFill>
                        <a:effectLst/>
                        <a:latin typeface="Calibri" panose="020F0502020204030204" pitchFamily="34" charset="0"/>
                      </a:endParaRPr>
                    </a:p>
                  </a:txBody>
                  <a:tcPr marL="6795" marR="6795" marT="6795" marB="0" anchor="b"/>
                </a:tc>
                <a:extLst>
                  <a:ext uri="{0D108BD9-81ED-4DB2-BD59-A6C34878D82A}">
                    <a16:rowId xmlns:a16="http://schemas.microsoft.com/office/drawing/2014/main" val="659822709"/>
                  </a:ext>
                </a:extLst>
              </a:tr>
              <a:tr h="163081">
                <a:tc>
                  <a:txBody>
                    <a:bodyPr/>
                    <a:lstStyle/>
                    <a:p>
                      <a:pPr algn="l" fontAlgn="b"/>
                      <a:endParaRPr lang="nl-NL" sz="1000" b="0" i="0" u="none" strike="noStrike">
                        <a:solidFill>
                          <a:srgbClr val="000000"/>
                        </a:solidFill>
                        <a:effectLst/>
                        <a:latin typeface="Calibri" panose="020F0502020204030204" pitchFamily="34" charset="0"/>
                      </a:endParaRPr>
                    </a:p>
                  </a:txBody>
                  <a:tcPr marL="6795" marR="6795" marT="6795" marB="0" anchor="b"/>
                </a:tc>
                <a:tc gridSpan="3">
                  <a:txBody>
                    <a:bodyPr/>
                    <a:lstStyle/>
                    <a:p>
                      <a:pPr algn="l" fontAlgn="b"/>
                      <a:r>
                        <a:rPr lang="nl-NL" sz="1000" u="none" strike="noStrike" dirty="0">
                          <a:effectLst/>
                        </a:rPr>
                        <a:t>De student heeft </a:t>
                      </a:r>
                      <a:r>
                        <a:rPr lang="nl-NL" sz="1000" u="none" strike="noStrike" dirty="0" err="1">
                          <a:effectLst/>
                        </a:rPr>
                        <a:t>Grid</a:t>
                      </a:r>
                      <a:r>
                        <a:rPr lang="nl-NL" sz="1000" u="none" strike="noStrike" dirty="0">
                          <a:effectLst/>
                        </a:rPr>
                        <a:t> en/of </a:t>
                      </a:r>
                      <a:r>
                        <a:rPr lang="nl-NL" sz="1000" u="none" strike="noStrike" dirty="0" err="1">
                          <a:effectLst/>
                        </a:rPr>
                        <a:t>flex</a:t>
                      </a:r>
                      <a:r>
                        <a:rPr lang="nl-NL" sz="1000" u="none" strike="noStrike" dirty="0">
                          <a:effectLst/>
                        </a:rPr>
                        <a:t> toegepast.</a:t>
                      </a:r>
                      <a:endParaRPr lang="nl-NL" sz="1000" b="0" i="0" u="none" strike="noStrike" dirty="0">
                        <a:solidFill>
                          <a:srgbClr val="000000"/>
                        </a:solidFill>
                        <a:effectLst/>
                        <a:latin typeface="Calibri" panose="020F0502020204030204" pitchFamily="34" charset="0"/>
                      </a:endParaRPr>
                    </a:p>
                  </a:txBody>
                  <a:tcPr marL="6795" marR="6795" marT="6795" marB="0" anchor="b"/>
                </a:tc>
                <a:tc hMerge="1">
                  <a:txBody>
                    <a:bodyPr/>
                    <a:lstStyle/>
                    <a:p>
                      <a:endParaRPr lang="nl-NL"/>
                    </a:p>
                  </a:txBody>
                  <a:tcPr/>
                </a:tc>
                <a:tc hMerge="1">
                  <a:txBody>
                    <a:bodyPr/>
                    <a:lstStyle/>
                    <a:p>
                      <a:endParaRPr lang="nl-NL"/>
                    </a:p>
                  </a:txBody>
                  <a:tcPr/>
                </a:tc>
                <a:tc>
                  <a:txBody>
                    <a:bodyPr/>
                    <a:lstStyle/>
                    <a:p>
                      <a:pPr algn="l" fontAlgn="b"/>
                      <a:endParaRPr lang="nl-NL" sz="1000" b="0" i="0" u="none" strike="noStrike">
                        <a:solidFill>
                          <a:srgbClr val="000000"/>
                        </a:solidFill>
                        <a:effectLst/>
                        <a:latin typeface="Calibri" panose="020F0502020204030204" pitchFamily="34" charset="0"/>
                      </a:endParaRPr>
                    </a:p>
                  </a:txBody>
                  <a:tcPr marL="6795" marR="6795" marT="6795" marB="0" anchor="b"/>
                </a:tc>
                <a:tc>
                  <a:txBody>
                    <a:bodyPr/>
                    <a:lstStyle/>
                    <a:p>
                      <a:pPr algn="l" fontAlgn="b"/>
                      <a:endParaRPr lang="nl-NL" sz="1000" b="0" i="0" u="none" strike="noStrike">
                        <a:solidFill>
                          <a:srgbClr val="000000"/>
                        </a:solidFill>
                        <a:effectLst/>
                        <a:latin typeface="Calibri" panose="020F0502020204030204" pitchFamily="34" charset="0"/>
                      </a:endParaRPr>
                    </a:p>
                  </a:txBody>
                  <a:tcPr marL="6795" marR="6795" marT="6795" marB="0" anchor="b"/>
                </a:tc>
                <a:extLst>
                  <a:ext uri="{0D108BD9-81ED-4DB2-BD59-A6C34878D82A}">
                    <a16:rowId xmlns:a16="http://schemas.microsoft.com/office/drawing/2014/main" val="1904772855"/>
                  </a:ext>
                </a:extLst>
              </a:tr>
              <a:tr h="163081">
                <a:tc>
                  <a:txBody>
                    <a:bodyPr/>
                    <a:lstStyle/>
                    <a:p>
                      <a:pPr algn="l" fontAlgn="b"/>
                      <a:endParaRPr lang="nl-NL" sz="1000" b="0" i="0" u="none" strike="noStrike">
                        <a:solidFill>
                          <a:srgbClr val="000000"/>
                        </a:solidFill>
                        <a:effectLst/>
                        <a:latin typeface="Calibri" panose="020F0502020204030204" pitchFamily="34" charset="0"/>
                      </a:endParaRPr>
                    </a:p>
                  </a:txBody>
                  <a:tcPr marL="6795" marR="6795" marT="6795" marB="0" anchor="b"/>
                </a:tc>
                <a:tc gridSpan="4">
                  <a:txBody>
                    <a:bodyPr/>
                    <a:lstStyle/>
                    <a:p>
                      <a:pPr algn="l" fontAlgn="b"/>
                      <a:r>
                        <a:rPr lang="nl-NL" sz="1000" u="none" strike="noStrike" dirty="0">
                          <a:effectLst/>
                        </a:rPr>
                        <a:t>De student heeft gebruik gemaakt van </a:t>
                      </a:r>
                      <a:r>
                        <a:rPr lang="nl-NL" sz="1000" u="none" strike="noStrike" dirty="0" err="1">
                          <a:effectLst/>
                        </a:rPr>
                        <a:t>Migrations</a:t>
                      </a:r>
                      <a:r>
                        <a:rPr lang="nl-NL" sz="1000" u="none" strike="noStrike" dirty="0">
                          <a:effectLst/>
                        </a:rPr>
                        <a:t>.</a:t>
                      </a:r>
                      <a:endParaRPr lang="nl-NL" sz="1000" b="0" i="0" u="none" strike="noStrike" dirty="0">
                        <a:solidFill>
                          <a:srgbClr val="000000"/>
                        </a:solidFill>
                        <a:effectLst/>
                        <a:latin typeface="Calibri" panose="020F0502020204030204" pitchFamily="34" charset="0"/>
                      </a:endParaRPr>
                    </a:p>
                  </a:txBody>
                  <a:tcPr marL="6795" marR="6795" marT="6795" marB="0" anchor="b"/>
                </a:tc>
                <a:tc hMerge="1">
                  <a:txBody>
                    <a:bodyPr/>
                    <a:lstStyle/>
                    <a:p>
                      <a:endParaRPr lang="nl-NL"/>
                    </a:p>
                  </a:txBody>
                  <a:tcPr/>
                </a:tc>
                <a:tc hMerge="1">
                  <a:txBody>
                    <a:bodyPr/>
                    <a:lstStyle/>
                    <a:p>
                      <a:endParaRPr lang="nl-NL"/>
                    </a:p>
                  </a:txBody>
                  <a:tcPr/>
                </a:tc>
                <a:tc hMerge="1">
                  <a:txBody>
                    <a:bodyPr/>
                    <a:lstStyle/>
                    <a:p>
                      <a:endParaRPr lang="nl-NL"/>
                    </a:p>
                  </a:txBody>
                  <a:tcPr/>
                </a:tc>
                <a:tc>
                  <a:txBody>
                    <a:bodyPr/>
                    <a:lstStyle/>
                    <a:p>
                      <a:pPr algn="l" fontAlgn="b"/>
                      <a:endParaRPr lang="nl-NL" sz="1000" b="0" i="0" u="none" strike="noStrike">
                        <a:solidFill>
                          <a:srgbClr val="000000"/>
                        </a:solidFill>
                        <a:effectLst/>
                        <a:latin typeface="Calibri" panose="020F0502020204030204" pitchFamily="34" charset="0"/>
                      </a:endParaRPr>
                    </a:p>
                  </a:txBody>
                  <a:tcPr marL="6795" marR="6795" marT="6795" marB="0" anchor="b"/>
                </a:tc>
                <a:extLst>
                  <a:ext uri="{0D108BD9-81ED-4DB2-BD59-A6C34878D82A}">
                    <a16:rowId xmlns:a16="http://schemas.microsoft.com/office/drawing/2014/main" val="3673207098"/>
                  </a:ext>
                </a:extLst>
              </a:tr>
              <a:tr h="163081">
                <a:tc>
                  <a:txBody>
                    <a:bodyPr/>
                    <a:lstStyle/>
                    <a:p>
                      <a:pPr algn="l" fontAlgn="b"/>
                      <a:endParaRPr lang="nl-NL" sz="1000" b="0" i="0" u="none" strike="noStrike">
                        <a:solidFill>
                          <a:srgbClr val="000000"/>
                        </a:solidFill>
                        <a:effectLst/>
                        <a:latin typeface="Calibri" panose="020F0502020204030204" pitchFamily="34" charset="0"/>
                      </a:endParaRPr>
                    </a:p>
                  </a:txBody>
                  <a:tcPr marL="6795" marR="6795" marT="6795" marB="0" anchor="b"/>
                </a:tc>
                <a:tc gridSpan="3">
                  <a:txBody>
                    <a:bodyPr/>
                    <a:lstStyle/>
                    <a:p>
                      <a:pPr algn="l" fontAlgn="b"/>
                      <a:r>
                        <a:rPr lang="nl-NL" sz="1000" u="none" strike="noStrike" dirty="0">
                          <a:effectLst/>
                        </a:rPr>
                        <a:t>Resource controllers toegepast</a:t>
                      </a:r>
                      <a:endParaRPr lang="nl-NL" sz="1000" b="0" i="0" u="none" strike="noStrike" dirty="0">
                        <a:solidFill>
                          <a:srgbClr val="000000"/>
                        </a:solidFill>
                        <a:effectLst/>
                        <a:latin typeface="Calibri" panose="020F0502020204030204" pitchFamily="34" charset="0"/>
                      </a:endParaRPr>
                    </a:p>
                  </a:txBody>
                  <a:tcPr marL="6795" marR="6795" marT="6795" marB="0" anchor="b"/>
                </a:tc>
                <a:tc hMerge="1">
                  <a:txBody>
                    <a:bodyPr/>
                    <a:lstStyle/>
                    <a:p>
                      <a:endParaRPr lang="nl-NL"/>
                    </a:p>
                  </a:txBody>
                  <a:tcPr/>
                </a:tc>
                <a:tc hMerge="1">
                  <a:txBody>
                    <a:bodyPr/>
                    <a:lstStyle/>
                    <a:p>
                      <a:endParaRPr lang="nl-NL"/>
                    </a:p>
                  </a:txBody>
                  <a:tcPr/>
                </a:tc>
                <a:tc>
                  <a:txBody>
                    <a:bodyPr/>
                    <a:lstStyle/>
                    <a:p>
                      <a:pPr algn="l" fontAlgn="b"/>
                      <a:endParaRPr lang="nl-NL" sz="1000" b="0" i="0" u="none" strike="noStrike">
                        <a:solidFill>
                          <a:srgbClr val="000000"/>
                        </a:solidFill>
                        <a:effectLst/>
                        <a:latin typeface="Calibri" panose="020F0502020204030204" pitchFamily="34" charset="0"/>
                      </a:endParaRPr>
                    </a:p>
                  </a:txBody>
                  <a:tcPr marL="6795" marR="6795" marT="6795" marB="0" anchor="b"/>
                </a:tc>
                <a:tc>
                  <a:txBody>
                    <a:bodyPr/>
                    <a:lstStyle/>
                    <a:p>
                      <a:pPr algn="l" fontAlgn="b"/>
                      <a:endParaRPr lang="nl-NL" sz="1000" b="0" i="0" u="none" strike="noStrike">
                        <a:solidFill>
                          <a:srgbClr val="000000"/>
                        </a:solidFill>
                        <a:effectLst/>
                        <a:latin typeface="Calibri" panose="020F0502020204030204" pitchFamily="34" charset="0"/>
                      </a:endParaRPr>
                    </a:p>
                  </a:txBody>
                  <a:tcPr marL="6795" marR="6795" marT="6795" marB="0" anchor="b"/>
                </a:tc>
                <a:extLst>
                  <a:ext uri="{0D108BD9-81ED-4DB2-BD59-A6C34878D82A}">
                    <a16:rowId xmlns:a16="http://schemas.microsoft.com/office/drawing/2014/main" val="2366853512"/>
                  </a:ext>
                </a:extLst>
              </a:tr>
              <a:tr h="163081">
                <a:tc>
                  <a:txBody>
                    <a:bodyPr/>
                    <a:lstStyle/>
                    <a:p>
                      <a:pPr algn="l" fontAlgn="b"/>
                      <a:endParaRPr lang="nl-NL" sz="1000" b="0" i="0" u="none" strike="noStrike">
                        <a:solidFill>
                          <a:srgbClr val="000000"/>
                        </a:solidFill>
                        <a:effectLst/>
                        <a:latin typeface="Calibri" panose="020F0502020204030204" pitchFamily="34" charset="0"/>
                      </a:endParaRPr>
                    </a:p>
                  </a:txBody>
                  <a:tcPr marL="6795" marR="6795" marT="6795" marB="0" anchor="b"/>
                </a:tc>
                <a:tc gridSpan="3">
                  <a:txBody>
                    <a:bodyPr/>
                    <a:lstStyle/>
                    <a:p>
                      <a:pPr algn="l" fontAlgn="b"/>
                      <a:r>
                        <a:rPr lang="nl-NL" sz="1000" u="none" strike="noStrike" dirty="0">
                          <a:effectLst/>
                        </a:rPr>
                        <a:t>De student heeft gebruik gemaakt van </a:t>
                      </a:r>
                      <a:r>
                        <a:rPr lang="nl-NL" sz="1000" u="none" strike="noStrike" dirty="0" err="1">
                          <a:effectLst/>
                        </a:rPr>
                        <a:t>Tailwind</a:t>
                      </a:r>
                      <a:r>
                        <a:rPr lang="nl-NL" sz="1000" u="none" strike="noStrike" dirty="0">
                          <a:effectLst/>
                        </a:rPr>
                        <a:t>.</a:t>
                      </a:r>
                      <a:endParaRPr lang="nl-NL" sz="1000" b="0" i="0" u="none" strike="noStrike" dirty="0">
                        <a:solidFill>
                          <a:srgbClr val="000000"/>
                        </a:solidFill>
                        <a:effectLst/>
                        <a:latin typeface="Calibri" panose="020F0502020204030204" pitchFamily="34" charset="0"/>
                      </a:endParaRPr>
                    </a:p>
                  </a:txBody>
                  <a:tcPr marL="6795" marR="6795" marT="6795" marB="0" anchor="b"/>
                </a:tc>
                <a:tc hMerge="1">
                  <a:txBody>
                    <a:bodyPr/>
                    <a:lstStyle/>
                    <a:p>
                      <a:endParaRPr lang="nl-NL"/>
                    </a:p>
                  </a:txBody>
                  <a:tcPr/>
                </a:tc>
                <a:tc hMerge="1">
                  <a:txBody>
                    <a:bodyPr/>
                    <a:lstStyle/>
                    <a:p>
                      <a:endParaRPr lang="nl-NL"/>
                    </a:p>
                  </a:txBody>
                  <a:tcPr/>
                </a:tc>
                <a:tc>
                  <a:txBody>
                    <a:bodyPr/>
                    <a:lstStyle/>
                    <a:p>
                      <a:pPr algn="l" fontAlgn="b"/>
                      <a:endParaRPr lang="nl-NL" sz="1000" b="0" i="0" u="none" strike="noStrike">
                        <a:solidFill>
                          <a:srgbClr val="000000"/>
                        </a:solidFill>
                        <a:effectLst/>
                        <a:latin typeface="Calibri" panose="020F0502020204030204" pitchFamily="34" charset="0"/>
                      </a:endParaRPr>
                    </a:p>
                  </a:txBody>
                  <a:tcPr marL="6795" marR="6795" marT="6795" marB="0" anchor="b"/>
                </a:tc>
                <a:tc>
                  <a:txBody>
                    <a:bodyPr/>
                    <a:lstStyle/>
                    <a:p>
                      <a:pPr algn="l" fontAlgn="b"/>
                      <a:endParaRPr lang="nl-NL" sz="1000" b="0" i="0" u="none" strike="noStrike">
                        <a:solidFill>
                          <a:srgbClr val="000000"/>
                        </a:solidFill>
                        <a:effectLst/>
                        <a:latin typeface="Calibri" panose="020F0502020204030204" pitchFamily="34" charset="0"/>
                      </a:endParaRPr>
                    </a:p>
                  </a:txBody>
                  <a:tcPr marL="6795" marR="6795" marT="6795" marB="0" anchor="b"/>
                </a:tc>
                <a:extLst>
                  <a:ext uri="{0D108BD9-81ED-4DB2-BD59-A6C34878D82A}">
                    <a16:rowId xmlns:a16="http://schemas.microsoft.com/office/drawing/2014/main" val="3091826502"/>
                  </a:ext>
                </a:extLst>
              </a:tr>
              <a:tr h="163081">
                <a:tc>
                  <a:txBody>
                    <a:bodyPr/>
                    <a:lstStyle/>
                    <a:p>
                      <a:pPr algn="l" fontAlgn="b"/>
                      <a:endParaRPr lang="nl-NL" sz="1000" b="0" i="0" u="none" strike="noStrike">
                        <a:solidFill>
                          <a:srgbClr val="000000"/>
                        </a:solidFill>
                        <a:effectLst/>
                        <a:latin typeface="Calibri" panose="020F0502020204030204" pitchFamily="34" charset="0"/>
                      </a:endParaRPr>
                    </a:p>
                  </a:txBody>
                  <a:tcPr marL="6795" marR="6795" marT="6795" marB="0" anchor="b"/>
                </a:tc>
                <a:tc gridSpan="3">
                  <a:txBody>
                    <a:bodyPr/>
                    <a:lstStyle/>
                    <a:p>
                      <a:pPr algn="l" fontAlgn="b"/>
                      <a:r>
                        <a:rPr lang="nl-NL" sz="1000" u="none" strike="noStrike" dirty="0">
                          <a:effectLst/>
                        </a:rPr>
                        <a:t>De student heeft gebruik gemaakt van </a:t>
                      </a:r>
                      <a:r>
                        <a:rPr lang="nl-NL" sz="1000" u="none" strike="noStrike" dirty="0" err="1">
                          <a:effectLst/>
                        </a:rPr>
                        <a:t>Seeds</a:t>
                      </a:r>
                      <a:r>
                        <a:rPr lang="nl-NL" sz="1000" u="none" strike="noStrike" dirty="0">
                          <a:effectLst/>
                        </a:rPr>
                        <a:t>.</a:t>
                      </a:r>
                      <a:endParaRPr lang="nl-NL" sz="1000" b="0" i="0" u="none" strike="noStrike" dirty="0">
                        <a:solidFill>
                          <a:srgbClr val="000000"/>
                        </a:solidFill>
                        <a:effectLst/>
                        <a:latin typeface="Calibri" panose="020F0502020204030204" pitchFamily="34" charset="0"/>
                      </a:endParaRPr>
                    </a:p>
                  </a:txBody>
                  <a:tcPr marL="6795" marR="6795" marT="6795" marB="0" anchor="b"/>
                </a:tc>
                <a:tc hMerge="1">
                  <a:txBody>
                    <a:bodyPr/>
                    <a:lstStyle/>
                    <a:p>
                      <a:endParaRPr lang="nl-NL"/>
                    </a:p>
                  </a:txBody>
                  <a:tcPr/>
                </a:tc>
                <a:tc hMerge="1">
                  <a:txBody>
                    <a:bodyPr/>
                    <a:lstStyle/>
                    <a:p>
                      <a:endParaRPr lang="nl-NL"/>
                    </a:p>
                  </a:txBody>
                  <a:tcPr/>
                </a:tc>
                <a:tc>
                  <a:txBody>
                    <a:bodyPr/>
                    <a:lstStyle/>
                    <a:p>
                      <a:pPr algn="l" fontAlgn="b"/>
                      <a:endParaRPr lang="nl-NL" sz="1000" b="0" i="0" u="none" strike="noStrike">
                        <a:solidFill>
                          <a:srgbClr val="000000"/>
                        </a:solidFill>
                        <a:effectLst/>
                        <a:latin typeface="Calibri" panose="020F0502020204030204" pitchFamily="34" charset="0"/>
                      </a:endParaRPr>
                    </a:p>
                  </a:txBody>
                  <a:tcPr marL="6795" marR="6795" marT="6795" marB="0" anchor="b"/>
                </a:tc>
                <a:tc>
                  <a:txBody>
                    <a:bodyPr/>
                    <a:lstStyle/>
                    <a:p>
                      <a:pPr algn="l" fontAlgn="b"/>
                      <a:endParaRPr lang="nl-NL" sz="1000" b="0" i="0" u="none" strike="noStrike">
                        <a:solidFill>
                          <a:srgbClr val="000000"/>
                        </a:solidFill>
                        <a:effectLst/>
                        <a:latin typeface="Calibri" panose="020F0502020204030204" pitchFamily="34" charset="0"/>
                      </a:endParaRPr>
                    </a:p>
                  </a:txBody>
                  <a:tcPr marL="6795" marR="6795" marT="6795" marB="0" anchor="b"/>
                </a:tc>
                <a:extLst>
                  <a:ext uri="{0D108BD9-81ED-4DB2-BD59-A6C34878D82A}">
                    <a16:rowId xmlns:a16="http://schemas.microsoft.com/office/drawing/2014/main" val="2150198778"/>
                  </a:ext>
                </a:extLst>
              </a:tr>
              <a:tr h="163081">
                <a:tc>
                  <a:txBody>
                    <a:bodyPr/>
                    <a:lstStyle/>
                    <a:p>
                      <a:pPr algn="l" fontAlgn="b"/>
                      <a:endParaRPr lang="nl-NL" sz="1000" b="0" i="0" u="none" strike="noStrike">
                        <a:solidFill>
                          <a:srgbClr val="000000"/>
                        </a:solidFill>
                        <a:effectLst/>
                        <a:latin typeface="Calibri" panose="020F0502020204030204" pitchFamily="34" charset="0"/>
                      </a:endParaRPr>
                    </a:p>
                  </a:txBody>
                  <a:tcPr marL="6795" marR="6795" marT="6795" marB="0" anchor="b"/>
                </a:tc>
                <a:tc gridSpan="4">
                  <a:txBody>
                    <a:bodyPr/>
                    <a:lstStyle/>
                    <a:p>
                      <a:pPr algn="l" fontAlgn="b"/>
                      <a:r>
                        <a:rPr lang="nl-NL" sz="1000" u="none" strike="noStrike" dirty="0">
                          <a:effectLst/>
                        </a:rPr>
                        <a:t>De student heeft validatie bij de store en update toegepast.</a:t>
                      </a:r>
                      <a:endParaRPr lang="nl-NL" sz="1000" b="0" i="0" u="none" strike="noStrike" dirty="0">
                        <a:solidFill>
                          <a:srgbClr val="000000"/>
                        </a:solidFill>
                        <a:effectLst/>
                        <a:latin typeface="Calibri" panose="020F0502020204030204" pitchFamily="34" charset="0"/>
                      </a:endParaRPr>
                    </a:p>
                  </a:txBody>
                  <a:tcPr marL="6795" marR="6795" marT="6795" marB="0" anchor="b"/>
                </a:tc>
                <a:tc hMerge="1">
                  <a:txBody>
                    <a:bodyPr/>
                    <a:lstStyle/>
                    <a:p>
                      <a:endParaRPr lang="nl-NL"/>
                    </a:p>
                  </a:txBody>
                  <a:tcPr/>
                </a:tc>
                <a:tc hMerge="1">
                  <a:txBody>
                    <a:bodyPr/>
                    <a:lstStyle/>
                    <a:p>
                      <a:endParaRPr lang="nl-NL"/>
                    </a:p>
                  </a:txBody>
                  <a:tcPr/>
                </a:tc>
                <a:tc hMerge="1">
                  <a:txBody>
                    <a:bodyPr/>
                    <a:lstStyle/>
                    <a:p>
                      <a:endParaRPr lang="nl-NL"/>
                    </a:p>
                  </a:txBody>
                  <a:tcPr/>
                </a:tc>
                <a:tc>
                  <a:txBody>
                    <a:bodyPr/>
                    <a:lstStyle/>
                    <a:p>
                      <a:pPr algn="l" fontAlgn="b"/>
                      <a:endParaRPr lang="nl-NL" sz="1000" b="0" i="0" u="none" strike="noStrike">
                        <a:solidFill>
                          <a:srgbClr val="000000"/>
                        </a:solidFill>
                        <a:effectLst/>
                        <a:latin typeface="Calibri" panose="020F0502020204030204" pitchFamily="34" charset="0"/>
                      </a:endParaRPr>
                    </a:p>
                  </a:txBody>
                  <a:tcPr marL="6795" marR="6795" marT="6795" marB="0" anchor="b"/>
                </a:tc>
                <a:extLst>
                  <a:ext uri="{0D108BD9-81ED-4DB2-BD59-A6C34878D82A}">
                    <a16:rowId xmlns:a16="http://schemas.microsoft.com/office/drawing/2014/main" val="2530403675"/>
                  </a:ext>
                </a:extLst>
              </a:tr>
              <a:tr h="163081">
                <a:tc>
                  <a:txBody>
                    <a:bodyPr/>
                    <a:lstStyle/>
                    <a:p>
                      <a:pPr algn="l" fontAlgn="b"/>
                      <a:endParaRPr lang="nl-NL" sz="1000" b="0" i="0" u="none" strike="noStrike">
                        <a:solidFill>
                          <a:srgbClr val="000000"/>
                        </a:solidFill>
                        <a:effectLst/>
                        <a:latin typeface="Calibri" panose="020F0502020204030204" pitchFamily="34" charset="0"/>
                      </a:endParaRPr>
                    </a:p>
                  </a:txBody>
                  <a:tcPr marL="6795" marR="6795" marT="6795" marB="0" anchor="b"/>
                </a:tc>
                <a:tc>
                  <a:txBody>
                    <a:bodyPr/>
                    <a:lstStyle/>
                    <a:p>
                      <a:pPr algn="l" fontAlgn="b"/>
                      <a:endParaRPr lang="nl-NL" sz="1000" b="0" i="0" u="none" strike="noStrike">
                        <a:solidFill>
                          <a:srgbClr val="000000"/>
                        </a:solidFill>
                        <a:effectLst/>
                        <a:latin typeface="Calibri" panose="020F0502020204030204" pitchFamily="34" charset="0"/>
                      </a:endParaRPr>
                    </a:p>
                  </a:txBody>
                  <a:tcPr marL="6795" marR="6795" marT="6795" marB="0" anchor="b"/>
                </a:tc>
                <a:tc>
                  <a:txBody>
                    <a:bodyPr/>
                    <a:lstStyle/>
                    <a:p>
                      <a:pPr algn="l" fontAlgn="b"/>
                      <a:endParaRPr lang="nl-NL" sz="1000" b="0" i="0" u="none" strike="noStrike">
                        <a:solidFill>
                          <a:srgbClr val="000000"/>
                        </a:solidFill>
                        <a:effectLst/>
                        <a:latin typeface="Calibri" panose="020F0502020204030204" pitchFamily="34" charset="0"/>
                      </a:endParaRPr>
                    </a:p>
                  </a:txBody>
                  <a:tcPr marL="6795" marR="6795" marT="6795" marB="0" anchor="b"/>
                </a:tc>
                <a:tc>
                  <a:txBody>
                    <a:bodyPr/>
                    <a:lstStyle/>
                    <a:p>
                      <a:pPr algn="l" fontAlgn="b"/>
                      <a:endParaRPr lang="nl-NL" sz="1000" b="0" i="0" u="none" strike="noStrike">
                        <a:solidFill>
                          <a:srgbClr val="000000"/>
                        </a:solidFill>
                        <a:effectLst/>
                        <a:latin typeface="Calibri" panose="020F0502020204030204" pitchFamily="34" charset="0"/>
                      </a:endParaRPr>
                    </a:p>
                  </a:txBody>
                  <a:tcPr marL="6795" marR="6795" marT="6795" marB="0" anchor="b"/>
                </a:tc>
                <a:tc>
                  <a:txBody>
                    <a:bodyPr/>
                    <a:lstStyle/>
                    <a:p>
                      <a:pPr algn="l" fontAlgn="b"/>
                      <a:endParaRPr lang="nl-NL" sz="1000" b="0" i="0" u="none" strike="noStrike">
                        <a:solidFill>
                          <a:srgbClr val="000000"/>
                        </a:solidFill>
                        <a:effectLst/>
                        <a:latin typeface="Calibri" panose="020F0502020204030204" pitchFamily="34" charset="0"/>
                      </a:endParaRPr>
                    </a:p>
                  </a:txBody>
                  <a:tcPr marL="6795" marR="6795" marT="6795" marB="0" anchor="b"/>
                </a:tc>
                <a:tc>
                  <a:txBody>
                    <a:bodyPr/>
                    <a:lstStyle/>
                    <a:p>
                      <a:pPr algn="l" fontAlgn="b"/>
                      <a:endParaRPr lang="nl-NL" sz="1000" b="0" i="0" u="none" strike="noStrike">
                        <a:solidFill>
                          <a:srgbClr val="000000"/>
                        </a:solidFill>
                        <a:effectLst/>
                        <a:latin typeface="Calibri" panose="020F0502020204030204" pitchFamily="34" charset="0"/>
                      </a:endParaRPr>
                    </a:p>
                  </a:txBody>
                  <a:tcPr marL="6795" marR="6795" marT="6795" marB="0" anchor="b"/>
                </a:tc>
                <a:extLst>
                  <a:ext uri="{0D108BD9-81ED-4DB2-BD59-A6C34878D82A}">
                    <a16:rowId xmlns:a16="http://schemas.microsoft.com/office/drawing/2014/main" val="3631928581"/>
                  </a:ext>
                </a:extLst>
              </a:tr>
              <a:tr h="163081">
                <a:tc gridSpan="3">
                  <a:txBody>
                    <a:bodyPr/>
                    <a:lstStyle/>
                    <a:p>
                      <a:pPr algn="l" fontAlgn="b"/>
                      <a:r>
                        <a:rPr lang="nl-NL" sz="1000" u="none" strike="noStrike" dirty="0" err="1">
                          <a:effectLst/>
                        </a:rPr>
                        <a:t>Laravel</a:t>
                      </a:r>
                      <a:r>
                        <a:rPr lang="nl-NL" sz="1000" u="none" strike="noStrike" dirty="0">
                          <a:effectLst/>
                        </a:rPr>
                        <a:t> 2</a:t>
                      </a:r>
                      <a:endParaRPr lang="nl-NL" sz="1000" b="0" i="0" u="none" strike="noStrike" dirty="0">
                        <a:solidFill>
                          <a:srgbClr val="000000"/>
                        </a:solidFill>
                        <a:effectLst/>
                        <a:latin typeface="Calibri" panose="020F0502020204030204" pitchFamily="34" charset="0"/>
                      </a:endParaRPr>
                    </a:p>
                  </a:txBody>
                  <a:tcPr marL="6795" marR="6795" marT="6795" marB="0" anchor="b"/>
                </a:tc>
                <a:tc hMerge="1">
                  <a:txBody>
                    <a:bodyPr/>
                    <a:lstStyle/>
                    <a:p>
                      <a:endParaRPr lang="nl-NL"/>
                    </a:p>
                  </a:txBody>
                  <a:tcPr/>
                </a:tc>
                <a:tc hMerge="1">
                  <a:txBody>
                    <a:bodyPr/>
                    <a:lstStyle/>
                    <a:p>
                      <a:endParaRPr lang="nl-NL"/>
                    </a:p>
                  </a:txBody>
                  <a:tcPr/>
                </a:tc>
                <a:tc>
                  <a:txBody>
                    <a:bodyPr/>
                    <a:lstStyle/>
                    <a:p>
                      <a:pPr algn="l" fontAlgn="b"/>
                      <a:endParaRPr lang="nl-NL" sz="1000" b="0" i="0" u="none" strike="noStrike">
                        <a:solidFill>
                          <a:srgbClr val="000000"/>
                        </a:solidFill>
                        <a:effectLst/>
                        <a:latin typeface="Calibri" panose="020F0502020204030204" pitchFamily="34" charset="0"/>
                      </a:endParaRPr>
                    </a:p>
                  </a:txBody>
                  <a:tcPr marL="6795" marR="6795" marT="6795" marB="0" anchor="b"/>
                </a:tc>
                <a:tc>
                  <a:txBody>
                    <a:bodyPr/>
                    <a:lstStyle/>
                    <a:p>
                      <a:pPr algn="l" fontAlgn="b"/>
                      <a:endParaRPr lang="nl-NL" sz="1000" b="0" i="0" u="none" strike="noStrike">
                        <a:solidFill>
                          <a:srgbClr val="000000"/>
                        </a:solidFill>
                        <a:effectLst/>
                        <a:latin typeface="Calibri" panose="020F0502020204030204" pitchFamily="34" charset="0"/>
                      </a:endParaRPr>
                    </a:p>
                  </a:txBody>
                  <a:tcPr marL="6795" marR="6795" marT="6795" marB="0" anchor="b"/>
                </a:tc>
                <a:tc>
                  <a:txBody>
                    <a:bodyPr/>
                    <a:lstStyle/>
                    <a:p>
                      <a:pPr algn="l" fontAlgn="b"/>
                      <a:endParaRPr lang="nl-NL" sz="1000" b="0" i="0" u="none" strike="noStrike">
                        <a:solidFill>
                          <a:srgbClr val="000000"/>
                        </a:solidFill>
                        <a:effectLst/>
                        <a:latin typeface="Calibri" panose="020F0502020204030204" pitchFamily="34" charset="0"/>
                      </a:endParaRPr>
                    </a:p>
                  </a:txBody>
                  <a:tcPr marL="6795" marR="6795" marT="6795" marB="0" anchor="b"/>
                </a:tc>
                <a:extLst>
                  <a:ext uri="{0D108BD9-81ED-4DB2-BD59-A6C34878D82A}">
                    <a16:rowId xmlns:a16="http://schemas.microsoft.com/office/drawing/2014/main" val="3235915826"/>
                  </a:ext>
                </a:extLst>
              </a:tr>
              <a:tr h="163081">
                <a:tc>
                  <a:txBody>
                    <a:bodyPr/>
                    <a:lstStyle/>
                    <a:p>
                      <a:pPr algn="l" fontAlgn="b"/>
                      <a:endParaRPr lang="nl-NL" sz="1000" b="0" i="0" u="none" strike="noStrike">
                        <a:solidFill>
                          <a:srgbClr val="000000"/>
                        </a:solidFill>
                        <a:effectLst/>
                        <a:latin typeface="Calibri" panose="020F0502020204030204" pitchFamily="34" charset="0"/>
                      </a:endParaRPr>
                    </a:p>
                  </a:txBody>
                  <a:tcPr marL="6795" marR="6795" marT="6795" marB="0" anchor="b"/>
                </a:tc>
                <a:tc gridSpan="2">
                  <a:txBody>
                    <a:bodyPr/>
                    <a:lstStyle/>
                    <a:p>
                      <a:pPr algn="l" fontAlgn="b"/>
                      <a:r>
                        <a:rPr lang="nl-NL" sz="1000" u="none" strike="noStrike" dirty="0">
                          <a:effectLst/>
                        </a:rPr>
                        <a:t>Eloquent</a:t>
                      </a:r>
                      <a:endParaRPr lang="nl-NL" sz="1000" b="0" i="0" u="none" strike="noStrike" dirty="0">
                        <a:solidFill>
                          <a:srgbClr val="000000"/>
                        </a:solidFill>
                        <a:effectLst/>
                        <a:latin typeface="Calibri" panose="020F0502020204030204" pitchFamily="34" charset="0"/>
                      </a:endParaRPr>
                    </a:p>
                  </a:txBody>
                  <a:tcPr marL="6795" marR="6795" marT="6795" marB="0" anchor="b"/>
                </a:tc>
                <a:tc hMerge="1">
                  <a:txBody>
                    <a:bodyPr/>
                    <a:lstStyle/>
                    <a:p>
                      <a:endParaRPr lang="nl-NL"/>
                    </a:p>
                  </a:txBody>
                  <a:tcPr/>
                </a:tc>
                <a:tc>
                  <a:txBody>
                    <a:bodyPr/>
                    <a:lstStyle/>
                    <a:p>
                      <a:pPr algn="l" fontAlgn="b"/>
                      <a:endParaRPr lang="nl-NL" sz="1000" b="0" i="0" u="none" strike="noStrike">
                        <a:solidFill>
                          <a:srgbClr val="000000"/>
                        </a:solidFill>
                        <a:effectLst/>
                        <a:latin typeface="Calibri" panose="020F0502020204030204" pitchFamily="34" charset="0"/>
                      </a:endParaRPr>
                    </a:p>
                  </a:txBody>
                  <a:tcPr marL="6795" marR="6795" marT="6795" marB="0" anchor="b"/>
                </a:tc>
                <a:tc>
                  <a:txBody>
                    <a:bodyPr/>
                    <a:lstStyle/>
                    <a:p>
                      <a:pPr algn="l" fontAlgn="b"/>
                      <a:endParaRPr lang="nl-NL" sz="1000" b="0" i="0" u="none" strike="noStrike">
                        <a:solidFill>
                          <a:srgbClr val="000000"/>
                        </a:solidFill>
                        <a:effectLst/>
                        <a:latin typeface="Calibri" panose="020F0502020204030204" pitchFamily="34" charset="0"/>
                      </a:endParaRPr>
                    </a:p>
                  </a:txBody>
                  <a:tcPr marL="6795" marR="6795" marT="6795" marB="0" anchor="b"/>
                </a:tc>
                <a:tc>
                  <a:txBody>
                    <a:bodyPr/>
                    <a:lstStyle/>
                    <a:p>
                      <a:pPr algn="l" fontAlgn="b"/>
                      <a:endParaRPr lang="nl-NL" sz="1000" b="0" i="0" u="none" strike="noStrike">
                        <a:solidFill>
                          <a:srgbClr val="000000"/>
                        </a:solidFill>
                        <a:effectLst/>
                        <a:latin typeface="Calibri" panose="020F0502020204030204" pitchFamily="34" charset="0"/>
                      </a:endParaRPr>
                    </a:p>
                  </a:txBody>
                  <a:tcPr marL="6795" marR="6795" marT="6795" marB="0" anchor="b"/>
                </a:tc>
                <a:extLst>
                  <a:ext uri="{0D108BD9-81ED-4DB2-BD59-A6C34878D82A}">
                    <a16:rowId xmlns:a16="http://schemas.microsoft.com/office/drawing/2014/main" val="6807418"/>
                  </a:ext>
                </a:extLst>
              </a:tr>
              <a:tr h="163081">
                <a:tc>
                  <a:txBody>
                    <a:bodyPr/>
                    <a:lstStyle/>
                    <a:p>
                      <a:pPr algn="l" fontAlgn="b"/>
                      <a:endParaRPr lang="nl-NL" sz="1000" b="0" i="0" u="none" strike="noStrike">
                        <a:solidFill>
                          <a:srgbClr val="000000"/>
                        </a:solidFill>
                        <a:effectLst/>
                        <a:latin typeface="Calibri" panose="020F0502020204030204" pitchFamily="34" charset="0"/>
                      </a:endParaRPr>
                    </a:p>
                  </a:txBody>
                  <a:tcPr marL="6795" marR="6795" marT="6795" marB="0" anchor="b"/>
                </a:tc>
                <a:tc gridSpan="3">
                  <a:txBody>
                    <a:bodyPr/>
                    <a:lstStyle/>
                    <a:p>
                      <a:pPr algn="l" fontAlgn="b"/>
                      <a:r>
                        <a:rPr lang="nl-NL" sz="1000" u="none" strike="noStrike" dirty="0">
                          <a:effectLst/>
                        </a:rPr>
                        <a:t>API gebruiken + </a:t>
                      </a:r>
                      <a:r>
                        <a:rPr lang="nl-NL" sz="1000" u="none" strike="noStrike" dirty="0" err="1">
                          <a:effectLst/>
                        </a:rPr>
                        <a:t>async</a:t>
                      </a:r>
                      <a:r>
                        <a:rPr lang="nl-NL" sz="1000" u="none" strike="noStrike" dirty="0">
                          <a:effectLst/>
                        </a:rPr>
                        <a:t> &lt;= </a:t>
                      </a:r>
                      <a:r>
                        <a:rPr lang="nl-NL" sz="1000" u="none" strike="noStrike" dirty="0" err="1">
                          <a:effectLst/>
                        </a:rPr>
                        <a:t>kenismaking</a:t>
                      </a:r>
                      <a:endParaRPr lang="nl-NL" sz="1000" b="0" i="0" u="none" strike="noStrike" dirty="0" err="1">
                        <a:solidFill>
                          <a:srgbClr val="000000"/>
                        </a:solidFill>
                        <a:effectLst/>
                        <a:latin typeface="Calibri" panose="020F0502020204030204" pitchFamily="34" charset="0"/>
                      </a:endParaRPr>
                    </a:p>
                  </a:txBody>
                  <a:tcPr marL="6795" marR="6795" marT="6795" marB="0" anchor="b"/>
                </a:tc>
                <a:tc hMerge="1">
                  <a:txBody>
                    <a:bodyPr/>
                    <a:lstStyle/>
                    <a:p>
                      <a:endParaRPr lang="nl-NL"/>
                    </a:p>
                  </a:txBody>
                  <a:tcPr/>
                </a:tc>
                <a:tc hMerge="1">
                  <a:txBody>
                    <a:bodyPr/>
                    <a:lstStyle/>
                    <a:p>
                      <a:endParaRPr lang="nl-NL"/>
                    </a:p>
                  </a:txBody>
                  <a:tcPr/>
                </a:tc>
                <a:tc>
                  <a:txBody>
                    <a:bodyPr/>
                    <a:lstStyle/>
                    <a:p>
                      <a:pPr algn="l" fontAlgn="b"/>
                      <a:endParaRPr lang="nl-NL" sz="1000" b="0" i="0" u="none" strike="noStrike">
                        <a:solidFill>
                          <a:srgbClr val="000000"/>
                        </a:solidFill>
                        <a:effectLst/>
                        <a:latin typeface="Calibri" panose="020F0502020204030204" pitchFamily="34" charset="0"/>
                      </a:endParaRPr>
                    </a:p>
                  </a:txBody>
                  <a:tcPr marL="6795" marR="6795" marT="6795" marB="0" anchor="b"/>
                </a:tc>
                <a:tc>
                  <a:txBody>
                    <a:bodyPr/>
                    <a:lstStyle/>
                    <a:p>
                      <a:pPr algn="l" fontAlgn="b"/>
                      <a:endParaRPr lang="nl-NL" sz="1000" b="0" i="0" u="none" strike="noStrike">
                        <a:solidFill>
                          <a:srgbClr val="000000"/>
                        </a:solidFill>
                        <a:effectLst/>
                        <a:latin typeface="Calibri" panose="020F0502020204030204" pitchFamily="34" charset="0"/>
                      </a:endParaRPr>
                    </a:p>
                  </a:txBody>
                  <a:tcPr marL="6795" marR="6795" marT="6795" marB="0" anchor="b"/>
                </a:tc>
                <a:extLst>
                  <a:ext uri="{0D108BD9-81ED-4DB2-BD59-A6C34878D82A}">
                    <a16:rowId xmlns:a16="http://schemas.microsoft.com/office/drawing/2014/main" val="2549557235"/>
                  </a:ext>
                </a:extLst>
              </a:tr>
              <a:tr h="305778">
                <a:tc>
                  <a:txBody>
                    <a:bodyPr/>
                    <a:lstStyle/>
                    <a:p>
                      <a:pPr algn="l" fontAlgn="b"/>
                      <a:endParaRPr lang="nl-NL" sz="1000" b="0" i="0" u="none" strike="noStrike">
                        <a:solidFill>
                          <a:srgbClr val="000000"/>
                        </a:solidFill>
                        <a:effectLst/>
                        <a:latin typeface="Calibri" panose="020F0502020204030204" pitchFamily="34" charset="0"/>
                      </a:endParaRPr>
                    </a:p>
                  </a:txBody>
                  <a:tcPr marL="6795" marR="6795" marT="6795" marB="0" anchor="b"/>
                </a:tc>
                <a:tc gridSpan="2">
                  <a:txBody>
                    <a:bodyPr/>
                    <a:lstStyle/>
                    <a:p>
                      <a:pPr algn="l" fontAlgn="b"/>
                      <a:r>
                        <a:rPr lang="nl-NL" sz="1000" u="none" strike="noStrike" dirty="0" err="1">
                          <a:effectLst/>
                        </a:rPr>
                        <a:t>Migrations</a:t>
                      </a:r>
                      <a:endParaRPr lang="nl-NL" sz="1000" b="0" i="0" u="none" strike="noStrike" dirty="0" err="1">
                        <a:solidFill>
                          <a:srgbClr val="000000"/>
                        </a:solidFill>
                        <a:effectLst/>
                        <a:latin typeface="Calibri" panose="020F0502020204030204" pitchFamily="34" charset="0"/>
                      </a:endParaRPr>
                    </a:p>
                  </a:txBody>
                  <a:tcPr marL="6795" marR="6795" marT="6795" marB="0" anchor="b"/>
                </a:tc>
                <a:tc hMerge="1">
                  <a:txBody>
                    <a:bodyPr/>
                    <a:lstStyle/>
                    <a:p>
                      <a:endParaRPr lang="nl-NL"/>
                    </a:p>
                  </a:txBody>
                  <a:tcPr/>
                </a:tc>
                <a:tc gridSpan="3">
                  <a:txBody>
                    <a:bodyPr/>
                    <a:lstStyle/>
                    <a:p>
                      <a:pPr algn="l" fontAlgn="b"/>
                      <a:r>
                        <a:rPr lang="nl-NL" sz="1000" u="none" strike="noStrike" dirty="0">
                          <a:effectLst/>
                        </a:rPr>
                        <a:t>De student heeft een één op veel relatie toegepast middels Eloquent relations.</a:t>
                      </a:r>
                      <a:endParaRPr lang="nl-NL" sz="1000" b="0" i="0" u="none" strike="noStrike" dirty="0">
                        <a:solidFill>
                          <a:srgbClr val="000000"/>
                        </a:solidFill>
                        <a:effectLst/>
                        <a:latin typeface="Calibri" panose="020F0502020204030204" pitchFamily="34" charset="0"/>
                      </a:endParaRPr>
                    </a:p>
                  </a:txBody>
                  <a:tcPr marL="6795" marR="6795" marT="6795" marB="0" anchor="b"/>
                </a:tc>
                <a:tc hMerge="1">
                  <a:txBody>
                    <a:bodyPr/>
                    <a:lstStyle/>
                    <a:p>
                      <a:endParaRPr lang="nl-NL"/>
                    </a:p>
                  </a:txBody>
                  <a:tcPr/>
                </a:tc>
                <a:tc hMerge="1">
                  <a:txBody>
                    <a:bodyPr/>
                    <a:lstStyle/>
                    <a:p>
                      <a:endParaRPr lang="nl-NL"/>
                    </a:p>
                  </a:txBody>
                  <a:tcPr/>
                </a:tc>
                <a:extLst>
                  <a:ext uri="{0D108BD9-81ED-4DB2-BD59-A6C34878D82A}">
                    <a16:rowId xmlns:a16="http://schemas.microsoft.com/office/drawing/2014/main" val="249360518"/>
                  </a:ext>
                </a:extLst>
              </a:tr>
              <a:tr h="163081">
                <a:tc>
                  <a:txBody>
                    <a:bodyPr/>
                    <a:lstStyle/>
                    <a:p>
                      <a:pPr algn="l" fontAlgn="b"/>
                      <a:endParaRPr lang="nl-NL" sz="1000" b="0" i="0" u="none" strike="noStrike">
                        <a:solidFill>
                          <a:srgbClr val="000000"/>
                        </a:solidFill>
                        <a:effectLst/>
                        <a:latin typeface="Calibri" panose="020F0502020204030204" pitchFamily="34" charset="0"/>
                      </a:endParaRPr>
                    </a:p>
                  </a:txBody>
                  <a:tcPr marL="6795" marR="6795" marT="6795" marB="0" anchor="b"/>
                </a:tc>
                <a:tc>
                  <a:txBody>
                    <a:bodyPr/>
                    <a:lstStyle/>
                    <a:p>
                      <a:pPr algn="l" fontAlgn="b"/>
                      <a:endParaRPr lang="nl-NL" sz="1000" b="0" i="0" u="none" strike="noStrike">
                        <a:solidFill>
                          <a:srgbClr val="000000"/>
                        </a:solidFill>
                        <a:effectLst/>
                        <a:latin typeface="Calibri" panose="020F0502020204030204" pitchFamily="34" charset="0"/>
                      </a:endParaRPr>
                    </a:p>
                  </a:txBody>
                  <a:tcPr marL="6795" marR="6795" marT="6795" marB="0" anchor="b"/>
                </a:tc>
                <a:tc>
                  <a:txBody>
                    <a:bodyPr/>
                    <a:lstStyle/>
                    <a:p>
                      <a:pPr algn="l" fontAlgn="b"/>
                      <a:endParaRPr lang="nl-NL" sz="1000" b="0" i="0" u="none" strike="noStrike">
                        <a:solidFill>
                          <a:srgbClr val="000000"/>
                        </a:solidFill>
                        <a:effectLst/>
                        <a:latin typeface="Calibri" panose="020F0502020204030204" pitchFamily="34" charset="0"/>
                      </a:endParaRPr>
                    </a:p>
                  </a:txBody>
                  <a:tcPr marL="6795" marR="6795" marT="6795" marB="0" anchor="b"/>
                </a:tc>
                <a:tc gridSpan="3">
                  <a:txBody>
                    <a:bodyPr/>
                    <a:lstStyle/>
                    <a:p>
                      <a:pPr algn="l" fontAlgn="b"/>
                      <a:r>
                        <a:rPr lang="nl-NL" sz="1000" u="none" strike="noStrike" dirty="0">
                          <a:effectLst/>
                        </a:rPr>
                        <a:t>De student heeft een veel op veel relatie toegepast middels Eloquent relations.</a:t>
                      </a:r>
                      <a:endParaRPr lang="nl-NL" sz="1000" b="0" i="0" u="none" strike="noStrike" dirty="0">
                        <a:solidFill>
                          <a:srgbClr val="000000"/>
                        </a:solidFill>
                        <a:effectLst/>
                        <a:latin typeface="Calibri" panose="020F0502020204030204" pitchFamily="34" charset="0"/>
                      </a:endParaRPr>
                    </a:p>
                  </a:txBody>
                  <a:tcPr marL="6795" marR="6795" marT="6795" marB="0" anchor="b"/>
                </a:tc>
                <a:tc hMerge="1">
                  <a:txBody>
                    <a:bodyPr/>
                    <a:lstStyle/>
                    <a:p>
                      <a:endParaRPr lang="nl-NL"/>
                    </a:p>
                  </a:txBody>
                  <a:tcPr/>
                </a:tc>
                <a:tc hMerge="1">
                  <a:txBody>
                    <a:bodyPr/>
                    <a:lstStyle/>
                    <a:p>
                      <a:endParaRPr lang="nl-NL"/>
                    </a:p>
                  </a:txBody>
                  <a:tcPr/>
                </a:tc>
                <a:extLst>
                  <a:ext uri="{0D108BD9-81ED-4DB2-BD59-A6C34878D82A}">
                    <a16:rowId xmlns:a16="http://schemas.microsoft.com/office/drawing/2014/main" val="1519949581"/>
                  </a:ext>
                </a:extLst>
              </a:tr>
              <a:tr h="163081">
                <a:tc>
                  <a:txBody>
                    <a:bodyPr/>
                    <a:lstStyle/>
                    <a:p>
                      <a:pPr algn="l" fontAlgn="b"/>
                      <a:endParaRPr lang="nl-NL" sz="1000" b="0" i="0" u="none" strike="noStrike">
                        <a:solidFill>
                          <a:srgbClr val="000000"/>
                        </a:solidFill>
                        <a:effectLst/>
                        <a:latin typeface="Calibri" panose="020F0502020204030204" pitchFamily="34" charset="0"/>
                      </a:endParaRPr>
                    </a:p>
                  </a:txBody>
                  <a:tcPr marL="6795" marR="6795" marT="6795" marB="0" anchor="b"/>
                </a:tc>
                <a:tc>
                  <a:txBody>
                    <a:bodyPr/>
                    <a:lstStyle/>
                    <a:p>
                      <a:pPr algn="l" fontAlgn="b"/>
                      <a:endParaRPr lang="nl-NL" sz="1000" b="0" i="0" u="none" strike="noStrike">
                        <a:solidFill>
                          <a:srgbClr val="000000"/>
                        </a:solidFill>
                        <a:effectLst/>
                        <a:latin typeface="Calibri" panose="020F0502020204030204" pitchFamily="34" charset="0"/>
                      </a:endParaRPr>
                    </a:p>
                  </a:txBody>
                  <a:tcPr marL="6795" marR="6795" marT="6795" marB="0" anchor="b"/>
                </a:tc>
                <a:tc>
                  <a:txBody>
                    <a:bodyPr/>
                    <a:lstStyle/>
                    <a:p>
                      <a:pPr algn="l" fontAlgn="b"/>
                      <a:endParaRPr lang="nl-NL" sz="1000" b="0" i="0" u="none" strike="noStrike">
                        <a:solidFill>
                          <a:srgbClr val="000000"/>
                        </a:solidFill>
                        <a:effectLst/>
                        <a:latin typeface="Calibri" panose="020F0502020204030204" pitchFamily="34" charset="0"/>
                      </a:endParaRPr>
                    </a:p>
                  </a:txBody>
                  <a:tcPr marL="6795" marR="6795" marT="6795" marB="0" anchor="b"/>
                </a:tc>
                <a:tc gridSpan="2">
                  <a:txBody>
                    <a:bodyPr/>
                    <a:lstStyle/>
                    <a:p>
                      <a:pPr algn="l" fontAlgn="b"/>
                      <a:r>
                        <a:rPr lang="nl-NL" sz="1000" u="none" strike="noStrike" dirty="0">
                          <a:effectLst/>
                        </a:rPr>
                        <a:t>De student heeft </a:t>
                      </a:r>
                      <a:r>
                        <a:rPr lang="nl-NL" sz="1000" u="none" strike="noStrike" dirty="0" err="1">
                          <a:effectLst/>
                        </a:rPr>
                        <a:t>foreign</a:t>
                      </a:r>
                      <a:r>
                        <a:rPr lang="nl-NL" sz="1000" u="none" strike="noStrike" dirty="0">
                          <a:effectLst/>
                        </a:rPr>
                        <a:t> </a:t>
                      </a:r>
                      <a:r>
                        <a:rPr lang="nl-NL" sz="1000" u="none" strike="noStrike" dirty="0" err="1">
                          <a:effectLst/>
                        </a:rPr>
                        <a:t>keys</a:t>
                      </a:r>
                      <a:r>
                        <a:rPr lang="nl-NL" sz="1000" u="none" strike="noStrike" dirty="0">
                          <a:effectLst/>
                        </a:rPr>
                        <a:t> toegepast in </a:t>
                      </a:r>
                      <a:r>
                        <a:rPr lang="nl-NL" sz="1000" u="none" strike="noStrike" dirty="0" err="1">
                          <a:effectLst/>
                        </a:rPr>
                        <a:t>migrations</a:t>
                      </a:r>
                      <a:r>
                        <a:rPr lang="nl-NL" sz="1000" u="none" strike="noStrike" dirty="0">
                          <a:effectLst/>
                        </a:rPr>
                        <a:t>.</a:t>
                      </a:r>
                      <a:endParaRPr lang="nl-NL" sz="1000" b="0" i="0" u="none" strike="noStrike" dirty="0">
                        <a:solidFill>
                          <a:srgbClr val="000000"/>
                        </a:solidFill>
                        <a:effectLst/>
                        <a:latin typeface="Calibri" panose="020F0502020204030204" pitchFamily="34" charset="0"/>
                      </a:endParaRPr>
                    </a:p>
                  </a:txBody>
                  <a:tcPr marL="6795" marR="6795" marT="6795" marB="0" anchor="b"/>
                </a:tc>
                <a:tc hMerge="1">
                  <a:txBody>
                    <a:bodyPr/>
                    <a:lstStyle/>
                    <a:p>
                      <a:endParaRPr lang="nl-NL"/>
                    </a:p>
                  </a:txBody>
                  <a:tcPr/>
                </a:tc>
                <a:tc>
                  <a:txBody>
                    <a:bodyPr/>
                    <a:lstStyle/>
                    <a:p>
                      <a:pPr algn="l" fontAlgn="b"/>
                      <a:endParaRPr lang="nl-NL" sz="1000" b="0" i="0" u="none" strike="noStrike">
                        <a:solidFill>
                          <a:srgbClr val="000000"/>
                        </a:solidFill>
                        <a:effectLst/>
                        <a:latin typeface="Calibri" panose="020F0502020204030204" pitchFamily="34" charset="0"/>
                      </a:endParaRPr>
                    </a:p>
                  </a:txBody>
                  <a:tcPr marL="6795" marR="6795" marT="6795" marB="0" anchor="b"/>
                </a:tc>
                <a:extLst>
                  <a:ext uri="{0D108BD9-81ED-4DB2-BD59-A6C34878D82A}">
                    <a16:rowId xmlns:a16="http://schemas.microsoft.com/office/drawing/2014/main" val="425840059"/>
                  </a:ext>
                </a:extLst>
              </a:tr>
              <a:tr h="163081">
                <a:tc>
                  <a:txBody>
                    <a:bodyPr/>
                    <a:lstStyle/>
                    <a:p>
                      <a:pPr algn="l" fontAlgn="b"/>
                      <a:endParaRPr lang="nl-NL" sz="1000" b="0" i="0" u="none" strike="noStrike">
                        <a:solidFill>
                          <a:srgbClr val="000000"/>
                        </a:solidFill>
                        <a:effectLst/>
                        <a:latin typeface="Calibri" panose="020F0502020204030204" pitchFamily="34" charset="0"/>
                      </a:endParaRPr>
                    </a:p>
                  </a:txBody>
                  <a:tcPr marL="6795" marR="6795" marT="6795" marB="0" anchor="b"/>
                </a:tc>
                <a:tc gridSpan="2">
                  <a:txBody>
                    <a:bodyPr/>
                    <a:lstStyle/>
                    <a:p>
                      <a:pPr algn="l" fontAlgn="b"/>
                      <a:endParaRPr lang="nl-NL" sz="1000" u="none" strike="noStrike" dirty="0">
                        <a:effectLst/>
                      </a:endParaRPr>
                    </a:p>
                  </a:txBody>
                  <a:tcPr marL="6795" marR="6795" marT="6795" marB="0" anchor="b"/>
                </a:tc>
                <a:tc hMerge="1">
                  <a:txBody>
                    <a:bodyPr/>
                    <a:lstStyle/>
                    <a:p>
                      <a:endParaRPr lang="nl-NL"/>
                    </a:p>
                  </a:txBody>
                  <a:tcPr/>
                </a:tc>
                <a:tc>
                  <a:txBody>
                    <a:bodyPr/>
                    <a:lstStyle/>
                    <a:p>
                      <a:pPr algn="l" fontAlgn="b"/>
                      <a:endParaRPr lang="nl-NL" sz="1000" u="none" strike="noStrike" dirty="0">
                        <a:effectLst/>
                      </a:endParaRPr>
                    </a:p>
                  </a:txBody>
                  <a:tcPr marL="6795" marR="6795" marT="6795" marB="0" anchor="b"/>
                </a:tc>
                <a:tc>
                  <a:txBody>
                    <a:bodyPr/>
                    <a:lstStyle/>
                    <a:p>
                      <a:pPr algn="l" fontAlgn="b"/>
                      <a:endParaRPr lang="nl-NL" sz="1000" b="0" i="0" u="none" strike="noStrike">
                        <a:solidFill>
                          <a:srgbClr val="000000"/>
                        </a:solidFill>
                        <a:effectLst/>
                        <a:latin typeface="Calibri" panose="020F0502020204030204" pitchFamily="34" charset="0"/>
                      </a:endParaRPr>
                    </a:p>
                  </a:txBody>
                  <a:tcPr marL="6795" marR="6795" marT="6795" marB="0" anchor="b"/>
                </a:tc>
                <a:tc>
                  <a:txBody>
                    <a:bodyPr/>
                    <a:lstStyle/>
                    <a:p>
                      <a:pPr algn="l" fontAlgn="b"/>
                      <a:endParaRPr lang="nl-NL" sz="1000" b="0" i="0" u="none" strike="noStrike">
                        <a:solidFill>
                          <a:srgbClr val="000000"/>
                        </a:solidFill>
                        <a:effectLst/>
                        <a:latin typeface="Calibri" panose="020F0502020204030204" pitchFamily="34" charset="0"/>
                      </a:endParaRPr>
                    </a:p>
                  </a:txBody>
                  <a:tcPr marL="6795" marR="6795" marT="6795" marB="0" anchor="b"/>
                </a:tc>
                <a:extLst>
                  <a:ext uri="{0D108BD9-81ED-4DB2-BD59-A6C34878D82A}">
                    <a16:rowId xmlns:a16="http://schemas.microsoft.com/office/drawing/2014/main" val="3460922301"/>
                  </a:ext>
                </a:extLst>
              </a:tr>
              <a:tr h="163081">
                <a:tc>
                  <a:txBody>
                    <a:bodyPr/>
                    <a:lstStyle/>
                    <a:p>
                      <a:pPr algn="l" fontAlgn="b"/>
                      <a:endParaRPr lang="nl-NL" sz="1000" b="0" i="0" u="none" strike="noStrike">
                        <a:solidFill>
                          <a:srgbClr val="000000"/>
                        </a:solidFill>
                        <a:effectLst/>
                        <a:latin typeface="Calibri" panose="020F0502020204030204" pitchFamily="34" charset="0"/>
                      </a:endParaRPr>
                    </a:p>
                  </a:txBody>
                  <a:tcPr marL="6795" marR="6795" marT="6795" marB="0" anchor="b"/>
                </a:tc>
                <a:tc gridSpan="2">
                  <a:txBody>
                    <a:bodyPr/>
                    <a:lstStyle/>
                    <a:p>
                      <a:pPr algn="l" fontAlgn="b"/>
                      <a:r>
                        <a:rPr lang="nl-NL" sz="1000" u="none" strike="noStrike" dirty="0">
                          <a:effectLst/>
                        </a:rPr>
                        <a:t>Security</a:t>
                      </a:r>
                      <a:endParaRPr lang="nl-NL" sz="1000" b="0" i="0" u="none" strike="noStrike" dirty="0">
                        <a:solidFill>
                          <a:srgbClr val="000000"/>
                        </a:solidFill>
                        <a:effectLst/>
                        <a:latin typeface="Calibri" panose="020F0502020204030204" pitchFamily="34" charset="0"/>
                      </a:endParaRPr>
                    </a:p>
                  </a:txBody>
                  <a:tcPr marL="6795" marR="6795" marT="6795" marB="0" anchor="b"/>
                </a:tc>
                <a:tc hMerge="1">
                  <a:txBody>
                    <a:bodyPr/>
                    <a:lstStyle/>
                    <a:p>
                      <a:endParaRPr lang="nl-NL"/>
                    </a:p>
                  </a:txBody>
                  <a:tcPr/>
                </a:tc>
                <a:tc gridSpan="2">
                  <a:txBody>
                    <a:bodyPr/>
                    <a:lstStyle/>
                    <a:p>
                      <a:pPr algn="l" fontAlgn="b"/>
                      <a:r>
                        <a:rPr lang="nl-NL" sz="1000" u="none" strike="noStrike" dirty="0">
                          <a:effectLst/>
                        </a:rPr>
                        <a:t>De student maakt gebruik van authenticatie.</a:t>
                      </a:r>
                      <a:endParaRPr lang="nl-NL" sz="1000" b="0" i="0" u="none" strike="noStrike" dirty="0">
                        <a:solidFill>
                          <a:srgbClr val="000000"/>
                        </a:solidFill>
                        <a:effectLst/>
                        <a:latin typeface="Calibri" panose="020F0502020204030204" pitchFamily="34" charset="0"/>
                      </a:endParaRPr>
                    </a:p>
                  </a:txBody>
                  <a:tcPr marL="6795" marR="6795" marT="6795" marB="0" anchor="b"/>
                </a:tc>
                <a:tc hMerge="1">
                  <a:txBody>
                    <a:bodyPr/>
                    <a:lstStyle/>
                    <a:p>
                      <a:endParaRPr lang="nl-NL"/>
                    </a:p>
                  </a:txBody>
                  <a:tcPr/>
                </a:tc>
                <a:tc>
                  <a:txBody>
                    <a:bodyPr/>
                    <a:lstStyle/>
                    <a:p>
                      <a:pPr algn="l" fontAlgn="b"/>
                      <a:endParaRPr lang="nl-NL" sz="1000" b="0" i="0" u="none" strike="noStrike">
                        <a:solidFill>
                          <a:srgbClr val="000000"/>
                        </a:solidFill>
                        <a:effectLst/>
                        <a:latin typeface="Calibri" panose="020F0502020204030204" pitchFamily="34" charset="0"/>
                      </a:endParaRPr>
                    </a:p>
                  </a:txBody>
                  <a:tcPr marL="6795" marR="6795" marT="6795" marB="0" anchor="b"/>
                </a:tc>
                <a:extLst>
                  <a:ext uri="{0D108BD9-81ED-4DB2-BD59-A6C34878D82A}">
                    <a16:rowId xmlns:a16="http://schemas.microsoft.com/office/drawing/2014/main" val="2272259780"/>
                  </a:ext>
                </a:extLst>
              </a:tr>
              <a:tr h="163081">
                <a:tc>
                  <a:txBody>
                    <a:bodyPr/>
                    <a:lstStyle/>
                    <a:p>
                      <a:pPr algn="l" fontAlgn="b"/>
                      <a:endParaRPr lang="nl-NL" sz="1000" b="0" i="0" u="none" strike="noStrike">
                        <a:solidFill>
                          <a:srgbClr val="000000"/>
                        </a:solidFill>
                        <a:effectLst/>
                        <a:latin typeface="Calibri" panose="020F0502020204030204" pitchFamily="34" charset="0"/>
                      </a:endParaRPr>
                    </a:p>
                  </a:txBody>
                  <a:tcPr marL="6795" marR="6795" marT="6795" marB="0" anchor="b"/>
                </a:tc>
                <a:tc>
                  <a:txBody>
                    <a:bodyPr/>
                    <a:lstStyle/>
                    <a:p>
                      <a:pPr algn="l" fontAlgn="b"/>
                      <a:endParaRPr lang="nl-NL" sz="1000" b="0" i="0" u="none" strike="noStrike">
                        <a:solidFill>
                          <a:srgbClr val="000000"/>
                        </a:solidFill>
                        <a:effectLst/>
                        <a:latin typeface="Calibri" panose="020F0502020204030204" pitchFamily="34" charset="0"/>
                      </a:endParaRPr>
                    </a:p>
                  </a:txBody>
                  <a:tcPr marL="6795" marR="6795" marT="6795" marB="0" anchor="b"/>
                </a:tc>
                <a:tc>
                  <a:txBody>
                    <a:bodyPr/>
                    <a:lstStyle/>
                    <a:p>
                      <a:pPr algn="l" fontAlgn="b"/>
                      <a:endParaRPr lang="nl-NL" sz="1000" b="0" i="0" u="none" strike="noStrike">
                        <a:solidFill>
                          <a:srgbClr val="000000"/>
                        </a:solidFill>
                        <a:effectLst/>
                        <a:latin typeface="Calibri" panose="020F0502020204030204" pitchFamily="34" charset="0"/>
                      </a:endParaRPr>
                    </a:p>
                  </a:txBody>
                  <a:tcPr marL="6795" marR="6795" marT="6795" marB="0" anchor="b"/>
                </a:tc>
                <a:tc gridSpan="2">
                  <a:txBody>
                    <a:bodyPr/>
                    <a:lstStyle/>
                    <a:p>
                      <a:pPr algn="l" fontAlgn="b"/>
                      <a:r>
                        <a:rPr lang="nl-NL" sz="1000" u="none" strike="noStrike" dirty="0">
                          <a:effectLst/>
                        </a:rPr>
                        <a:t>De student maakt gebruik van </a:t>
                      </a:r>
                      <a:r>
                        <a:rPr lang="nl-NL" sz="1000" u="none" strike="noStrike" dirty="0" err="1">
                          <a:effectLst/>
                        </a:rPr>
                        <a:t>authorisatie</a:t>
                      </a:r>
                      <a:r>
                        <a:rPr lang="nl-NL" sz="1000" u="none" strike="noStrike" dirty="0">
                          <a:effectLst/>
                        </a:rPr>
                        <a:t> (ingelogd </a:t>
                      </a:r>
                      <a:r>
                        <a:rPr lang="nl-NL" sz="1000" u="none" strike="noStrike" dirty="0" err="1">
                          <a:effectLst/>
                        </a:rPr>
                        <a:t>vs</a:t>
                      </a:r>
                      <a:r>
                        <a:rPr lang="nl-NL" sz="1000" u="none" strike="noStrike" dirty="0">
                          <a:effectLst/>
                        </a:rPr>
                        <a:t> niet ingelogd).</a:t>
                      </a:r>
                      <a:endParaRPr lang="nl-NL" sz="1000" b="0" i="0" u="none" strike="noStrike" dirty="0">
                        <a:solidFill>
                          <a:srgbClr val="000000"/>
                        </a:solidFill>
                        <a:effectLst/>
                        <a:latin typeface="Calibri" panose="020F0502020204030204" pitchFamily="34" charset="0"/>
                      </a:endParaRPr>
                    </a:p>
                  </a:txBody>
                  <a:tcPr marL="6795" marR="6795" marT="6795" marB="0" anchor="b"/>
                </a:tc>
                <a:tc hMerge="1">
                  <a:txBody>
                    <a:bodyPr/>
                    <a:lstStyle/>
                    <a:p>
                      <a:endParaRPr lang="nl-NL"/>
                    </a:p>
                  </a:txBody>
                  <a:tcPr/>
                </a:tc>
                <a:tc>
                  <a:txBody>
                    <a:bodyPr/>
                    <a:lstStyle/>
                    <a:p>
                      <a:pPr algn="l" fontAlgn="b"/>
                      <a:endParaRPr lang="nl-NL" sz="1000" b="0" i="0" u="none" strike="noStrike" dirty="0">
                        <a:solidFill>
                          <a:srgbClr val="000000"/>
                        </a:solidFill>
                        <a:effectLst/>
                        <a:latin typeface="Calibri" panose="020F0502020204030204" pitchFamily="34" charset="0"/>
                      </a:endParaRPr>
                    </a:p>
                  </a:txBody>
                  <a:tcPr marL="6795" marR="6795" marT="6795" marB="0" anchor="b"/>
                </a:tc>
                <a:extLst>
                  <a:ext uri="{0D108BD9-81ED-4DB2-BD59-A6C34878D82A}">
                    <a16:rowId xmlns:a16="http://schemas.microsoft.com/office/drawing/2014/main" val="2208778316"/>
                  </a:ext>
                </a:extLst>
              </a:tr>
            </a:tbl>
          </a:graphicData>
        </a:graphic>
      </p:graphicFrame>
    </p:spTree>
    <p:extLst>
      <p:ext uri="{BB962C8B-B14F-4D97-AF65-F5344CB8AC3E}">
        <p14:creationId xmlns:p14="http://schemas.microsoft.com/office/powerpoint/2010/main" val="23181806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nl-NL" dirty="0">
                <a:latin typeface="Trebuchet MS"/>
              </a:rPr>
              <a:t>Project 4</a:t>
            </a:r>
            <a:endParaRPr lang="nl-NL" dirty="0"/>
          </a:p>
        </p:txBody>
      </p:sp>
      <p:sp>
        <p:nvSpPr>
          <p:cNvPr id="9" name="Text Placeholder 8"/>
          <p:cNvSpPr>
            <a:spLocks noGrp="1"/>
          </p:cNvSpPr>
          <p:nvPr>
            <p:ph type="body" idx="1"/>
          </p:nvPr>
        </p:nvSpPr>
        <p:spPr>
          <a:xfrm>
            <a:off x="313200" y="1058400"/>
            <a:ext cx="8496000" cy="2952000"/>
          </a:xfrm>
        </p:spPr>
        <p:txBody>
          <a:bodyPr/>
          <a:lstStyle/>
          <a:p>
            <a:endParaRPr lang="nl-NL" dirty="0"/>
          </a:p>
        </p:txBody>
      </p:sp>
      <p:sp>
        <p:nvSpPr>
          <p:cNvPr id="10" name="Text Placeholder 9"/>
          <p:cNvSpPr>
            <a:spLocks noGrp="1"/>
          </p:cNvSpPr>
          <p:nvPr>
            <p:ph type="body" sz="quarter" idx="10"/>
          </p:nvPr>
        </p:nvSpPr>
        <p:spPr/>
        <p:txBody>
          <a:bodyPr vert="horz" lIns="0" tIns="0" rIns="0" bIns="0" rtlCol="0" anchor="t">
            <a:noAutofit/>
          </a:bodyPr>
          <a:lstStyle/>
          <a:p>
            <a:r>
              <a:rPr lang="nl-NL" dirty="0">
                <a:latin typeface="Trebuchet MS"/>
              </a:rPr>
              <a:t>Bijlage: Beoordeling – SLDC (inhalen)</a:t>
            </a:r>
          </a:p>
        </p:txBody>
      </p:sp>
      <p:graphicFrame>
        <p:nvGraphicFramePr>
          <p:cNvPr id="2" name="Tabel 1"/>
          <p:cNvGraphicFramePr>
            <a:graphicFrameLocks noGrp="1"/>
          </p:cNvGraphicFramePr>
          <p:nvPr>
            <p:extLst>
              <p:ext uri="{D42A27DB-BD31-4B8C-83A1-F6EECF244321}">
                <p14:modId xmlns:p14="http://schemas.microsoft.com/office/powerpoint/2010/main" val="137643516"/>
              </p:ext>
            </p:extLst>
          </p:nvPr>
        </p:nvGraphicFramePr>
        <p:xfrm>
          <a:off x="336492" y="1058400"/>
          <a:ext cx="3947475" cy="1463040"/>
        </p:xfrm>
        <a:graphic>
          <a:graphicData uri="http://schemas.openxmlformats.org/drawingml/2006/table">
            <a:tbl>
              <a:tblPr>
                <a:tableStyleId>{5C22544A-7EE6-4342-B048-85BDC9FD1C3A}</a:tableStyleId>
              </a:tblPr>
              <a:tblGrid>
                <a:gridCol w="264068">
                  <a:extLst>
                    <a:ext uri="{9D8B030D-6E8A-4147-A177-3AD203B41FA5}">
                      <a16:colId xmlns:a16="http://schemas.microsoft.com/office/drawing/2014/main" val="3751714490"/>
                    </a:ext>
                  </a:extLst>
                </a:gridCol>
                <a:gridCol w="213285">
                  <a:extLst>
                    <a:ext uri="{9D8B030D-6E8A-4147-A177-3AD203B41FA5}">
                      <a16:colId xmlns:a16="http://schemas.microsoft.com/office/drawing/2014/main" val="3698960847"/>
                    </a:ext>
                  </a:extLst>
                </a:gridCol>
                <a:gridCol w="643242">
                  <a:extLst>
                    <a:ext uri="{9D8B030D-6E8A-4147-A177-3AD203B41FA5}">
                      <a16:colId xmlns:a16="http://schemas.microsoft.com/office/drawing/2014/main" val="497175746"/>
                    </a:ext>
                  </a:extLst>
                </a:gridCol>
                <a:gridCol w="2826880">
                  <a:extLst>
                    <a:ext uri="{9D8B030D-6E8A-4147-A177-3AD203B41FA5}">
                      <a16:colId xmlns:a16="http://schemas.microsoft.com/office/drawing/2014/main" val="4096673066"/>
                    </a:ext>
                  </a:extLst>
                </a:gridCol>
              </a:tblGrid>
              <a:tr h="182880">
                <a:tc gridSpan="2">
                  <a:txBody>
                    <a:bodyPr/>
                    <a:lstStyle/>
                    <a:p>
                      <a:pPr algn="l" fontAlgn="b"/>
                      <a:r>
                        <a:rPr lang="nl-NL" sz="1100" u="none" strike="noStrike">
                          <a:effectLst/>
                        </a:rPr>
                        <a:t>SDLC 1</a:t>
                      </a:r>
                      <a:endParaRPr lang="nl-NL" sz="1100" b="0" i="0" u="none" strike="noStrike">
                        <a:solidFill>
                          <a:srgbClr val="000000"/>
                        </a:solidFill>
                        <a:effectLst/>
                        <a:latin typeface="Calibri" panose="020F0502020204030204" pitchFamily="34" charset="0"/>
                      </a:endParaRPr>
                    </a:p>
                  </a:txBody>
                  <a:tcPr marL="7620" marR="7620" marT="7620" marB="0" anchor="b"/>
                </a:tc>
                <a:tc hMerge="1">
                  <a:txBody>
                    <a:bodyPr/>
                    <a:lstStyle/>
                    <a:p>
                      <a:endParaRPr lang="nl-NL"/>
                    </a:p>
                  </a:txBody>
                  <a:tcPr/>
                </a:tc>
                <a:tc>
                  <a:txBody>
                    <a:bodyPr/>
                    <a:lstStyle/>
                    <a:p>
                      <a:pPr algn="l" fontAlgn="b"/>
                      <a:endParaRPr lang="nl-NL"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nl-NL"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249171853"/>
                  </a:ext>
                </a:extLst>
              </a:tr>
              <a:tr h="182880">
                <a:tc>
                  <a:txBody>
                    <a:bodyPr/>
                    <a:lstStyle/>
                    <a:p>
                      <a:pPr algn="l" fontAlgn="b"/>
                      <a:endParaRPr lang="nl-NL" sz="1100" b="0" i="0" u="none" strike="noStrike">
                        <a:solidFill>
                          <a:srgbClr val="000000"/>
                        </a:solidFill>
                        <a:effectLst/>
                        <a:latin typeface="Calibri" panose="020F0502020204030204" pitchFamily="34" charset="0"/>
                      </a:endParaRPr>
                    </a:p>
                  </a:txBody>
                  <a:tcPr marL="7620" marR="7620" marT="7620" marB="0" anchor="b"/>
                </a:tc>
                <a:tc gridSpan="3">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nl-NL" sz="1100" u="none" strike="noStrike" dirty="0">
                          <a:effectLst/>
                        </a:rPr>
                        <a:t>classdiagram</a:t>
                      </a:r>
                      <a:endParaRPr lang="nl-NL" sz="1100" b="0" i="0" u="none" strike="noStrike" dirty="0">
                        <a:solidFill>
                          <a:srgbClr val="000000"/>
                        </a:solidFill>
                        <a:effectLst/>
                        <a:latin typeface="Calibri" panose="020F0502020204030204" pitchFamily="34" charset="0"/>
                      </a:endParaRPr>
                    </a:p>
                  </a:txBody>
                  <a:tcPr marL="7620" marR="7620" marT="7620" marB="0" anchor="b"/>
                </a:tc>
                <a:tc hMerge="1">
                  <a:txBody>
                    <a:bodyPr/>
                    <a:lstStyle/>
                    <a:p>
                      <a:endParaRPr lang="nl-NL"/>
                    </a:p>
                  </a:txBody>
                  <a:tcPr/>
                </a:tc>
                <a:tc hMerge="1">
                  <a:txBody>
                    <a:bodyPr/>
                    <a:lstStyle/>
                    <a:p>
                      <a:endParaRPr lang="nl-NL"/>
                    </a:p>
                  </a:txBody>
                  <a:tcPr/>
                </a:tc>
                <a:extLst>
                  <a:ext uri="{0D108BD9-81ED-4DB2-BD59-A6C34878D82A}">
                    <a16:rowId xmlns:a16="http://schemas.microsoft.com/office/drawing/2014/main" val="800653559"/>
                  </a:ext>
                </a:extLst>
              </a:tr>
              <a:tr h="182880">
                <a:tc>
                  <a:txBody>
                    <a:bodyPr/>
                    <a:lstStyle/>
                    <a:p>
                      <a:pPr algn="l" fontAlgn="b"/>
                      <a:endParaRPr lang="nl-NL" sz="1100" b="0" i="0" u="none" strike="noStrike">
                        <a:solidFill>
                          <a:srgbClr val="000000"/>
                        </a:solidFill>
                        <a:effectLst/>
                        <a:latin typeface="Calibri" panose="020F0502020204030204" pitchFamily="34" charset="0"/>
                      </a:endParaRPr>
                    </a:p>
                  </a:txBody>
                  <a:tcPr marL="7620" marR="7620" marT="7620" marB="0" anchor="b"/>
                </a:tc>
                <a:tc gridSpan="3">
                  <a:txBody>
                    <a:bodyPr/>
                    <a:lstStyle/>
                    <a:p>
                      <a:pPr algn="l" fontAlgn="b"/>
                      <a:r>
                        <a:rPr lang="nl-NL" sz="1100" b="0" i="0" u="none" strike="noStrike" dirty="0">
                          <a:solidFill>
                            <a:srgbClr val="000000"/>
                          </a:solidFill>
                          <a:effectLst/>
                          <a:latin typeface="Calibri" panose="020F0502020204030204" pitchFamily="34" charset="0"/>
                        </a:rPr>
                        <a:t>Unit tests</a:t>
                      </a:r>
                    </a:p>
                  </a:txBody>
                  <a:tcPr marL="7620" marR="7620" marT="7620" marB="0" anchor="b"/>
                </a:tc>
                <a:tc hMerge="1">
                  <a:txBody>
                    <a:bodyPr/>
                    <a:lstStyle/>
                    <a:p>
                      <a:endParaRPr lang="nl-NL"/>
                    </a:p>
                  </a:txBody>
                  <a:tcPr/>
                </a:tc>
                <a:tc hMerge="1">
                  <a:txBody>
                    <a:bodyPr/>
                    <a:lstStyle/>
                    <a:p>
                      <a:endParaRPr lang="nl-NL"/>
                    </a:p>
                  </a:txBody>
                  <a:tcPr/>
                </a:tc>
                <a:extLst>
                  <a:ext uri="{0D108BD9-81ED-4DB2-BD59-A6C34878D82A}">
                    <a16:rowId xmlns:a16="http://schemas.microsoft.com/office/drawing/2014/main" val="4259629079"/>
                  </a:ext>
                </a:extLst>
              </a:tr>
              <a:tr h="182880">
                <a:tc>
                  <a:txBody>
                    <a:bodyPr/>
                    <a:lstStyle/>
                    <a:p>
                      <a:pPr algn="l" fontAlgn="b"/>
                      <a:endParaRPr lang="nl-NL"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nl-NL"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nl-NL"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nl-NL"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660944859"/>
                  </a:ext>
                </a:extLst>
              </a:tr>
              <a:tr h="182880">
                <a:tc>
                  <a:txBody>
                    <a:bodyPr/>
                    <a:lstStyle/>
                    <a:p>
                      <a:pPr algn="l" fontAlgn="b"/>
                      <a:endParaRPr lang="nl-NL"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nl-NL"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nl-NL"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nl-NL"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425931996"/>
                  </a:ext>
                </a:extLst>
              </a:tr>
              <a:tr h="182880">
                <a:tc gridSpan="2">
                  <a:txBody>
                    <a:bodyPr/>
                    <a:lstStyle/>
                    <a:p>
                      <a:pPr algn="l" fontAlgn="b"/>
                      <a:r>
                        <a:rPr lang="nl-NL" sz="1100" u="none" strike="noStrike">
                          <a:effectLst/>
                        </a:rPr>
                        <a:t>SDLC 2</a:t>
                      </a:r>
                      <a:endParaRPr lang="nl-NL" sz="1100" b="0" i="0" u="none" strike="noStrike">
                        <a:solidFill>
                          <a:srgbClr val="000000"/>
                        </a:solidFill>
                        <a:effectLst/>
                        <a:latin typeface="Calibri" panose="020F0502020204030204" pitchFamily="34" charset="0"/>
                      </a:endParaRPr>
                    </a:p>
                  </a:txBody>
                  <a:tcPr marL="7620" marR="7620" marT="7620" marB="0" anchor="b"/>
                </a:tc>
                <a:tc hMerge="1">
                  <a:txBody>
                    <a:bodyPr/>
                    <a:lstStyle/>
                    <a:p>
                      <a:endParaRPr lang="nl-NL"/>
                    </a:p>
                  </a:txBody>
                  <a:tcPr/>
                </a:tc>
                <a:tc>
                  <a:txBody>
                    <a:bodyPr/>
                    <a:lstStyle/>
                    <a:p>
                      <a:pPr algn="l" fontAlgn="b"/>
                      <a:endParaRPr lang="nl-NL"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nl-NL"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217669385"/>
                  </a:ext>
                </a:extLst>
              </a:tr>
              <a:tr h="182880">
                <a:tc>
                  <a:txBody>
                    <a:bodyPr/>
                    <a:lstStyle/>
                    <a:p>
                      <a:pPr algn="l" fontAlgn="b"/>
                      <a:endParaRPr lang="nl-NL" sz="1100" b="0" i="0" u="none" strike="noStrike">
                        <a:solidFill>
                          <a:srgbClr val="000000"/>
                        </a:solidFill>
                        <a:effectLst/>
                        <a:latin typeface="Calibri" panose="020F0502020204030204" pitchFamily="34" charset="0"/>
                      </a:endParaRPr>
                    </a:p>
                  </a:txBody>
                  <a:tcPr marL="7620" marR="7620" marT="7620" marB="0" anchor="b"/>
                </a:tc>
                <a:tc gridSpan="3">
                  <a:txBody>
                    <a:bodyPr/>
                    <a:lstStyle/>
                    <a:p>
                      <a:pPr algn="l" fontAlgn="b"/>
                      <a:r>
                        <a:rPr lang="nl-NL" sz="1100" b="0" i="0" u="none" strike="noStrike" dirty="0">
                          <a:solidFill>
                            <a:srgbClr val="000000"/>
                          </a:solidFill>
                          <a:effectLst/>
                          <a:latin typeface="Calibri" panose="020F0502020204030204" pitchFamily="34" charset="0"/>
                        </a:rPr>
                        <a:t>Security (toon aan dat applicaties beveiligd zijn)</a:t>
                      </a:r>
                    </a:p>
                  </a:txBody>
                  <a:tcPr marL="7620" marR="7620" marT="7620" marB="0" anchor="b"/>
                </a:tc>
                <a:tc hMerge="1">
                  <a:txBody>
                    <a:bodyPr/>
                    <a:lstStyle/>
                    <a:p>
                      <a:endParaRPr lang="nl-NL"/>
                    </a:p>
                  </a:txBody>
                  <a:tcPr/>
                </a:tc>
                <a:tc hMerge="1">
                  <a:txBody>
                    <a:bodyPr/>
                    <a:lstStyle/>
                    <a:p>
                      <a:endParaRPr lang="nl-NL"/>
                    </a:p>
                  </a:txBody>
                  <a:tcPr/>
                </a:tc>
                <a:extLst>
                  <a:ext uri="{0D108BD9-81ED-4DB2-BD59-A6C34878D82A}">
                    <a16:rowId xmlns:a16="http://schemas.microsoft.com/office/drawing/2014/main" val="467018716"/>
                  </a:ext>
                </a:extLst>
              </a:tr>
              <a:tr h="182880">
                <a:tc>
                  <a:txBody>
                    <a:bodyPr/>
                    <a:lstStyle/>
                    <a:p>
                      <a:pPr algn="l" fontAlgn="b"/>
                      <a:endParaRPr lang="nl-NL" sz="1100" b="0" i="0" u="none" strike="noStrike">
                        <a:solidFill>
                          <a:srgbClr val="000000"/>
                        </a:solidFill>
                        <a:effectLst/>
                        <a:latin typeface="Calibri" panose="020F0502020204030204" pitchFamily="34" charset="0"/>
                      </a:endParaRPr>
                    </a:p>
                  </a:txBody>
                  <a:tcPr marL="7620" marR="7620" marT="7620" marB="0" anchor="b"/>
                </a:tc>
                <a:tc gridSpan="2">
                  <a:txBody>
                    <a:bodyPr/>
                    <a:lstStyle/>
                    <a:p>
                      <a:pPr algn="l" fontAlgn="b"/>
                      <a:r>
                        <a:rPr lang="nl-NL" sz="1100" u="none" strike="noStrike">
                          <a:effectLst/>
                        </a:rPr>
                        <a:t>unittesting</a:t>
                      </a:r>
                      <a:endParaRPr lang="nl-NL" sz="1100" b="0" i="0" u="none" strike="noStrike">
                        <a:solidFill>
                          <a:srgbClr val="000000"/>
                        </a:solidFill>
                        <a:effectLst/>
                        <a:latin typeface="Calibri" panose="020F0502020204030204" pitchFamily="34" charset="0"/>
                      </a:endParaRPr>
                    </a:p>
                  </a:txBody>
                  <a:tcPr marL="7620" marR="7620" marT="7620" marB="0" anchor="b"/>
                </a:tc>
                <a:tc hMerge="1">
                  <a:txBody>
                    <a:bodyPr/>
                    <a:lstStyle/>
                    <a:p>
                      <a:endParaRPr lang="nl-NL"/>
                    </a:p>
                  </a:txBody>
                  <a:tcPr/>
                </a:tc>
                <a:tc>
                  <a:txBody>
                    <a:bodyPr/>
                    <a:lstStyle/>
                    <a:p>
                      <a:pPr algn="l" fontAlgn="b"/>
                      <a:endParaRPr lang="nl-NL"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792723368"/>
                  </a:ext>
                </a:extLst>
              </a:tr>
            </a:tbl>
          </a:graphicData>
        </a:graphic>
      </p:graphicFrame>
    </p:spTree>
    <p:extLst>
      <p:ext uri="{BB962C8B-B14F-4D97-AF65-F5344CB8AC3E}">
        <p14:creationId xmlns:p14="http://schemas.microsoft.com/office/powerpoint/2010/main" val="34818038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nl-NL" dirty="0">
                <a:latin typeface="Trebuchet MS"/>
              </a:rPr>
              <a:t>Project 4</a:t>
            </a:r>
          </a:p>
        </p:txBody>
      </p:sp>
      <p:sp>
        <p:nvSpPr>
          <p:cNvPr id="10" name="Text Placeholder 9"/>
          <p:cNvSpPr>
            <a:spLocks noGrp="1"/>
          </p:cNvSpPr>
          <p:nvPr>
            <p:ph type="body" sz="quarter" idx="10"/>
          </p:nvPr>
        </p:nvSpPr>
        <p:spPr/>
        <p:txBody>
          <a:bodyPr/>
          <a:lstStyle/>
          <a:p>
            <a:r>
              <a:rPr lang="nl-NL" dirty="0" err="1"/>
              <a:t>Userstories</a:t>
            </a:r>
            <a:r>
              <a:rPr lang="nl-NL" dirty="0"/>
              <a:t> Beheerder</a:t>
            </a:r>
          </a:p>
        </p:txBody>
      </p:sp>
      <p:graphicFrame>
        <p:nvGraphicFramePr>
          <p:cNvPr id="4" name="Tabel 3"/>
          <p:cNvGraphicFramePr>
            <a:graphicFrameLocks noGrp="1"/>
          </p:cNvGraphicFramePr>
          <p:nvPr/>
        </p:nvGraphicFramePr>
        <p:xfrm>
          <a:off x="313200" y="1047182"/>
          <a:ext cx="8496000" cy="3581596"/>
        </p:xfrm>
        <a:graphic>
          <a:graphicData uri="http://schemas.openxmlformats.org/drawingml/2006/table">
            <a:tbl>
              <a:tblPr firstRow="1" bandRow="1">
                <a:tableStyleId>{C083E6E3-FA7D-4D7B-A595-EF9225AFEA82}</a:tableStyleId>
              </a:tblPr>
              <a:tblGrid>
                <a:gridCol w="7787192">
                  <a:extLst>
                    <a:ext uri="{9D8B030D-6E8A-4147-A177-3AD203B41FA5}">
                      <a16:colId xmlns:a16="http://schemas.microsoft.com/office/drawing/2014/main" val="3121929050"/>
                    </a:ext>
                  </a:extLst>
                </a:gridCol>
                <a:gridCol w="708808">
                  <a:extLst>
                    <a:ext uri="{9D8B030D-6E8A-4147-A177-3AD203B41FA5}">
                      <a16:colId xmlns:a16="http://schemas.microsoft.com/office/drawing/2014/main" val="2115763586"/>
                    </a:ext>
                  </a:extLst>
                </a:gridCol>
              </a:tblGrid>
              <a:tr h="233931">
                <a:tc>
                  <a:txBody>
                    <a:bodyPr/>
                    <a:lstStyle/>
                    <a:p>
                      <a:pPr algn="l" fontAlgn="ctr"/>
                      <a:r>
                        <a:rPr lang="nl-NL" sz="1600" dirty="0"/>
                        <a:t>Must Have</a:t>
                      </a:r>
                      <a:endParaRPr lang="nl-NL" sz="1600" b="0" i="0" u="none" strike="noStrike" dirty="0">
                        <a:solidFill>
                          <a:srgbClr val="000000"/>
                        </a:solidFill>
                        <a:effectLst/>
                        <a:latin typeface="Calibri" panose="020F0502020204030204" pitchFamily="34" charset="0"/>
                      </a:endParaRPr>
                    </a:p>
                  </a:txBody>
                  <a:tcPr marL="7620" marR="7620" marT="7620" marB="0" anchor="ctr"/>
                </a:tc>
                <a:tc>
                  <a:txBody>
                    <a:bodyPr/>
                    <a:lstStyle/>
                    <a:p>
                      <a:endParaRPr lang="nl-NL" sz="1200" dirty="0"/>
                    </a:p>
                  </a:txBody>
                  <a:tcPr/>
                </a:tc>
                <a:extLst>
                  <a:ext uri="{0D108BD9-81ED-4DB2-BD59-A6C34878D82A}">
                    <a16:rowId xmlns:a16="http://schemas.microsoft.com/office/drawing/2014/main" val="4187440969"/>
                  </a:ext>
                </a:extLst>
              </a:tr>
              <a:tr h="233931">
                <a:tc>
                  <a:txBody>
                    <a:bodyPr/>
                    <a:lstStyle/>
                    <a:p>
                      <a:pPr algn="l" fontAlgn="ctr"/>
                      <a:r>
                        <a:rPr lang="nl-NL" sz="1100" u="none" strike="noStrike" dirty="0">
                          <a:effectLst/>
                        </a:rPr>
                        <a:t>Als beheerder wil ik een overzicht zien van alle oefeningen.</a:t>
                      </a:r>
                      <a:endParaRPr lang="nl-NL" sz="1100" b="0" i="0" u="none" strike="noStrike" dirty="0">
                        <a:solidFill>
                          <a:srgbClr val="000000"/>
                        </a:solidFill>
                        <a:effectLst/>
                        <a:latin typeface="Calibri" panose="020F0502020204030204" pitchFamily="34" charset="0"/>
                      </a:endParaRPr>
                    </a:p>
                  </a:txBody>
                  <a:tcPr marL="7620" marR="7620" marT="7620" marB="0" anchor="ctr"/>
                </a:tc>
                <a:tc>
                  <a:txBody>
                    <a:bodyPr/>
                    <a:lstStyle/>
                    <a:p>
                      <a:endParaRPr lang="nl-NL" sz="1200" dirty="0"/>
                    </a:p>
                  </a:txBody>
                  <a:tcPr/>
                </a:tc>
                <a:extLst>
                  <a:ext uri="{0D108BD9-81ED-4DB2-BD59-A6C34878D82A}">
                    <a16:rowId xmlns:a16="http://schemas.microsoft.com/office/drawing/2014/main" val="4227879774"/>
                  </a:ext>
                </a:extLst>
              </a:tr>
              <a:tr h="327856">
                <a:tc>
                  <a:txBody>
                    <a:bodyPr/>
                    <a:lstStyle/>
                    <a:p>
                      <a:pPr algn="l" fontAlgn="ctr"/>
                      <a:r>
                        <a:rPr lang="nl-NL" sz="1100" u="none" strike="noStrike" dirty="0">
                          <a:effectLst/>
                        </a:rPr>
                        <a:t>Als beheerder wil ik in de oefeningenlijst een knop “bewerken”, zodat ik een oefening kan kiezen om te bewerken.</a:t>
                      </a:r>
                      <a:endParaRPr lang="nl-NL" sz="1100" b="0" i="0" u="none" strike="noStrike" dirty="0">
                        <a:solidFill>
                          <a:srgbClr val="000000"/>
                        </a:solidFill>
                        <a:effectLst/>
                        <a:latin typeface="Calibri" panose="020F0502020204030204" pitchFamily="34" charset="0"/>
                      </a:endParaRPr>
                    </a:p>
                  </a:txBody>
                  <a:tcPr marL="7620" marR="7620" marT="762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nl-NL" sz="1200" dirty="0"/>
                    </a:p>
                  </a:txBody>
                  <a:tcPr/>
                </a:tc>
                <a:extLst>
                  <a:ext uri="{0D108BD9-81ED-4DB2-BD59-A6C34878D82A}">
                    <a16:rowId xmlns:a16="http://schemas.microsoft.com/office/drawing/2014/main" val="4231540143"/>
                  </a:ext>
                </a:extLst>
              </a:tr>
              <a:tr h="233931">
                <a:tc>
                  <a:txBody>
                    <a:bodyPr/>
                    <a:lstStyle/>
                    <a:p>
                      <a:pPr algn="l" fontAlgn="ctr"/>
                      <a:r>
                        <a:rPr lang="nl-NL" sz="1100" u="none" strike="noStrike" dirty="0">
                          <a:effectLst/>
                        </a:rPr>
                        <a:t>Als beheerder wil ik in de oefeningenlijst een knop zodat ik een oefening kan verwijderen.</a:t>
                      </a:r>
                      <a:endParaRPr lang="nl-NL" sz="1100" b="0" i="0" u="none" strike="noStrike" dirty="0">
                        <a:solidFill>
                          <a:srgbClr val="000000"/>
                        </a:solidFill>
                        <a:effectLst/>
                        <a:latin typeface="Calibri" panose="020F0502020204030204" pitchFamily="34" charset="0"/>
                      </a:endParaRPr>
                    </a:p>
                  </a:txBody>
                  <a:tcPr marL="7620" marR="7620" marT="762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nl-NL" sz="1200" dirty="0"/>
                    </a:p>
                  </a:txBody>
                  <a:tcPr/>
                </a:tc>
                <a:extLst>
                  <a:ext uri="{0D108BD9-81ED-4DB2-BD59-A6C34878D82A}">
                    <a16:rowId xmlns:a16="http://schemas.microsoft.com/office/drawing/2014/main" val="2833172260"/>
                  </a:ext>
                </a:extLst>
              </a:tr>
              <a:tr h="233931">
                <a:tc>
                  <a:txBody>
                    <a:bodyPr/>
                    <a:lstStyle/>
                    <a:p>
                      <a:pPr algn="l" fontAlgn="ctr"/>
                      <a:r>
                        <a:rPr lang="nl-NL" sz="1100" u="none" strike="noStrike" dirty="0">
                          <a:effectLst/>
                        </a:rPr>
                        <a:t>Als beheerder wil ik, nadat ik een oefening heb gekozen, de oefening kunnen aanpassen. De oefening bestaat uit een titel (naam van de oefening), een Nederlandstalige instructie(uitgebreide beschrijving) en een vertaling van de instructie in het Engels. De oefeningen lijst is elders in dit document toegevoegd. De instructies moeten zelf aangemaakt worden.</a:t>
                      </a:r>
                      <a:endParaRPr lang="nl-NL" sz="1100" b="0" i="0" u="none" strike="noStrike" dirty="0">
                        <a:solidFill>
                          <a:srgbClr val="000000"/>
                        </a:solidFill>
                        <a:effectLst/>
                        <a:latin typeface="Calibri" panose="020F0502020204030204" pitchFamily="34" charset="0"/>
                      </a:endParaRPr>
                    </a:p>
                  </a:txBody>
                  <a:tcPr marL="7620" marR="7620" marT="762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nl-NL" sz="1200" dirty="0"/>
                    </a:p>
                  </a:txBody>
                  <a:tcPr/>
                </a:tc>
                <a:extLst>
                  <a:ext uri="{0D108BD9-81ED-4DB2-BD59-A6C34878D82A}">
                    <a16:rowId xmlns:a16="http://schemas.microsoft.com/office/drawing/2014/main" val="2118061505"/>
                  </a:ext>
                </a:extLst>
              </a:tr>
              <a:tr h="233931">
                <a:tc>
                  <a:txBody>
                    <a:bodyPr/>
                    <a:lstStyle/>
                    <a:p>
                      <a:pPr algn="l" fontAlgn="ctr"/>
                      <a:r>
                        <a:rPr lang="nl-NL" sz="1100" u="none" strike="noStrike" dirty="0">
                          <a:effectLst/>
                        </a:rPr>
                        <a:t>Als beheerder wil ik boven aan de oefeningenlijst een knop zodat ik een nieuwe oefening kan toevoegen.</a:t>
                      </a:r>
                      <a:endParaRPr lang="nl-NL" sz="1100" b="0" i="0" u="none" strike="noStrike" dirty="0">
                        <a:solidFill>
                          <a:srgbClr val="000000"/>
                        </a:solidFill>
                        <a:effectLst/>
                        <a:latin typeface="Calibri" panose="020F0502020204030204" pitchFamily="34" charset="0"/>
                      </a:endParaRPr>
                    </a:p>
                  </a:txBody>
                  <a:tcPr marL="7620" marR="7620" marT="762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nl-NL" sz="1200" dirty="0"/>
                    </a:p>
                  </a:txBody>
                  <a:tcPr/>
                </a:tc>
                <a:extLst>
                  <a:ext uri="{0D108BD9-81ED-4DB2-BD59-A6C34878D82A}">
                    <a16:rowId xmlns:a16="http://schemas.microsoft.com/office/drawing/2014/main" val="1127699834"/>
                  </a:ext>
                </a:extLst>
              </a:tr>
              <a:tr h="233931">
                <a:tc>
                  <a:txBody>
                    <a:bodyPr/>
                    <a:lstStyle/>
                    <a:p>
                      <a:pPr algn="l" fontAlgn="ctr"/>
                      <a:r>
                        <a:rPr lang="nl-NL" sz="1100" u="none" strike="noStrike" dirty="0">
                          <a:effectLst/>
                        </a:rPr>
                        <a:t>Als beheerder wil ik een overzicht van alle gebruikers.</a:t>
                      </a:r>
                      <a:endParaRPr lang="nl-NL" sz="1100" b="0" i="0" u="none" strike="noStrike" dirty="0">
                        <a:solidFill>
                          <a:srgbClr val="000000"/>
                        </a:solidFill>
                        <a:effectLst/>
                        <a:latin typeface="Calibri" panose="020F0502020204030204" pitchFamily="34" charset="0"/>
                      </a:endParaRPr>
                    </a:p>
                  </a:txBody>
                  <a:tcPr marL="7620" marR="7620" marT="762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nl-NL" sz="1200" dirty="0"/>
                    </a:p>
                  </a:txBody>
                  <a:tcPr/>
                </a:tc>
                <a:extLst>
                  <a:ext uri="{0D108BD9-81ED-4DB2-BD59-A6C34878D82A}">
                    <a16:rowId xmlns:a16="http://schemas.microsoft.com/office/drawing/2014/main" val="2401115780"/>
                  </a:ext>
                </a:extLst>
              </a:tr>
              <a:tr h="233931">
                <a:tc>
                  <a:txBody>
                    <a:bodyPr/>
                    <a:lstStyle/>
                    <a:p>
                      <a:pPr algn="l" fontAlgn="ctr"/>
                      <a:r>
                        <a:rPr lang="nl-NL" sz="1100" u="none" strike="noStrike" dirty="0">
                          <a:effectLst/>
                        </a:rPr>
                        <a:t>Als beheerder wil ik in de gebruikerslijst een knop “bewerken” zodat ik een gebruiker kan kiezen om te bewerken.</a:t>
                      </a:r>
                      <a:endParaRPr lang="nl-NL" sz="1100" b="0" i="0" u="none" strike="noStrike" dirty="0">
                        <a:solidFill>
                          <a:srgbClr val="000000"/>
                        </a:solidFill>
                        <a:effectLst/>
                        <a:latin typeface="Calibri" panose="020F0502020204030204" pitchFamily="34" charset="0"/>
                      </a:endParaRPr>
                    </a:p>
                  </a:txBody>
                  <a:tcPr marL="7620" marR="7620" marT="762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nl-NL" sz="1200" dirty="0"/>
                    </a:p>
                  </a:txBody>
                  <a:tcPr/>
                </a:tc>
                <a:extLst>
                  <a:ext uri="{0D108BD9-81ED-4DB2-BD59-A6C34878D82A}">
                    <a16:rowId xmlns:a16="http://schemas.microsoft.com/office/drawing/2014/main" val="1376783263"/>
                  </a:ext>
                </a:extLst>
              </a:tr>
              <a:tr h="233931">
                <a:tc>
                  <a:txBody>
                    <a:bodyPr/>
                    <a:lstStyle/>
                    <a:p>
                      <a:pPr algn="l" fontAlgn="ctr"/>
                      <a:r>
                        <a:rPr lang="nl-NL" sz="1100" u="none" strike="noStrike" dirty="0">
                          <a:effectLst/>
                        </a:rPr>
                        <a:t>Als beheerder wil ik in de gebruikerslijst een knop zodat ik een gebruiker kan verwijderen.</a:t>
                      </a:r>
                      <a:endParaRPr lang="nl-NL" sz="1100" b="0" i="0" u="none" strike="noStrike" dirty="0">
                        <a:solidFill>
                          <a:srgbClr val="000000"/>
                        </a:solidFill>
                        <a:effectLst/>
                        <a:latin typeface="Calibri" panose="020F0502020204030204" pitchFamily="34" charset="0"/>
                      </a:endParaRPr>
                    </a:p>
                  </a:txBody>
                  <a:tcPr marL="7620" marR="7620" marT="762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nl-NL" sz="1200" dirty="0"/>
                    </a:p>
                  </a:txBody>
                  <a:tcPr/>
                </a:tc>
                <a:extLst>
                  <a:ext uri="{0D108BD9-81ED-4DB2-BD59-A6C34878D82A}">
                    <a16:rowId xmlns:a16="http://schemas.microsoft.com/office/drawing/2014/main" val="3005477920"/>
                  </a:ext>
                </a:extLst>
              </a:tr>
              <a:tr h="233931">
                <a:tc>
                  <a:txBody>
                    <a:bodyPr/>
                    <a:lstStyle/>
                    <a:p>
                      <a:pPr algn="l" fontAlgn="ctr"/>
                      <a:r>
                        <a:rPr lang="nl-NL" sz="1100" u="none" strike="noStrike" dirty="0">
                          <a:effectLst/>
                        </a:rPr>
                        <a:t>Als beheerder wil ik, nadat ik een gebruiker heb gekozen, de gebruiker kunnen aanpassen</a:t>
                      </a:r>
                      <a:r>
                        <a:rPr lang="nl-NL" sz="1100" u="none" strike="noStrike" baseline="0" dirty="0">
                          <a:effectLst/>
                        </a:rPr>
                        <a:t>.</a:t>
                      </a:r>
                      <a:endParaRPr lang="nl-NL" sz="1100" b="0" i="0" u="none" strike="noStrike" dirty="0">
                        <a:solidFill>
                          <a:srgbClr val="000000"/>
                        </a:solidFill>
                        <a:effectLst/>
                        <a:latin typeface="Calibri" panose="020F0502020204030204" pitchFamily="34" charset="0"/>
                      </a:endParaRPr>
                    </a:p>
                  </a:txBody>
                  <a:tcPr marL="7620" marR="7620" marT="7620" marB="0" anchor="ctr"/>
                </a:tc>
                <a:tc>
                  <a:txBody>
                    <a:bodyPr/>
                    <a:lstStyle/>
                    <a:p>
                      <a:endParaRPr lang="nl-NL" sz="1200" dirty="0"/>
                    </a:p>
                  </a:txBody>
                  <a:tcPr/>
                </a:tc>
                <a:extLst>
                  <a:ext uri="{0D108BD9-81ED-4DB2-BD59-A6C34878D82A}">
                    <a16:rowId xmlns:a16="http://schemas.microsoft.com/office/drawing/2014/main" val="1816503760"/>
                  </a:ext>
                </a:extLst>
              </a:tr>
              <a:tr h="233931">
                <a:tc>
                  <a:txBody>
                    <a:bodyPr/>
                    <a:lstStyle/>
                    <a:p>
                      <a:pPr algn="l" fontAlgn="ctr"/>
                      <a:r>
                        <a:rPr lang="nl-NL" sz="1100" u="none" strike="noStrike" dirty="0">
                          <a:effectLst/>
                        </a:rPr>
                        <a:t>Als beheerder wil ik boven aan de gebruikerslijst een knop zodat ik een nieuwe gebruiker kan toevoegen.</a:t>
                      </a:r>
                      <a:endParaRPr lang="nl-NL" sz="1100" b="0" i="0" u="none" strike="noStrike" dirty="0">
                        <a:solidFill>
                          <a:srgbClr val="000000"/>
                        </a:solidFill>
                        <a:effectLst/>
                        <a:latin typeface="Calibri" panose="020F0502020204030204" pitchFamily="34" charset="0"/>
                      </a:endParaRPr>
                    </a:p>
                  </a:txBody>
                  <a:tcPr marL="7620" marR="7620" marT="7620" marB="0" anchor="ctr"/>
                </a:tc>
                <a:tc>
                  <a:txBody>
                    <a:bodyPr/>
                    <a:lstStyle/>
                    <a:p>
                      <a:endParaRPr lang="nl-NL" sz="1200" dirty="0"/>
                    </a:p>
                  </a:txBody>
                  <a:tcPr/>
                </a:tc>
                <a:extLst>
                  <a:ext uri="{0D108BD9-81ED-4DB2-BD59-A6C34878D82A}">
                    <a16:rowId xmlns:a16="http://schemas.microsoft.com/office/drawing/2014/main" val="1022006172"/>
                  </a:ext>
                </a:extLst>
              </a:tr>
              <a:tr h="233931">
                <a:tc>
                  <a:txBody>
                    <a:bodyPr/>
                    <a:lstStyle/>
                    <a:p>
                      <a:pPr algn="l" fontAlgn="ctr"/>
                      <a:r>
                        <a:rPr lang="nl-NL" sz="1100" u="none" strike="noStrike" dirty="0">
                          <a:effectLst/>
                        </a:rPr>
                        <a:t>Als beheerder wil ik een menu zodat ik de bovenstaande opties allemaal kan uitvoeren.</a:t>
                      </a:r>
                      <a:endParaRPr lang="nl-NL" sz="1100" b="0" i="0" u="none" strike="noStrike" dirty="0">
                        <a:solidFill>
                          <a:srgbClr val="000000"/>
                        </a:solidFill>
                        <a:effectLst/>
                        <a:latin typeface="Calibri" panose="020F0502020204030204" pitchFamily="34" charset="0"/>
                      </a:endParaRPr>
                    </a:p>
                  </a:txBody>
                  <a:tcPr marL="7620" marR="7620" marT="7620" marB="0" anchor="ctr"/>
                </a:tc>
                <a:tc>
                  <a:txBody>
                    <a:bodyPr/>
                    <a:lstStyle/>
                    <a:p>
                      <a:endParaRPr lang="nl-NL" sz="1200" dirty="0"/>
                    </a:p>
                  </a:txBody>
                  <a:tcPr/>
                </a:tc>
                <a:extLst>
                  <a:ext uri="{0D108BD9-81ED-4DB2-BD59-A6C34878D82A}">
                    <a16:rowId xmlns:a16="http://schemas.microsoft.com/office/drawing/2014/main" val="1876107999"/>
                  </a:ext>
                </a:extLst>
              </a:tr>
            </a:tbl>
          </a:graphicData>
        </a:graphic>
      </p:graphicFrame>
      <p:sp>
        <p:nvSpPr>
          <p:cNvPr id="5" name="Rechthoek 4"/>
          <p:cNvSpPr/>
          <p:nvPr/>
        </p:nvSpPr>
        <p:spPr>
          <a:xfrm>
            <a:off x="179512" y="4644163"/>
            <a:ext cx="3615092" cy="261610"/>
          </a:xfrm>
          <a:prstGeom prst="rect">
            <a:avLst/>
          </a:prstGeom>
        </p:spPr>
        <p:txBody>
          <a:bodyPr wrap="none">
            <a:spAutoFit/>
          </a:bodyPr>
          <a:lstStyle/>
          <a:p>
            <a:r>
              <a:rPr lang="nl-NL" sz="1100" dirty="0">
                <a:solidFill>
                  <a:srgbClr val="FF0000"/>
                </a:solidFill>
              </a:rPr>
              <a:t>* Kies de omgeving waarvoor jij studiepunten moet inhalen.</a:t>
            </a:r>
          </a:p>
        </p:txBody>
      </p:sp>
    </p:spTree>
    <p:extLst>
      <p:ext uri="{BB962C8B-B14F-4D97-AF65-F5344CB8AC3E}">
        <p14:creationId xmlns:p14="http://schemas.microsoft.com/office/powerpoint/2010/main" val="39799617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nl-NL" dirty="0">
                <a:latin typeface="Trebuchet MS"/>
              </a:rPr>
              <a:t>Project 4</a:t>
            </a:r>
          </a:p>
        </p:txBody>
      </p:sp>
      <p:sp>
        <p:nvSpPr>
          <p:cNvPr id="10" name="Text Placeholder 9"/>
          <p:cNvSpPr>
            <a:spLocks noGrp="1"/>
          </p:cNvSpPr>
          <p:nvPr>
            <p:ph type="body" sz="quarter" idx="10"/>
          </p:nvPr>
        </p:nvSpPr>
        <p:spPr/>
        <p:txBody>
          <a:bodyPr/>
          <a:lstStyle/>
          <a:p>
            <a:r>
              <a:rPr lang="nl-NL" dirty="0" err="1"/>
              <a:t>Userstories</a:t>
            </a:r>
            <a:r>
              <a:rPr lang="nl-NL" dirty="0"/>
              <a:t> Beheerder</a:t>
            </a:r>
          </a:p>
        </p:txBody>
      </p:sp>
      <p:graphicFrame>
        <p:nvGraphicFramePr>
          <p:cNvPr id="4" name="Tabel 3"/>
          <p:cNvGraphicFramePr>
            <a:graphicFrameLocks noGrp="1"/>
          </p:cNvGraphicFramePr>
          <p:nvPr/>
        </p:nvGraphicFramePr>
        <p:xfrm>
          <a:off x="313200" y="1047182"/>
          <a:ext cx="8496000" cy="3413956"/>
        </p:xfrm>
        <a:graphic>
          <a:graphicData uri="http://schemas.openxmlformats.org/drawingml/2006/table">
            <a:tbl>
              <a:tblPr firstRow="1" bandRow="1">
                <a:tableStyleId>{C083E6E3-FA7D-4D7B-A595-EF9225AFEA82}</a:tableStyleId>
              </a:tblPr>
              <a:tblGrid>
                <a:gridCol w="7787192">
                  <a:extLst>
                    <a:ext uri="{9D8B030D-6E8A-4147-A177-3AD203B41FA5}">
                      <a16:colId xmlns:a16="http://schemas.microsoft.com/office/drawing/2014/main" val="3121929050"/>
                    </a:ext>
                  </a:extLst>
                </a:gridCol>
                <a:gridCol w="708808">
                  <a:extLst>
                    <a:ext uri="{9D8B030D-6E8A-4147-A177-3AD203B41FA5}">
                      <a16:colId xmlns:a16="http://schemas.microsoft.com/office/drawing/2014/main" val="2115763586"/>
                    </a:ext>
                  </a:extLst>
                </a:gridCol>
              </a:tblGrid>
              <a:tr h="233931">
                <a:tc>
                  <a:txBody>
                    <a:bodyPr/>
                    <a:lstStyle/>
                    <a:p>
                      <a:pPr algn="l" fontAlgn="ctr"/>
                      <a:r>
                        <a:rPr lang="nl-NL" sz="1600" b="0" i="0" u="none" strike="noStrike" dirty="0" err="1">
                          <a:solidFill>
                            <a:srgbClr val="000000"/>
                          </a:solidFill>
                          <a:effectLst/>
                          <a:latin typeface="Calibri" panose="020F0502020204030204" pitchFamily="34" charset="0"/>
                        </a:rPr>
                        <a:t>Should</a:t>
                      </a:r>
                      <a:r>
                        <a:rPr lang="nl-NL" sz="1600" b="0" i="0" u="none" strike="noStrike" dirty="0">
                          <a:solidFill>
                            <a:srgbClr val="000000"/>
                          </a:solidFill>
                          <a:effectLst/>
                          <a:latin typeface="Calibri" panose="020F0502020204030204" pitchFamily="34" charset="0"/>
                        </a:rPr>
                        <a:t>:</a:t>
                      </a:r>
                    </a:p>
                  </a:txBody>
                  <a:tcPr marL="7620" marR="7620" marT="7620" marB="0" anchor="ctr"/>
                </a:tc>
                <a:tc>
                  <a:txBody>
                    <a:bodyPr/>
                    <a:lstStyle/>
                    <a:p>
                      <a:endParaRPr lang="nl-NL" sz="1200" dirty="0"/>
                    </a:p>
                  </a:txBody>
                  <a:tcPr/>
                </a:tc>
                <a:extLst>
                  <a:ext uri="{0D108BD9-81ED-4DB2-BD59-A6C34878D82A}">
                    <a16:rowId xmlns:a16="http://schemas.microsoft.com/office/drawing/2014/main" val="4187440969"/>
                  </a:ext>
                </a:extLst>
              </a:tr>
              <a:tr h="233931">
                <a:tc>
                  <a:txBody>
                    <a:bodyPr/>
                    <a:lstStyle/>
                    <a:p>
                      <a:pPr algn="l" fontAlgn="ctr"/>
                      <a:r>
                        <a:rPr lang="nl-NL" sz="1100" b="0" i="0" u="none" strike="noStrike" dirty="0">
                          <a:solidFill>
                            <a:srgbClr val="000000"/>
                          </a:solidFill>
                          <a:effectLst/>
                          <a:latin typeface="Calibri" panose="020F0502020204030204" pitchFamily="34" charset="0"/>
                        </a:rPr>
                        <a:t>Als beheerder wil ik een overzicht van alle prestaties per gebruiker.</a:t>
                      </a:r>
                    </a:p>
                  </a:txBody>
                  <a:tcPr marL="7620" marR="7620" marT="7620" marB="0" anchor="ctr"/>
                </a:tc>
                <a:tc>
                  <a:txBody>
                    <a:bodyPr/>
                    <a:lstStyle/>
                    <a:p>
                      <a:endParaRPr lang="nl-NL" sz="1200" dirty="0"/>
                    </a:p>
                  </a:txBody>
                  <a:tcPr/>
                </a:tc>
                <a:extLst>
                  <a:ext uri="{0D108BD9-81ED-4DB2-BD59-A6C34878D82A}">
                    <a16:rowId xmlns:a16="http://schemas.microsoft.com/office/drawing/2014/main" val="4227879774"/>
                  </a:ext>
                </a:extLst>
              </a:tr>
              <a:tr h="327856">
                <a:tc>
                  <a:txBody>
                    <a:bodyPr/>
                    <a:lstStyle/>
                    <a:p>
                      <a:pPr algn="l" fontAlgn="ctr"/>
                      <a:endParaRPr lang="nl-NL" sz="1100" b="0" i="0" u="none" strike="noStrike" dirty="0">
                        <a:solidFill>
                          <a:srgbClr val="000000"/>
                        </a:solidFill>
                        <a:effectLst/>
                        <a:latin typeface="Calibri" panose="020F0502020204030204" pitchFamily="34" charset="0"/>
                      </a:endParaRPr>
                    </a:p>
                  </a:txBody>
                  <a:tcPr marL="7620" marR="7620" marT="762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nl-NL" sz="1200" dirty="0"/>
                    </a:p>
                  </a:txBody>
                  <a:tcPr/>
                </a:tc>
                <a:extLst>
                  <a:ext uri="{0D108BD9-81ED-4DB2-BD59-A6C34878D82A}">
                    <a16:rowId xmlns:a16="http://schemas.microsoft.com/office/drawing/2014/main" val="4231540143"/>
                  </a:ext>
                </a:extLst>
              </a:tr>
              <a:tr h="233931">
                <a:tc>
                  <a:txBody>
                    <a:bodyPr/>
                    <a:lstStyle/>
                    <a:p>
                      <a:pPr algn="l" fontAlgn="ctr"/>
                      <a:r>
                        <a:rPr lang="nl-NL" sz="1600" b="0" i="0" u="none" strike="noStrike" dirty="0" err="1">
                          <a:solidFill>
                            <a:srgbClr val="000000"/>
                          </a:solidFill>
                          <a:effectLst/>
                          <a:latin typeface="Calibri" panose="020F0502020204030204" pitchFamily="34" charset="0"/>
                        </a:rPr>
                        <a:t>Could</a:t>
                      </a:r>
                      <a:r>
                        <a:rPr lang="nl-NL" sz="1600" b="0" i="0" u="none" strike="noStrike" dirty="0">
                          <a:solidFill>
                            <a:srgbClr val="000000"/>
                          </a:solidFill>
                          <a:effectLst/>
                          <a:latin typeface="Calibri" panose="020F0502020204030204" pitchFamily="34" charset="0"/>
                        </a:rPr>
                        <a:t>:</a:t>
                      </a:r>
                    </a:p>
                  </a:txBody>
                  <a:tcPr marL="7620" marR="7620" marT="762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nl-NL" sz="1200" dirty="0"/>
                    </a:p>
                  </a:txBody>
                  <a:tcPr/>
                </a:tc>
                <a:extLst>
                  <a:ext uri="{0D108BD9-81ED-4DB2-BD59-A6C34878D82A}">
                    <a16:rowId xmlns:a16="http://schemas.microsoft.com/office/drawing/2014/main" val="2833172260"/>
                  </a:ext>
                </a:extLst>
              </a:tr>
              <a:tr h="233931">
                <a:tc>
                  <a:txBody>
                    <a:bodyPr/>
                    <a:lstStyle/>
                    <a:p>
                      <a:pPr algn="l" fontAlgn="ctr"/>
                      <a:r>
                        <a:rPr lang="nl-NL" sz="1100" b="0" i="0" u="none" strike="noStrike" dirty="0">
                          <a:solidFill>
                            <a:srgbClr val="000000"/>
                          </a:solidFill>
                          <a:effectLst/>
                          <a:latin typeface="Calibri" panose="020F0502020204030204" pitchFamily="34" charset="0"/>
                        </a:rPr>
                        <a:t>Als beheerder wil ik bij de oefeningen een knop waarmee ik een QR-code kan aanmaken en printen. De QR-code is bedoeld voor gebruikers om meteen naar de oefening te springen.</a:t>
                      </a:r>
                    </a:p>
                  </a:txBody>
                  <a:tcPr marL="7620" marR="7620" marT="762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nl-NL" sz="1200" dirty="0"/>
                    </a:p>
                  </a:txBody>
                  <a:tcPr/>
                </a:tc>
                <a:extLst>
                  <a:ext uri="{0D108BD9-81ED-4DB2-BD59-A6C34878D82A}">
                    <a16:rowId xmlns:a16="http://schemas.microsoft.com/office/drawing/2014/main" val="2118061505"/>
                  </a:ext>
                </a:extLst>
              </a:tr>
              <a:tr h="233931">
                <a:tc>
                  <a:txBody>
                    <a:bodyPr/>
                    <a:lstStyle/>
                    <a:p>
                      <a:pPr algn="l" fontAlgn="ctr"/>
                      <a:endParaRPr lang="nl-NL" sz="1100" b="0" i="0" u="none" strike="noStrike" dirty="0">
                        <a:solidFill>
                          <a:srgbClr val="000000"/>
                        </a:solidFill>
                        <a:effectLst/>
                        <a:latin typeface="Calibri" panose="020F0502020204030204" pitchFamily="34" charset="0"/>
                      </a:endParaRPr>
                    </a:p>
                  </a:txBody>
                  <a:tcPr marL="7620" marR="7620" marT="762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nl-NL" sz="1200" dirty="0"/>
                    </a:p>
                  </a:txBody>
                  <a:tcPr/>
                </a:tc>
                <a:extLst>
                  <a:ext uri="{0D108BD9-81ED-4DB2-BD59-A6C34878D82A}">
                    <a16:rowId xmlns:a16="http://schemas.microsoft.com/office/drawing/2014/main" val="1127699834"/>
                  </a:ext>
                </a:extLst>
              </a:tr>
              <a:tr h="233931">
                <a:tc>
                  <a:txBody>
                    <a:bodyPr/>
                    <a:lstStyle/>
                    <a:p>
                      <a:pPr algn="l" fontAlgn="ctr"/>
                      <a:r>
                        <a:rPr lang="nl-NL" sz="1600" b="0" i="0" u="none" strike="noStrike" dirty="0" err="1">
                          <a:solidFill>
                            <a:srgbClr val="000000"/>
                          </a:solidFill>
                          <a:effectLst/>
                          <a:latin typeface="Calibri" panose="020F0502020204030204" pitchFamily="34" charset="0"/>
                        </a:rPr>
                        <a:t>Won’t</a:t>
                      </a:r>
                      <a:r>
                        <a:rPr lang="nl-NL" sz="1600" b="0" i="0" u="none" strike="noStrike" dirty="0">
                          <a:solidFill>
                            <a:srgbClr val="000000"/>
                          </a:solidFill>
                          <a:effectLst/>
                          <a:latin typeface="Calibri" panose="020F0502020204030204" pitchFamily="34" charset="0"/>
                        </a:rPr>
                        <a:t> have:</a:t>
                      </a:r>
                    </a:p>
                  </a:txBody>
                  <a:tcPr marL="7620" marR="7620" marT="762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nl-NL" sz="1200" dirty="0"/>
                    </a:p>
                  </a:txBody>
                  <a:tcPr/>
                </a:tc>
                <a:extLst>
                  <a:ext uri="{0D108BD9-81ED-4DB2-BD59-A6C34878D82A}">
                    <a16:rowId xmlns:a16="http://schemas.microsoft.com/office/drawing/2014/main" val="2401115780"/>
                  </a:ext>
                </a:extLst>
              </a:tr>
              <a:tr h="233931">
                <a:tc>
                  <a:txBody>
                    <a:bodyPr/>
                    <a:lstStyle/>
                    <a:p>
                      <a:pPr algn="l" fontAlgn="ctr"/>
                      <a:r>
                        <a:rPr lang="nl-NL" sz="1100" b="0" i="0" u="none" strike="noStrike" dirty="0">
                          <a:solidFill>
                            <a:srgbClr val="000000"/>
                          </a:solidFill>
                          <a:effectLst/>
                          <a:latin typeface="Calibri" panose="020F0502020204030204" pitchFamily="34" charset="0"/>
                        </a:rPr>
                        <a:t>Als beheerder wil ik de oefeningen op vaste locaties in de school vast pinnen. Dus een latitude/longitude toevoegen aan een oefening.</a:t>
                      </a:r>
                    </a:p>
                  </a:txBody>
                  <a:tcPr marL="7620" marR="7620" marT="762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nl-NL" sz="1200" dirty="0"/>
                    </a:p>
                  </a:txBody>
                  <a:tcPr/>
                </a:tc>
                <a:extLst>
                  <a:ext uri="{0D108BD9-81ED-4DB2-BD59-A6C34878D82A}">
                    <a16:rowId xmlns:a16="http://schemas.microsoft.com/office/drawing/2014/main" val="1376783263"/>
                  </a:ext>
                </a:extLst>
              </a:tr>
              <a:tr h="233931">
                <a:tc>
                  <a:txBody>
                    <a:bodyPr/>
                    <a:lstStyle/>
                    <a:p>
                      <a:pPr algn="l" fontAlgn="ctr"/>
                      <a:endParaRPr lang="nl-NL" sz="1100" b="0" i="0" u="none" strike="noStrike" dirty="0">
                        <a:solidFill>
                          <a:srgbClr val="000000"/>
                        </a:solidFill>
                        <a:effectLst/>
                        <a:latin typeface="Calibri" panose="020F0502020204030204" pitchFamily="34" charset="0"/>
                      </a:endParaRPr>
                    </a:p>
                  </a:txBody>
                  <a:tcPr marL="7620" marR="7620" marT="762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nl-NL" sz="1200" dirty="0"/>
                    </a:p>
                  </a:txBody>
                  <a:tcPr/>
                </a:tc>
                <a:extLst>
                  <a:ext uri="{0D108BD9-81ED-4DB2-BD59-A6C34878D82A}">
                    <a16:rowId xmlns:a16="http://schemas.microsoft.com/office/drawing/2014/main" val="3005477920"/>
                  </a:ext>
                </a:extLst>
              </a:tr>
              <a:tr h="233931">
                <a:tc>
                  <a:txBody>
                    <a:bodyPr/>
                    <a:lstStyle/>
                    <a:p>
                      <a:pPr algn="l" fontAlgn="ctr"/>
                      <a:endParaRPr lang="nl-NL" sz="1100" b="0" i="0" u="none" strike="noStrike" dirty="0">
                        <a:solidFill>
                          <a:srgbClr val="000000"/>
                        </a:solidFill>
                        <a:effectLst/>
                        <a:latin typeface="Calibri" panose="020F0502020204030204" pitchFamily="34" charset="0"/>
                      </a:endParaRPr>
                    </a:p>
                  </a:txBody>
                  <a:tcPr marL="7620" marR="7620" marT="7620" marB="0" anchor="ctr"/>
                </a:tc>
                <a:tc>
                  <a:txBody>
                    <a:bodyPr/>
                    <a:lstStyle/>
                    <a:p>
                      <a:endParaRPr lang="nl-NL" sz="1200" dirty="0"/>
                    </a:p>
                  </a:txBody>
                  <a:tcPr/>
                </a:tc>
                <a:extLst>
                  <a:ext uri="{0D108BD9-81ED-4DB2-BD59-A6C34878D82A}">
                    <a16:rowId xmlns:a16="http://schemas.microsoft.com/office/drawing/2014/main" val="1816503760"/>
                  </a:ext>
                </a:extLst>
              </a:tr>
              <a:tr h="233931">
                <a:tc>
                  <a:txBody>
                    <a:bodyPr/>
                    <a:lstStyle/>
                    <a:p>
                      <a:pPr algn="l" fontAlgn="ctr"/>
                      <a:endParaRPr lang="nl-NL" sz="1100" b="0" i="0" u="none" strike="noStrike" dirty="0">
                        <a:solidFill>
                          <a:srgbClr val="000000"/>
                        </a:solidFill>
                        <a:effectLst/>
                        <a:latin typeface="Calibri" panose="020F0502020204030204" pitchFamily="34" charset="0"/>
                      </a:endParaRPr>
                    </a:p>
                  </a:txBody>
                  <a:tcPr marL="7620" marR="7620" marT="7620" marB="0" anchor="ctr"/>
                </a:tc>
                <a:tc>
                  <a:txBody>
                    <a:bodyPr/>
                    <a:lstStyle/>
                    <a:p>
                      <a:endParaRPr lang="nl-NL" sz="1200" dirty="0"/>
                    </a:p>
                  </a:txBody>
                  <a:tcPr/>
                </a:tc>
                <a:extLst>
                  <a:ext uri="{0D108BD9-81ED-4DB2-BD59-A6C34878D82A}">
                    <a16:rowId xmlns:a16="http://schemas.microsoft.com/office/drawing/2014/main" val="1022006172"/>
                  </a:ext>
                </a:extLst>
              </a:tr>
              <a:tr h="233931">
                <a:tc>
                  <a:txBody>
                    <a:bodyPr/>
                    <a:lstStyle/>
                    <a:p>
                      <a:pPr algn="l" fontAlgn="ctr"/>
                      <a:endParaRPr lang="nl-NL" sz="1100" b="0" i="0" u="none" strike="noStrike" dirty="0">
                        <a:solidFill>
                          <a:srgbClr val="000000"/>
                        </a:solidFill>
                        <a:effectLst/>
                        <a:latin typeface="Calibri" panose="020F0502020204030204" pitchFamily="34" charset="0"/>
                      </a:endParaRPr>
                    </a:p>
                  </a:txBody>
                  <a:tcPr marL="7620" marR="7620" marT="7620" marB="0" anchor="ctr"/>
                </a:tc>
                <a:tc>
                  <a:txBody>
                    <a:bodyPr/>
                    <a:lstStyle/>
                    <a:p>
                      <a:endParaRPr lang="nl-NL" sz="1200" dirty="0"/>
                    </a:p>
                  </a:txBody>
                  <a:tcPr/>
                </a:tc>
                <a:extLst>
                  <a:ext uri="{0D108BD9-81ED-4DB2-BD59-A6C34878D82A}">
                    <a16:rowId xmlns:a16="http://schemas.microsoft.com/office/drawing/2014/main" val="1876107999"/>
                  </a:ext>
                </a:extLst>
              </a:tr>
            </a:tbl>
          </a:graphicData>
        </a:graphic>
      </p:graphicFrame>
      <p:sp>
        <p:nvSpPr>
          <p:cNvPr id="5" name="Rechthoek 4"/>
          <p:cNvSpPr/>
          <p:nvPr/>
        </p:nvSpPr>
        <p:spPr>
          <a:xfrm>
            <a:off x="179512" y="4644163"/>
            <a:ext cx="3615092" cy="261610"/>
          </a:xfrm>
          <a:prstGeom prst="rect">
            <a:avLst/>
          </a:prstGeom>
        </p:spPr>
        <p:txBody>
          <a:bodyPr wrap="none">
            <a:spAutoFit/>
          </a:bodyPr>
          <a:lstStyle/>
          <a:p>
            <a:r>
              <a:rPr lang="nl-NL" sz="1100" dirty="0">
                <a:solidFill>
                  <a:srgbClr val="FF0000"/>
                </a:solidFill>
              </a:rPr>
              <a:t>* Kies de omgeving waarvoor jij studiepunten moet inhalen.</a:t>
            </a:r>
          </a:p>
        </p:txBody>
      </p:sp>
    </p:spTree>
    <p:extLst>
      <p:ext uri="{BB962C8B-B14F-4D97-AF65-F5344CB8AC3E}">
        <p14:creationId xmlns:p14="http://schemas.microsoft.com/office/powerpoint/2010/main" val="34183441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nl-NL" dirty="0">
                <a:latin typeface="Trebuchet MS"/>
              </a:rPr>
              <a:t>Project 4</a:t>
            </a:r>
            <a:endParaRPr lang="nl-NL" dirty="0"/>
          </a:p>
        </p:txBody>
      </p:sp>
      <p:sp>
        <p:nvSpPr>
          <p:cNvPr id="10" name="Text Placeholder 9"/>
          <p:cNvSpPr>
            <a:spLocks noGrp="1"/>
          </p:cNvSpPr>
          <p:nvPr>
            <p:ph type="body" sz="quarter" idx="10"/>
          </p:nvPr>
        </p:nvSpPr>
        <p:spPr/>
        <p:txBody>
          <a:bodyPr/>
          <a:lstStyle/>
          <a:p>
            <a:r>
              <a:rPr lang="nl-NL" dirty="0" err="1"/>
              <a:t>Userstories</a:t>
            </a:r>
            <a:r>
              <a:rPr lang="nl-NL" dirty="0"/>
              <a:t> Student (App)</a:t>
            </a:r>
          </a:p>
        </p:txBody>
      </p:sp>
      <p:graphicFrame>
        <p:nvGraphicFramePr>
          <p:cNvPr id="4" name="Tabel 3"/>
          <p:cNvGraphicFramePr>
            <a:graphicFrameLocks noGrp="1"/>
          </p:cNvGraphicFramePr>
          <p:nvPr>
            <p:extLst>
              <p:ext uri="{D42A27DB-BD31-4B8C-83A1-F6EECF244321}">
                <p14:modId xmlns:p14="http://schemas.microsoft.com/office/powerpoint/2010/main" val="1843661569"/>
              </p:ext>
            </p:extLst>
          </p:nvPr>
        </p:nvGraphicFramePr>
        <p:xfrm>
          <a:off x="313200" y="1047182"/>
          <a:ext cx="8496000" cy="2499360"/>
        </p:xfrm>
        <a:graphic>
          <a:graphicData uri="http://schemas.openxmlformats.org/drawingml/2006/table">
            <a:tbl>
              <a:tblPr firstRow="1" bandRow="1">
                <a:tableStyleId>{C083E6E3-FA7D-4D7B-A595-EF9225AFEA82}</a:tableStyleId>
              </a:tblPr>
              <a:tblGrid>
                <a:gridCol w="7787192">
                  <a:extLst>
                    <a:ext uri="{9D8B030D-6E8A-4147-A177-3AD203B41FA5}">
                      <a16:colId xmlns:a16="http://schemas.microsoft.com/office/drawing/2014/main" val="3121929050"/>
                    </a:ext>
                  </a:extLst>
                </a:gridCol>
                <a:gridCol w="708808">
                  <a:extLst>
                    <a:ext uri="{9D8B030D-6E8A-4147-A177-3AD203B41FA5}">
                      <a16:colId xmlns:a16="http://schemas.microsoft.com/office/drawing/2014/main" val="2115763586"/>
                    </a:ext>
                  </a:extLst>
                </a:gridCol>
              </a:tblGrid>
              <a:tr h="233931">
                <a:tc>
                  <a:txBody>
                    <a:bodyPr/>
                    <a:lstStyle/>
                    <a:p>
                      <a:pPr algn="l" fontAlgn="ctr"/>
                      <a:r>
                        <a:rPr lang="nl-NL" sz="1600" dirty="0"/>
                        <a:t>Must Have</a:t>
                      </a:r>
                      <a:endParaRPr lang="nl-NL" sz="1600" b="0" i="0" u="none" strike="noStrike" dirty="0">
                        <a:solidFill>
                          <a:srgbClr val="000000"/>
                        </a:solidFill>
                        <a:effectLst/>
                        <a:latin typeface="Calibri" panose="020F0502020204030204" pitchFamily="34" charset="0"/>
                      </a:endParaRPr>
                    </a:p>
                  </a:txBody>
                  <a:tcPr marL="7620" marR="7620" marT="7620" marB="0" anchor="ctr"/>
                </a:tc>
                <a:tc>
                  <a:txBody>
                    <a:bodyPr/>
                    <a:lstStyle/>
                    <a:p>
                      <a:endParaRPr lang="nl-NL" sz="1200" dirty="0"/>
                    </a:p>
                  </a:txBody>
                  <a:tcPr/>
                </a:tc>
                <a:extLst>
                  <a:ext uri="{0D108BD9-81ED-4DB2-BD59-A6C34878D82A}">
                    <a16:rowId xmlns:a16="http://schemas.microsoft.com/office/drawing/2014/main" val="4187440969"/>
                  </a:ext>
                </a:extLst>
              </a:tr>
              <a:tr h="233931">
                <a:tc>
                  <a:txBody>
                    <a:bodyPr/>
                    <a:lstStyle/>
                    <a:p>
                      <a:pPr algn="l" fontAlgn="ctr"/>
                      <a:r>
                        <a:rPr lang="nl-NL" sz="1100" b="0" i="0" u="none" strike="noStrike" dirty="0">
                          <a:solidFill>
                            <a:srgbClr val="000000"/>
                          </a:solidFill>
                          <a:effectLst/>
                          <a:latin typeface="Calibri" panose="020F0502020204030204" pitchFamily="34" charset="0"/>
                        </a:rPr>
                        <a:t>Als gebruiker wil ik alle oefeningen kunnen bekijken via een mobile </a:t>
                      </a:r>
                      <a:r>
                        <a:rPr lang="nl-NL" sz="1100" b="0" i="0" u="none" strike="noStrike" dirty="0" err="1">
                          <a:solidFill>
                            <a:srgbClr val="000000"/>
                          </a:solidFill>
                          <a:effectLst/>
                          <a:latin typeface="Calibri" panose="020F0502020204030204" pitchFamily="34" charset="0"/>
                        </a:rPr>
                        <a:t>application</a:t>
                      </a:r>
                      <a:r>
                        <a:rPr lang="nl-NL" sz="1100" b="0" i="0" u="none" strike="noStrike" dirty="0">
                          <a:solidFill>
                            <a:srgbClr val="000000"/>
                          </a:solidFill>
                          <a:effectLst/>
                          <a:latin typeface="Calibri" panose="020F0502020204030204" pitchFamily="34" charset="0"/>
                        </a:rPr>
                        <a:t> (op smartphone).</a:t>
                      </a:r>
                    </a:p>
                  </a:txBody>
                  <a:tcPr marL="7620" marR="7620" marT="7620" marB="0" anchor="ctr"/>
                </a:tc>
                <a:tc>
                  <a:txBody>
                    <a:bodyPr/>
                    <a:lstStyle/>
                    <a:p>
                      <a:endParaRPr lang="nl-NL" sz="1200" dirty="0"/>
                    </a:p>
                  </a:txBody>
                  <a:tcPr/>
                </a:tc>
                <a:extLst>
                  <a:ext uri="{0D108BD9-81ED-4DB2-BD59-A6C34878D82A}">
                    <a16:rowId xmlns:a16="http://schemas.microsoft.com/office/drawing/2014/main" val="4227879774"/>
                  </a:ext>
                </a:extLst>
              </a:tr>
              <a:tr h="327856">
                <a:tc>
                  <a:txBody>
                    <a:bodyPr/>
                    <a:lstStyle/>
                    <a:p>
                      <a:pPr algn="l" fontAlgn="ctr"/>
                      <a:r>
                        <a:rPr lang="nl-NL" sz="1100" b="0" i="0" u="none" strike="noStrike">
                          <a:solidFill>
                            <a:srgbClr val="000000"/>
                          </a:solidFill>
                          <a:effectLst/>
                          <a:latin typeface="Calibri" panose="020F0502020204030204" pitchFamily="34" charset="0"/>
                        </a:rPr>
                        <a:t>-</a:t>
                      </a:r>
                      <a:r>
                        <a:rPr lang="nl-NL" sz="700" b="0" i="0" u="none" strike="noStrike">
                          <a:solidFill>
                            <a:srgbClr val="000000"/>
                          </a:solidFill>
                          <a:effectLst/>
                          <a:latin typeface="Times New Roman" panose="02020603050405020304" pitchFamily="18" charset="0"/>
                        </a:rPr>
                        <a:t>        </a:t>
                      </a:r>
                      <a:r>
                        <a:rPr lang="nl-NL" sz="1100" b="0" i="0" u="none" strike="noStrike">
                          <a:solidFill>
                            <a:srgbClr val="000000"/>
                          </a:solidFill>
                          <a:effectLst/>
                          <a:latin typeface="Calibri" panose="020F0502020204030204" pitchFamily="34" charset="0"/>
                        </a:rPr>
                        <a:t>Als gebruiker wil ik in de mobile app een menu met daarin minimaal de keuze voor een taal, een beginscherm met de oefeningen en een about scherm.</a:t>
                      </a:r>
                    </a:p>
                  </a:txBody>
                  <a:tcPr marL="457200" marR="7620" marT="762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nl-NL" sz="1200" dirty="0"/>
                    </a:p>
                  </a:txBody>
                  <a:tcPr/>
                </a:tc>
                <a:extLst>
                  <a:ext uri="{0D108BD9-81ED-4DB2-BD59-A6C34878D82A}">
                    <a16:rowId xmlns:a16="http://schemas.microsoft.com/office/drawing/2014/main" val="4231540143"/>
                  </a:ext>
                </a:extLst>
              </a:tr>
              <a:tr h="233931">
                <a:tc>
                  <a:txBody>
                    <a:bodyPr/>
                    <a:lstStyle/>
                    <a:p>
                      <a:pPr algn="l" fontAlgn="ctr"/>
                      <a:r>
                        <a:rPr lang="nl-NL" sz="1100" b="0" i="0" u="none" strike="noStrike">
                          <a:solidFill>
                            <a:srgbClr val="000000"/>
                          </a:solidFill>
                          <a:effectLst/>
                          <a:latin typeface="Calibri" panose="020F0502020204030204" pitchFamily="34" charset="0"/>
                        </a:rPr>
                        <a:t>-</a:t>
                      </a:r>
                      <a:r>
                        <a:rPr lang="nl-NL" sz="700" b="0" i="0" u="none" strike="noStrike">
                          <a:solidFill>
                            <a:srgbClr val="000000"/>
                          </a:solidFill>
                          <a:effectLst/>
                          <a:latin typeface="Times New Roman" panose="02020603050405020304" pitchFamily="18" charset="0"/>
                        </a:rPr>
                        <a:t>        </a:t>
                      </a:r>
                      <a:r>
                        <a:rPr lang="nl-NL" sz="1100" b="0" i="0" u="none" strike="noStrike">
                          <a:solidFill>
                            <a:srgbClr val="000000"/>
                          </a:solidFill>
                          <a:effectLst/>
                          <a:latin typeface="Calibri" panose="020F0502020204030204" pitchFamily="34" charset="0"/>
                        </a:rPr>
                        <a:t>Als gebruiker wil ik een about scherm waarin een korte uitleg staat van de app, versienummer en een verwijzing voor help.</a:t>
                      </a:r>
                    </a:p>
                  </a:txBody>
                  <a:tcPr marL="457200" marR="7620" marT="762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nl-NL" sz="1200" dirty="0"/>
                    </a:p>
                  </a:txBody>
                  <a:tcPr/>
                </a:tc>
                <a:extLst>
                  <a:ext uri="{0D108BD9-81ED-4DB2-BD59-A6C34878D82A}">
                    <a16:rowId xmlns:a16="http://schemas.microsoft.com/office/drawing/2014/main" val="2833172260"/>
                  </a:ext>
                </a:extLst>
              </a:tr>
              <a:tr h="233931">
                <a:tc>
                  <a:txBody>
                    <a:bodyPr/>
                    <a:lstStyle/>
                    <a:p>
                      <a:pPr algn="l" fontAlgn="ctr"/>
                      <a:r>
                        <a:rPr lang="nl-NL" sz="1100" b="0" i="0" u="none" strike="noStrike">
                          <a:solidFill>
                            <a:srgbClr val="000000"/>
                          </a:solidFill>
                          <a:effectLst/>
                          <a:latin typeface="Calibri" panose="020F0502020204030204" pitchFamily="34" charset="0"/>
                        </a:rPr>
                        <a:t>Als gebruiker wil ik kunnen inloggen in de app zodat ik mijn prestaties kan bekijken. Deze functionaliteit hoeft niet te werken in de mobile application. Er mag een aparte (web) applicatie gemaakt worden. Beveiliging (tokens) is hierbij wel vereist. Deze functionaliteit mag dus apart worden opgeleverd (als een soort “proof of concept”). De onderstaande elementen horen hierbij.</a:t>
                      </a:r>
                    </a:p>
                  </a:txBody>
                  <a:tcPr marL="7620" marR="7620" marT="762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nl-NL" sz="1200" dirty="0"/>
                    </a:p>
                  </a:txBody>
                  <a:tcPr/>
                </a:tc>
                <a:extLst>
                  <a:ext uri="{0D108BD9-81ED-4DB2-BD59-A6C34878D82A}">
                    <a16:rowId xmlns:a16="http://schemas.microsoft.com/office/drawing/2014/main" val="2118061505"/>
                  </a:ext>
                </a:extLst>
              </a:tr>
              <a:tr h="233931">
                <a:tc>
                  <a:txBody>
                    <a:bodyPr/>
                    <a:lstStyle/>
                    <a:p>
                      <a:pPr algn="l" fontAlgn="ctr"/>
                      <a:r>
                        <a:rPr lang="nl-NL" sz="1100" b="0" i="0" u="none" strike="noStrike">
                          <a:solidFill>
                            <a:srgbClr val="000000"/>
                          </a:solidFill>
                          <a:effectLst/>
                          <a:latin typeface="Calibri" panose="020F0502020204030204" pitchFamily="34" charset="0"/>
                        </a:rPr>
                        <a:t>-</a:t>
                      </a:r>
                      <a:r>
                        <a:rPr lang="nl-NL" sz="700" b="0" i="0" u="none" strike="noStrike">
                          <a:solidFill>
                            <a:srgbClr val="000000"/>
                          </a:solidFill>
                          <a:effectLst/>
                          <a:latin typeface="Times New Roman" panose="02020603050405020304" pitchFamily="18" charset="0"/>
                        </a:rPr>
                        <a:t>        </a:t>
                      </a:r>
                      <a:r>
                        <a:rPr lang="nl-NL" sz="1100" b="0" i="0" u="none" strike="noStrike">
                          <a:solidFill>
                            <a:srgbClr val="000000"/>
                          </a:solidFill>
                          <a:effectLst/>
                          <a:latin typeface="Calibri" panose="020F0502020204030204" pitchFamily="34" charset="0"/>
                        </a:rPr>
                        <a:t>Als gebruiker wil ik een nieuwe prestatie kunnen toevoegen.</a:t>
                      </a:r>
                    </a:p>
                  </a:txBody>
                  <a:tcPr marL="457200" marR="7620" marT="762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nl-NL" sz="1200" dirty="0"/>
                    </a:p>
                  </a:txBody>
                  <a:tcPr/>
                </a:tc>
                <a:extLst>
                  <a:ext uri="{0D108BD9-81ED-4DB2-BD59-A6C34878D82A}">
                    <a16:rowId xmlns:a16="http://schemas.microsoft.com/office/drawing/2014/main" val="1127699834"/>
                  </a:ext>
                </a:extLst>
              </a:tr>
              <a:tr h="233931">
                <a:tc>
                  <a:txBody>
                    <a:bodyPr/>
                    <a:lstStyle/>
                    <a:p>
                      <a:pPr algn="l" fontAlgn="ctr"/>
                      <a:r>
                        <a:rPr lang="nl-NL" sz="1100" b="0" i="0" u="none" strike="noStrike">
                          <a:solidFill>
                            <a:srgbClr val="000000"/>
                          </a:solidFill>
                          <a:effectLst/>
                          <a:latin typeface="Calibri" panose="020F0502020204030204" pitchFamily="34" charset="0"/>
                        </a:rPr>
                        <a:t>-</a:t>
                      </a:r>
                      <a:r>
                        <a:rPr lang="nl-NL" sz="700" b="0" i="0" u="none" strike="noStrike">
                          <a:solidFill>
                            <a:srgbClr val="000000"/>
                          </a:solidFill>
                          <a:effectLst/>
                          <a:latin typeface="Times New Roman" panose="02020603050405020304" pitchFamily="18" charset="0"/>
                        </a:rPr>
                        <a:t>        </a:t>
                      </a:r>
                      <a:r>
                        <a:rPr lang="nl-NL" sz="1100" b="0" i="0" u="none" strike="noStrike">
                          <a:solidFill>
                            <a:srgbClr val="000000"/>
                          </a:solidFill>
                          <a:effectLst/>
                          <a:latin typeface="Calibri" panose="020F0502020204030204" pitchFamily="34" charset="0"/>
                        </a:rPr>
                        <a:t>Als gebruiker wil ik een bestaande prestatie kunnen wijzigen.</a:t>
                      </a:r>
                    </a:p>
                  </a:txBody>
                  <a:tcPr marL="457200" marR="7620" marT="762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nl-NL" sz="1200" dirty="0"/>
                    </a:p>
                  </a:txBody>
                  <a:tcPr/>
                </a:tc>
                <a:extLst>
                  <a:ext uri="{0D108BD9-81ED-4DB2-BD59-A6C34878D82A}">
                    <a16:rowId xmlns:a16="http://schemas.microsoft.com/office/drawing/2014/main" val="2401115780"/>
                  </a:ext>
                </a:extLst>
              </a:tr>
              <a:tr h="233931">
                <a:tc>
                  <a:txBody>
                    <a:bodyPr/>
                    <a:lstStyle/>
                    <a:p>
                      <a:pPr algn="l" fontAlgn="ctr"/>
                      <a:r>
                        <a:rPr lang="nl-NL" sz="1100" b="0" i="0" u="none" strike="noStrike" dirty="0">
                          <a:solidFill>
                            <a:srgbClr val="000000"/>
                          </a:solidFill>
                          <a:effectLst/>
                          <a:latin typeface="Calibri" panose="020F0502020204030204" pitchFamily="34" charset="0"/>
                        </a:rPr>
                        <a:t>-</a:t>
                      </a:r>
                      <a:r>
                        <a:rPr lang="nl-NL" sz="700" b="0" i="0" u="none" strike="noStrike" dirty="0">
                          <a:solidFill>
                            <a:srgbClr val="000000"/>
                          </a:solidFill>
                          <a:effectLst/>
                          <a:latin typeface="Times New Roman" panose="02020603050405020304" pitchFamily="18" charset="0"/>
                        </a:rPr>
                        <a:t>        </a:t>
                      </a:r>
                      <a:r>
                        <a:rPr lang="nl-NL" sz="1100" b="0" i="0" u="none" strike="noStrike" dirty="0">
                          <a:solidFill>
                            <a:srgbClr val="000000"/>
                          </a:solidFill>
                          <a:effectLst/>
                          <a:latin typeface="Calibri" panose="020F0502020204030204" pitchFamily="34" charset="0"/>
                        </a:rPr>
                        <a:t>Als gebruiker wil ik een oude prestatie kunnen verwijderen.</a:t>
                      </a:r>
                    </a:p>
                  </a:txBody>
                  <a:tcPr marL="457200" marR="7620" marT="762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nl-NL" sz="1200" dirty="0"/>
                    </a:p>
                  </a:txBody>
                  <a:tcPr/>
                </a:tc>
                <a:extLst>
                  <a:ext uri="{0D108BD9-81ED-4DB2-BD59-A6C34878D82A}">
                    <a16:rowId xmlns:a16="http://schemas.microsoft.com/office/drawing/2014/main" val="1376783263"/>
                  </a:ext>
                </a:extLst>
              </a:tr>
            </a:tbl>
          </a:graphicData>
        </a:graphic>
      </p:graphicFrame>
      <p:sp>
        <p:nvSpPr>
          <p:cNvPr id="5" name="Rechthoek 4"/>
          <p:cNvSpPr/>
          <p:nvPr/>
        </p:nvSpPr>
        <p:spPr>
          <a:xfrm>
            <a:off x="179512" y="4227934"/>
            <a:ext cx="3615092" cy="261610"/>
          </a:xfrm>
          <a:prstGeom prst="rect">
            <a:avLst/>
          </a:prstGeom>
        </p:spPr>
        <p:txBody>
          <a:bodyPr wrap="none">
            <a:spAutoFit/>
          </a:bodyPr>
          <a:lstStyle/>
          <a:p>
            <a:r>
              <a:rPr lang="nl-NL" sz="1100" dirty="0">
                <a:solidFill>
                  <a:srgbClr val="FF0000"/>
                </a:solidFill>
              </a:rPr>
              <a:t>* Kies de omgeving waarvoor jij studiepunten moet inhalen.</a:t>
            </a:r>
          </a:p>
        </p:txBody>
      </p:sp>
    </p:spTree>
    <p:extLst>
      <p:ext uri="{BB962C8B-B14F-4D97-AF65-F5344CB8AC3E}">
        <p14:creationId xmlns:p14="http://schemas.microsoft.com/office/powerpoint/2010/main" val="34389902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nl-NL" dirty="0">
                <a:latin typeface="Trebuchet MS"/>
              </a:rPr>
              <a:t>Project 4</a:t>
            </a:r>
            <a:endParaRPr lang="nl-NL" dirty="0"/>
          </a:p>
        </p:txBody>
      </p:sp>
      <p:sp>
        <p:nvSpPr>
          <p:cNvPr id="10" name="Text Placeholder 9"/>
          <p:cNvSpPr>
            <a:spLocks noGrp="1"/>
          </p:cNvSpPr>
          <p:nvPr>
            <p:ph type="body" sz="quarter" idx="10"/>
          </p:nvPr>
        </p:nvSpPr>
        <p:spPr/>
        <p:txBody>
          <a:bodyPr/>
          <a:lstStyle/>
          <a:p>
            <a:r>
              <a:rPr lang="nl-NL" dirty="0" err="1"/>
              <a:t>Userstories</a:t>
            </a:r>
            <a:r>
              <a:rPr lang="nl-NL" dirty="0"/>
              <a:t> Student (App)</a:t>
            </a:r>
          </a:p>
        </p:txBody>
      </p:sp>
      <p:graphicFrame>
        <p:nvGraphicFramePr>
          <p:cNvPr id="4" name="Tabel 3"/>
          <p:cNvGraphicFramePr>
            <a:graphicFrameLocks noGrp="1"/>
          </p:cNvGraphicFramePr>
          <p:nvPr>
            <p:extLst>
              <p:ext uri="{D42A27DB-BD31-4B8C-83A1-F6EECF244321}">
                <p14:modId xmlns:p14="http://schemas.microsoft.com/office/powerpoint/2010/main" val="3574397157"/>
              </p:ext>
            </p:extLst>
          </p:nvPr>
        </p:nvGraphicFramePr>
        <p:xfrm>
          <a:off x="313200" y="1047182"/>
          <a:ext cx="8496000" cy="1973776"/>
        </p:xfrm>
        <a:graphic>
          <a:graphicData uri="http://schemas.openxmlformats.org/drawingml/2006/table">
            <a:tbl>
              <a:tblPr firstRow="1" bandRow="1">
                <a:tableStyleId>{C083E6E3-FA7D-4D7B-A595-EF9225AFEA82}</a:tableStyleId>
              </a:tblPr>
              <a:tblGrid>
                <a:gridCol w="7787192">
                  <a:extLst>
                    <a:ext uri="{9D8B030D-6E8A-4147-A177-3AD203B41FA5}">
                      <a16:colId xmlns:a16="http://schemas.microsoft.com/office/drawing/2014/main" val="3121929050"/>
                    </a:ext>
                  </a:extLst>
                </a:gridCol>
                <a:gridCol w="708808">
                  <a:extLst>
                    <a:ext uri="{9D8B030D-6E8A-4147-A177-3AD203B41FA5}">
                      <a16:colId xmlns:a16="http://schemas.microsoft.com/office/drawing/2014/main" val="2115763586"/>
                    </a:ext>
                  </a:extLst>
                </a:gridCol>
              </a:tblGrid>
              <a:tr h="233931">
                <a:tc>
                  <a:txBody>
                    <a:bodyPr/>
                    <a:lstStyle/>
                    <a:p>
                      <a:pPr marL="0" algn="l" defTabSz="914400" rtl="0" eaLnBrk="1" fontAlgn="ctr" latinLnBrk="0" hangingPunct="1"/>
                      <a:r>
                        <a:rPr lang="nl-NL" sz="1600" b="1" kern="1200" dirty="0" err="1">
                          <a:solidFill>
                            <a:schemeClr val="tx1"/>
                          </a:solidFill>
                          <a:latin typeface="+mn-lt"/>
                          <a:ea typeface="+mn-ea"/>
                          <a:cs typeface="+mn-cs"/>
                        </a:rPr>
                        <a:t>Should</a:t>
                      </a:r>
                      <a:r>
                        <a:rPr lang="nl-NL" sz="1600" b="1" kern="1200" dirty="0">
                          <a:solidFill>
                            <a:schemeClr val="tx1"/>
                          </a:solidFill>
                          <a:latin typeface="+mn-lt"/>
                          <a:ea typeface="+mn-ea"/>
                          <a:cs typeface="+mn-cs"/>
                        </a:rPr>
                        <a:t>:</a:t>
                      </a:r>
                    </a:p>
                  </a:txBody>
                  <a:tcPr marL="7620" marR="7620" marT="7620" marB="0" anchor="ctr"/>
                </a:tc>
                <a:tc>
                  <a:txBody>
                    <a:bodyPr/>
                    <a:lstStyle/>
                    <a:p>
                      <a:endParaRPr lang="nl-NL" sz="1200" dirty="0"/>
                    </a:p>
                  </a:txBody>
                  <a:tcPr/>
                </a:tc>
                <a:extLst>
                  <a:ext uri="{0D108BD9-81ED-4DB2-BD59-A6C34878D82A}">
                    <a16:rowId xmlns:a16="http://schemas.microsoft.com/office/drawing/2014/main" val="4227879774"/>
                  </a:ext>
                </a:extLst>
              </a:tr>
              <a:tr h="327856">
                <a:tc>
                  <a:txBody>
                    <a:bodyPr/>
                    <a:lstStyle/>
                    <a:p>
                      <a:pPr algn="l" fontAlgn="ctr"/>
                      <a:endParaRPr lang="nl-NL" sz="1100" b="0" i="0" u="none" strike="noStrike">
                        <a:solidFill>
                          <a:srgbClr val="000000"/>
                        </a:solidFill>
                        <a:effectLst/>
                        <a:latin typeface="Calibri" panose="020F0502020204030204" pitchFamily="34" charset="0"/>
                      </a:endParaRPr>
                    </a:p>
                  </a:txBody>
                  <a:tcPr marL="7620" marR="7620" marT="762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nl-NL" sz="1200" dirty="0"/>
                    </a:p>
                  </a:txBody>
                  <a:tcPr/>
                </a:tc>
                <a:extLst>
                  <a:ext uri="{0D108BD9-81ED-4DB2-BD59-A6C34878D82A}">
                    <a16:rowId xmlns:a16="http://schemas.microsoft.com/office/drawing/2014/main" val="4231540143"/>
                  </a:ext>
                </a:extLst>
              </a:tr>
              <a:tr h="233931">
                <a:tc>
                  <a:txBody>
                    <a:bodyPr/>
                    <a:lstStyle/>
                    <a:p>
                      <a:pPr marL="0" algn="l" defTabSz="914400" rtl="0" eaLnBrk="1" fontAlgn="ctr" latinLnBrk="0" hangingPunct="1"/>
                      <a:r>
                        <a:rPr lang="nl-NL" sz="1600" b="1" kern="1200" dirty="0" err="1">
                          <a:solidFill>
                            <a:schemeClr val="tx1"/>
                          </a:solidFill>
                          <a:latin typeface="+mn-lt"/>
                          <a:ea typeface="+mn-ea"/>
                          <a:cs typeface="+mn-cs"/>
                        </a:rPr>
                        <a:t>Could</a:t>
                      </a:r>
                      <a:r>
                        <a:rPr lang="nl-NL" sz="1600" b="1" kern="1200" dirty="0">
                          <a:solidFill>
                            <a:schemeClr val="tx1"/>
                          </a:solidFill>
                          <a:latin typeface="+mn-lt"/>
                          <a:ea typeface="+mn-ea"/>
                          <a:cs typeface="+mn-cs"/>
                        </a:rPr>
                        <a:t>:</a:t>
                      </a:r>
                    </a:p>
                  </a:txBody>
                  <a:tcPr marL="7620" marR="7620" marT="762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nl-NL" sz="1200" dirty="0"/>
                    </a:p>
                  </a:txBody>
                  <a:tcPr/>
                </a:tc>
                <a:extLst>
                  <a:ext uri="{0D108BD9-81ED-4DB2-BD59-A6C34878D82A}">
                    <a16:rowId xmlns:a16="http://schemas.microsoft.com/office/drawing/2014/main" val="2833172260"/>
                  </a:ext>
                </a:extLst>
              </a:tr>
              <a:tr h="233931">
                <a:tc>
                  <a:txBody>
                    <a:bodyPr/>
                    <a:lstStyle/>
                    <a:p>
                      <a:pPr algn="l" fontAlgn="ctr"/>
                      <a:r>
                        <a:rPr lang="nl-NL" sz="1100" b="0" i="0" u="none" strike="noStrike" dirty="0">
                          <a:solidFill>
                            <a:srgbClr val="000000"/>
                          </a:solidFill>
                          <a:effectLst/>
                          <a:latin typeface="Calibri" panose="020F0502020204030204" pitchFamily="34" charset="0"/>
                        </a:rPr>
                        <a:t>Als gebruiker wil ik een </a:t>
                      </a:r>
                      <a:r>
                        <a:rPr lang="nl-NL" sz="1100" b="0" i="0" u="none" strike="noStrike" dirty="0" err="1">
                          <a:solidFill>
                            <a:srgbClr val="000000"/>
                          </a:solidFill>
                          <a:effectLst/>
                          <a:latin typeface="Calibri" panose="020F0502020204030204" pitchFamily="34" charset="0"/>
                        </a:rPr>
                        <a:t>qr</a:t>
                      </a:r>
                      <a:r>
                        <a:rPr lang="nl-NL" sz="1100" b="0" i="0" u="none" strike="noStrike" dirty="0">
                          <a:solidFill>
                            <a:srgbClr val="000000"/>
                          </a:solidFill>
                          <a:effectLst/>
                          <a:latin typeface="Calibri" panose="020F0502020204030204" pitchFamily="34" charset="0"/>
                        </a:rPr>
                        <a:t> code kunnen gebruiken zodat de oefening zonder keuze in de app verschijnt.</a:t>
                      </a:r>
                    </a:p>
                  </a:txBody>
                  <a:tcPr marL="7620" marR="7620" marT="762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nl-NL" sz="1200" dirty="0"/>
                    </a:p>
                  </a:txBody>
                  <a:tcPr/>
                </a:tc>
                <a:extLst>
                  <a:ext uri="{0D108BD9-81ED-4DB2-BD59-A6C34878D82A}">
                    <a16:rowId xmlns:a16="http://schemas.microsoft.com/office/drawing/2014/main" val="2118061505"/>
                  </a:ext>
                </a:extLst>
              </a:tr>
              <a:tr h="233931">
                <a:tc>
                  <a:txBody>
                    <a:bodyPr/>
                    <a:lstStyle/>
                    <a:p>
                      <a:pPr algn="l" fontAlgn="ctr"/>
                      <a:endParaRPr lang="nl-NL" sz="1100" b="0" i="0" u="none" strike="noStrike">
                        <a:solidFill>
                          <a:srgbClr val="000000"/>
                        </a:solidFill>
                        <a:effectLst/>
                        <a:latin typeface="Calibri" panose="020F0502020204030204" pitchFamily="34" charset="0"/>
                      </a:endParaRPr>
                    </a:p>
                  </a:txBody>
                  <a:tcPr marL="7620" marR="7620" marT="762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nl-NL" sz="1200" dirty="0"/>
                    </a:p>
                  </a:txBody>
                  <a:tcPr/>
                </a:tc>
                <a:extLst>
                  <a:ext uri="{0D108BD9-81ED-4DB2-BD59-A6C34878D82A}">
                    <a16:rowId xmlns:a16="http://schemas.microsoft.com/office/drawing/2014/main" val="1127699834"/>
                  </a:ext>
                </a:extLst>
              </a:tr>
              <a:tr h="233931">
                <a:tc>
                  <a:txBody>
                    <a:bodyPr/>
                    <a:lstStyle/>
                    <a:p>
                      <a:pPr marL="0" algn="l" defTabSz="914400" rtl="0" eaLnBrk="1" fontAlgn="ctr" latinLnBrk="0" hangingPunct="1"/>
                      <a:r>
                        <a:rPr lang="nl-NL" sz="1600" b="1" kern="1200" dirty="0" err="1">
                          <a:solidFill>
                            <a:schemeClr val="tx1"/>
                          </a:solidFill>
                          <a:latin typeface="+mn-lt"/>
                          <a:ea typeface="+mn-ea"/>
                          <a:cs typeface="+mn-cs"/>
                        </a:rPr>
                        <a:t>Won’t</a:t>
                      </a:r>
                      <a:r>
                        <a:rPr lang="nl-NL" sz="1600" b="1" kern="1200" dirty="0">
                          <a:solidFill>
                            <a:schemeClr val="tx1"/>
                          </a:solidFill>
                          <a:latin typeface="+mn-lt"/>
                          <a:ea typeface="+mn-ea"/>
                          <a:cs typeface="+mn-cs"/>
                        </a:rPr>
                        <a:t> have:</a:t>
                      </a:r>
                    </a:p>
                  </a:txBody>
                  <a:tcPr marL="7620" marR="7620" marT="762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nl-NL" sz="1200" dirty="0"/>
                    </a:p>
                  </a:txBody>
                  <a:tcPr/>
                </a:tc>
                <a:extLst>
                  <a:ext uri="{0D108BD9-81ED-4DB2-BD59-A6C34878D82A}">
                    <a16:rowId xmlns:a16="http://schemas.microsoft.com/office/drawing/2014/main" val="2401115780"/>
                  </a:ext>
                </a:extLst>
              </a:tr>
              <a:tr h="233931">
                <a:tc>
                  <a:txBody>
                    <a:bodyPr/>
                    <a:lstStyle/>
                    <a:p>
                      <a:pPr algn="l" fontAlgn="b"/>
                      <a:r>
                        <a:rPr lang="nl-NL" sz="1100" b="0" i="0" u="none" strike="noStrike" dirty="0">
                          <a:solidFill>
                            <a:srgbClr val="000000"/>
                          </a:solidFill>
                          <a:effectLst/>
                          <a:latin typeface="Calibri" panose="020F0502020204030204" pitchFamily="34" charset="0"/>
                        </a:rPr>
                        <a:t>Als gebruiker wil ik op een map een overzicht zien van de oefeningen, zodat ik naar een oefening kan lopen</a:t>
                      </a:r>
                    </a:p>
                  </a:txBody>
                  <a:tcPr marL="7620" marR="7620" marT="7620" marB="0" anchor="b"/>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nl-NL" sz="1200" dirty="0"/>
                    </a:p>
                  </a:txBody>
                  <a:tcPr/>
                </a:tc>
                <a:extLst>
                  <a:ext uri="{0D108BD9-81ED-4DB2-BD59-A6C34878D82A}">
                    <a16:rowId xmlns:a16="http://schemas.microsoft.com/office/drawing/2014/main" val="1376783263"/>
                  </a:ext>
                </a:extLst>
              </a:tr>
            </a:tbl>
          </a:graphicData>
        </a:graphic>
      </p:graphicFrame>
      <p:sp>
        <p:nvSpPr>
          <p:cNvPr id="5" name="Rechthoek 4"/>
          <p:cNvSpPr/>
          <p:nvPr/>
        </p:nvSpPr>
        <p:spPr>
          <a:xfrm>
            <a:off x="179512" y="4227934"/>
            <a:ext cx="3615092" cy="261610"/>
          </a:xfrm>
          <a:prstGeom prst="rect">
            <a:avLst/>
          </a:prstGeom>
        </p:spPr>
        <p:txBody>
          <a:bodyPr wrap="none">
            <a:spAutoFit/>
          </a:bodyPr>
          <a:lstStyle/>
          <a:p>
            <a:r>
              <a:rPr lang="nl-NL" sz="1100" dirty="0">
                <a:solidFill>
                  <a:srgbClr val="FF0000"/>
                </a:solidFill>
              </a:rPr>
              <a:t>* Kies de omgeving waarvoor jij studiepunten moet inhalen.</a:t>
            </a:r>
          </a:p>
        </p:txBody>
      </p:sp>
    </p:spTree>
    <p:extLst>
      <p:ext uri="{BB962C8B-B14F-4D97-AF65-F5344CB8AC3E}">
        <p14:creationId xmlns:p14="http://schemas.microsoft.com/office/powerpoint/2010/main" val="18153960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nl-NL" dirty="0">
                <a:latin typeface="Trebuchet MS"/>
              </a:rPr>
              <a:t>Project 4</a:t>
            </a:r>
            <a:endParaRPr lang="nl-NL" dirty="0"/>
          </a:p>
        </p:txBody>
      </p:sp>
      <p:sp>
        <p:nvSpPr>
          <p:cNvPr id="9" name="Text Placeholder 8"/>
          <p:cNvSpPr>
            <a:spLocks noGrp="1"/>
          </p:cNvSpPr>
          <p:nvPr>
            <p:ph type="body" idx="1"/>
          </p:nvPr>
        </p:nvSpPr>
        <p:spPr>
          <a:xfrm>
            <a:off x="313200" y="1058400"/>
            <a:ext cx="8496000" cy="2952000"/>
          </a:xfrm>
        </p:spPr>
        <p:txBody>
          <a:bodyPr>
            <a:normAutofit/>
          </a:bodyPr>
          <a:lstStyle/>
          <a:p>
            <a:r>
              <a:rPr lang="nl-NL" dirty="0" err="1"/>
              <a:t>SummaMove</a:t>
            </a:r>
            <a:endParaRPr lang="nl-NL" dirty="0"/>
          </a:p>
          <a:p>
            <a:endParaRPr lang="nl-NL" dirty="0"/>
          </a:p>
          <a:p>
            <a:pPr lvl="1"/>
            <a:r>
              <a:rPr lang="nl-NL" dirty="0"/>
              <a:t>Realiseren van een systeem om studenten meer te laten bewegen.</a:t>
            </a:r>
          </a:p>
          <a:p>
            <a:pPr lvl="1"/>
            <a:endParaRPr lang="nl-NL" dirty="0"/>
          </a:p>
          <a:p>
            <a:pPr lvl="1"/>
            <a:r>
              <a:rPr lang="nl-NL" dirty="0"/>
              <a:t>Gebruikers:</a:t>
            </a:r>
          </a:p>
          <a:p>
            <a:pPr lvl="2" defTabSz="762000"/>
            <a:r>
              <a:rPr lang="nl-NL" dirty="0"/>
              <a:t>Studenten	: deze hebben toegang tot het systeem via een app.</a:t>
            </a:r>
          </a:p>
          <a:p>
            <a:pPr lvl="2" defTabSz="762000"/>
            <a:r>
              <a:rPr lang="nl-NL" dirty="0"/>
              <a:t>Beheerders	: deze hebben toegang tot het systeem via een </a:t>
            </a:r>
            <a:r>
              <a:rPr lang="nl-NL" dirty="0" err="1"/>
              <a:t>web-applicatie</a:t>
            </a:r>
            <a:r>
              <a:rPr lang="nl-NL" dirty="0"/>
              <a:t> en/of desktop 			  applicatie</a:t>
            </a:r>
          </a:p>
          <a:p>
            <a:pPr lvl="1"/>
            <a:endParaRPr lang="nl-NL" dirty="0"/>
          </a:p>
          <a:p>
            <a:pPr lvl="1"/>
            <a:endParaRPr lang="nl-NL" dirty="0"/>
          </a:p>
          <a:p>
            <a:pPr lvl="1"/>
            <a:endParaRPr lang="nl-NL" dirty="0"/>
          </a:p>
          <a:p>
            <a:pPr lvl="1"/>
            <a:endParaRPr lang="nl-NL" dirty="0"/>
          </a:p>
        </p:txBody>
      </p:sp>
      <p:sp>
        <p:nvSpPr>
          <p:cNvPr id="10" name="Text Placeholder 9"/>
          <p:cNvSpPr>
            <a:spLocks noGrp="1"/>
          </p:cNvSpPr>
          <p:nvPr>
            <p:ph type="body" sz="quarter" idx="10"/>
          </p:nvPr>
        </p:nvSpPr>
        <p:spPr/>
        <p:txBody>
          <a:bodyPr/>
          <a:lstStyle/>
          <a:p>
            <a:r>
              <a:rPr lang="nl-NL" dirty="0"/>
              <a:t>Onderwerp</a:t>
            </a:r>
          </a:p>
        </p:txBody>
      </p:sp>
    </p:spTree>
    <p:extLst>
      <p:ext uri="{BB962C8B-B14F-4D97-AF65-F5344CB8AC3E}">
        <p14:creationId xmlns:p14="http://schemas.microsoft.com/office/powerpoint/2010/main" val="14733262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nl-NL" dirty="0">
                <a:latin typeface="Trebuchet MS"/>
              </a:rPr>
              <a:t>Project 4</a:t>
            </a:r>
          </a:p>
        </p:txBody>
      </p:sp>
      <p:sp>
        <p:nvSpPr>
          <p:cNvPr id="10" name="Text Placeholder 9"/>
          <p:cNvSpPr>
            <a:spLocks noGrp="1"/>
          </p:cNvSpPr>
          <p:nvPr>
            <p:ph type="body" sz="quarter" idx="10"/>
          </p:nvPr>
        </p:nvSpPr>
        <p:spPr/>
        <p:txBody>
          <a:bodyPr/>
          <a:lstStyle/>
          <a:p>
            <a:r>
              <a:rPr lang="nl-NL" dirty="0"/>
              <a:t>Oefeningen</a:t>
            </a:r>
          </a:p>
        </p:txBody>
      </p:sp>
      <p:graphicFrame>
        <p:nvGraphicFramePr>
          <p:cNvPr id="4" name="Tabel 3"/>
          <p:cNvGraphicFramePr>
            <a:graphicFrameLocks noGrp="1"/>
          </p:cNvGraphicFramePr>
          <p:nvPr>
            <p:extLst>
              <p:ext uri="{D42A27DB-BD31-4B8C-83A1-F6EECF244321}">
                <p14:modId xmlns:p14="http://schemas.microsoft.com/office/powerpoint/2010/main" val="2769331620"/>
              </p:ext>
            </p:extLst>
          </p:nvPr>
        </p:nvGraphicFramePr>
        <p:xfrm>
          <a:off x="313200" y="1047182"/>
          <a:ext cx="8496000" cy="2796736"/>
        </p:xfrm>
        <a:graphic>
          <a:graphicData uri="http://schemas.openxmlformats.org/drawingml/2006/table">
            <a:tbl>
              <a:tblPr firstRow="1" bandRow="1">
                <a:tableStyleId>{C083E6E3-FA7D-4D7B-A595-EF9225AFEA82}</a:tableStyleId>
              </a:tblPr>
              <a:tblGrid>
                <a:gridCol w="7787192">
                  <a:extLst>
                    <a:ext uri="{9D8B030D-6E8A-4147-A177-3AD203B41FA5}">
                      <a16:colId xmlns:a16="http://schemas.microsoft.com/office/drawing/2014/main" val="3121929050"/>
                    </a:ext>
                  </a:extLst>
                </a:gridCol>
                <a:gridCol w="708808">
                  <a:extLst>
                    <a:ext uri="{9D8B030D-6E8A-4147-A177-3AD203B41FA5}">
                      <a16:colId xmlns:a16="http://schemas.microsoft.com/office/drawing/2014/main" val="2115763586"/>
                    </a:ext>
                  </a:extLst>
                </a:gridCol>
              </a:tblGrid>
              <a:tr h="233931">
                <a:tc>
                  <a:txBody>
                    <a:bodyPr/>
                    <a:lstStyle/>
                    <a:p>
                      <a:pPr marL="0" indent="0" algn="l" fontAlgn="ctr">
                        <a:buFont typeface="Arial" panose="020B0604020202020204" pitchFamily="34" charset="0"/>
                        <a:buNone/>
                      </a:pPr>
                      <a:r>
                        <a:rPr lang="nl-NL" sz="1100" b="0" i="0" u="none" strike="noStrike" dirty="0">
                          <a:solidFill>
                            <a:srgbClr val="000000"/>
                          </a:solidFill>
                          <a:effectLst/>
                          <a:latin typeface="Calibri" panose="020F0502020204030204" pitchFamily="34" charset="0"/>
                        </a:rPr>
                        <a:t>-</a:t>
                      </a:r>
                      <a:r>
                        <a:rPr lang="nl-NL" sz="700" b="0" i="0" u="none" strike="noStrike" dirty="0">
                          <a:solidFill>
                            <a:srgbClr val="000000"/>
                          </a:solidFill>
                          <a:effectLst/>
                          <a:latin typeface="Times New Roman" panose="02020603050405020304" pitchFamily="18" charset="0"/>
                        </a:rPr>
                        <a:t>        </a:t>
                      </a:r>
                      <a:r>
                        <a:rPr lang="nl-NL" sz="1100" b="0" i="0" u="none" strike="noStrike" dirty="0" err="1">
                          <a:solidFill>
                            <a:srgbClr val="000000"/>
                          </a:solidFill>
                          <a:effectLst/>
                          <a:latin typeface="Calibri" panose="020F0502020204030204" pitchFamily="34" charset="0"/>
                        </a:rPr>
                        <a:t>Squat</a:t>
                      </a:r>
                      <a:endParaRPr lang="nl-NL" sz="1100" b="0" i="0" u="none" strike="noStrike" dirty="0">
                        <a:solidFill>
                          <a:srgbClr val="000000"/>
                        </a:solidFill>
                        <a:effectLst/>
                        <a:latin typeface="Calibri" panose="020F0502020204030204" pitchFamily="34" charset="0"/>
                      </a:endParaRPr>
                    </a:p>
                  </a:txBody>
                  <a:tcPr marL="7620" marR="7620" marT="7620" marB="0" anchor="ctr"/>
                </a:tc>
                <a:tc>
                  <a:txBody>
                    <a:bodyPr/>
                    <a:lstStyle/>
                    <a:p>
                      <a:endParaRPr lang="nl-NL" sz="1200" dirty="0"/>
                    </a:p>
                  </a:txBody>
                  <a:tcPr/>
                </a:tc>
                <a:extLst>
                  <a:ext uri="{0D108BD9-81ED-4DB2-BD59-A6C34878D82A}">
                    <a16:rowId xmlns:a16="http://schemas.microsoft.com/office/drawing/2014/main" val="4227879774"/>
                  </a:ext>
                </a:extLst>
              </a:tr>
              <a:tr h="233931">
                <a:tc>
                  <a:txBody>
                    <a:bodyPr/>
                    <a:lstStyle/>
                    <a:p>
                      <a:pPr marL="0" indent="0" algn="l" fontAlgn="ctr">
                        <a:buFont typeface="Arial" panose="020B0604020202020204" pitchFamily="34" charset="0"/>
                        <a:buNone/>
                      </a:pPr>
                      <a:r>
                        <a:rPr lang="nl-NL" sz="1100" b="0" i="0" u="none" strike="noStrike" dirty="0">
                          <a:solidFill>
                            <a:srgbClr val="000000"/>
                          </a:solidFill>
                          <a:effectLst/>
                          <a:latin typeface="Calibri" panose="020F0502020204030204" pitchFamily="34" charset="0"/>
                        </a:rPr>
                        <a:t>-</a:t>
                      </a:r>
                      <a:r>
                        <a:rPr lang="nl-NL" sz="700" b="0" i="0" u="none" strike="noStrike" dirty="0">
                          <a:solidFill>
                            <a:srgbClr val="000000"/>
                          </a:solidFill>
                          <a:effectLst/>
                          <a:latin typeface="Times New Roman" panose="02020603050405020304" pitchFamily="18" charset="0"/>
                        </a:rPr>
                        <a:t>        </a:t>
                      </a:r>
                      <a:r>
                        <a:rPr lang="nl-NL" sz="1100" b="0" i="0" u="none" strike="noStrike" dirty="0">
                          <a:solidFill>
                            <a:srgbClr val="000000"/>
                          </a:solidFill>
                          <a:effectLst/>
                          <a:latin typeface="Calibri" panose="020F0502020204030204" pitchFamily="34" charset="0"/>
                        </a:rPr>
                        <a:t>Push-up</a:t>
                      </a:r>
                    </a:p>
                  </a:txBody>
                  <a:tcPr marL="7620" marR="7620" marT="7620" marB="0" anchor="ctr"/>
                </a:tc>
                <a:tc>
                  <a:txBody>
                    <a:bodyPr/>
                    <a:lstStyle/>
                    <a:p>
                      <a:endParaRPr lang="nl-NL" sz="1200" dirty="0"/>
                    </a:p>
                  </a:txBody>
                  <a:tcPr/>
                </a:tc>
                <a:extLst>
                  <a:ext uri="{0D108BD9-81ED-4DB2-BD59-A6C34878D82A}">
                    <a16:rowId xmlns:a16="http://schemas.microsoft.com/office/drawing/2014/main" val="560912011"/>
                  </a:ext>
                </a:extLst>
              </a:tr>
              <a:tr h="233931">
                <a:tc>
                  <a:txBody>
                    <a:bodyPr/>
                    <a:lstStyle/>
                    <a:p>
                      <a:pPr marL="0" indent="0" algn="l" fontAlgn="ctr">
                        <a:buFont typeface="Arial" panose="020B0604020202020204" pitchFamily="34" charset="0"/>
                        <a:buNone/>
                      </a:pPr>
                      <a:r>
                        <a:rPr lang="nl-NL" sz="1100" b="0" i="0" u="none" strike="noStrike" dirty="0">
                          <a:solidFill>
                            <a:srgbClr val="000000"/>
                          </a:solidFill>
                          <a:effectLst/>
                          <a:latin typeface="Calibri" panose="020F0502020204030204" pitchFamily="34" charset="0"/>
                        </a:rPr>
                        <a:t>-</a:t>
                      </a:r>
                      <a:r>
                        <a:rPr lang="nl-NL" sz="700" b="0" i="0" u="none" strike="noStrike" dirty="0">
                          <a:solidFill>
                            <a:srgbClr val="000000"/>
                          </a:solidFill>
                          <a:effectLst/>
                          <a:latin typeface="Times New Roman" panose="02020603050405020304" pitchFamily="18" charset="0"/>
                        </a:rPr>
                        <a:t>        </a:t>
                      </a:r>
                      <a:r>
                        <a:rPr lang="nl-NL" sz="1100" b="0" i="0" u="none" strike="noStrike" dirty="0">
                          <a:solidFill>
                            <a:srgbClr val="000000"/>
                          </a:solidFill>
                          <a:effectLst/>
                          <a:latin typeface="Calibri" panose="020F0502020204030204" pitchFamily="34" charset="0"/>
                        </a:rPr>
                        <a:t>Dip</a:t>
                      </a:r>
                    </a:p>
                  </a:txBody>
                  <a:tcPr marL="7620" marR="7620" marT="7620" marB="0" anchor="ctr"/>
                </a:tc>
                <a:tc>
                  <a:txBody>
                    <a:bodyPr/>
                    <a:lstStyle/>
                    <a:p>
                      <a:endParaRPr lang="nl-NL" sz="1200" dirty="0"/>
                    </a:p>
                  </a:txBody>
                  <a:tcPr/>
                </a:tc>
                <a:extLst>
                  <a:ext uri="{0D108BD9-81ED-4DB2-BD59-A6C34878D82A}">
                    <a16:rowId xmlns:a16="http://schemas.microsoft.com/office/drawing/2014/main" val="2954086907"/>
                  </a:ext>
                </a:extLst>
              </a:tr>
              <a:tr h="233931">
                <a:tc>
                  <a:txBody>
                    <a:bodyPr/>
                    <a:lstStyle/>
                    <a:p>
                      <a:pPr marL="0" indent="0" algn="l" fontAlgn="ctr">
                        <a:buFont typeface="Arial" panose="020B0604020202020204" pitchFamily="34" charset="0"/>
                        <a:buNone/>
                      </a:pPr>
                      <a:r>
                        <a:rPr lang="nl-NL" sz="1100" b="0" i="0" u="none" strike="noStrike" dirty="0">
                          <a:solidFill>
                            <a:srgbClr val="000000"/>
                          </a:solidFill>
                          <a:effectLst/>
                          <a:latin typeface="Calibri" panose="020F0502020204030204" pitchFamily="34" charset="0"/>
                        </a:rPr>
                        <a:t>-</a:t>
                      </a:r>
                      <a:r>
                        <a:rPr lang="nl-NL" sz="700" b="0" i="0" u="none" strike="noStrike" dirty="0">
                          <a:solidFill>
                            <a:srgbClr val="000000"/>
                          </a:solidFill>
                          <a:effectLst/>
                          <a:latin typeface="Times New Roman" panose="02020603050405020304" pitchFamily="18" charset="0"/>
                        </a:rPr>
                        <a:t>        </a:t>
                      </a:r>
                      <a:r>
                        <a:rPr lang="nl-NL" sz="1100" b="0" i="0" u="none" strike="noStrike" dirty="0">
                          <a:solidFill>
                            <a:srgbClr val="000000"/>
                          </a:solidFill>
                          <a:effectLst/>
                          <a:latin typeface="Calibri" panose="020F0502020204030204" pitchFamily="34" charset="0"/>
                        </a:rPr>
                        <a:t>Plank</a:t>
                      </a:r>
                    </a:p>
                  </a:txBody>
                  <a:tcPr marL="7620" marR="7620" marT="7620" marB="0" anchor="ctr"/>
                </a:tc>
                <a:tc>
                  <a:txBody>
                    <a:bodyPr/>
                    <a:lstStyle/>
                    <a:p>
                      <a:endParaRPr lang="nl-NL" sz="1200" dirty="0"/>
                    </a:p>
                  </a:txBody>
                  <a:tcPr/>
                </a:tc>
                <a:extLst>
                  <a:ext uri="{0D108BD9-81ED-4DB2-BD59-A6C34878D82A}">
                    <a16:rowId xmlns:a16="http://schemas.microsoft.com/office/drawing/2014/main" val="1342031812"/>
                  </a:ext>
                </a:extLst>
              </a:tr>
              <a:tr h="327856">
                <a:tc>
                  <a:txBody>
                    <a:bodyPr/>
                    <a:lstStyle/>
                    <a:p>
                      <a:pPr marL="0" indent="0" algn="l" fontAlgn="ctr">
                        <a:buFont typeface="Arial" panose="020B0604020202020204" pitchFamily="34" charset="0"/>
                        <a:buNone/>
                      </a:pPr>
                      <a:r>
                        <a:rPr lang="nl-NL" sz="1100" b="0" i="0" u="none" strike="noStrike" dirty="0">
                          <a:solidFill>
                            <a:srgbClr val="000000"/>
                          </a:solidFill>
                          <a:effectLst/>
                          <a:latin typeface="Calibri" panose="020F0502020204030204" pitchFamily="34" charset="0"/>
                        </a:rPr>
                        <a:t>-</a:t>
                      </a:r>
                      <a:r>
                        <a:rPr lang="nl-NL" sz="700" b="0" i="0" u="none" strike="noStrike" dirty="0">
                          <a:solidFill>
                            <a:srgbClr val="000000"/>
                          </a:solidFill>
                          <a:effectLst/>
                          <a:latin typeface="Times New Roman" panose="02020603050405020304" pitchFamily="18" charset="0"/>
                        </a:rPr>
                        <a:t>        </a:t>
                      </a:r>
                      <a:r>
                        <a:rPr lang="nl-NL" sz="1100" b="0" i="0" u="none" strike="noStrike" dirty="0">
                          <a:solidFill>
                            <a:srgbClr val="000000"/>
                          </a:solidFill>
                          <a:effectLst/>
                          <a:latin typeface="Calibri" panose="020F0502020204030204" pitchFamily="34" charset="0"/>
                        </a:rPr>
                        <a:t>Paardentrap</a:t>
                      </a:r>
                    </a:p>
                  </a:txBody>
                  <a:tcPr marL="7620" marR="7620" marT="762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nl-NL" sz="1200" dirty="0"/>
                    </a:p>
                  </a:txBody>
                  <a:tcPr/>
                </a:tc>
                <a:extLst>
                  <a:ext uri="{0D108BD9-81ED-4DB2-BD59-A6C34878D82A}">
                    <a16:rowId xmlns:a16="http://schemas.microsoft.com/office/drawing/2014/main" val="4231540143"/>
                  </a:ext>
                </a:extLst>
              </a:tr>
              <a:tr h="233931">
                <a:tc>
                  <a:txBody>
                    <a:bodyPr/>
                    <a:lstStyle/>
                    <a:p>
                      <a:pPr marL="0" indent="0" algn="l" fontAlgn="ctr">
                        <a:buFont typeface="Arial" panose="020B0604020202020204" pitchFamily="34" charset="0"/>
                        <a:buNone/>
                      </a:pPr>
                      <a:r>
                        <a:rPr lang="nl-NL" sz="1100" b="0" i="0" u="none" strike="noStrike" dirty="0">
                          <a:solidFill>
                            <a:srgbClr val="000000"/>
                          </a:solidFill>
                          <a:effectLst/>
                          <a:latin typeface="Calibri" panose="020F0502020204030204" pitchFamily="34" charset="0"/>
                        </a:rPr>
                        <a:t>-</a:t>
                      </a:r>
                      <a:r>
                        <a:rPr lang="nl-NL" sz="700" b="0" i="0" u="none" strike="noStrike" dirty="0">
                          <a:solidFill>
                            <a:srgbClr val="000000"/>
                          </a:solidFill>
                          <a:effectLst/>
                          <a:latin typeface="Times New Roman" panose="02020603050405020304" pitchFamily="18" charset="0"/>
                        </a:rPr>
                        <a:t>        </a:t>
                      </a:r>
                      <a:r>
                        <a:rPr lang="nl-NL" sz="1100" b="0" i="0" u="none" strike="noStrike" dirty="0" err="1">
                          <a:solidFill>
                            <a:srgbClr val="000000"/>
                          </a:solidFill>
                          <a:effectLst/>
                          <a:latin typeface="Calibri" panose="020F0502020204030204" pitchFamily="34" charset="0"/>
                        </a:rPr>
                        <a:t>Mountain</a:t>
                      </a:r>
                      <a:r>
                        <a:rPr lang="nl-NL" sz="1100" b="0" i="0" u="none" strike="noStrike" dirty="0">
                          <a:solidFill>
                            <a:srgbClr val="000000"/>
                          </a:solidFill>
                          <a:effectLst/>
                          <a:latin typeface="Calibri" panose="020F0502020204030204" pitchFamily="34" charset="0"/>
                        </a:rPr>
                        <a:t> </a:t>
                      </a:r>
                      <a:r>
                        <a:rPr lang="nl-NL" sz="1100" b="0" i="0" u="none" strike="noStrike" dirty="0" err="1">
                          <a:solidFill>
                            <a:srgbClr val="000000"/>
                          </a:solidFill>
                          <a:effectLst/>
                          <a:latin typeface="Calibri" panose="020F0502020204030204" pitchFamily="34" charset="0"/>
                        </a:rPr>
                        <a:t>climber</a:t>
                      </a:r>
                      <a:endParaRPr lang="nl-NL" sz="1100" b="0" i="0" u="none" strike="noStrike" dirty="0">
                        <a:solidFill>
                          <a:srgbClr val="000000"/>
                        </a:solidFill>
                        <a:effectLst/>
                        <a:latin typeface="Calibri" panose="020F0502020204030204" pitchFamily="34" charset="0"/>
                      </a:endParaRPr>
                    </a:p>
                  </a:txBody>
                  <a:tcPr marL="7620" marR="7620" marT="762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nl-NL" sz="1200" dirty="0"/>
                    </a:p>
                  </a:txBody>
                  <a:tcPr/>
                </a:tc>
                <a:extLst>
                  <a:ext uri="{0D108BD9-81ED-4DB2-BD59-A6C34878D82A}">
                    <a16:rowId xmlns:a16="http://schemas.microsoft.com/office/drawing/2014/main" val="2833172260"/>
                  </a:ext>
                </a:extLst>
              </a:tr>
              <a:tr h="233931">
                <a:tc>
                  <a:txBody>
                    <a:bodyPr/>
                    <a:lstStyle/>
                    <a:p>
                      <a:pPr marL="0" indent="0" algn="l" fontAlgn="ctr">
                        <a:buFont typeface="Arial" panose="020B0604020202020204" pitchFamily="34" charset="0"/>
                        <a:buNone/>
                      </a:pPr>
                      <a:r>
                        <a:rPr lang="nl-NL" sz="1100" b="0" i="0" u="none" strike="noStrike" dirty="0">
                          <a:solidFill>
                            <a:srgbClr val="000000"/>
                          </a:solidFill>
                          <a:effectLst/>
                          <a:latin typeface="Calibri" panose="020F0502020204030204" pitchFamily="34" charset="0"/>
                        </a:rPr>
                        <a:t>-</a:t>
                      </a:r>
                      <a:r>
                        <a:rPr lang="nl-NL" sz="700" b="0" i="0" u="none" strike="noStrike" dirty="0">
                          <a:solidFill>
                            <a:srgbClr val="000000"/>
                          </a:solidFill>
                          <a:effectLst/>
                          <a:latin typeface="Times New Roman" panose="02020603050405020304" pitchFamily="18" charset="0"/>
                        </a:rPr>
                        <a:t>        </a:t>
                      </a:r>
                      <a:r>
                        <a:rPr lang="nl-NL" sz="1100" b="0" i="0" u="none" strike="noStrike" dirty="0" err="1">
                          <a:solidFill>
                            <a:srgbClr val="000000"/>
                          </a:solidFill>
                          <a:effectLst/>
                          <a:latin typeface="Calibri" panose="020F0502020204030204" pitchFamily="34" charset="0"/>
                        </a:rPr>
                        <a:t>Burpee</a:t>
                      </a:r>
                      <a:endParaRPr lang="nl-NL" sz="1100" b="0" i="0" u="none" strike="noStrike" dirty="0">
                        <a:solidFill>
                          <a:srgbClr val="000000"/>
                        </a:solidFill>
                        <a:effectLst/>
                        <a:latin typeface="Calibri" panose="020F0502020204030204" pitchFamily="34" charset="0"/>
                      </a:endParaRPr>
                    </a:p>
                  </a:txBody>
                  <a:tcPr marL="7620" marR="7620" marT="762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nl-NL" sz="1200" dirty="0"/>
                    </a:p>
                  </a:txBody>
                  <a:tcPr/>
                </a:tc>
                <a:extLst>
                  <a:ext uri="{0D108BD9-81ED-4DB2-BD59-A6C34878D82A}">
                    <a16:rowId xmlns:a16="http://schemas.microsoft.com/office/drawing/2014/main" val="2118061505"/>
                  </a:ext>
                </a:extLst>
              </a:tr>
              <a:tr h="233931">
                <a:tc>
                  <a:txBody>
                    <a:bodyPr/>
                    <a:lstStyle/>
                    <a:p>
                      <a:pPr marL="0" indent="0" algn="l" fontAlgn="ctr">
                        <a:buFont typeface="Arial" panose="020B0604020202020204" pitchFamily="34" charset="0"/>
                        <a:buNone/>
                      </a:pPr>
                      <a:r>
                        <a:rPr lang="nl-NL" sz="1100" b="0" i="0" u="none" strike="noStrike" dirty="0">
                          <a:solidFill>
                            <a:srgbClr val="000000"/>
                          </a:solidFill>
                          <a:effectLst/>
                          <a:latin typeface="Calibri" panose="020F0502020204030204" pitchFamily="34" charset="0"/>
                        </a:rPr>
                        <a:t>-</a:t>
                      </a:r>
                      <a:r>
                        <a:rPr lang="nl-NL" sz="700" b="0" i="0" u="none" strike="noStrike" dirty="0">
                          <a:solidFill>
                            <a:srgbClr val="000000"/>
                          </a:solidFill>
                          <a:effectLst/>
                          <a:latin typeface="Times New Roman" panose="02020603050405020304" pitchFamily="18" charset="0"/>
                        </a:rPr>
                        <a:t>        </a:t>
                      </a:r>
                      <a:r>
                        <a:rPr lang="nl-NL" sz="1100" b="0" i="0" u="none" strike="noStrike" dirty="0" err="1">
                          <a:solidFill>
                            <a:srgbClr val="000000"/>
                          </a:solidFill>
                          <a:effectLst/>
                          <a:latin typeface="Calibri" panose="020F0502020204030204" pitchFamily="34" charset="0"/>
                        </a:rPr>
                        <a:t>Lunge</a:t>
                      </a:r>
                      <a:endParaRPr lang="nl-NL" sz="1100" b="0" i="0" u="none" strike="noStrike" dirty="0">
                        <a:solidFill>
                          <a:srgbClr val="000000"/>
                        </a:solidFill>
                        <a:effectLst/>
                        <a:latin typeface="Calibri" panose="020F0502020204030204" pitchFamily="34" charset="0"/>
                      </a:endParaRPr>
                    </a:p>
                  </a:txBody>
                  <a:tcPr marL="7620" marR="7620" marT="762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nl-NL" sz="1200" dirty="0"/>
                    </a:p>
                  </a:txBody>
                  <a:tcPr/>
                </a:tc>
                <a:extLst>
                  <a:ext uri="{0D108BD9-81ED-4DB2-BD59-A6C34878D82A}">
                    <a16:rowId xmlns:a16="http://schemas.microsoft.com/office/drawing/2014/main" val="1127699834"/>
                  </a:ext>
                </a:extLst>
              </a:tr>
              <a:tr h="233931">
                <a:tc>
                  <a:txBody>
                    <a:bodyPr/>
                    <a:lstStyle/>
                    <a:p>
                      <a:pPr marL="0" indent="0" algn="l" fontAlgn="ctr">
                        <a:buFont typeface="Arial" panose="020B0604020202020204" pitchFamily="34" charset="0"/>
                        <a:buNone/>
                      </a:pPr>
                      <a:r>
                        <a:rPr lang="nl-NL" sz="1100" b="0" i="0" u="none" strike="noStrike" dirty="0">
                          <a:solidFill>
                            <a:srgbClr val="000000"/>
                          </a:solidFill>
                          <a:effectLst/>
                          <a:latin typeface="Calibri" panose="020F0502020204030204" pitchFamily="34" charset="0"/>
                        </a:rPr>
                        <a:t>-</a:t>
                      </a:r>
                      <a:r>
                        <a:rPr lang="nl-NL" sz="700" b="0" i="0" u="none" strike="noStrike" dirty="0">
                          <a:solidFill>
                            <a:srgbClr val="000000"/>
                          </a:solidFill>
                          <a:effectLst/>
                          <a:latin typeface="Times New Roman" panose="02020603050405020304" pitchFamily="18" charset="0"/>
                        </a:rPr>
                        <a:t>        </a:t>
                      </a:r>
                      <a:r>
                        <a:rPr lang="nl-NL" sz="1100" b="0" i="0" u="none" strike="noStrike" dirty="0">
                          <a:solidFill>
                            <a:srgbClr val="000000"/>
                          </a:solidFill>
                          <a:effectLst/>
                          <a:latin typeface="Calibri" panose="020F0502020204030204" pitchFamily="34" charset="0"/>
                        </a:rPr>
                        <a:t>Wall </a:t>
                      </a:r>
                      <a:r>
                        <a:rPr lang="nl-NL" sz="1100" b="0" i="0" u="none" strike="noStrike" dirty="0" err="1">
                          <a:solidFill>
                            <a:srgbClr val="000000"/>
                          </a:solidFill>
                          <a:effectLst/>
                          <a:latin typeface="Calibri" panose="020F0502020204030204" pitchFamily="34" charset="0"/>
                        </a:rPr>
                        <a:t>sit</a:t>
                      </a:r>
                      <a:endParaRPr lang="nl-NL" sz="1100" b="0" i="0" u="none" strike="noStrike" dirty="0">
                        <a:solidFill>
                          <a:srgbClr val="000000"/>
                        </a:solidFill>
                        <a:effectLst/>
                        <a:latin typeface="Calibri" panose="020F0502020204030204" pitchFamily="34" charset="0"/>
                      </a:endParaRPr>
                    </a:p>
                  </a:txBody>
                  <a:tcPr marL="7620" marR="7620" marT="762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nl-NL" sz="1200" dirty="0"/>
                    </a:p>
                  </a:txBody>
                  <a:tcPr/>
                </a:tc>
                <a:extLst>
                  <a:ext uri="{0D108BD9-81ED-4DB2-BD59-A6C34878D82A}">
                    <a16:rowId xmlns:a16="http://schemas.microsoft.com/office/drawing/2014/main" val="2401115780"/>
                  </a:ext>
                </a:extLst>
              </a:tr>
              <a:tr h="233931">
                <a:tc>
                  <a:txBody>
                    <a:bodyPr/>
                    <a:lstStyle/>
                    <a:p>
                      <a:pPr marL="0" indent="0" algn="l" fontAlgn="ctr">
                        <a:buFont typeface="Arial" panose="020B0604020202020204" pitchFamily="34" charset="0"/>
                        <a:buNone/>
                      </a:pPr>
                      <a:r>
                        <a:rPr lang="nl-NL" sz="1100" b="0" i="0" u="none" strike="noStrike" dirty="0">
                          <a:solidFill>
                            <a:srgbClr val="000000"/>
                          </a:solidFill>
                          <a:effectLst/>
                          <a:latin typeface="Calibri" panose="020F0502020204030204" pitchFamily="34" charset="0"/>
                        </a:rPr>
                        <a:t>-</a:t>
                      </a:r>
                      <a:r>
                        <a:rPr lang="nl-NL" sz="700" b="0" i="0" u="none" strike="noStrike" dirty="0">
                          <a:solidFill>
                            <a:srgbClr val="000000"/>
                          </a:solidFill>
                          <a:effectLst/>
                          <a:latin typeface="Times New Roman" panose="02020603050405020304" pitchFamily="18" charset="0"/>
                        </a:rPr>
                        <a:t>        </a:t>
                      </a:r>
                      <a:r>
                        <a:rPr lang="nl-NL" sz="1100" b="0" i="0" u="none" strike="noStrike" dirty="0" err="1">
                          <a:solidFill>
                            <a:srgbClr val="000000"/>
                          </a:solidFill>
                          <a:effectLst/>
                          <a:latin typeface="Calibri" panose="020F0502020204030204" pitchFamily="34" charset="0"/>
                        </a:rPr>
                        <a:t>Crunch</a:t>
                      </a:r>
                      <a:endParaRPr lang="nl-NL" sz="1100" b="0" i="0" u="none" strike="noStrike" dirty="0">
                        <a:solidFill>
                          <a:srgbClr val="000000"/>
                        </a:solidFill>
                        <a:effectLst/>
                        <a:latin typeface="Calibri" panose="020F0502020204030204" pitchFamily="34" charset="0"/>
                      </a:endParaRPr>
                    </a:p>
                  </a:txBody>
                  <a:tcPr marL="7620" marR="7620" marT="762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nl-NL" sz="1200" dirty="0"/>
                    </a:p>
                  </a:txBody>
                  <a:tcPr/>
                </a:tc>
                <a:extLst>
                  <a:ext uri="{0D108BD9-81ED-4DB2-BD59-A6C34878D82A}">
                    <a16:rowId xmlns:a16="http://schemas.microsoft.com/office/drawing/2014/main" val="1376783263"/>
                  </a:ext>
                </a:extLst>
              </a:tr>
            </a:tbl>
          </a:graphicData>
        </a:graphic>
      </p:graphicFrame>
    </p:spTree>
    <p:extLst>
      <p:ext uri="{BB962C8B-B14F-4D97-AF65-F5344CB8AC3E}">
        <p14:creationId xmlns:p14="http://schemas.microsoft.com/office/powerpoint/2010/main" val="6654888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nl-NL" dirty="0">
                <a:latin typeface="Trebuchet MS"/>
              </a:rPr>
              <a:t>Project 4</a:t>
            </a:r>
            <a:endParaRPr lang="nl-NL" dirty="0"/>
          </a:p>
        </p:txBody>
      </p:sp>
      <p:sp>
        <p:nvSpPr>
          <p:cNvPr id="9" name="Text Placeholder 8"/>
          <p:cNvSpPr>
            <a:spLocks noGrp="1"/>
          </p:cNvSpPr>
          <p:nvPr>
            <p:ph type="body" idx="1"/>
          </p:nvPr>
        </p:nvSpPr>
        <p:spPr>
          <a:xfrm>
            <a:off x="313200" y="1058400"/>
            <a:ext cx="8496000" cy="2952000"/>
          </a:xfrm>
        </p:spPr>
        <p:txBody>
          <a:bodyPr vert="horz" lIns="0" tIns="0" rIns="0" bIns="0" rtlCol="0" anchor="t">
            <a:normAutofit/>
          </a:bodyPr>
          <a:lstStyle/>
          <a:p>
            <a:pPr marL="337820" lvl="1" indent="-168910"/>
            <a:r>
              <a:rPr lang="nl-NL" dirty="0"/>
              <a:t>Je werkt in een scrumteam van 3 personen:</a:t>
            </a:r>
            <a:endParaRPr lang="nl-NL"/>
          </a:p>
          <a:p>
            <a:pPr marL="507365" lvl="2" indent="-168910"/>
            <a:r>
              <a:rPr lang="nl-NL" dirty="0">
                <a:latin typeface="Trebuchet MS"/>
              </a:rPr>
              <a:t>1 scrummaster,</a:t>
            </a:r>
          </a:p>
          <a:p>
            <a:pPr marL="507365" lvl="2" indent="-168910"/>
            <a:r>
              <a:rPr lang="nl-NL" dirty="0">
                <a:latin typeface="Trebuchet MS"/>
              </a:rPr>
              <a:t>2 </a:t>
            </a:r>
            <a:r>
              <a:rPr lang="nl-NL" dirty="0" err="1">
                <a:latin typeface="Trebuchet MS"/>
              </a:rPr>
              <a:t>developers</a:t>
            </a:r>
            <a:r>
              <a:rPr lang="nl-NL" dirty="0">
                <a:latin typeface="Trebuchet MS"/>
              </a:rPr>
              <a:t>.</a:t>
            </a:r>
          </a:p>
          <a:p>
            <a:pPr marL="337820" lvl="1" indent="-168910"/>
            <a:endParaRPr lang="nl-NL" dirty="0"/>
          </a:p>
          <a:p>
            <a:pPr marL="337820" lvl="1" indent="-168910"/>
            <a:r>
              <a:rPr lang="nl-NL" dirty="0"/>
              <a:t>Het systeem wordt gerealiseerd volgens een scrumaanpak:</a:t>
            </a:r>
          </a:p>
          <a:p>
            <a:pPr marL="507365" lvl="2" indent="-168910"/>
            <a:r>
              <a:rPr lang="nl-NL" dirty="0"/>
              <a:t>Je realiseert de user story's op volgorde van de product back-log.</a:t>
            </a:r>
          </a:p>
          <a:p>
            <a:pPr marL="507365" lvl="2" indent="-168910"/>
            <a:r>
              <a:rPr lang="nl-NL" dirty="0"/>
              <a:t>Je werkt aan je </a:t>
            </a:r>
            <a:r>
              <a:rPr lang="nl-NL" i="1" dirty="0"/>
              <a:t>eigen </a:t>
            </a:r>
            <a:r>
              <a:rPr lang="nl-NL" dirty="0"/>
              <a:t>user story's.</a:t>
            </a:r>
          </a:p>
          <a:p>
            <a:pPr marL="507365" lvl="2" indent="-168910"/>
            <a:r>
              <a:rPr lang="nl-NL" dirty="0"/>
              <a:t>Je zorgt ervoor dat je elkaar niet in de weg zit.</a:t>
            </a:r>
          </a:p>
          <a:p>
            <a:pPr marL="337820" lvl="1" indent="-168910"/>
            <a:endParaRPr lang="nl-NL" dirty="0"/>
          </a:p>
          <a:p>
            <a:pPr marL="337820" lvl="1" indent="-168910"/>
            <a:r>
              <a:rPr lang="nl-NL" dirty="0">
                <a:latin typeface="Trebuchet MS"/>
              </a:rPr>
              <a:t>De duur van het project is </a:t>
            </a:r>
            <a:r>
              <a:rPr lang="nl-NL" b="1" dirty="0">
                <a:latin typeface="Trebuchet MS"/>
              </a:rPr>
              <a:t>4</a:t>
            </a:r>
            <a:r>
              <a:rPr lang="nl-NL" dirty="0">
                <a:latin typeface="Trebuchet MS"/>
              </a:rPr>
              <a:t> weken.</a:t>
            </a:r>
          </a:p>
          <a:p>
            <a:pPr marL="337820" lvl="1" indent="-168910"/>
            <a:endParaRPr lang="nl-NL" dirty="0"/>
          </a:p>
          <a:p>
            <a:pPr marL="337820" lvl="1" indent="-168910"/>
            <a:r>
              <a:rPr lang="nl-NL" dirty="0">
                <a:latin typeface="Trebuchet MS"/>
              </a:rPr>
              <a:t>Je toont aan dat je alle onderdelen uit de beoordeling (zie hierna) beheerst.</a:t>
            </a:r>
          </a:p>
          <a:p>
            <a:pPr marL="337820" lvl="1" indent="-168910"/>
            <a:endParaRPr lang="nl-NL" dirty="0"/>
          </a:p>
          <a:p>
            <a:pPr marL="337820" lvl="1" indent="-168910"/>
            <a:endParaRPr lang="nl-NL" dirty="0"/>
          </a:p>
          <a:p>
            <a:pPr marL="337820" lvl="1" indent="-168910"/>
            <a:endParaRPr lang="nl-NL" dirty="0"/>
          </a:p>
          <a:p>
            <a:pPr marL="507365" lvl="2" indent="-168910"/>
            <a:endParaRPr lang="nl-NL" dirty="0"/>
          </a:p>
          <a:p>
            <a:pPr marL="337820" lvl="1" indent="-168910"/>
            <a:endParaRPr lang="nl-NL" dirty="0"/>
          </a:p>
          <a:p>
            <a:pPr marL="337820" lvl="1" indent="-168910"/>
            <a:endParaRPr lang="nl-NL" dirty="0"/>
          </a:p>
          <a:p>
            <a:pPr marL="337820" lvl="1" indent="-168910"/>
            <a:endParaRPr lang="nl-NL" dirty="0"/>
          </a:p>
        </p:txBody>
      </p:sp>
      <p:sp>
        <p:nvSpPr>
          <p:cNvPr id="10" name="Text Placeholder 9"/>
          <p:cNvSpPr>
            <a:spLocks noGrp="1"/>
          </p:cNvSpPr>
          <p:nvPr>
            <p:ph type="body" sz="quarter" idx="10"/>
          </p:nvPr>
        </p:nvSpPr>
        <p:spPr/>
        <p:txBody>
          <a:bodyPr/>
          <a:lstStyle/>
          <a:p>
            <a:r>
              <a:rPr lang="nl-NL" dirty="0"/>
              <a:t>Hoe</a:t>
            </a:r>
          </a:p>
        </p:txBody>
      </p:sp>
    </p:spTree>
    <p:extLst>
      <p:ext uri="{BB962C8B-B14F-4D97-AF65-F5344CB8AC3E}">
        <p14:creationId xmlns:p14="http://schemas.microsoft.com/office/powerpoint/2010/main" val="16515331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nl-NL" dirty="0">
                <a:latin typeface="Trebuchet MS"/>
              </a:rPr>
              <a:t>Project 4</a:t>
            </a:r>
            <a:endParaRPr lang="nl-NL" dirty="0"/>
          </a:p>
        </p:txBody>
      </p:sp>
      <p:sp>
        <p:nvSpPr>
          <p:cNvPr id="9" name="Text Placeholder 8"/>
          <p:cNvSpPr>
            <a:spLocks noGrp="1"/>
          </p:cNvSpPr>
          <p:nvPr>
            <p:ph type="body" idx="1"/>
          </p:nvPr>
        </p:nvSpPr>
        <p:spPr>
          <a:xfrm>
            <a:off x="313200" y="1058400"/>
            <a:ext cx="8496000" cy="2952000"/>
          </a:xfrm>
        </p:spPr>
        <p:txBody>
          <a:bodyPr vert="horz" lIns="0" tIns="0" rIns="0" bIns="0" rtlCol="0" anchor="t">
            <a:normAutofit/>
          </a:bodyPr>
          <a:lstStyle/>
          <a:p>
            <a:pPr marL="168910" indent="-168910"/>
            <a:r>
              <a:rPr lang="nl-NL" dirty="0">
                <a:latin typeface="Trebuchet MS"/>
              </a:rPr>
              <a:t>Voor project 4 krijg je studiepunten. Voor meer info zie</a:t>
            </a:r>
            <a:r>
              <a:rPr lang="nl-NL">
                <a:latin typeface="Trebuchet MS"/>
              </a:rPr>
              <a:t>: </a:t>
            </a:r>
            <a:r>
              <a:rPr lang="nl-NL">
                <a:latin typeface="Trebuchet MS"/>
                <a:hlinkClick r:id="rId3"/>
              </a:rPr>
              <a:t>https</a:t>
            </a:r>
            <a:r>
              <a:rPr lang="nl-NL" dirty="0">
                <a:latin typeface="Trebuchet MS"/>
                <a:hlinkClick r:id="rId3"/>
              </a:rPr>
              <a:t>://www.summacollege.nl/studenteninformatie/onderwijs-en-examenregelingen</a:t>
            </a:r>
            <a:r>
              <a:rPr lang="nl-NL" dirty="0">
                <a:latin typeface="Trebuchet MS"/>
              </a:rPr>
              <a:t> </a:t>
            </a:r>
          </a:p>
          <a:p>
            <a:pPr marL="168910" indent="-168910"/>
            <a:endParaRPr lang="nl-NL" dirty="0"/>
          </a:p>
          <a:p>
            <a:pPr marL="0" indent="0">
              <a:buNone/>
            </a:pPr>
            <a:endParaRPr lang="nl-NL" dirty="0">
              <a:latin typeface="Trebuchet MS"/>
            </a:endParaRPr>
          </a:p>
          <a:p>
            <a:pPr marL="168910" indent="-168910"/>
            <a:r>
              <a:rPr lang="nl-NL" dirty="0">
                <a:latin typeface="Trebuchet MS"/>
              </a:rPr>
              <a:t>Met project 4 kun je nog een aantal studiepunten inhalen*:</a:t>
            </a:r>
          </a:p>
          <a:p>
            <a:pPr marL="337820" lvl="1" indent="-168910"/>
            <a:r>
              <a:rPr lang="nl-NL" dirty="0"/>
              <a:t>MAD 1 + 2	</a:t>
            </a:r>
          </a:p>
          <a:p>
            <a:pPr marL="337820" lvl="1" indent="-168910"/>
            <a:r>
              <a:rPr lang="nl-NL" dirty="0">
                <a:latin typeface="Trebuchet MS"/>
              </a:rPr>
              <a:t>API 1 + 2                </a:t>
            </a:r>
            <a:r>
              <a:rPr lang="nl-NL" dirty="0">
                <a:latin typeface="Trebuchet MS"/>
                <a:sym typeface="Wingdings" panose="05000000000000000000" pitchFamily="2" charset="2"/>
              </a:rPr>
              <a:t>voorwaardelijk voor project 4</a:t>
            </a:r>
            <a:endParaRPr lang="nl-NL" dirty="0">
              <a:latin typeface="Trebuchet MS"/>
            </a:endParaRPr>
          </a:p>
          <a:p>
            <a:pPr marL="337820" lvl="1" indent="-168910"/>
            <a:r>
              <a:rPr lang="nl-NL" dirty="0">
                <a:sym typeface="Wingdings" panose="05000000000000000000" pitchFamily="2" charset="2"/>
              </a:rPr>
              <a:t>communicatie 7	</a:t>
            </a:r>
            <a:endParaRPr lang="nl-NL" dirty="0"/>
          </a:p>
          <a:p>
            <a:pPr marL="337820" lvl="1" indent="-168910"/>
            <a:endParaRPr lang="nl-NL" dirty="0"/>
          </a:p>
          <a:p>
            <a:pPr marL="337820" lvl="1" indent="-168910"/>
            <a:r>
              <a:rPr lang="nl-NL" dirty="0">
                <a:latin typeface="Trebuchet MS"/>
              </a:rPr>
              <a:t>DD 1/2</a:t>
            </a:r>
          </a:p>
          <a:p>
            <a:pPr marL="337820" lvl="1" indent="-168910"/>
            <a:r>
              <a:rPr lang="nl-NL" dirty="0" err="1"/>
              <a:t>Laravel</a:t>
            </a:r>
            <a:r>
              <a:rPr lang="nl-NL" dirty="0"/>
              <a:t> 1/2</a:t>
            </a:r>
          </a:p>
          <a:p>
            <a:pPr marL="337820" lvl="1" indent="-168910"/>
            <a:r>
              <a:rPr lang="nl-NL" dirty="0"/>
              <a:t>SDLC 1/2</a:t>
            </a:r>
          </a:p>
          <a:p>
            <a:pPr marL="337820" lvl="1" indent="-168910"/>
            <a:endParaRPr lang="nl-NL" dirty="0"/>
          </a:p>
          <a:p>
            <a:pPr marL="337820" lvl="1" indent="-168910"/>
            <a:endParaRPr lang="nl-NL" dirty="0"/>
          </a:p>
          <a:p>
            <a:pPr marL="337820" lvl="1" indent="-168910"/>
            <a:endParaRPr lang="nl-NL" dirty="0"/>
          </a:p>
          <a:p>
            <a:pPr marL="337820" lvl="1" indent="-168910"/>
            <a:endParaRPr lang="nl-NL" dirty="0"/>
          </a:p>
          <a:p>
            <a:pPr marL="337820" lvl="1" indent="-168910"/>
            <a:endParaRPr lang="nl-NL" dirty="0"/>
          </a:p>
        </p:txBody>
      </p:sp>
      <p:sp>
        <p:nvSpPr>
          <p:cNvPr id="10" name="Text Placeholder 9"/>
          <p:cNvSpPr>
            <a:spLocks noGrp="1"/>
          </p:cNvSpPr>
          <p:nvPr>
            <p:ph type="body" sz="quarter" idx="10"/>
          </p:nvPr>
        </p:nvSpPr>
        <p:spPr/>
        <p:txBody>
          <a:bodyPr/>
          <a:lstStyle/>
          <a:p>
            <a:r>
              <a:rPr lang="nl-NL" dirty="0"/>
              <a:t>Studiepunten</a:t>
            </a:r>
          </a:p>
        </p:txBody>
      </p:sp>
      <p:sp>
        <p:nvSpPr>
          <p:cNvPr id="2" name="Rechthoek 1"/>
          <p:cNvSpPr/>
          <p:nvPr/>
        </p:nvSpPr>
        <p:spPr>
          <a:xfrm>
            <a:off x="284650" y="3723878"/>
            <a:ext cx="7129595" cy="600164"/>
          </a:xfrm>
          <a:prstGeom prst="rect">
            <a:avLst/>
          </a:prstGeom>
        </p:spPr>
        <p:txBody>
          <a:bodyPr wrap="square">
            <a:spAutoFit/>
          </a:bodyPr>
          <a:lstStyle/>
          <a:p>
            <a:r>
              <a:rPr lang="nl-NL" sz="1100" dirty="0"/>
              <a:t>*Voorwaarde is dat je voor de technische vakken aan de hand van tenminste 1 uitgewerkte userstory demonstreert dat je de stof beheerst.</a:t>
            </a:r>
          </a:p>
          <a:p>
            <a:endParaRPr lang="nl-NL" sz="1100" dirty="0"/>
          </a:p>
        </p:txBody>
      </p:sp>
      <p:sp>
        <p:nvSpPr>
          <p:cNvPr id="3" name="Rechteraccolade 2"/>
          <p:cNvSpPr/>
          <p:nvPr/>
        </p:nvSpPr>
        <p:spPr>
          <a:xfrm>
            <a:off x="1979712" y="2065307"/>
            <a:ext cx="144016" cy="576064"/>
          </a:xfrm>
          <a:prstGeom prst="rightBrace">
            <a:avLst>
              <a:gd name="adj1" fmla="val 37039"/>
              <a:gd name="adj2" fmla="val 50000"/>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nl-NL"/>
          </a:p>
        </p:txBody>
      </p:sp>
    </p:spTree>
    <p:extLst>
      <p:ext uri="{BB962C8B-B14F-4D97-AF65-F5344CB8AC3E}">
        <p14:creationId xmlns:p14="http://schemas.microsoft.com/office/powerpoint/2010/main" val="34994220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nl-NL" dirty="0">
                <a:latin typeface="Trebuchet MS"/>
              </a:rPr>
              <a:t>Project 4</a:t>
            </a:r>
            <a:endParaRPr lang="nl-NL" dirty="0"/>
          </a:p>
        </p:txBody>
      </p:sp>
      <p:sp>
        <p:nvSpPr>
          <p:cNvPr id="9" name="Text Placeholder 8"/>
          <p:cNvSpPr>
            <a:spLocks noGrp="1"/>
          </p:cNvSpPr>
          <p:nvPr>
            <p:ph type="body" idx="1"/>
          </p:nvPr>
        </p:nvSpPr>
        <p:spPr>
          <a:xfrm>
            <a:off x="313200" y="1058400"/>
            <a:ext cx="8496000" cy="2952000"/>
          </a:xfrm>
        </p:spPr>
        <p:txBody>
          <a:bodyPr>
            <a:normAutofit/>
          </a:bodyPr>
          <a:lstStyle/>
          <a:p>
            <a:r>
              <a:rPr lang="nl-NL" dirty="0"/>
              <a:t>Materiaal</a:t>
            </a:r>
          </a:p>
          <a:p>
            <a:pPr lvl="1"/>
            <a:r>
              <a:rPr lang="nl-NL" dirty="0"/>
              <a:t>Studentenhandleiding</a:t>
            </a:r>
          </a:p>
          <a:p>
            <a:pPr lvl="1"/>
            <a:r>
              <a:rPr lang="nl-NL" dirty="0"/>
              <a:t>Programma van Eisen</a:t>
            </a:r>
          </a:p>
          <a:p>
            <a:pPr lvl="1"/>
            <a:r>
              <a:rPr lang="nl-NL" dirty="0"/>
              <a:t>Userstory's</a:t>
            </a:r>
          </a:p>
          <a:p>
            <a:pPr lvl="1"/>
            <a:endParaRPr lang="nl-NL" dirty="0"/>
          </a:p>
          <a:p>
            <a:pPr lvl="1"/>
            <a:r>
              <a:rPr lang="nl-NL" dirty="0"/>
              <a:t>Beoordelingsmodel	</a:t>
            </a:r>
          </a:p>
          <a:p>
            <a:pPr lvl="1"/>
            <a:endParaRPr lang="nl-NL" dirty="0"/>
          </a:p>
          <a:p>
            <a:pPr lvl="1"/>
            <a:endParaRPr lang="nl-NL" dirty="0"/>
          </a:p>
        </p:txBody>
      </p:sp>
      <p:sp>
        <p:nvSpPr>
          <p:cNvPr id="10" name="Text Placeholder 9"/>
          <p:cNvSpPr>
            <a:spLocks noGrp="1"/>
          </p:cNvSpPr>
          <p:nvPr>
            <p:ph type="body" sz="quarter" idx="10"/>
          </p:nvPr>
        </p:nvSpPr>
        <p:spPr/>
        <p:txBody>
          <a:bodyPr/>
          <a:lstStyle/>
          <a:p>
            <a:r>
              <a:rPr lang="nl-NL" dirty="0"/>
              <a:t>Materiaal</a:t>
            </a:r>
          </a:p>
        </p:txBody>
      </p:sp>
    </p:spTree>
    <p:extLst>
      <p:ext uri="{BB962C8B-B14F-4D97-AF65-F5344CB8AC3E}">
        <p14:creationId xmlns:p14="http://schemas.microsoft.com/office/powerpoint/2010/main" val="34015022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nl-NL" dirty="0">
                <a:latin typeface="Trebuchet MS"/>
              </a:rPr>
              <a:t>Project 4</a:t>
            </a:r>
            <a:endParaRPr lang="nl-NL" dirty="0"/>
          </a:p>
        </p:txBody>
      </p:sp>
      <p:sp>
        <p:nvSpPr>
          <p:cNvPr id="9" name="Text Placeholder 8"/>
          <p:cNvSpPr>
            <a:spLocks noGrp="1"/>
          </p:cNvSpPr>
          <p:nvPr>
            <p:ph type="body" idx="1"/>
          </p:nvPr>
        </p:nvSpPr>
        <p:spPr>
          <a:xfrm>
            <a:off x="313200" y="1058400"/>
            <a:ext cx="8496000" cy="2952000"/>
          </a:xfrm>
        </p:spPr>
        <p:txBody>
          <a:bodyPr/>
          <a:lstStyle/>
          <a:p>
            <a:endParaRPr lang="nl-NL" dirty="0"/>
          </a:p>
        </p:txBody>
      </p:sp>
      <p:sp>
        <p:nvSpPr>
          <p:cNvPr id="10" name="Text Placeholder 9"/>
          <p:cNvSpPr>
            <a:spLocks noGrp="1"/>
          </p:cNvSpPr>
          <p:nvPr>
            <p:ph type="body" sz="quarter" idx="10"/>
          </p:nvPr>
        </p:nvSpPr>
        <p:spPr/>
        <p:txBody>
          <a:bodyPr/>
          <a:lstStyle/>
          <a:p>
            <a:r>
              <a:rPr lang="nl-NL" dirty="0"/>
              <a:t>Beoordeling - Standaard</a:t>
            </a:r>
          </a:p>
        </p:txBody>
      </p:sp>
      <p:graphicFrame>
        <p:nvGraphicFramePr>
          <p:cNvPr id="2" name="Tabel 1"/>
          <p:cNvGraphicFramePr>
            <a:graphicFrameLocks noGrp="1"/>
          </p:cNvGraphicFramePr>
          <p:nvPr>
            <p:extLst>
              <p:ext uri="{D42A27DB-BD31-4B8C-83A1-F6EECF244321}">
                <p14:modId xmlns:p14="http://schemas.microsoft.com/office/powerpoint/2010/main" val="533056948"/>
              </p:ext>
            </p:extLst>
          </p:nvPr>
        </p:nvGraphicFramePr>
        <p:xfrm>
          <a:off x="313200" y="1044901"/>
          <a:ext cx="8435264" cy="3508441"/>
        </p:xfrm>
        <a:graphic>
          <a:graphicData uri="http://schemas.openxmlformats.org/drawingml/2006/table">
            <a:tbl>
              <a:tblPr>
                <a:tableStyleId>{5C22544A-7EE6-4342-B048-85BDC9FD1C3A}</a:tableStyleId>
              </a:tblPr>
              <a:tblGrid>
                <a:gridCol w="226352">
                  <a:extLst>
                    <a:ext uri="{9D8B030D-6E8A-4147-A177-3AD203B41FA5}">
                      <a16:colId xmlns:a16="http://schemas.microsoft.com/office/drawing/2014/main" val="3791555003"/>
                    </a:ext>
                  </a:extLst>
                </a:gridCol>
                <a:gridCol w="1042217">
                  <a:extLst>
                    <a:ext uri="{9D8B030D-6E8A-4147-A177-3AD203B41FA5}">
                      <a16:colId xmlns:a16="http://schemas.microsoft.com/office/drawing/2014/main" val="3078375483"/>
                    </a:ext>
                  </a:extLst>
                </a:gridCol>
                <a:gridCol w="459310">
                  <a:extLst>
                    <a:ext uri="{9D8B030D-6E8A-4147-A177-3AD203B41FA5}">
                      <a16:colId xmlns:a16="http://schemas.microsoft.com/office/drawing/2014/main" val="1601895538"/>
                    </a:ext>
                  </a:extLst>
                </a:gridCol>
                <a:gridCol w="619706">
                  <a:extLst>
                    <a:ext uri="{9D8B030D-6E8A-4147-A177-3AD203B41FA5}">
                      <a16:colId xmlns:a16="http://schemas.microsoft.com/office/drawing/2014/main" val="1922243819"/>
                    </a:ext>
                  </a:extLst>
                </a:gridCol>
                <a:gridCol w="6087679">
                  <a:extLst>
                    <a:ext uri="{9D8B030D-6E8A-4147-A177-3AD203B41FA5}">
                      <a16:colId xmlns:a16="http://schemas.microsoft.com/office/drawing/2014/main" val="1814284300"/>
                    </a:ext>
                  </a:extLst>
                </a:gridCol>
              </a:tblGrid>
              <a:tr h="169344">
                <a:tc gridSpan="3">
                  <a:txBody>
                    <a:bodyPr/>
                    <a:lstStyle/>
                    <a:p>
                      <a:pPr algn="l" fontAlgn="b"/>
                      <a:r>
                        <a:rPr lang="nl-NL" sz="1000" u="none" strike="noStrike" dirty="0">
                          <a:effectLst/>
                        </a:rPr>
                        <a:t>Knock-out</a:t>
                      </a:r>
                      <a:endParaRPr lang="nl-NL" sz="1000" b="0" i="0" u="none" strike="noStrike" dirty="0">
                        <a:solidFill>
                          <a:srgbClr val="000000"/>
                        </a:solidFill>
                        <a:effectLst/>
                        <a:latin typeface="Calibri" panose="020F0502020204030204" pitchFamily="34" charset="0"/>
                      </a:endParaRPr>
                    </a:p>
                  </a:txBody>
                  <a:tcPr marL="4925" marR="4925" marT="4925" marB="0" anchor="b"/>
                </a:tc>
                <a:tc hMerge="1">
                  <a:txBody>
                    <a:bodyPr/>
                    <a:lstStyle/>
                    <a:p>
                      <a:endParaRPr lang="nl-NL"/>
                    </a:p>
                  </a:txBody>
                  <a:tcPr/>
                </a:tc>
                <a:tc hMerge="1">
                  <a:txBody>
                    <a:bodyPr/>
                    <a:lstStyle/>
                    <a:p>
                      <a:endParaRPr lang="nl-NL"/>
                    </a:p>
                  </a:txBody>
                  <a:tcPr/>
                </a:tc>
                <a:tc>
                  <a:txBody>
                    <a:bodyPr/>
                    <a:lstStyle/>
                    <a:p>
                      <a:pPr algn="l" fontAlgn="b"/>
                      <a:endParaRPr lang="nl-NL" sz="1000" b="0" i="0" u="none" strike="noStrike">
                        <a:solidFill>
                          <a:srgbClr val="000000"/>
                        </a:solidFill>
                        <a:effectLst/>
                        <a:latin typeface="Calibri" panose="020F0502020204030204" pitchFamily="34" charset="0"/>
                      </a:endParaRPr>
                    </a:p>
                  </a:txBody>
                  <a:tcPr marL="4925" marR="4925" marT="4925" marB="0" anchor="b"/>
                </a:tc>
                <a:tc>
                  <a:txBody>
                    <a:bodyPr/>
                    <a:lstStyle/>
                    <a:p>
                      <a:pPr algn="l" fontAlgn="b"/>
                      <a:endParaRPr lang="nl-NL" sz="1000" b="0" i="0" u="none" strike="noStrike">
                        <a:solidFill>
                          <a:srgbClr val="000000"/>
                        </a:solidFill>
                        <a:effectLst/>
                        <a:latin typeface="Calibri" panose="020F0502020204030204" pitchFamily="34" charset="0"/>
                      </a:endParaRPr>
                    </a:p>
                  </a:txBody>
                  <a:tcPr marL="4925" marR="4925" marT="4925" marB="0" anchor="b"/>
                </a:tc>
                <a:extLst>
                  <a:ext uri="{0D108BD9-81ED-4DB2-BD59-A6C34878D82A}">
                    <a16:rowId xmlns:a16="http://schemas.microsoft.com/office/drawing/2014/main" val="2150619413"/>
                  </a:ext>
                </a:extLst>
              </a:tr>
              <a:tr h="206975">
                <a:tc>
                  <a:txBody>
                    <a:bodyPr/>
                    <a:lstStyle/>
                    <a:p>
                      <a:pPr algn="l" fontAlgn="b"/>
                      <a:endParaRPr lang="nl-NL" sz="1000" b="0" i="0" u="none" strike="noStrike" dirty="0">
                        <a:solidFill>
                          <a:srgbClr val="000000"/>
                        </a:solidFill>
                        <a:effectLst/>
                        <a:latin typeface="Calibri" panose="020F0502020204030204" pitchFamily="34" charset="0"/>
                      </a:endParaRPr>
                    </a:p>
                  </a:txBody>
                  <a:tcPr marL="4925" marR="4925" marT="4925" marB="0" anchor="b"/>
                </a:tc>
                <a:tc gridSpan="4">
                  <a:txBody>
                    <a:bodyPr/>
                    <a:lstStyle/>
                    <a:p>
                      <a:pPr algn="l" fontAlgn="b"/>
                      <a:r>
                        <a:rPr lang="nl-NL" sz="1000" u="none" strike="noStrike" dirty="0">
                          <a:effectLst/>
                        </a:rPr>
                        <a:t>Per persoon tenminste 2 userstory's </a:t>
                      </a:r>
                      <a:r>
                        <a:rPr lang="nl-NL" sz="1000" u="none" strike="noStrike" baseline="0" dirty="0">
                          <a:effectLst/>
                        </a:rPr>
                        <a:t> </a:t>
                      </a:r>
                      <a:r>
                        <a:rPr lang="nl-NL" sz="1000" u="none" strike="noStrike" dirty="0">
                          <a:effectLst/>
                        </a:rPr>
                        <a:t>(tenminste 1 API en tenminste 1 MAD functie)</a:t>
                      </a:r>
                      <a:endParaRPr lang="nl-NL" sz="1000" b="0" i="0" u="none" strike="noStrike" dirty="0">
                        <a:solidFill>
                          <a:srgbClr val="000000"/>
                        </a:solidFill>
                        <a:effectLst/>
                        <a:latin typeface="Calibri" panose="020F0502020204030204" pitchFamily="34" charset="0"/>
                      </a:endParaRPr>
                    </a:p>
                  </a:txBody>
                  <a:tcPr marL="4925" marR="4925" marT="4925" marB="0" anchor="b"/>
                </a:tc>
                <a:tc hMerge="1">
                  <a:txBody>
                    <a:bodyPr/>
                    <a:lstStyle/>
                    <a:p>
                      <a:endParaRPr lang="nl-NL"/>
                    </a:p>
                  </a:txBody>
                  <a:tcPr/>
                </a:tc>
                <a:tc hMerge="1">
                  <a:txBody>
                    <a:bodyPr/>
                    <a:lstStyle/>
                    <a:p>
                      <a:endParaRPr lang="nl-NL"/>
                    </a:p>
                  </a:txBody>
                  <a:tcPr/>
                </a:tc>
                <a:tc hMerge="1">
                  <a:txBody>
                    <a:bodyPr/>
                    <a:lstStyle/>
                    <a:p>
                      <a:endParaRPr lang="nl-NL"/>
                    </a:p>
                  </a:txBody>
                  <a:tcPr/>
                </a:tc>
                <a:extLst>
                  <a:ext uri="{0D108BD9-81ED-4DB2-BD59-A6C34878D82A}">
                    <a16:rowId xmlns:a16="http://schemas.microsoft.com/office/drawing/2014/main" val="718906998"/>
                  </a:ext>
                </a:extLst>
              </a:tr>
              <a:tr h="169344">
                <a:tc>
                  <a:txBody>
                    <a:bodyPr/>
                    <a:lstStyle/>
                    <a:p>
                      <a:pPr algn="l" fontAlgn="b"/>
                      <a:endParaRPr lang="nl-NL" sz="1000" b="0" i="0" u="none" strike="noStrike">
                        <a:solidFill>
                          <a:srgbClr val="000000"/>
                        </a:solidFill>
                        <a:effectLst/>
                        <a:latin typeface="Calibri" panose="020F0502020204030204" pitchFamily="34" charset="0"/>
                      </a:endParaRPr>
                    </a:p>
                  </a:txBody>
                  <a:tcPr marL="4925" marR="4925" marT="4925" marB="0" anchor="b"/>
                </a:tc>
                <a:tc gridSpan="4">
                  <a:txBody>
                    <a:bodyPr/>
                    <a:lstStyle/>
                    <a:p>
                      <a:pPr algn="l" fontAlgn="b"/>
                      <a:r>
                        <a:rPr lang="nl-NL" sz="1000" u="none" strike="noStrike" dirty="0">
                          <a:effectLst/>
                        </a:rPr>
                        <a:t>Project staat op GIT</a:t>
                      </a:r>
                      <a:endParaRPr lang="nl-NL" sz="1000" b="0" i="0" u="none" strike="noStrike" dirty="0">
                        <a:solidFill>
                          <a:srgbClr val="000000"/>
                        </a:solidFill>
                        <a:effectLst/>
                        <a:latin typeface="Calibri" panose="020F0502020204030204" pitchFamily="34" charset="0"/>
                      </a:endParaRPr>
                    </a:p>
                  </a:txBody>
                  <a:tcPr marL="4925" marR="4925" marT="4925" marB="0" anchor="b"/>
                </a:tc>
                <a:tc hMerge="1">
                  <a:txBody>
                    <a:bodyPr/>
                    <a:lstStyle/>
                    <a:p>
                      <a:endParaRPr lang="nl-NL"/>
                    </a:p>
                  </a:txBody>
                  <a:tcPr/>
                </a:tc>
                <a:tc hMerge="1">
                  <a:txBody>
                    <a:bodyPr/>
                    <a:lstStyle/>
                    <a:p>
                      <a:endParaRPr lang="nl-NL"/>
                    </a:p>
                  </a:txBody>
                  <a:tcPr/>
                </a:tc>
                <a:tc hMerge="1">
                  <a:txBody>
                    <a:bodyPr/>
                    <a:lstStyle/>
                    <a:p>
                      <a:endParaRPr lang="nl-NL"/>
                    </a:p>
                  </a:txBody>
                  <a:tcPr/>
                </a:tc>
                <a:extLst>
                  <a:ext uri="{0D108BD9-81ED-4DB2-BD59-A6C34878D82A}">
                    <a16:rowId xmlns:a16="http://schemas.microsoft.com/office/drawing/2014/main" val="340487474"/>
                  </a:ext>
                </a:extLst>
              </a:tr>
              <a:tr h="169344">
                <a:tc>
                  <a:txBody>
                    <a:bodyPr/>
                    <a:lstStyle/>
                    <a:p>
                      <a:pPr algn="l" fontAlgn="b"/>
                      <a:endParaRPr lang="nl-NL" sz="1000" b="0" i="0" u="none" strike="noStrike">
                        <a:solidFill>
                          <a:srgbClr val="000000"/>
                        </a:solidFill>
                        <a:effectLst/>
                        <a:latin typeface="Calibri" panose="020F0502020204030204" pitchFamily="34" charset="0"/>
                      </a:endParaRPr>
                    </a:p>
                  </a:txBody>
                  <a:tcPr marL="4925" marR="4925" marT="4925" marB="0" anchor="b"/>
                </a:tc>
                <a:tc gridSpan="4">
                  <a:txBody>
                    <a:bodyPr/>
                    <a:lstStyle/>
                    <a:p>
                      <a:pPr algn="l" fontAlgn="b"/>
                      <a:r>
                        <a:rPr lang="nl-NL" sz="1000" u="none" strike="noStrike" dirty="0">
                          <a:effectLst/>
                        </a:rPr>
                        <a:t>Scrumboard</a:t>
                      </a:r>
                      <a:endParaRPr lang="nl-NL" sz="1000" b="0" i="0" u="none" strike="noStrike" dirty="0">
                        <a:solidFill>
                          <a:srgbClr val="000000"/>
                        </a:solidFill>
                        <a:effectLst/>
                        <a:latin typeface="Calibri" panose="020F0502020204030204" pitchFamily="34" charset="0"/>
                      </a:endParaRPr>
                    </a:p>
                  </a:txBody>
                  <a:tcPr marL="4925" marR="4925" marT="4925" marB="0" anchor="b"/>
                </a:tc>
                <a:tc hMerge="1">
                  <a:txBody>
                    <a:bodyPr/>
                    <a:lstStyle/>
                    <a:p>
                      <a:endParaRPr lang="nl-NL"/>
                    </a:p>
                  </a:txBody>
                  <a:tcPr/>
                </a:tc>
                <a:tc hMerge="1">
                  <a:txBody>
                    <a:bodyPr/>
                    <a:lstStyle/>
                    <a:p>
                      <a:endParaRPr lang="nl-NL"/>
                    </a:p>
                  </a:txBody>
                  <a:tcPr/>
                </a:tc>
                <a:tc hMerge="1">
                  <a:txBody>
                    <a:bodyPr/>
                    <a:lstStyle/>
                    <a:p>
                      <a:endParaRPr lang="nl-NL"/>
                    </a:p>
                  </a:txBody>
                  <a:tcPr/>
                </a:tc>
                <a:extLst>
                  <a:ext uri="{0D108BD9-81ED-4DB2-BD59-A6C34878D82A}">
                    <a16:rowId xmlns:a16="http://schemas.microsoft.com/office/drawing/2014/main" val="1661042182"/>
                  </a:ext>
                </a:extLst>
              </a:tr>
              <a:tr h="206975">
                <a:tc>
                  <a:txBody>
                    <a:bodyPr/>
                    <a:lstStyle/>
                    <a:p>
                      <a:pPr algn="l" fontAlgn="b"/>
                      <a:endParaRPr lang="nl-NL" sz="1000" b="0" i="0" u="none" strike="noStrike">
                        <a:solidFill>
                          <a:srgbClr val="000000"/>
                        </a:solidFill>
                        <a:effectLst/>
                        <a:latin typeface="Calibri" panose="020F0502020204030204" pitchFamily="34" charset="0"/>
                      </a:endParaRPr>
                    </a:p>
                  </a:txBody>
                  <a:tcPr marL="4925" marR="4925" marT="4925" marB="0" anchor="b"/>
                </a:tc>
                <a:tc gridSpan="4">
                  <a:txBody>
                    <a:bodyPr/>
                    <a:lstStyle/>
                    <a:p>
                      <a:pPr algn="l" fontAlgn="b"/>
                      <a:r>
                        <a:rPr lang="nl-NL" sz="1000" u="none" strike="noStrike" dirty="0">
                          <a:effectLst/>
                        </a:rPr>
                        <a:t>Design document met daarin </a:t>
                      </a:r>
                      <a:r>
                        <a:rPr lang="nl-NL" sz="1000" u="none" strike="noStrike" dirty="0" err="1">
                          <a:effectLst/>
                        </a:rPr>
                        <a:t>wireframes</a:t>
                      </a:r>
                      <a:r>
                        <a:rPr lang="nl-NL" sz="1000" u="none" strike="noStrike" dirty="0">
                          <a:effectLst/>
                        </a:rPr>
                        <a:t> en ERD staat op GIT</a:t>
                      </a:r>
                      <a:endParaRPr lang="nl-NL" sz="1000" b="0" i="0" u="none" strike="noStrike" dirty="0">
                        <a:solidFill>
                          <a:srgbClr val="000000"/>
                        </a:solidFill>
                        <a:effectLst/>
                        <a:latin typeface="Calibri" panose="020F0502020204030204" pitchFamily="34" charset="0"/>
                      </a:endParaRPr>
                    </a:p>
                  </a:txBody>
                  <a:tcPr marL="4925" marR="4925" marT="4925" marB="0" anchor="b"/>
                </a:tc>
                <a:tc hMerge="1">
                  <a:txBody>
                    <a:bodyPr/>
                    <a:lstStyle/>
                    <a:p>
                      <a:endParaRPr lang="nl-NL"/>
                    </a:p>
                  </a:txBody>
                  <a:tcPr/>
                </a:tc>
                <a:tc hMerge="1">
                  <a:txBody>
                    <a:bodyPr/>
                    <a:lstStyle/>
                    <a:p>
                      <a:endParaRPr lang="nl-NL"/>
                    </a:p>
                  </a:txBody>
                  <a:tcPr/>
                </a:tc>
                <a:tc hMerge="1">
                  <a:txBody>
                    <a:bodyPr/>
                    <a:lstStyle/>
                    <a:p>
                      <a:endParaRPr lang="nl-NL"/>
                    </a:p>
                  </a:txBody>
                  <a:tcPr/>
                </a:tc>
                <a:extLst>
                  <a:ext uri="{0D108BD9-81ED-4DB2-BD59-A6C34878D82A}">
                    <a16:rowId xmlns:a16="http://schemas.microsoft.com/office/drawing/2014/main" val="3142984254"/>
                  </a:ext>
                </a:extLst>
              </a:tr>
              <a:tr h="169344">
                <a:tc>
                  <a:txBody>
                    <a:bodyPr/>
                    <a:lstStyle/>
                    <a:p>
                      <a:pPr algn="l" fontAlgn="b"/>
                      <a:endParaRPr lang="nl-NL" sz="1000" b="0" i="0" u="none" strike="noStrike">
                        <a:solidFill>
                          <a:srgbClr val="000000"/>
                        </a:solidFill>
                        <a:effectLst/>
                        <a:latin typeface="Calibri" panose="020F0502020204030204" pitchFamily="34" charset="0"/>
                      </a:endParaRPr>
                    </a:p>
                  </a:txBody>
                  <a:tcPr marL="4925" marR="4925" marT="4925" marB="0" anchor="b"/>
                </a:tc>
                <a:tc gridSpan="4">
                  <a:txBody>
                    <a:bodyPr/>
                    <a:lstStyle/>
                    <a:p>
                      <a:pPr algn="l" fontAlgn="b"/>
                      <a:r>
                        <a:rPr lang="nl-NL" sz="1000" u="none" strike="noStrike" dirty="0">
                          <a:effectLst/>
                        </a:rPr>
                        <a:t>Per persoon een eigen beoordeling (alle onderdelen) met verwijzing waar het bewijs te vinden is (zorg dat dit ook echt terug te vinden is)</a:t>
                      </a:r>
                      <a:endParaRPr lang="nl-NL" sz="1000" b="0" i="0" u="none" strike="noStrike" dirty="0">
                        <a:solidFill>
                          <a:srgbClr val="000000"/>
                        </a:solidFill>
                        <a:effectLst/>
                        <a:latin typeface="Calibri" panose="020F0502020204030204" pitchFamily="34" charset="0"/>
                      </a:endParaRPr>
                    </a:p>
                  </a:txBody>
                  <a:tcPr marL="4925" marR="4925" marT="4925" marB="0" anchor="b"/>
                </a:tc>
                <a:tc hMerge="1">
                  <a:txBody>
                    <a:bodyPr/>
                    <a:lstStyle/>
                    <a:p>
                      <a:endParaRPr lang="nl-NL"/>
                    </a:p>
                  </a:txBody>
                  <a:tcPr/>
                </a:tc>
                <a:tc hMerge="1">
                  <a:txBody>
                    <a:bodyPr/>
                    <a:lstStyle/>
                    <a:p>
                      <a:endParaRPr lang="nl-NL"/>
                    </a:p>
                  </a:txBody>
                  <a:tcPr/>
                </a:tc>
                <a:tc hMerge="1">
                  <a:txBody>
                    <a:bodyPr/>
                    <a:lstStyle/>
                    <a:p>
                      <a:endParaRPr lang="nl-NL"/>
                    </a:p>
                  </a:txBody>
                  <a:tcPr/>
                </a:tc>
                <a:extLst>
                  <a:ext uri="{0D108BD9-81ED-4DB2-BD59-A6C34878D82A}">
                    <a16:rowId xmlns:a16="http://schemas.microsoft.com/office/drawing/2014/main" val="561949886"/>
                  </a:ext>
                </a:extLst>
              </a:tr>
              <a:tr h="206975">
                <a:tc>
                  <a:txBody>
                    <a:bodyPr/>
                    <a:lstStyle/>
                    <a:p>
                      <a:pPr algn="l" fontAlgn="b"/>
                      <a:endParaRPr lang="nl-NL" sz="1000" b="0" i="0" u="none" strike="noStrike">
                        <a:solidFill>
                          <a:srgbClr val="000000"/>
                        </a:solidFill>
                        <a:effectLst/>
                        <a:latin typeface="Calibri" panose="020F0502020204030204" pitchFamily="34" charset="0"/>
                      </a:endParaRPr>
                    </a:p>
                  </a:txBody>
                  <a:tcPr marL="4925" marR="4925" marT="4925" marB="0" anchor="b"/>
                </a:tc>
                <a:tc gridSpan="4">
                  <a:txBody>
                    <a:bodyPr/>
                    <a:lstStyle/>
                    <a:p>
                      <a:pPr algn="l" fontAlgn="b"/>
                      <a:r>
                        <a:rPr lang="nl-NL" sz="1000" b="0" i="0" u="none" strike="noStrike" dirty="0">
                          <a:solidFill>
                            <a:srgbClr val="000000"/>
                          </a:solidFill>
                          <a:effectLst/>
                          <a:latin typeface="Calibri"/>
                        </a:rPr>
                        <a:t>Oplevering</a:t>
                      </a:r>
                      <a:endParaRPr lang="nl-NL" sz="1000" b="0" i="0" u="none" strike="noStrike" baseline="0" dirty="0">
                        <a:solidFill>
                          <a:srgbClr val="000000"/>
                        </a:solidFill>
                        <a:effectLst/>
                        <a:latin typeface="Calibri"/>
                      </a:endParaRPr>
                    </a:p>
                  </a:txBody>
                  <a:tcPr marL="4925" marR="4925" marT="4925" marB="0" anchor="b"/>
                </a:tc>
                <a:tc hMerge="1">
                  <a:txBody>
                    <a:bodyPr/>
                    <a:lstStyle/>
                    <a:p>
                      <a:endParaRPr lang="nl-NL"/>
                    </a:p>
                  </a:txBody>
                  <a:tcPr/>
                </a:tc>
                <a:tc hMerge="1">
                  <a:txBody>
                    <a:bodyPr/>
                    <a:lstStyle/>
                    <a:p>
                      <a:endParaRPr lang="nl-NL"/>
                    </a:p>
                  </a:txBody>
                  <a:tcPr/>
                </a:tc>
                <a:tc hMerge="1">
                  <a:txBody>
                    <a:bodyPr/>
                    <a:lstStyle/>
                    <a:p>
                      <a:endParaRPr lang="nl-NL"/>
                    </a:p>
                  </a:txBody>
                  <a:tcPr/>
                </a:tc>
                <a:extLst>
                  <a:ext uri="{0D108BD9-81ED-4DB2-BD59-A6C34878D82A}">
                    <a16:rowId xmlns:a16="http://schemas.microsoft.com/office/drawing/2014/main" val="2331899821"/>
                  </a:ext>
                </a:extLst>
              </a:tr>
              <a:tr h="206975">
                <a:tc>
                  <a:txBody>
                    <a:bodyPr/>
                    <a:lstStyle/>
                    <a:p>
                      <a:pPr algn="l" fontAlgn="b"/>
                      <a:endParaRPr lang="nl-NL" sz="1000" b="0" i="0" u="none" strike="noStrike">
                        <a:solidFill>
                          <a:srgbClr val="000000"/>
                        </a:solidFill>
                        <a:effectLst/>
                        <a:latin typeface="Calibri" panose="020F0502020204030204" pitchFamily="34" charset="0"/>
                      </a:endParaRPr>
                    </a:p>
                  </a:txBody>
                  <a:tcPr marL="4925" marR="4925" marT="4925" marB="0" anchor="b"/>
                </a:tc>
                <a:tc gridSpan="4">
                  <a:txBody>
                    <a:bodyPr/>
                    <a:lstStyle/>
                    <a:p>
                      <a:pPr algn="l" fontAlgn="b"/>
                      <a:endParaRPr lang="nl-NL" sz="1000" u="none" strike="noStrike" dirty="0">
                        <a:effectLst/>
                      </a:endParaRPr>
                    </a:p>
                  </a:txBody>
                  <a:tcPr marL="4925" marR="4925" marT="4925" marB="0" anchor="b"/>
                </a:tc>
                <a:tc hMerge="1">
                  <a:txBody>
                    <a:bodyPr/>
                    <a:lstStyle/>
                    <a:p>
                      <a:endParaRPr lang="nl-NL"/>
                    </a:p>
                  </a:txBody>
                  <a:tcPr/>
                </a:tc>
                <a:tc hMerge="1">
                  <a:txBody>
                    <a:bodyPr/>
                    <a:lstStyle/>
                    <a:p>
                      <a:endParaRPr lang="nl-NL"/>
                    </a:p>
                  </a:txBody>
                  <a:tcPr/>
                </a:tc>
                <a:tc hMerge="1">
                  <a:txBody>
                    <a:bodyPr/>
                    <a:lstStyle/>
                    <a:p>
                      <a:endParaRPr lang="nl-NL"/>
                    </a:p>
                  </a:txBody>
                  <a:tcPr/>
                </a:tc>
                <a:extLst>
                  <a:ext uri="{0D108BD9-81ED-4DB2-BD59-A6C34878D82A}">
                    <a16:rowId xmlns:a16="http://schemas.microsoft.com/office/drawing/2014/main" val="2383440700"/>
                  </a:ext>
                </a:extLst>
              </a:tr>
              <a:tr h="169344">
                <a:tc gridSpan="3">
                  <a:txBody>
                    <a:bodyPr/>
                    <a:lstStyle/>
                    <a:p>
                      <a:pPr algn="l" fontAlgn="b"/>
                      <a:r>
                        <a:rPr lang="nl-NL" sz="1000" u="none" strike="noStrike" dirty="0">
                          <a:effectLst/>
                        </a:rPr>
                        <a:t>Voldoende</a:t>
                      </a:r>
                      <a:endParaRPr lang="nl-NL" sz="1000" b="0" i="0" u="none" strike="noStrike" dirty="0">
                        <a:solidFill>
                          <a:srgbClr val="000000"/>
                        </a:solidFill>
                        <a:effectLst/>
                        <a:latin typeface="Calibri" panose="020F0502020204030204" pitchFamily="34" charset="0"/>
                      </a:endParaRPr>
                    </a:p>
                  </a:txBody>
                  <a:tcPr marL="4925" marR="4925" marT="4925" marB="0" anchor="b"/>
                </a:tc>
                <a:tc hMerge="1">
                  <a:txBody>
                    <a:bodyPr/>
                    <a:lstStyle/>
                    <a:p>
                      <a:endParaRPr lang="nl-NL"/>
                    </a:p>
                  </a:txBody>
                  <a:tcPr/>
                </a:tc>
                <a:tc hMerge="1">
                  <a:txBody>
                    <a:bodyPr/>
                    <a:lstStyle/>
                    <a:p>
                      <a:endParaRPr lang="nl-NL"/>
                    </a:p>
                  </a:txBody>
                  <a:tcPr/>
                </a:tc>
                <a:tc>
                  <a:txBody>
                    <a:bodyPr/>
                    <a:lstStyle/>
                    <a:p>
                      <a:pPr algn="l" fontAlgn="b"/>
                      <a:endParaRPr lang="nl-NL" sz="1000" b="0" i="0" u="none" strike="noStrike">
                        <a:solidFill>
                          <a:srgbClr val="000000"/>
                        </a:solidFill>
                        <a:effectLst/>
                        <a:latin typeface="Calibri" panose="020F0502020204030204" pitchFamily="34" charset="0"/>
                      </a:endParaRPr>
                    </a:p>
                  </a:txBody>
                  <a:tcPr marL="4925" marR="4925" marT="4925" marB="0" anchor="b"/>
                </a:tc>
                <a:tc>
                  <a:txBody>
                    <a:bodyPr/>
                    <a:lstStyle/>
                    <a:p>
                      <a:pPr algn="l" fontAlgn="b"/>
                      <a:endParaRPr lang="nl-NL" sz="1000" b="0" i="0" u="none" strike="noStrike">
                        <a:solidFill>
                          <a:srgbClr val="000000"/>
                        </a:solidFill>
                        <a:effectLst/>
                        <a:latin typeface="Calibri" panose="020F0502020204030204" pitchFamily="34" charset="0"/>
                      </a:endParaRPr>
                    </a:p>
                  </a:txBody>
                  <a:tcPr marL="4925" marR="4925" marT="4925" marB="0" anchor="b"/>
                </a:tc>
                <a:extLst>
                  <a:ext uri="{0D108BD9-81ED-4DB2-BD59-A6C34878D82A}">
                    <a16:rowId xmlns:a16="http://schemas.microsoft.com/office/drawing/2014/main" val="1817860821"/>
                  </a:ext>
                </a:extLst>
              </a:tr>
              <a:tr h="169344">
                <a:tc>
                  <a:txBody>
                    <a:bodyPr/>
                    <a:lstStyle/>
                    <a:p>
                      <a:pPr algn="l" fontAlgn="b"/>
                      <a:endParaRPr lang="nl-NL" sz="1000" b="0" i="0" u="none" strike="noStrike">
                        <a:solidFill>
                          <a:srgbClr val="000000"/>
                        </a:solidFill>
                        <a:effectLst/>
                        <a:latin typeface="Calibri" panose="020F0502020204030204" pitchFamily="34" charset="0"/>
                      </a:endParaRPr>
                    </a:p>
                  </a:txBody>
                  <a:tcPr marL="4925" marR="4925" marT="4925" marB="0" anchor="b"/>
                </a:tc>
                <a:tc gridSpan="4">
                  <a:txBody>
                    <a:bodyPr/>
                    <a:lstStyle/>
                    <a:p>
                      <a:pPr algn="l" fontAlgn="b"/>
                      <a:r>
                        <a:rPr lang="nl-NL" sz="1000" u="none" strike="noStrike" dirty="0">
                          <a:effectLst/>
                        </a:rPr>
                        <a:t>Communicatie instructies in twee talen, inclusief wekelijkse blog/vlog</a:t>
                      </a:r>
                      <a:endParaRPr lang="nl-NL" sz="1000" b="0" i="0" u="none" strike="noStrike" dirty="0">
                        <a:solidFill>
                          <a:srgbClr val="000000"/>
                        </a:solidFill>
                        <a:effectLst/>
                        <a:latin typeface="Calibri" panose="020F0502020204030204" pitchFamily="34" charset="0"/>
                      </a:endParaRPr>
                    </a:p>
                  </a:txBody>
                  <a:tcPr marL="4925" marR="4925" marT="4925" marB="0" anchor="b"/>
                </a:tc>
                <a:tc hMerge="1">
                  <a:txBody>
                    <a:bodyPr/>
                    <a:lstStyle/>
                    <a:p>
                      <a:endParaRPr lang="nl-NL"/>
                    </a:p>
                  </a:txBody>
                  <a:tcPr/>
                </a:tc>
                <a:tc hMerge="1">
                  <a:txBody>
                    <a:bodyPr/>
                    <a:lstStyle/>
                    <a:p>
                      <a:endParaRPr lang="nl-NL"/>
                    </a:p>
                  </a:txBody>
                  <a:tcPr/>
                </a:tc>
                <a:tc hMerge="1">
                  <a:txBody>
                    <a:bodyPr/>
                    <a:lstStyle/>
                    <a:p>
                      <a:endParaRPr lang="nl-NL"/>
                    </a:p>
                  </a:txBody>
                  <a:tcPr/>
                </a:tc>
                <a:extLst>
                  <a:ext uri="{0D108BD9-81ED-4DB2-BD59-A6C34878D82A}">
                    <a16:rowId xmlns:a16="http://schemas.microsoft.com/office/drawing/2014/main" val="1611142896"/>
                  </a:ext>
                </a:extLst>
              </a:tr>
              <a:tr h="169344">
                <a:tc>
                  <a:txBody>
                    <a:bodyPr/>
                    <a:lstStyle/>
                    <a:p>
                      <a:pPr algn="l" fontAlgn="b"/>
                      <a:endParaRPr lang="nl-NL" sz="1000" b="0" i="0" u="none" strike="noStrike">
                        <a:solidFill>
                          <a:srgbClr val="000000"/>
                        </a:solidFill>
                        <a:effectLst/>
                        <a:latin typeface="Calibri" panose="020F0502020204030204" pitchFamily="34" charset="0"/>
                      </a:endParaRPr>
                    </a:p>
                  </a:txBody>
                  <a:tcPr marL="4925" marR="4925" marT="4925" marB="0" anchor="b"/>
                </a:tc>
                <a:tc gridSpan="4">
                  <a:txBody>
                    <a:bodyPr/>
                    <a:lstStyle/>
                    <a:p>
                      <a:pPr algn="l" fontAlgn="b"/>
                      <a:r>
                        <a:rPr lang="nl-NL" sz="1000" u="none" strike="noStrike" dirty="0">
                          <a:effectLst/>
                        </a:rPr>
                        <a:t>API 1 en 2 zijn behaald</a:t>
                      </a:r>
                      <a:endParaRPr lang="nl-NL" sz="1000" b="0" i="0" u="none" strike="noStrike" dirty="0">
                        <a:solidFill>
                          <a:srgbClr val="000000"/>
                        </a:solidFill>
                        <a:effectLst/>
                        <a:latin typeface="Calibri" panose="020F0502020204030204" pitchFamily="34" charset="0"/>
                      </a:endParaRPr>
                    </a:p>
                  </a:txBody>
                  <a:tcPr marL="4925" marR="4925" marT="4925" marB="0" anchor="b"/>
                </a:tc>
                <a:tc hMerge="1">
                  <a:txBody>
                    <a:bodyPr/>
                    <a:lstStyle/>
                    <a:p>
                      <a:endParaRPr lang="nl-NL"/>
                    </a:p>
                  </a:txBody>
                  <a:tcPr/>
                </a:tc>
                <a:tc hMerge="1">
                  <a:txBody>
                    <a:bodyPr/>
                    <a:lstStyle/>
                    <a:p>
                      <a:endParaRPr lang="nl-NL"/>
                    </a:p>
                  </a:txBody>
                  <a:tcPr/>
                </a:tc>
                <a:tc hMerge="1">
                  <a:txBody>
                    <a:bodyPr/>
                    <a:lstStyle/>
                    <a:p>
                      <a:endParaRPr lang="nl-NL"/>
                    </a:p>
                  </a:txBody>
                  <a:tcPr/>
                </a:tc>
                <a:extLst>
                  <a:ext uri="{0D108BD9-81ED-4DB2-BD59-A6C34878D82A}">
                    <a16:rowId xmlns:a16="http://schemas.microsoft.com/office/drawing/2014/main" val="2465645034"/>
                  </a:ext>
                </a:extLst>
              </a:tr>
              <a:tr h="169344">
                <a:tc>
                  <a:txBody>
                    <a:bodyPr/>
                    <a:lstStyle/>
                    <a:p>
                      <a:pPr algn="l" fontAlgn="b"/>
                      <a:endParaRPr lang="nl-NL" sz="1000" b="0" i="0" u="none" strike="noStrike">
                        <a:solidFill>
                          <a:srgbClr val="000000"/>
                        </a:solidFill>
                        <a:effectLst/>
                        <a:latin typeface="Calibri" panose="020F0502020204030204" pitchFamily="34" charset="0"/>
                      </a:endParaRPr>
                    </a:p>
                  </a:txBody>
                  <a:tcPr marL="4925" marR="4925" marT="4925" marB="0" anchor="b"/>
                </a:tc>
                <a:tc gridSpan="4">
                  <a:txBody>
                    <a:bodyPr/>
                    <a:lstStyle/>
                    <a:p>
                      <a:pPr algn="l" fontAlgn="b"/>
                      <a:r>
                        <a:rPr lang="nl-NL" sz="1000" u="none" strike="noStrike" dirty="0" err="1">
                          <a:effectLst/>
                        </a:rPr>
                        <a:t>API's</a:t>
                      </a:r>
                      <a:r>
                        <a:rPr lang="nl-NL" sz="1000" u="none" strike="noStrike" dirty="0">
                          <a:effectLst/>
                        </a:rPr>
                        <a:t> staan (semi )life (Get en Post werken; geen geknutsel om de rest werkend te krijgen aub)</a:t>
                      </a:r>
                      <a:endParaRPr lang="nl-NL" sz="1000" b="0" i="0" u="none" strike="noStrike" dirty="0">
                        <a:solidFill>
                          <a:srgbClr val="000000"/>
                        </a:solidFill>
                        <a:effectLst/>
                        <a:latin typeface="Calibri" panose="020F0502020204030204" pitchFamily="34" charset="0"/>
                      </a:endParaRPr>
                    </a:p>
                  </a:txBody>
                  <a:tcPr marL="4925" marR="4925" marT="4925" marB="0" anchor="b"/>
                </a:tc>
                <a:tc hMerge="1">
                  <a:txBody>
                    <a:bodyPr/>
                    <a:lstStyle/>
                    <a:p>
                      <a:endParaRPr lang="nl-NL"/>
                    </a:p>
                  </a:txBody>
                  <a:tcPr/>
                </a:tc>
                <a:tc hMerge="1">
                  <a:txBody>
                    <a:bodyPr/>
                    <a:lstStyle/>
                    <a:p>
                      <a:endParaRPr lang="nl-NL"/>
                    </a:p>
                  </a:txBody>
                  <a:tcPr/>
                </a:tc>
                <a:tc hMerge="1">
                  <a:txBody>
                    <a:bodyPr/>
                    <a:lstStyle/>
                    <a:p>
                      <a:endParaRPr lang="nl-NL"/>
                    </a:p>
                  </a:txBody>
                  <a:tcPr/>
                </a:tc>
                <a:extLst>
                  <a:ext uri="{0D108BD9-81ED-4DB2-BD59-A6C34878D82A}">
                    <a16:rowId xmlns:a16="http://schemas.microsoft.com/office/drawing/2014/main" val="2730808071"/>
                  </a:ext>
                </a:extLst>
              </a:tr>
              <a:tr h="169344">
                <a:tc>
                  <a:txBody>
                    <a:bodyPr/>
                    <a:lstStyle/>
                    <a:p>
                      <a:pPr algn="l" fontAlgn="b"/>
                      <a:endParaRPr lang="nl-NL" sz="1000" b="0" i="0" u="none" strike="noStrike">
                        <a:solidFill>
                          <a:srgbClr val="000000"/>
                        </a:solidFill>
                        <a:effectLst/>
                        <a:latin typeface="Calibri" panose="020F0502020204030204" pitchFamily="34" charset="0"/>
                      </a:endParaRPr>
                    </a:p>
                  </a:txBody>
                  <a:tcPr marL="4925" marR="4925" marT="4925" marB="0" anchor="b"/>
                </a:tc>
                <a:tc gridSpan="4">
                  <a:txBody>
                    <a:bodyPr/>
                    <a:lstStyle/>
                    <a:p>
                      <a:pPr algn="l" fontAlgn="b"/>
                      <a:r>
                        <a:rPr lang="nl-NL" sz="1000" u="none" strike="noStrike" dirty="0">
                          <a:effectLst/>
                        </a:rPr>
                        <a:t>MAD 1 en 2 zijn behaald</a:t>
                      </a:r>
                      <a:endParaRPr lang="nl-NL" sz="1000" b="0" i="0" u="none" strike="noStrike" dirty="0">
                        <a:solidFill>
                          <a:srgbClr val="000000"/>
                        </a:solidFill>
                        <a:effectLst/>
                        <a:latin typeface="Calibri" panose="020F0502020204030204" pitchFamily="34" charset="0"/>
                      </a:endParaRPr>
                    </a:p>
                  </a:txBody>
                  <a:tcPr marL="4925" marR="4925" marT="4925" marB="0" anchor="b"/>
                </a:tc>
                <a:tc hMerge="1">
                  <a:txBody>
                    <a:bodyPr/>
                    <a:lstStyle/>
                    <a:p>
                      <a:endParaRPr lang="nl-NL"/>
                    </a:p>
                  </a:txBody>
                  <a:tcPr/>
                </a:tc>
                <a:tc hMerge="1">
                  <a:txBody>
                    <a:bodyPr/>
                    <a:lstStyle/>
                    <a:p>
                      <a:endParaRPr lang="nl-NL"/>
                    </a:p>
                  </a:txBody>
                  <a:tcPr/>
                </a:tc>
                <a:tc hMerge="1">
                  <a:txBody>
                    <a:bodyPr/>
                    <a:lstStyle/>
                    <a:p>
                      <a:endParaRPr lang="nl-NL"/>
                    </a:p>
                  </a:txBody>
                  <a:tcPr/>
                </a:tc>
                <a:extLst>
                  <a:ext uri="{0D108BD9-81ED-4DB2-BD59-A6C34878D82A}">
                    <a16:rowId xmlns:a16="http://schemas.microsoft.com/office/drawing/2014/main" val="3346349685"/>
                  </a:ext>
                </a:extLst>
              </a:tr>
              <a:tr h="169344">
                <a:tc>
                  <a:txBody>
                    <a:bodyPr/>
                    <a:lstStyle/>
                    <a:p>
                      <a:pPr algn="l" fontAlgn="b"/>
                      <a:endParaRPr lang="nl-NL" sz="1000" b="0" i="0" u="none" strike="noStrike" dirty="0">
                        <a:solidFill>
                          <a:srgbClr val="000000"/>
                        </a:solidFill>
                        <a:effectLst/>
                        <a:latin typeface="Calibri" panose="020F0502020204030204" pitchFamily="34" charset="0"/>
                      </a:endParaRPr>
                    </a:p>
                  </a:txBody>
                  <a:tcPr marL="4925" marR="4925" marT="4925" marB="0" anchor="b"/>
                </a:tc>
                <a:tc gridSpan="4">
                  <a:txBody>
                    <a:bodyPr/>
                    <a:lstStyle/>
                    <a:p>
                      <a:pPr algn="l" fontAlgn="b"/>
                      <a:r>
                        <a:rPr lang="nl-NL" sz="1000" u="none" strike="noStrike" dirty="0">
                          <a:effectLst/>
                        </a:rPr>
                        <a:t>Beveiliging is toegepast (tokens, database met wachtwoorden, etc.)</a:t>
                      </a:r>
                      <a:endParaRPr lang="nl-NL" sz="1000" b="0" i="0" u="none" strike="noStrike" dirty="0">
                        <a:solidFill>
                          <a:srgbClr val="000000"/>
                        </a:solidFill>
                        <a:effectLst/>
                        <a:latin typeface="Calibri" panose="020F0502020204030204" pitchFamily="34" charset="0"/>
                      </a:endParaRPr>
                    </a:p>
                  </a:txBody>
                  <a:tcPr marL="4925" marR="4925" marT="4925" marB="0" anchor="b"/>
                </a:tc>
                <a:tc hMerge="1">
                  <a:txBody>
                    <a:bodyPr/>
                    <a:lstStyle/>
                    <a:p>
                      <a:endParaRPr lang="nl-NL"/>
                    </a:p>
                  </a:txBody>
                  <a:tcPr/>
                </a:tc>
                <a:tc hMerge="1">
                  <a:txBody>
                    <a:bodyPr/>
                    <a:lstStyle/>
                    <a:p>
                      <a:endParaRPr lang="nl-NL"/>
                    </a:p>
                  </a:txBody>
                  <a:tcPr/>
                </a:tc>
                <a:tc hMerge="1">
                  <a:txBody>
                    <a:bodyPr/>
                    <a:lstStyle/>
                    <a:p>
                      <a:endParaRPr lang="nl-NL"/>
                    </a:p>
                  </a:txBody>
                  <a:tcPr/>
                </a:tc>
                <a:extLst>
                  <a:ext uri="{0D108BD9-81ED-4DB2-BD59-A6C34878D82A}">
                    <a16:rowId xmlns:a16="http://schemas.microsoft.com/office/drawing/2014/main" val="1806002311"/>
                  </a:ext>
                </a:extLst>
              </a:tr>
              <a:tr h="169344">
                <a:tc gridSpan="2">
                  <a:txBody>
                    <a:bodyPr/>
                    <a:lstStyle/>
                    <a:p>
                      <a:pPr algn="l" fontAlgn="b"/>
                      <a:r>
                        <a:rPr lang="nl-NL" sz="1000" u="none" strike="noStrike" dirty="0">
                          <a:effectLst/>
                        </a:rPr>
                        <a:t>Goed</a:t>
                      </a:r>
                      <a:endParaRPr lang="nl-NL" sz="1000" b="0" i="0" u="none" strike="noStrike" dirty="0">
                        <a:solidFill>
                          <a:srgbClr val="000000"/>
                        </a:solidFill>
                        <a:effectLst/>
                        <a:latin typeface="Calibri" panose="020F0502020204030204" pitchFamily="34" charset="0"/>
                      </a:endParaRPr>
                    </a:p>
                  </a:txBody>
                  <a:tcPr marL="4925" marR="4925" marT="4925" marB="0" anchor="b"/>
                </a:tc>
                <a:tc hMerge="1">
                  <a:txBody>
                    <a:bodyPr/>
                    <a:lstStyle/>
                    <a:p>
                      <a:endParaRPr lang="nl-NL"/>
                    </a:p>
                  </a:txBody>
                  <a:tcPr/>
                </a:tc>
                <a:tc>
                  <a:txBody>
                    <a:bodyPr/>
                    <a:lstStyle/>
                    <a:p>
                      <a:pPr algn="l" fontAlgn="b"/>
                      <a:endParaRPr lang="nl-NL" sz="1000" b="0" i="0" u="none" strike="noStrike" dirty="0">
                        <a:solidFill>
                          <a:srgbClr val="000000"/>
                        </a:solidFill>
                        <a:effectLst/>
                        <a:latin typeface="Calibri" panose="020F0502020204030204" pitchFamily="34" charset="0"/>
                      </a:endParaRPr>
                    </a:p>
                  </a:txBody>
                  <a:tcPr marL="4925" marR="4925" marT="4925" marB="0" anchor="b"/>
                </a:tc>
                <a:tc>
                  <a:txBody>
                    <a:bodyPr/>
                    <a:lstStyle/>
                    <a:p>
                      <a:pPr algn="l" fontAlgn="b"/>
                      <a:endParaRPr lang="nl-NL" sz="1000" b="0" i="0" u="none" strike="noStrike" dirty="0">
                        <a:solidFill>
                          <a:srgbClr val="000000"/>
                        </a:solidFill>
                        <a:effectLst/>
                        <a:latin typeface="Calibri" panose="020F0502020204030204" pitchFamily="34" charset="0"/>
                      </a:endParaRPr>
                    </a:p>
                  </a:txBody>
                  <a:tcPr marL="4925" marR="4925" marT="4925" marB="0" anchor="b"/>
                </a:tc>
                <a:tc>
                  <a:txBody>
                    <a:bodyPr/>
                    <a:lstStyle/>
                    <a:p>
                      <a:pPr algn="l" fontAlgn="b"/>
                      <a:endParaRPr lang="nl-NL" sz="1000" b="0" i="0" u="none" strike="noStrike" dirty="0">
                        <a:solidFill>
                          <a:srgbClr val="000000"/>
                        </a:solidFill>
                        <a:effectLst/>
                        <a:latin typeface="Calibri" panose="020F0502020204030204" pitchFamily="34" charset="0"/>
                      </a:endParaRPr>
                    </a:p>
                  </a:txBody>
                  <a:tcPr marL="4925" marR="4925" marT="4925" marB="0" anchor="b"/>
                </a:tc>
                <a:extLst>
                  <a:ext uri="{0D108BD9-81ED-4DB2-BD59-A6C34878D82A}">
                    <a16:rowId xmlns:a16="http://schemas.microsoft.com/office/drawing/2014/main" val="3666231883"/>
                  </a:ext>
                </a:extLst>
              </a:tr>
              <a:tr h="308918">
                <a:tc>
                  <a:txBody>
                    <a:bodyPr/>
                    <a:lstStyle/>
                    <a:p>
                      <a:pPr algn="l" fontAlgn="b"/>
                      <a:endParaRPr lang="nl-NL" sz="1000" b="0" i="0" u="none" strike="noStrike" dirty="0">
                        <a:solidFill>
                          <a:srgbClr val="000000"/>
                        </a:solidFill>
                        <a:effectLst/>
                        <a:latin typeface="Calibri" panose="020F0502020204030204" pitchFamily="34" charset="0"/>
                      </a:endParaRPr>
                    </a:p>
                  </a:txBody>
                  <a:tcPr marL="4925" marR="4925" marT="4925" marB="0" anchor="b"/>
                </a:tc>
                <a:tc gridSpan="4">
                  <a:txBody>
                    <a:bodyPr/>
                    <a:lstStyle/>
                    <a:p>
                      <a:pPr algn="l" fontAlgn="b"/>
                      <a:r>
                        <a:rPr lang="nl-NL" sz="1000" u="none" strike="noStrike" dirty="0">
                          <a:effectLst/>
                        </a:rPr>
                        <a:t>DD is behaald</a:t>
                      </a:r>
                    </a:p>
                    <a:p>
                      <a:pPr lvl="0" algn="l">
                        <a:buNone/>
                      </a:pPr>
                      <a:r>
                        <a:rPr lang="nl-NL" sz="1000" u="none" strike="noStrike" dirty="0">
                          <a:effectLst/>
                        </a:rPr>
                        <a:t>Communicatie: tweetalige userinterface</a:t>
                      </a:r>
                    </a:p>
                  </a:txBody>
                  <a:tcPr marL="4925" marR="4925" marT="4925" marB="0" anchor="b"/>
                </a:tc>
                <a:tc hMerge="1">
                  <a:txBody>
                    <a:bodyPr/>
                    <a:lstStyle/>
                    <a:p>
                      <a:endParaRPr lang="nl-NL"/>
                    </a:p>
                  </a:txBody>
                  <a:tcPr/>
                </a:tc>
                <a:tc hMerge="1">
                  <a:txBody>
                    <a:bodyPr/>
                    <a:lstStyle/>
                    <a:p>
                      <a:endParaRPr lang="nl-NL"/>
                    </a:p>
                  </a:txBody>
                  <a:tcPr/>
                </a:tc>
                <a:tc hMerge="1">
                  <a:txBody>
                    <a:bodyPr/>
                    <a:lstStyle/>
                    <a:p>
                      <a:endParaRPr lang="nl-NL"/>
                    </a:p>
                  </a:txBody>
                  <a:tcPr/>
                </a:tc>
                <a:extLst>
                  <a:ext uri="{0D108BD9-81ED-4DB2-BD59-A6C34878D82A}">
                    <a16:rowId xmlns:a16="http://schemas.microsoft.com/office/drawing/2014/main" val="1604710599"/>
                  </a:ext>
                </a:extLst>
              </a:tr>
              <a:tr h="169344">
                <a:tc>
                  <a:txBody>
                    <a:bodyPr/>
                    <a:lstStyle/>
                    <a:p>
                      <a:pPr algn="l" fontAlgn="b"/>
                      <a:endParaRPr lang="nl-NL" sz="1000" b="0" i="0" u="none" strike="noStrike" dirty="0">
                        <a:solidFill>
                          <a:srgbClr val="000000"/>
                        </a:solidFill>
                        <a:effectLst/>
                        <a:latin typeface="Calibri" panose="020F0502020204030204" pitchFamily="34" charset="0"/>
                      </a:endParaRPr>
                    </a:p>
                  </a:txBody>
                  <a:tcPr marL="4925" marR="4925" marT="4925" marB="0" anchor="b"/>
                </a:tc>
                <a:tc gridSpan="4">
                  <a:txBody>
                    <a:bodyPr/>
                    <a:lstStyle/>
                    <a:p>
                      <a:pPr algn="l" fontAlgn="b"/>
                      <a:r>
                        <a:rPr lang="nl-NL" sz="1000" u="none" strike="noStrike" dirty="0" err="1">
                          <a:effectLst/>
                        </a:rPr>
                        <a:t>Laravel</a:t>
                      </a:r>
                      <a:r>
                        <a:rPr lang="nl-NL" sz="1000" u="none" strike="noStrike" dirty="0">
                          <a:effectLst/>
                        </a:rPr>
                        <a:t> is behaald</a:t>
                      </a:r>
                      <a:endParaRPr lang="nl-NL" sz="1000" b="0" i="0" u="none" strike="noStrike" dirty="0">
                        <a:solidFill>
                          <a:srgbClr val="000000"/>
                        </a:solidFill>
                        <a:effectLst/>
                        <a:latin typeface="Calibri" panose="020F0502020204030204" pitchFamily="34" charset="0"/>
                      </a:endParaRPr>
                    </a:p>
                  </a:txBody>
                  <a:tcPr marL="4925" marR="4925" marT="4925" marB="0" anchor="b"/>
                </a:tc>
                <a:tc hMerge="1">
                  <a:txBody>
                    <a:bodyPr/>
                    <a:lstStyle/>
                    <a:p>
                      <a:endParaRPr lang="nl-NL"/>
                    </a:p>
                  </a:txBody>
                  <a:tcPr/>
                </a:tc>
                <a:tc hMerge="1">
                  <a:txBody>
                    <a:bodyPr/>
                    <a:lstStyle/>
                    <a:p>
                      <a:endParaRPr lang="nl-NL"/>
                    </a:p>
                  </a:txBody>
                  <a:tcPr/>
                </a:tc>
                <a:tc hMerge="1">
                  <a:txBody>
                    <a:bodyPr/>
                    <a:lstStyle/>
                    <a:p>
                      <a:endParaRPr lang="nl-NL"/>
                    </a:p>
                  </a:txBody>
                  <a:tcPr/>
                </a:tc>
                <a:extLst>
                  <a:ext uri="{0D108BD9-81ED-4DB2-BD59-A6C34878D82A}">
                    <a16:rowId xmlns:a16="http://schemas.microsoft.com/office/drawing/2014/main" val="945209788"/>
                  </a:ext>
                </a:extLst>
              </a:tr>
              <a:tr h="169344">
                <a:tc>
                  <a:txBody>
                    <a:bodyPr/>
                    <a:lstStyle/>
                    <a:p>
                      <a:pPr algn="l" fontAlgn="b"/>
                      <a:endParaRPr lang="nl-NL" sz="1000" b="0" i="0" u="none" strike="noStrike">
                        <a:solidFill>
                          <a:srgbClr val="000000"/>
                        </a:solidFill>
                        <a:effectLst/>
                        <a:latin typeface="Calibri" panose="020F0502020204030204" pitchFamily="34" charset="0"/>
                      </a:endParaRPr>
                    </a:p>
                  </a:txBody>
                  <a:tcPr marL="4925" marR="4925" marT="4925" marB="0" anchor="b"/>
                </a:tc>
                <a:tc gridSpan="4">
                  <a:txBody>
                    <a:bodyPr/>
                    <a:lstStyle/>
                    <a:p>
                      <a:pPr algn="l" fontAlgn="b"/>
                      <a:r>
                        <a:rPr lang="nl-NL" sz="1000" u="none" strike="noStrike" dirty="0">
                          <a:effectLst/>
                        </a:rPr>
                        <a:t>SDLC is behaald</a:t>
                      </a:r>
                      <a:endParaRPr lang="nl-NL" sz="1000" b="0" i="0" u="none" strike="noStrike" dirty="0">
                        <a:solidFill>
                          <a:srgbClr val="000000"/>
                        </a:solidFill>
                        <a:effectLst/>
                        <a:latin typeface="Calibri" panose="020F0502020204030204" pitchFamily="34" charset="0"/>
                      </a:endParaRPr>
                    </a:p>
                  </a:txBody>
                  <a:tcPr marL="4925" marR="4925" marT="4925" marB="0" anchor="b"/>
                </a:tc>
                <a:tc hMerge="1">
                  <a:txBody>
                    <a:bodyPr/>
                    <a:lstStyle/>
                    <a:p>
                      <a:endParaRPr lang="nl-NL"/>
                    </a:p>
                  </a:txBody>
                  <a:tcPr/>
                </a:tc>
                <a:tc hMerge="1">
                  <a:txBody>
                    <a:bodyPr/>
                    <a:lstStyle/>
                    <a:p>
                      <a:endParaRPr lang="nl-NL"/>
                    </a:p>
                  </a:txBody>
                  <a:tcPr/>
                </a:tc>
                <a:tc hMerge="1">
                  <a:txBody>
                    <a:bodyPr/>
                    <a:lstStyle/>
                    <a:p>
                      <a:endParaRPr lang="nl-NL"/>
                    </a:p>
                  </a:txBody>
                  <a:tcPr/>
                </a:tc>
                <a:extLst>
                  <a:ext uri="{0D108BD9-81ED-4DB2-BD59-A6C34878D82A}">
                    <a16:rowId xmlns:a16="http://schemas.microsoft.com/office/drawing/2014/main" val="964997078"/>
                  </a:ext>
                </a:extLst>
              </a:tr>
              <a:tr h="169344">
                <a:tc>
                  <a:txBody>
                    <a:bodyPr/>
                    <a:lstStyle/>
                    <a:p>
                      <a:pPr algn="l" fontAlgn="b"/>
                      <a:endParaRPr lang="nl-NL" sz="1000" b="0" i="0" u="none" strike="noStrike">
                        <a:solidFill>
                          <a:srgbClr val="000000"/>
                        </a:solidFill>
                        <a:effectLst/>
                        <a:latin typeface="Calibri" panose="020F0502020204030204" pitchFamily="34" charset="0"/>
                      </a:endParaRPr>
                    </a:p>
                  </a:txBody>
                  <a:tcPr marL="4925" marR="4925" marT="4925" marB="0" anchor="b"/>
                </a:tc>
                <a:tc gridSpan="4">
                  <a:txBody>
                    <a:bodyPr/>
                    <a:lstStyle/>
                    <a:p>
                      <a:pPr algn="l" fontAlgn="b"/>
                      <a:r>
                        <a:rPr lang="nl-NL" sz="1000" u="none" strike="noStrike" dirty="0">
                          <a:effectLst/>
                        </a:rPr>
                        <a:t>Je hebt </a:t>
                      </a:r>
                      <a:r>
                        <a:rPr lang="nl-NL" sz="1000" u="none" strike="noStrike" dirty="0" err="1">
                          <a:effectLst/>
                        </a:rPr>
                        <a:t>rotating</a:t>
                      </a:r>
                      <a:r>
                        <a:rPr lang="nl-NL" sz="1000" u="none" strike="noStrike" dirty="0">
                          <a:effectLst/>
                        </a:rPr>
                        <a:t> tokens toegepast</a:t>
                      </a:r>
                      <a:endParaRPr lang="nl-NL" sz="1000" b="0" i="0" u="none" strike="noStrike" dirty="0">
                        <a:solidFill>
                          <a:srgbClr val="000000"/>
                        </a:solidFill>
                        <a:effectLst/>
                        <a:latin typeface="Calibri" panose="020F0502020204030204" pitchFamily="34" charset="0"/>
                      </a:endParaRPr>
                    </a:p>
                  </a:txBody>
                  <a:tcPr marL="4925" marR="4925" marT="4925" marB="0" anchor="b"/>
                </a:tc>
                <a:tc hMerge="1">
                  <a:txBody>
                    <a:bodyPr/>
                    <a:lstStyle/>
                    <a:p>
                      <a:endParaRPr lang="nl-NL"/>
                    </a:p>
                  </a:txBody>
                  <a:tcPr/>
                </a:tc>
                <a:tc hMerge="1">
                  <a:txBody>
                    <a:bodyPr/>
                    <a:lstStyle/>
                    <a:p>
                      <a:endParaRPr lang="nl-NL"/>
                    </a:p>
                  </a:txBody>
                  <a:tcPr/>
                </a:tc>
                <a:tc hMerge="1">
                  <a:txBody>
                    <a:bodyPr/>
                    <a:lstStyle/>
                    <a:p>
                      <a:endParaRPr lang="nl-NL"/>
                    </a:p>
                  </a:txBody>
                  <a:tcPr/>
                </a:tc>
                <a:extLst>
                  <a:ext uri="{0D108BD9-81ED-4DB2-BD59-A6C34878D82A}">
                    <a16:rowId xmlns:a16="http://schemas.microsoft.com/office/drawing/2014/main" val="1807525100"/>
                  </a:ext>
                </a:extLst>
              </a:tr>
            </a:tbl>
          </a:graphicData>
        </a:graphic>
      </p:graphicFrame>
      <p:sp>
        <p:nvSpPr>
          <p:cNvPr id="3" name="Rechthoek 2"/>
          <p:cNvSpPr/>
          <p:nvPr/>
        </p:nvSpPr>
        <p:spPr>
          <a:xfrm>
            <a:off x="5574462" y="2256074"/>
            <a:ext cx="3265106" cy="1323439"/>
          </a:xfrm>
          <a:prstGeom prst="rect">
            <a:avLst/>
          </a:prstGeom>
        </p:spPr>
        <p:txBody>
          <a:bodyPr wrap="square" lIns="91440" tIns="45720" rIns="91440" bIns="45720" anchor="t">
            <a:spAutoFit/>
          </a:bodyPr>
          <a:lstStyle/>
          <a:p>
            <a:r>
              <a:rPr lang="nl-NL" sz="1600" dirty="0">
                <a:solidFill>
                  <a:srgbClr val="FF0000"/>
                </a:solidFill>
              </a:rPr>
              <a:t>Je kunt voor project 4 een voldoende halen en toch niet de studiepunten voor DD, </a:t>
            </a:r>
            <a:r>
              <a:rPr lang="nl-NL" sz="1600" dirty="0" err="1">
                <a:solidFill>
                  <a:srgbClr val="FF0000"/>
                </a:solidFill>
              </a:rPr>
              <a:t>Laravel</a:t>
            </a:r>
            <a:r>
              <a:rPr lang="nl-NL" sz="1600" dirty="0">
                <a:solidFill>
                  <a:srgbClr val="FF0000"/>
                </a:solidFill>
              </a:rPr>
              <a:t>, SLDC, </a:t>
            </a:r>
            <a:r>
              <a:rPr lang="nl-NL" sz="1600" dirty="0" err="1">
                <a:solidFill>
                  <a:srgbClr val="FF0000"/>
                </a:solidFill>
              </a:rPr>
              <a:t>etc</a:t>
            </a:r>
            <a:r>
              <a:rPr lang="nl-NL" sz="1600" dirty="0">
                <a:solidFill>
                  <a:srgbClr val="FF0000"/>
                </a:solidFill>
              </a:rPr>
              <a:t> inhalen. Deze vakken zul je dan op een andere manier moet inhalen. </a:t>
            </a:r>
          </a:p>
        </p:txBody>
      </p:sp>
      <p:sp>
        <p:nvSpPr>
          <p:cNvPr id="7" name="Rechthoek 6"/>
          <p:cNvSpPr/>
          <p:nvPr/>
        </p:nvSpPr>
        <p:spPr>
          <a:xfrm>
            <a:off x="268560" y="4503782"/>
            <a:ext cx="6624736" cy="276999"/>
          </a:xfrm>
          <a:prstGeom prst="rect">
            <a:avLst/>
          </a:prstGeom>
        </p:spPr>
        <p:txBody>
          <a:bodyPr wrap="square">
            <a:spAutoFit/>
          </a:bodyPr>
          <a:lstStyle/>
          <a:p>
            <a:r>
              <a:rPr lang="nl-NL" sz="1200" dirty="0">
                <a:solidFill>
                  <a:srgbClr val="FF0000"/>
                </a:solidFill>
              </a:rPr>
              <a:t>Moet je vakken inhalen, uit eerdere periode dan kun je alleen een Voldoende halen</a:t>
            </a:r>
          </a:p>
        </p:txBody>
      </p:sp>
    </p:spTree>
    <p:extLst>
      <p:ext uri="{BB962C8B-B14F-4D97-AF65-F5344CB8AC3E}">
        <p14:creationId xmlns:p14="http://schemas.microsoft.com/office/powerpoint/2010/main" val="39610679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nl-NL" dirty="0">
                <a:latin typeface="Trebuchet MS"/>
              </a:rPr>
              <a:t>Project 4</a:t>
            </a:r>
            <a:endParaRPr lang="nl-NL" dirty="0"/>
          </a:p>
        </p:txBody>
      </p:sp>
      <p:sp>
        <p:nvSpPr>
          <p:cNvPr id="9" name="Text Placeholder 8"/>
          <p:cNvSpPr>
            <a:spLocks noGrp="1"/>
          </p:cNvSpPr>
          <p:nvPr>
            <p:ph type="body" idx="1"/>
          </p:nvPr>
        </p:nvSpPr>
        <p:spPr>
          <a:xfrm>
            <a:off x="313200" y="1058400"/>
            <a:ext cx="8496000" cy="2952000"/>
          </a:xfrm>
        </p:spPr>
        <p:txBody>
          <a:bodyPr/>
          <a:lstStyle/>
          <a:p>
            <a:endParaRPr lang="nl-NL" dirty="0"/>
          </a:p>
        </p:txBody>
      </p:sp>
      <p:sp>
        <p:nvSpPr>
          <p:cNvPr id="10" name="Text Placeholder 9"/>
          <p:cNvSpPr>
            <a:spLocks noGrp="1"/>
          </p:cNvSpPr>
          <p:nvPr>
            <p:ph type="body" sz="quarter" idx="10"/>
          </p:nvPr>
        </p:nvSpPr>
        <p:spPr/>
        <p:txBody>
          <a:bodyPr/>
          <a:lstStyle/>
          <a:p>
            <a:r>
              <a:rPr lang="nl-NL" dirty="0"/>
              <a:t>Beoordeling - API</a:t>
            </a:r>
          </a:p>
        </p:txBody>
      </p:sp>
      <p:graphicFrame>
        <p:nvGraphicFramePr>
          <p:cNvPr id="2" name="Tabel 1"/>
          <p:cNvGraphicFramePr>
            <a:graphicFrameLocks noGrp="1"/>
          </p:cNvGraphicFramePr>
          <p:nvPr>
            <p:extLst>
              <p:ext uri="{D42A27DB-BD31-4B8C-83A1-F6EECF244321}">
                <p14:modId xmlns:p14="http://schemas.microsoft.com/office/powerpoint/2010/main" val="3149497629"/>
              </p:ext>
            </p:extLst>
          </p:nvPr>
        </p:nvGraphicFramePr>
        <p:xfrm>
          <a:off x="395536" y="1033463"/>
          <a:ext cx="6306721" cy="2931381"/>
        </p:xfrm>
        <a:graphic>
          <a:graphicData uri="http://schemas.openxmlformats.org/drawingml/2006/table">
            <a:tbl>
              <a:tblPr>
                <a:tableStyleId>{5C22544A-7EE6-4342-B048-85BDC9FD1C3A}</a:tableStyleId>
              </a:tblPr>
              <a:tblGrid>
                <a:gridCol w="216024">
                  <a:extLst>
                    <a:ext uri="{9D8B030D-6E8A-4147-A177-3AD203B41FA5}">
                      <a16:colId xmlns:a16="http://schemas.microsoft.com/office/drawing/2014/main" val="3890958810"/>
                    </a:ext>
                  </a:extLst>
                </a:gridCol>
                <a:gridCol w="484724">
                  <a:extLst>
                    <a:ext uri="{9D8B030D-6E8A-4147-A177-3AD203B41FA5}">
                      <a16:colId xmlns:a16="http://schemas.microsoft.com/office/drawing/2014/main" val="2887714779"/>
                    </a:ext>
                  </a:extLst>
                </a:gridCol>
                <a:gridCol w="254818">
                  <a:extLst>
                    <a:ext uri="{9D8B030D-6E8A-4147-A177-3AD203B41FA5}">
                      <a16:colId xmlns:a16="http://schemas.microsoft.com/office/drawing/2014/main" val="1773637759"/>
                    </a:ext>
                  </a:extLst>
                </a:gridCol>
                <a:gridCol w="270743">
                  <a:extLst>
                    <a:ext uri="{9D8B030D-6E8A-4147-A177-3AD203B41FA5}">
                      <a16:colId xmlns:a16="http://schemas.microsoft.com/office/drawing/2014/main" val="770301685"/>
                    </a:ext>
                  </a:extLst>
                </a:gridCol>
                <a:gridCol w="2659651">
                  <a:extLst>
                    <a:ext uri="{9D8B030D-6E8A-4147-A177-3AD203B41FA5}">
                      <a16:colId xmlns:a16="http://schemas.microsoft.com/office/drawing/2014/main" val="3492914317"/>
                    </a:ext>
                  </a:extLst>
                </a:gridCol>
                <a:gridCol w="2420761">
                  <a:extLst>
                    <a:ext uri="{9D8B030D-6E8A-4147-A177-3AD203B41FA5}">
                      <a16:colId xmlns:a16="http://schemas.microsoft.com/office/drawing/2014/main" val="3763029631"/>
                    </a:ext>
                  </a:extLst>
                </a:gridCol>
              </a:tblGrid>
              <a:tr h="154876">
                <a:tc>
                  <a:txBody>
                    <a:bodyPr/>
                    <a:lstStyle/>
                    <a:p>
                      <a:pPr algn="l" fontAlgn="b"/>
                      <a:r>
                        <a:rPr lang="nl-NL" sz="900" u="none" strike="noStrike">
                          <a:effectLst/>
                        </a:rPr>
                        <a:t>API</a:t>
                      </a:r>
                      <a:endParaRPr lang="nl-NL" sz="900" b="0" i="0" u="none" strike="noStrike">
                        <a:solidFill>
                          <a:srgbClr val="000000"/>
                        </a:solidFill>
                        <a:effectLst/>
                        <a:latin typeface="Calibri" panose="020F0502020204030204" pitchFamily="34" charset="0"/>
                      </a:endParaRPr>
                    </a:p>
                  </a:txBody>
                  <a:tcPr marL="6453" marR="6453" marT="6453" marB="0" anchor="b"/>
                </a:tc>
                <a:tc>
                  <a:txBody>
                    <a:bodyPr/>
                    <a:lstStyle/>
                    <a:p>
                      <a:pPr algn="l" fontAlgn="b"/>
                      <a:endParaRPr lang="nl-NL" sz="900" b="0" i="0" u="none" strike="noStrike">
                        <a:solidFill>
                          <a:srgbClr val="000000"/>
                        </a:solidFill>
                        <a:effectLst/>
                        <a:latin typeface="Calibri" panose="020F0502020204030204" pitchFamily="34" charset="0"/>
                      </a:endParaRPr>
                    </a:p>
                  </a:txBody>
                  <a:tcPr marL="6453" marR="6453" marT="6453" marB="0" anchor="b"/>
                </a:tc>
                <a:tc>
                  <a:txBody>
                    <a:bodyPr/>
                    <a:lstStyle/>
                    <a:p>
                      <a:pPr algn="l" fontAlgn="b"/>
                      <a:endParaRPr lang="nl-NL" sz="900" b="0" i="0" u="none" strike="noStrike">
                        <a:solidFill>
                          <a:srgbClr val="000000"/>
                        </a:solidFill>
                        <a:effectLst/>
                        <a:latin typeface="Calibri" panose="020F0502020204030204" pitchFamily="34" charset="0"/>
                      </a:endParaRPr>
                    </a:p>
                  </a:txBody>
                  <a:tcPr marL="6453" marR="6453" marT="6453" marB="0" anchor="b"/>
                </a:tc>
                <a:tc>
                  <a:txBody>
                    <a:bodyPr/>
                    <a:lstStyle/>
                    <a:p>
                      <a:pPr algn="l" fontAlgn="b"/>
                      <a:endParaRPr lang="nl-NL" sz="900" b="0" i="0" u="none" strike="noStrike">
                        <a:solidFill>
                          <a:srgbClr val="000000"/>
                        </a:solidFill>
                        <a:effectLst/>
                        <a:latin typeface="Calibri" panose="020F0502020204030204" pitchFamily="34" charset="0"/>
                      </a:endParaRPr>
                    </a:p>
                  </a:txBody>
                  <a:tcPr marL="6453" marR="6453" marT="6453" marB="0" anchor="b"/>
                </a:tc>
                <a:tc>
                  <a:txBody>
                    <a:bodyPr/>
                    <a:lstStyle/>
                    <a:p>
                      <a:pPr algn="l" fontAlgn="b"/>
                      <a:endParaRPr lang="nl-NL" sz="900" b="0" i="0" u="none" strike="noStrike">
                        <a:solidFill>
                          <a:srgbClr val="000000"/>
                        </a:solidFill>
                        <a:effectLst/>
                        <a:latin typeface="Calibri" panose="020F0502020204030204" pitchFamily="34" charset="0"/>
                      </a:endParaRPr>
                    </a:p>
                  </a:txBody>
                  <a:tcPr marL="6453" marR="6453" marT="6453" marB="0" anchor="b"/>
                </a:tc>
                <a:tc>
                  <a:txBody>
                    <a:bodyPr/>
                    <a:lstStyle/>
                    <a:p>
                      <a:pPr algn="l" fontAlgn="b"/>
                      <a:endParaRPr lang="nl-NL" sz="900" b="0" i="0" u="none" strike="noStrike">
                        <a:solidFill>
                          <a:srgbClr val="000000"/>
                        </a:solidFill>
                        <a:effectLst/>
                        <a:latin typeface="Calibri" panose="020F0502020204030204" pitchFamily="34" charset="0"/>
                      </a:endParaRPr>
                    </a:p>
                  </a:txBody>
                  <a:tcPr marL="6453" marR="6453" marT="6453" marB="0" anchor="b"/>
                </a:tc>
                <a:extLst>
                  <a:ext uri="{0D108BD9-81ED-4DB2-BD59-A6C34878D82A}">
                    <a16:rowId xmlns:a16="http://schemas.microsoft.com/office/drawing/2014/main" val="2016679418"/>
                  </a:ext>
                </a:extLst>
              </a:tr>
              <a:tr h="154876">
                <a:tc>
                  <a:txBody>
                    <a:bodyPr/>
                    <a:lstStyle/>
                    <a:p>
                      <a:pPr algn="l" fontAlgn="b"/>
                      <a:endParaRPr lang="nl-NL" sz="900" b="0" i="0" u="none" strike="noStrike">
                        <a:solidFill>
                          <a:srgbClr val="000000"/>
                        </a:solidFill>
                        <a:effectLst/>
                        <a:latin typeface="Calibri" panose="020F0502020204030204" pitchFamily="34" charset="0"/>
                      </a:endParaRPr>
                    </a:p>
                  </a:txBody>
                  <a:tcPr marL="6453" marR="6453" marT="6453" marB="0" anchor="b"/>
                </a:tc>
                <a:tc gridSpan="3">
                  <a:txBody>
                    <a:bodyPr/>
                    <a:lstStyle/>
                    <a:p>
                      <a:pPr algn="l" fontAlgn="b"/>
                      <a:r>
                        <a:rPr lang="nl-NL" sz="900" u="none" strike="noStrike">
                          <a:effectLst/>
                        </a:rPr>
                        <a:t>API CRUD</a:t>
                      </a:r>
                      <a:endParaRPr lang="nl-NL" sz="900" b="0" i="0" u="none" strike="noStrike">
                        <a:solidFill>
                          <a:srgbClr val="000000"/>
                        </a:solidFill>
                        <a:effectLst/>
                        <a:latin typeface="Calibri" panose="020F0502020204030204" pitchFamily="34" charset="0"/>
                      </a:endParaRPr>
                    </a:p>
                  </a:txBody>
                  <a:tcPr marL="6453" marR="6453" marT="6453" marB="0" anchor="b"/>
                </a:tc>
                <a:tc hMerge="1">
                  <a:txBody>
                    <a:bodyPr/>
                    <a:lstStyle/>
                    <a:p>
                      <a:endParaRPr lang="nl-NL"/>
                    </a:p>
                  </a:txBody>
                  <a:tcPr/>
                </a:tc>
                <a:tc hMerge="1">
                  <a:txBody>
                    <a:bodyPr/>
                    <a:lstStyle/>
                    <a:p>
                      <a:endParaRPr lang="nl-NL"/>
                    </a:p>
                  </a:txBody>
                  <a:tcPr/>
                </a:tc>
                <a:tc>
                  <a:txBody>
                    <a:bodyPr/>
                    <a:lstStyle/>
                    <a:p>
                      <a:pPr algn="l" fontAlgn="b"/>
                      <a:endParaRPr lang="nl-NL" sz="900" b="0" i="0" u="none" strike="noStrike">
                        <a:solidFill>
                          <a:srgbClr val="000000"/>
                        </a:solidFill>
                        <a:effectLst/>
                        <a:latin typeface="Calibri" panose="020F0502020204030204" pitchFamily="34" charset="0"/>
                      </a:endParaRPr>
                    </a:p>
                  </a:txBody>
                  <a:tcPr marL="6453" marR="6453" marT="6453" marB="0" anchor="b"/>
                </a:tc>
                <a:tc>
                  <a:txBody>
                    <a:bodyPr/>
                    <a:lstStyle/>
                    <a:p>
                      <a:pPr algn="l" fontAlgn="b"/>
                      <a:endParaRPr lang="nl-NL" sz="900" b="0" i="0" u="none" strike="noStrike">
                        <a:solidFill>
                          <a:srgbClr val="000000"/>
                        </a:solidFill>
                        <a:effectLst/>
                        <a:latin typeface="Calibri" panose="020F0502020204030204" pitchFamily="34" charset="0"/>
                      </a:endParaRPr>
                    </a:p>
                  </a:txBody>
                  <a:tcPr marL="6453" marR="6453" marT="6453" marB="0" anchor="b"/>
                </a:tc>
                <a:extLst>
                  <a:ext uri="{0D108BD9-81ED-4DB2-BD59-A6C34878D82A}">
                    <a16:rowId xmlns:a16="http://schemas.microsoft.com/office/drawing/2014/main" val="2628333734"/>
                  </a:ext>
                </a:extLst>
              </a:tr>
              <a:tr h="154876">
                <a:tc>
                  <a:txBody>
                    <a:bodyPr/>
                    <a:lstStyle/>
                    <a:p>
                      <a:pPr algn="l" fontAlgn="b"/>
                      <a:endParaRPr lang="nl-NL" sz="900" b="0" i="0" u="none" strike="noStrike">
                        <a:solidFill>
                          <a:srgbClr val="000000"/>
                        </a:solidFill>
                        <a:effectLst/>
                        <a:latin typeface="Calibri" panose="020F0502020204030204" pitchFamily="34" charset="0"/>
                      </a:endParaRPr>
                    </a:p>
                  </a:txBody>
                  <a:tcPr marL="6453" marR="6453" marT="6453" marB="0" anchor="b"/>
                </a:tc>
                <a:tc>
                  <a:txBody>
                    <a:bodyPr/>
                    <a:lstStyle/>
                    <a:p>
                      <a:pPr algn="l" fontAlgn="b"/>
                      <a:endParaRPr lang="nl-NL" sz="900" b="0" i="0" u="none" strike="noStrike">
                        <a:solidFill>
                          <a:srgbClr val="000000"/>
                        </a:solidFill>
                        <a:effectLst/>
                        <a:latin typeface="Calibri" panose="020F0502020204030204" pitchFamily="34" charset="0"/>
                      </a:endParaRPr>
                    </a:p>
                  </a:txBody>
                  <a:tcPr marL="6453" marR="6453" marT="6453" marB="0" anchor="b"/>
                </a:tc>
                <a:tc gridSpan="2">
                  <a:txBody>
                    <a:bodyPr/>
                    <a:lstStyle/>
                    <a:p>
                      <a:pPr algn="l" fontAlgn="b"/>
                      <a:r>
                        <a:rPr lang="nl-NL" sz="900" u="none" strike="noStrike">
                          <a:effectLst/>
                        </a:rPr>
                        <a:t>Get</a:t>
                      </a:r>
                      <a:endParaRPr lang="nl-NL" sz="900" b="0" i="0" u="none" strike="noStrike">
                        <a:solidFill>
                          <a:srgbClr val="000000"/>
                        </a:solidFill>
                        <a:effectLst/>
                        <a:latin typeface="Calibri" panose="020F0502020204030204" pitchFamily="34" charset="0"/>
                      </a:endParaRPr>
                    </a:p>
                  </a:txBody>
                  <a:tcPr marL="6453" marR="6453" marT="6453" marB="0" anchor="b"/>
                </a:tc>
                <a:tc hMerge="1">
                  <a:txBody>
                    <a:bodyPr/>
                    <a:lstStyle/>
                    <a:p>
                      <a:endParaRPr lang="nl-NL"/>
                    </a:p>
                  </a:txBody>
                  <a:tcPr/>
                </a:tc>
                <a:tc>
                  <a:txBody>
                    <a:bodyPr/>
                    <a:lstStyle/>
                    <a:p>
                      <a:pPr algn="l" fontAlgn="b"/>
                      <a:endParaRPr lang="nl-NL" sz="900" b="0" i="0" u="none" strike="noStrike">
                        <a:solidFill>
                          <a:srgbClr val="000000"/>
                        </a:solidFill>
                        <a:effectLst/>
                        <a:latin typeface="Calibri" panose="020F0502020204030204" pitchFamily="34" charset="0"/>
                      </a:endParaRPr>
                    </a:p>
                  </a:txBody>
                  <a:tcPr marL="6453" marR="6453" marT="6453" marB="0" anchor="b"/>
                </a:tc>
                <a:tc>
                  <a:txBody>
                    <a:bodyPr/>
                    <a:lstStyle/>
                    <a:p>
                      <a:pPr algn="l" fontAlgn="b"/>
                      <a:endParaRPr lang="nl-NL" sz="900" b="0" i="0" u="none" strike="noStrike">
                        <a:solidFill>
                          <a:srgbClr val="000000"/>
                        </a:solidFill>
                        <a:effectLst/>
                        <a:latin typeface="Calibri" panose="020F0502020204030204" pitchFamily="34" charset="0"/>
                      </a:endParaRPr>
                    </a:p>
                  </a:txBody>
                  <a:tcPr marL="6453" marR="6453" marT="6453" marB="0" anchor="b"/>
                </a:tc>
                <a:extLst>
                  <a:ext uri="{0D108BD9-81ED-4DB2-BD59-A6C34878D82A}">
                    <a16:rowId xmlns:a16="http://schemas.microsoft.com/office/drawing/2014/main" val="1822157224"/>
                  </a:ext>
                </a:extLst>
              </a:tr>
              <a:tr h="154876">
                <a:tc>
                  <a:txBody>
                    <a:bodyPr/>
                    <a:lstStyle/>
                    <a:p>
                      <a:pPr algn="l" fontAlgn="b"/>
                      <a:endParaRPr lang="nl-NL" sz="900" b="0" i="0" u="none" strike="noStrike">
                        <a:solidFill>
                          <a:srgbClr val="000000"/>
                        </a:solidFill>
                        <a:effectLst/>
                        <a:latin typeface="Calibri" panose="020F0502020204030204" pitchFamily="34" charset="0"/>
                      </a:endParaRPr>
                    </a:p>
                  </a:txBody>
                  <a:tcPr marL="6453" marR="6453" marT="6453" marB="0" anchor="b"/>
                </a:tc>
                <a:tc>
                  <a:txBody>
                    <a:bodyPr/>
                    <a:lstStyle/>
                    <a:p>
                      <a:pPr algn="l" fontAlgn="b"/>
                      <a:endParaRPr lang="nl-NL" sz="900" b="0" i="0" u="none" strike="noStrike">
                        <a:solidFill>
                          <a:srgbClr val="000000"/>
                        </a:solidFill>
                        <a:effectLst/>
                        <a:latin typeface="Calibri" panose="020F0502020204030204" pitchFamily="34" charset="0"/>
                      </a:endParaRPr>
                    </a:p>
                  </a:txBody>
                  <a:tcPr marL="6453" marR="6453" marT="6453" marB="0" anchor="b"/>
                </a:tc>
                <a:tc>
                  <a:txBody>
                    <a:bodyPr/>
                    <a:lstStyle/>
                    <a:p>
                      <a:pPr algn="l" fontAlgn="b"/>
                      <a:endParaRPr lang="nl-NL" sz="900" b="0" i="0" u="none" strike="noStrike">
                        <a:solidFill>
                          <a:srgbClr val="000000"/>
                        </a:solidFill>
                        <a:effectLst/>
                        <a:latin typeface="Calibri" panose="020F0502020204030204" pitchFamily="34" charset="0"/>
                      </a:endParaRPr>
                    </a:p>
                  </a:txBody>
                  <a:tcPr marL="6453" marR="6453" marT="6453" marB="0" anchor="b"/>
                </a:tc>
                <a:tc gridSpan="2">
                  <a:txBody>
                    <a:bodyPr/>
                    <a:lstStyle/>
                    <a:p>
                      <a:pPr algn="l" fontAlgn="b"/>
                      <a:r>
                        <a:rPr lang="nl-NL" sz="900" u="none" strike="noStrike">
                          <a:effectLst/>
                        </a:rPr>
                        <a:t>Simple</a:t>
                      </a:r>
                      <a:endParaRPr lang="nl-NL" sz="900" b="0" i="0" u="none" strike="noStrike">
                        <a:solidFill>
                          <a:srgbClr val="000000"/>
                        </a:solidFill>
                        <a:effectLst/>
                        <a:latin typeface="Calibri" panose="020F0502020204030204" pitchFamily="34" charset="0"/>
                      </a:endParaRPr>
                    </a:p>
                  </a:txBody>
                  <a:tcPr marL="6453" marR="6453" marT="6453" marB="0" anchor="b"/>
                </a:tc>
                <a:tc hMerge="1">
                  <a:txBody>
                    <a:bodyPr/>
                    <a:lstStyle/>
                    <a:p>
                      <a:endParaRPr lang="nl-NL"/>
                    </a:p>
                  </a:txBody>
                  <a:tcPr/>
                </a:tc>
                <a:tc>
                  <a:txBody>
                    <a:bodyPr/>
                    <a:lstStyle/>
                    <a:p>
                      <a:pPr algn="l" fontAlgn="b"/>
                      <a:r>
                        <a:rPr lang="nl-NL" sz="900" u="none" strike="noStrike">
                          <a:effectLst/>
                        </a:rPr>
                        <a:t>tenminste 2</a:t>
                      </a:r>
                      <a:endParaRPr lang="nl-NL" sz="900" b="0" i="0" u="none" strike="noStrike">
                        <a:solidFill>
                          <a:srgbClr val="000000"/>
                        </a:solidFill>
                        <a:effectLst/>
                        <a:latin typeface="Calibri" panose="020F0502020204030204" pitchFamily="34" charset="0"/>
                      </a:endParaRPr>
                    </a:p>
                  </a:txBody>
                  <a:tcPr marL="6453" marR="6453" marT="6453" marB="0" anchor="b"/>
                </a:tc>
                <a:extLst>
                  <a:ext uri="{0D108BD9-81ED-4DB2-BD59-A6C34878D82A}">
                    <a16:rowId xmlns:a16="http://schemas.microsoft.com/office/drawing/2014/main" val="438621373"/>
                  </a:ext>
                </a:extLst>
              </a:tr>
              <a:tr h="154876">
                <a:tc>
                  <a:txBody>
                    <a:bodyPr/>
                    <a:lstStyle/>
                    <a:p>
                      <a:pPr algn="l" fontAlgn="b"/>
                      <a:endParaRPr lang="nl-NL" sz="900" b="0" i="0" u="none" strike="noStrike">
                        <a:solidFill>
                          <a:srgbClr val="000000"/>
                        </a:solidFill>
                        <a:effectLst/>
                        <a:latin typeface="Calibri" panose="020F0502020204030204" pitchFamily="34" charset="0"/>
                      </a:endParaRPr>
                    </a:p>
                  </a:txBody>
                  <a:tcPr marL="6453" marR="6453" marT="6453" marB="0" anchor="b"/>
                </a:tc>
                <a:tc>
                  <a:txBody>
                    <a:bodyPr/>
                    <a:lstStyle/>
                    <a:p>
                      <a:pPr algn="l" fontAlgn="b"/>
                      <a:endParaRPr lang="nl-NL" sz="900" b="0" i="0" u="none" strike="noStrike">
                        <a:solidFill>
                          <a:srgbClr val="000000"/>
                        </a:solidFill>
                        <a:effectLst/>
                        <a:latin typeface="Calibri" panose="020F0502020204030204" pitchFamily="34" charset="0"/>
                      </a:endParaRPr>
                    </a:p>
                  </a:txBody>
                  <a:tcPr marL="6453" marR="6453" marT="6453" marB="0" anchor="b"/>
                </a:tc>
                <a:tc>
                  <a:txBody>
                    <a:bodyPr/>
                    <a:lstStyle/>
                    <a:p>
                      <a:pPr algn="l" fontAlgn="b"/>
                      <a:endParaRPr lang="nl-NL" sz="900" b="0" i="0" u="none" strike="noStrike">
                        <a:solidFill>
                          <a:srgbClr val="000000"/>
                        </a:solidFill>
                        <a:effectLst/>
                        <a:latin typeface="Calibri" panose="020F0502020204030204" pitchFamily="34" charset="0"/>
                      </a:endParaRPr>
                    </a:p>
                  </a:txBody>
                  <a:tcPr marL="6453" marR="6453" marT="6453" marB="0" anchor="b"/>
                </a:tc>
                <a:tc gridSpan="2">
                  <a:txBody>
                    <a:bodyPr/>
                    <a:lstStyle/>
                    <a:p>
                      <a:pPr algn="l" fontAlgn="b"/>
                      <a:r>
                        <a:rPr lang="nl-NL" sz="900" u="none" strike="noStrike">
                          <a:effectLst/>
                        </a:rPr>
                        <a:t>Extended</a:t>
                      </a:r>
                      <a:endParaRPr lang="nl-NL" sz="900" b="0" i="0" u="none" strike="noStrike">
                        <a:solidFill>
                          <a:srgbClr val="000000"/>
                        </a:solidFill>
                        <a:effectLst/>
                        <a:latin typeface="Calibri" panose="020F0502020204030204" pitchFamily="34" charset="0"/>
                      </a:endParaRPr>
                    </a:p>
                  </a:txBody>
                  <a:tcPr marL="6453" marR="6453" marT="6453" marB="0" anchor="b"/>
                </a:tc>
                <a:tc hMerge="1">
                  <a:txBody>
                    <a:bodyPr/>
                    <a:lstStyle/>
                    <a:p>
                      <a:endParaRPr lang="nl-NL"/>
                    </a:p>
                  </a:txBody>
                  <a:tcPr/>
                </a:tc>
                <a:tc>
                  <a:txBody>
                    <a:bodyPr/>
                    <a:lstStyle/>
                    <a:p>
                      <a:pPr algn="l" fontAlgn="b"/>
                      <a:r>
                        <a:rPr lang="nl-NL" sz="900" u="none" strike="noStrike">
                          <a:effectLst/>
                        </a:rPr>
                        <a:t>tenminste 1</a:t>
                      </a:r>
                      <a:endParaRPr lang="nl-NL" sz="900" b="0" i="0" u="none" strike="noStrike">
                        <a:solidFill>
                          <a:srgbClr val="000000"/>
                        </a:solidFill>
                        <a:effectLst/>
                        <a:latin typeface="Calibri" panose="020F0502020204030204" pitchFamily="34" charset="0"/>
                      </a:endParaRPr>
                    </a:p>
                  </a:txBody>
                  <a:tcPr marL="6453" marR="6453" marT="6453" marB="0" anchor="b"/>
                </a:tc>
                <a:extLst>
                  <a:ext uri="{0D108BD9-81ED-4DB2-BD59-A6C34878D82A}">
                    <a16:rowId xmlns:a16="http://schemas.microsoft.com/office/drawing/2014/main" val="1066315916"/>
                  </a:ext>
                </a:extLst>
              </a:tr>
              <a:tr h="154876">
                <a:tc>
                  <a:txBody>
                    <a:bodyPr/>
                    <a:lstStyle/>
                    <a:p>
                      <a:pPr algn="l" fontAlgn="b"/>
                      <a:endParaRPr lang="nl-NL" sz="900" b="0" i="0" u="none" strike="noStrike">
                        <a:solidFill>
                          <a:srgbClr val="000000"/>
                        </a:solidFill>
                        <a:effectLst/>
                        <a:latin typeface="Calibri" panose="020F0502020204030204" pitchFamily="34" charset="0"/>
                      </a:endParaRPr>
                    </a:p>
                  </a:txBody>
                  <a:tcPr marL="6453" marR="6453" marT="6453" marB="0" anchor="b"/>
                </a:tc>
                <a:tc>
                  <a:txBody>
                    <a:bodyPr/>
                    <a:lstStyle/>
                    <a:p>
                      <a:pPr algn="l" fontAlgn="b"/>
                      <a:endParaRPr lang="nl-NL" sz="900" b="0" i="0" u="none" strike="noStrike">
                        <a:solidFill>
                          <a:srgbClr val="000000"/>
                        </a:solidFill>
                        <a:effectLst/>
                        <a:latin typeface="Calibri" panose="020F0502020204030204" pitchFamily="34" charset="0"/>
                      </a:endParaRPr>
                    </a:p>
                  </a:txBody>
                  <a:tcPr marL="6453" marR="6453" marT="6453" marB="0" anchor="b"/>
                </a:tc>
                <a:tc gridSpan="3">
                  <a:txBody>
                    <a:bodyPr/>
                    <a:lstStyle/>
                    <a:p>
                      <a:pPr algn="l" fontAlgn="b"/>
                      <a:r>
                        <a:rPr lang="nl-NL" sz="900" u="none" strike="noStrike">
                          <a:effectLst/>
                        </a:rPr>
                        <a:t>Post/Patch/Delete</a:t>
                      </a:r>
                      <a:endParaRPr lang="nl-NL" sz="900" b="0" i="0" u="none" strike="noStrike">
                        <a:solidFill>
                          <a:srgbClr val="000000"/>
                        </a:solidFill>
                        <a:effectLst/>
                        <a:latin typeface="Calibri" panose="020F0502020204030204" pitchFamily="34" charset="0"/>
                      </a:endParaRPr>
                    </a:p>
                  </a:txBody>
                  <a:tcPr marL="6453" marR="6453" marT="6453" marB="0" anchor="b"/>
                </a:tc>
                <a:tc hMerge="1">
                  <a:txBody>
                    <a:bodyPr/>
                    <a:lstStyle/>
                    <a:p>
                      <a:endParaRPr lang="nl-NL"/>
                    </a:p>
                  </a:txBody>
                  <a:tcPr/>
                </a:tc>
                <a:tc hMerge="1">
                  <a:txBody>
                    <a:bodyPr/>
                    <a:lstStyle/>
                    <a:p>
                      <a:endParaRPr lang="nl-NL"/>
                    </a:p>
                  </a:txBody>
                  <a:tcPr/>
                </a:tc>
                <a:tc>
                  <a:txBody>
                    <a:bodyPr/>
                    <a:lstStyle/>
                    <a:p>
                      <a:pPr algn="l" fontAlgn="b"/>
                      <a:endParaRPr lang="nl-NL" sz="900" b="0" i="0" u="none" strike="noStrike">
                        <a:solidFill>
                          <a:srgbClr val="000000"/>
                        </a:solidFill>
                        <a:effectLst/>
                        <a:latin typeface="Calibri" panose="020F0502020204030204" pitchFamily="34" charset="0"/>
                      </a:endParaRPr>
                    </a:p>
                  </a:txBody>
                  <a:tcPr marL="6453" marR="6453" marT="6453" marB="0" anchor="b"/>
                </a:tc>
                <a:extLst>
                  <a:ext uri="{0D108BD9-81ED-4DB2-BD59-A6C34878D82A}">
                    <a16:rowId xmlns:a16="http://schemas.microsoft.com/office/drawing/2014/main" val="3126580200"/>
                  </a:ext>
                </a:extLst>
              </a:tr>
              <a:tr h="154876">
                <a:tc>
                  <a:txBody>
                    <a:bodyPr/>
                    <a:lstStyle/>
                    <a:p>
                      <a:pPr algn="l" fontAlgn="b"/>
                      <a:endParaRPr lang="nl-NL" sz="900" b="0" i="0" u="none" strike="noStrike">
                        <a:solidFill>
                          <a:srgbClr val="000000"/>
                        </a:solidFill>
                        <a:effectLst/>
                        <a:latin typeface="Calibri" panose="020F0502020204030204" pitchFamily="34" charset="0"/>
                      </a:endParaRPr>
                    </a:p>
                  </a:txBody>
                  <a:tcPr marL="6453" marR="6453" marT="6453" marB="0" anchor="b"/>
                </a:tc>
                <a:tc>
                  <a:txBody>
                    <a:bodyPr/>
                    <a:lstStyle/>
                    <a:p>
                      <a:pPr algn="l" fontAlgn="b"/>
                      <a:endParaRPr lang="nl-NL" sz="900" b="0" i="0" u="none" strike="noStrike">
                        <a:solidFill>
                          <a:srgbClr val="000000"/>
                        </a:solidFill>
                        <a:effectLst/>
                        <a:latin typeface="Calibri" panose="020F0502020204030204" pitchFamily="34" charset="0"/>
                      </a:endParaRPr>
                    </a:p>
                  </a:txBody>
                  <a:tcPr marL="6453" marR="6453" marT="6453" marB="0" anchor="b"/>
                </a:tc>
                <a:tc>
                  <a:txBody>
                    <a:bodyPr/>
                    <a:lstStyle/>
                    <a:p>
                      <a:pPr algn="l" fontAlgn="b"/>
                      <a:endParaRPr lang="nl-NL" sz="900" b="0" i="0" u="none" strike="noStrike">
                        <a:solidFill>
                          <a:srgbClr val="000000"/>
                        </a:solidFill>
                        <a:effectLst/>
                        <a:latin typeface="Calibri" panose="020F0502020204030204" pitchFamily="34" charset="0"/>
                      </a:endParaRPr>
                    </a:p>
                  </a:txBody>
                  <a:tcPr marL="6453" marR="6453" marT="6453" marB="0" anchor="b"/>
                </a:tc>
                <a:tc gridSpan="2">
                  <a:txBody>
                    <a:bodyPr/>
                    <a:lstStyle/>
                    <a:p>
                      <a:pPr algn="l" fontAlgn="b"/>
                      <a:r>
                        <a:rPr lang="nl-NL" sz="900" u="none" strike="noStrike">
                          <a:effectLst/>
                        </a:rPr>
                        <a:t>Simple</a:t>
                      </a:r>
                      <a:endParaRPr lang="nl-NL" sz="900" b="0" i="0" u="none" strike="noStrike">
                        <a:solidFill>
                          <a:srgbClr val="000000"/>
                        </a:solidFill>
                        <a:effectLst/>
                        <a:latin typeface="Calibri" panose="020F0502020204030204" pitchFamily="34" charset="0"/>
                      </a:endParaRPr>
                    </a:p>
                  </a:txBody>
                  <a:tcPr marL="6453" marR="6453" marT="6453" marB="0" anchor="b"/>
                </a:tc>
                <a:tc hMerge="1">
                  <a:txBody>
                    <a:bodyPr/>
                    <a:lstStyle/>
                    <a:p>
                      <a:endParaRPr lang="nl-NL"/>
                    </a:p>
                  </a:txBody>
                  <a:tcPr/>
                </a:tc>
                <a:tc>
                  <a:txBody>
                    <a:bodyPr/>
                    <a:lstStyle/>
                    <a:p>
                      <a:pPr algn="l" fontAlgn="b"/>
                      <a:r>
                        <a:rPr lang="nl-NL" sz="900" u="none" strike="noStrike">
                          <a:effectLst/>
                        </a:rPr>
                        <a:t>tenminste 1 van elk</a:t>
                      </a:r>
                      <a:endParaRPr lang="nl-NL" sz="900" b="0" i="0" u="none" strike="noStrike">
                        <a:solidFill>
                          <a:srgbClr val="000000"/>
                        </a:solidFill>
                        <a:effectLst/>
                        <a:latin typeface="Calibri" panose="020F0502020204030204" pitchFamily="34" charset="0"/>
                      </a:endParaRPr>
                    </a:p>
                  </a:txBody>
                  <a:tcPr marL="6453" marR="6453" marT="6453" marB="0" anchor="b"/>
                </a:tc>
                <a:extLst>
                  <a:ext uri="{0D108BD9-81ED-4DB2-BD59-A6C34878D82A}">
                    <a16:rowId xmlns:a16="http://schemas.microsoft.com/office/drawing/2014/main" val="3435572594"/>
                  </a:ext>
                </a:extLst>
              </a:tr>
              <a:tr h="154876">
                <a:tc>
                  <a:txBody>
                    <a:bodyPr/>
                    <a:lstStyle/>
                    <a:p>
                      <a:pPr algn="l" fontAlgn="b"/>
                      <a:endParaRPr lang="nl-NL" sz="900" b="0" i="0" u="none" strike="noStrike">
                        <a:solidFill>
                          <a:srgbClr val="000000"/>
                        </a:solidFill>
                        <a:effectLst/>
                        <a:latin typeface="Calibri" panose="020F0502020204030204" pitchFamily="34" charset="0"/>
                      </a:endParaRPr>
                    </a:p>
                  </a:txBody>
                  <a:tcPr marL="6453" marR="6453" marT="6453" marB="0" anchor="b"/>
                </a:tc>
                <a:tc>
                  <a:txBody>
                    <a:bodyPr/>
                    <a:lstStyle/>
                    <a:p>
                      <a:pPr algn="l" fontAlgn="b"/>
                      <a:endParaRPr lang="nl-NL" sz="900" b="0" i="0" u="none" strike="noStrike">
                        <a:solidFill>
                          <a:srgbClr val="000000"/>
                        </a:solidFill>
                        <a:effectLst/>
                        <a:latin typeface="Calibri" panose="020F0502020204030204" pitchFamily="34" charset="0"/>
                      </a:endParaRPr>
                    </a:p>
                  </a:txBody>
                  <a:tcPr marL="6453" marR="6453" marT="6453" marB="0" anchor="b"/>
                </a:tc>
                <a:tc>
                  <a:txBody>
                    <a:bodyPr/>
                    <a:lstStyle/>
                    <a:p>
                      <a:pPr algn="l" fontAlgn="b"/>
                      <a:endParaRPr lang="nl-NL" sz="900" b="0" i="0" u="none" strike="noStrike">
                        <a:solidFill>
                          <a:srgbClr val="000000"/>
                        </a:solidFill>
                        <a:effectLst/>
                        <a:latin typeface="Calibri" panose="020F0502020204030204" pitchFamily="34" charset="0"/>
                      </a:endParaRPr>
                    </a:p>
                  </a:txBody>
                  <a:tcPr marL="6453" marR="6453" marT="6453" marB="0" anchor="b"/>
                </a:tc>
                <a:tc gridSpan="2">
                  <a:txBody>
                    <a:bodyPr/>
                    <a:lstStyle/>
                    <a:p>
                      <a:pPr algn="l" fontAlgn="b"/>
                      <a:r>
                        <a:rPr lang="nl-NL" sz="900" u="none" strike="noStrike" dirty="0">
                          <a:effectLst/>
                        </a:rPr>
                        <a:t>Extended</a:t>
                      </a:r>
                      <a:endParaRPr lang="nl-NL" sz="900" b="0" i="0" u="none" strike="noStrike" dirty="0">
                        <a:solidFill>
                          <a:srgbClr val="000000"/>
                        </a:solidFill>
                        <a:effectLst/>
                        <a:latin typeface="Calibri" panose="020F0502020204030204" pitchFamily="34" charset="0"/>
                      </a:endParaRPr>
                    </a:p>
                  </a:txBody>
                  <a:tcPr marL="6453" marR="6453" marT="6453" marB="0" anchor="b"/>
                </a:tc>
                <a:tc hMerge="1">
                  <a:txBody>
                    <a:bodyPr/>
                    <a:lstStyle/>
                    <a:p>
                      <a:endParaRPr lang="nl-NL"/>
                    </a:p>
                  </a:txBody>
                  <a:tcPr/>
                </a:tc>
                <a:tc>
                  <a:txBody>
                    <a:bodyPr/>
                    <a:lstStyle/>
                    <a:p>
                      <a:pPr algn="l" fontAlgn="b"/>
                      <a:r>
                        <a:rPr lang="nl-NL" sz="900" u="none" strike="noStrike">
                          <a:effectLst/>
                        </a:rPr>
                        <a:t>optioneel</a:t>
                      </a:r>
                      <a:endParaRPr lang="nl-NL" sz="900" b="0" i="0" u="none" strike="noStrike">
                        <a:solidFill>
                          <a:srgbClr val="000000"/>
                        </a:solidFill>
                        <a:effectLst/>
                        <a:latin typeface="Calibri" panose="020F0502020204030204" pitchFamily="34" charset="0"/>
                      </a:endParaRPr>
                    </a:p>
                  </a:txBody>
                  <a:tcPr marL="6453" marR="6453" marT="6453" marB="0" anchor="b"/>
                </a:tc>
                <a:extLst>
                  <a:ext uri="{0D108BD9-81ED-4DB2-BD59-A6C34878D82A}">
                    <a16:rowId xmlns:a16="http://schemas.microsoft.com/office/drawing/2014/main" val="3110298444"/>
                  </a:ext>
                </a:extLst>
              </a:tr>
              <a:tr h="154876">
                <a:tc>
                  <a:txBody>
                    <a:bodyPr/>
                    <a:lstStyle/>
                    <a:p>
                      <a:pPr algn="l" fontAlgn="b"/>
                      <a:endParaRPr lang="nl-NL" sz="900" b="0" i="0" u="none" strike="noStrike">
                        <a:solidFill>
                          <a:srgbClr val="000000"/>
                        </a:solidFill>
                        <a:effectLst/>
                        <a:latin typeface="Calibri" panose="020F0502020204030204" pitchFamily="34" charset="0"/>
                      </a:endParaRPr>
                    </a:p>
                  </a:txBody>
                  <a:tcPr marL="6453" marR="6453" marT="6453" marB="0" anchor="b"/>
                </a:tc>
                <a:tc gridSpan="4">
                  <a:txBody>
                    <a:bodyPr/>
                    <a:lstStyle/>
                    <a:p>
                      <a:pPr algn="l" fontAlgn="b"/>
                      <a:r>
                        <a:rPr lang="nl-NL" sz="900" u="none" strike="noStrike">
                          <a:effectLst/>
                        </a:rPr>
                        <a:t>Foutafhandeling (try/catch)</a:t>
                      </a:r>
                      <a:endParaRPr lang="nl-NL" sz="900" b="0" i="0" u="none" strike="noStrike">
                        <a:solidFill>
                          <a:srgbClr val="000000"/>
                        </a:solidFill>
                        <a:effectLst/>
                        <a:latin typeface="Calibri" panose="020F0502020204030204" pitchFamily="34" charset="0"/>
                      </a:endParaRPr>
                    </a:p>
                  </a:txBody>
                  <a:tcPr marL="6453" marR="6453" marT="6453" marB="0" anchor="b"/>
                </a:tc>
                <a:tc hMerge="1">
                  <a:txBody>
                    <a:bodyPr/>
                    <a:lstStyle/>
                    <a:p>
                      <a:endParaRPr lang="nl-NL"/>
                    </a:p>
                  </a:txBody>
                  <a:tcPr/>
                </a:tc>
                <a:tc hMerge="1">
                  <a:txBody>
                    <a:bodyPr/>
                    <a:lstStyle/>
                    <a:p>
                      <a:endParaRPr lang="nl-NL"/>
                    </a:p>
                  </a:txBody>
                  <a:tcPr/>
                </a:tc>
                <a:tc hMerge="1">
                  <a:txBody>
                    <a:bodyPr/>
                    <a:lstStyle/>
                    <a:p>
                      <a:endParaRPr lang="nl-NL"/>
                    </a:p>
                  </a:txBody>
                  <a:tcPr/>
                </a:tc>
                <a:tc>
                  <a:txBody>
                    <a:bodyPr/>
                    <a:lstStyle/>
                    <a:p>
                      <a:pPr algn="l" fontAlgn="b"/>
                      <a:r>
                        <a:rPr lang="nl-NL" sz="900" u="none" strike="noStrike">
                          <a:effectLst/>
                        </a:rPr>
                        <a:t>verplicht</a:t>
                      </a:r>
                      <a:endParaRPr lang="nl-NL" sz="900" b="0" i="0" u="none" strike="noStrike">
                        <a:solidFill>
                          <a:srgbClr val="000000"/>
                        </a:solidFill>
                        <a:effectLst/>
                        <a:latin typeface="Calibri" panose="020F0502020204030204" pitchFamily="34" charset="0"/>
                      </a:endParaRPr>
                    </a:p>
                  </a:txBody>
                  <a:tcPr marL="6453" marR="6453" marT="6453" marB="0" anchor="b"/>
                </a:tc>
                <a:extLst>
                  <a:ext uri="{0D108BD9-81ED-4DB2-BD59-A6C34878D82A}">
                    <a16:rowId xmlns:a16="http://schemas.microsoft.com/office/drawing/2014/main" val="817018163"/>
                  </a:ext>
                </a:extLst>
              </a:tr>
              <a:tr h="154876">
                <a:tc>
                  <a:txBody>
                    <a:bodyPr/>
                    <a:lstStyle/>
                    <a:p>
                      <a:pPr algn="l" fontAlgn="b"/>
                      <a:endParaRPr lang="nl-NL" sz="900" b="0" i="0" u="none" strike="noStrike">
                        <a:solidFill>
                          <a:srgbClr val="000000"/>
                        </a:solidFill>
                        <a:effectLst/>
                        <a:latin typeface="Calibri" panose="020F0502020204030204" pitchFamily="34" charset="0"/>
                      </a:endParaRPr>
                    </a:p>
                  </a:txBody>
                  <a:tcPr marL="6453" marR="6453" marT="6453" marB="0" anchor="b"/>
                </a:tc>
                <a:tc gridSpan="3">
                  <a:txBody>
                    <a:bodyPr/>
                    <a:lstStyle/>
                    <a:p>
                      <a:pPr algn="l" fontAlgn="b"/>
                      <a:r>
                        <a:rPr lang="nl-NL" sz="900" u="none" strike="noStrike">
                          <a:effectLst/>
                        </a:rPr>
                        <a:t>Logging</a:t>
                      </a:r>
                      <a:endParaRPr lang="nl-NL" sz="900" b="0" i="0" u="none" strike="noStrike">
                        <a:solidFill>
                          <a:srgbClr val="000000"/>
                        </a:solidFill>
                        <a:effectLst/>
                        <a:latin typeface="Calibri" panose="020F0502020204030204" pitchFamily="34" charset="0"/>
                      </a:endParaRPr>
                    </a:p>
                  </a:txBody>
                  <a:tcPr marL="6453" marR="6453" marT="6453" marB="0" anchor="b"/>
                </a:tc>
                <a:tc hMerge="1">
                  <a:txBody>
                    <a:bodyPr/>
                    <a:lstStyle/>
                    <a:p>
                      <a:endParaRPr lang="nl-NL"/>
                    </a:p>
                  </a:txBody>
                  <a:tcPr/>
                </a:tc>
                <a:tc hMerge="1">
                  <a:txBody>
                    <a:bodyPr/>
                    <a:lstStyle/>
                    <a:p>
                      <a:endParaRPr lang="nl-NL"/>
                    </a:p>
                  </a:txBody>
                  <a:tcPr/>
                </a:tc>
                <a:tc>
                  <a:txBody>
                    <a:bodyPr/>
                    <a:lstStyle/>
                    <a:p>
                      <a:pPr algn="l" fontAlgn="b"/>
                      <a:endParaRPr lang="nl-NL" sz="900" b="0" i="0" u="none" strike="noStrike">
                        <a:solidFill>
                          <a:srgbClr val="000000"/>
                        </a:solidFill>
                        <a:effectLst/>
                        <a:latin typeface="Calibri" panose="020F0502020204030204" pitchFamily="34" charset="0"/>
                      </a:endParaRPr>
                    </a:p>
                  </a:txBody>
                  <a:tcPr marL="6453" marR="6453" marT="6453" marB="0" anchor="b"/>
                </a:tc>
                <a:tc>
                  <a:txBody>
                    <a:bodyPr/>
                    <a:lstStyle/>
                    <a:p>
                      <a:pPr algn="l" fontAlgn="b"/>
                      <a:r>
                        <a:rPr lang="nl-NL" sz="900" u="none" strike="noStrike">
                          <a:effectLst/>
                        </a:rPr>
                        <a:t>verplicht</a:t>
                      </a:r>
                      <a:endParaRPr lang="nl-NL" sz="900" b="0" i="0" u="none" strike="noStrike">
                        <a:solidFill>
                          <a:srgbClr val="000000"/>
                        </a:solidFill>
                        <a:effectLst/>
                        <a:latin typeface="Calibri" panose="020F0502020204030204" pitchFamily="34" charset="0"/>
                      </a:endParaRPr>
                    </a:p>
                  </a:txBody>
                  <a:tcPr marL="6453" marR="6453" marT="6453" marB="0" anchor="b"/>
                </a:tc>
                <a:extLst>
                  <a:ext uri="{0D108BD9-81ED-4DB2-BD59-A6C34878D82A}">
                    <a16:rowId xmlns:a16="http://schemas.microsoft.com/office/drawing/2014/main" val="218615756"/>
                  </a:ext>
                </a:extLst>
              </a:tr>
              <a:tr h="154876">
                <a:tc>
                  <a:txBody>
                    <a:bodyPr/>
                    <a:lstStyle/>
                    <a:p>
                      <a:pPr algn="l" fontAlgn="b"/>
                      <a:endParaRPr lang="nl-NL" sz="900" b="0" i="0" u="none" strike="noStrike">
                        <a:solidFill>
                          <a:srgbClr val="000000"/>
                        </a:solidFill>
                        <a:effectLst/>
                        <a:latin typeface="Calibri" panose="020F0502020204030204" pitchFamily="34" charset="0"/>
                      </a:endParaRPr>
                    </a:p>
                  </a:txBody>
                  <a:tcPr marL="6453" marR="6453" marT="6453" marB="0" anchor="b"/>
                </a:tc>
                <a:tc gridSpan="4">
                  <a:txBody>
                    <a:bodyPr/>
                    <a:lstStyle/>
                    <a:p>
                      <a:pPr algn="l" fontAlgn="b"/>
                      <a:r>
                        <a:rPr lang="nl-NL" sz="900" u="none" strike="noStrike">
                          <a:effectLst/>
                        </a:rPr>
                        <a:t>Feature test</a:t>
                      </a:r>
                      <a:endParaRPr lang="nl-NL" sz="900" b="0" i="0" u="none" strike="noStrike">
                        <a:solidFill>
                          <a:srgbClr val="000000"/>
                        </a:solidFill>
                        <a:effectLst/>
                        <a:latin typeface="Calibri" panose="020F0502020204030204" pitchFamily="34" charset="0"/>
                      </a:endParaRPr>
                    </a:p>
                  </a:txBody>
                  <a:tcPr marL="6453" marR="6453" marT="6453" marB="0" anchor="b"/>
                </a:tc>
                <a:tc hMerge="1">
                  <a:txBody>
                    <a:bodyPr/>
                    <a:lstStyle/>
                    <a:p>
                      <a:endParaRPr lang="nl-NL"/>
                    </a:p>
                  </a:txBody>
                  <a:tcPr/>
                </a:tc>
                <a:tc hMerge="1">
                  <a:txBody>
                    <a:bodyPr/>
                    <a:lstStyle/>
                    <a:p>
                      <a:endParaRPr lang="nl-NL"/>
                    </a:p>
                  </a:txBody>
                  <a:tcPr/>
                </a:tc>
                <a:tc hMerge="1">
                  <a:txBody>
                    <a:bodyPr/>
                    <a:lstStyle/>
                    <a:p>
                      <a:endParaRPr lang="nl-NL"/>
                    </a:p>
                  </a:txBody>
                  <a:tcPr/>
                </a:tc>
                <a:tc>
                  <a:txBody>
                    <a:bodyPr/>
                    <a:lstStyle/>
                    <a:p>
                      <a:pPr algn="l" fontAlgn="b"/>
                      <a:r>
                        <a:rPr lang="nl-NL" sz="900" u="none" strike="noStrike">
                          <a:effectLst/>
                        </a:rPr>
                        <a:t>verplicht</a:t>
                      </a:r>
                      <a:endParaRPr lang="nl-NL" sz="900" b="0" i="0" u="none" strike="noStrike">
                        <a:solidFill>
                          <a:srgbClr val="000000"/>
                        </a:solidFill>
                        <a:effectLst/>
                        <a:latin typeface="Calibri" panose="020F0502020204030204" pitchFamily="34" charset="0"/>
                      </a:endParaRPr>
                    </a:p>
                  </a:txBody>
                  <a:tcPr marL="6453" marR="6453" marT="6453" marB="0" anchor="b"/>
                </a:tc>
                <a:extLst>
                  <a:ext uri="{0D108BD9-81ED-4DB2-BD59-A6C34878D82A}">
                    <a16:rowId xmlns:a16="http://schemas.microsoft.com/office/drawing/2014/main" val="2166716871"/>
                  </a:ext>
                </a:extLst>
              </a:tr>
              <a:tr h="154876">
                <a:tc>
                  <a:txBody>
                    <a:bodyPr/>
                    <a:lstStyle/>
                    <a:p>
                      <a:pPr algn="l" fontAlgn="b"/>
                      <a:endParaRPr lang="nl-NL" sz="900" b="0" i="0" u="none" strike="noStrike">
                        <a:solidFill>
                          <a:srgbClr val="000000"/>
                        </a:solidFill>
                        <a:effectLst/>
                        <a:latin typeface="Calibri" panose="020F0502020204030204" pitchFamily="34" charset="0"/>
                      </a:endParaRPr>
                    </a:p>
                  </a:txBody>
                  <a:tcPr marL="6453" marR="6453" marT="6453" marB="0" anchor="b"/>
                </a:tc>
                <a:tc gridSpan="3">
                  <a:txBody>
                    <a:bodyPr/>
                    <a:lstStyle/>
                    <a:p>
                      <a:pPr algn="l" fontAlgn="b"/>
                      <a:r>
                        <a:rPr lang="nl-NL" sz="900" u="none" strike="noStrike">
                          <a:effectLst/>
                        </a:rPr>
                        <a:t>Migrations</a:t>
                      </a:r>
                      <a:endParaRPr lang="nl-NL" sz="900" b="0" i="0" u="none" strike="noStrike">
                        <a:solidFill>
                          <a:srgbClr val="000000"/>
                        </a:solidFill>
                        <a:effectLst/>
                        <a:latin typeface="Calibri" panose="020F0502020204030204" pitchFamily="34" charset="0"/>
                      </a:endParaRPr>
                    </a:p>
                  </a:txBody>
                  <a:tcPr marL="6453" marR="6453" marT="6453" marB="0" anchor="b"/>
                </a:tc>
                <a:tc hMerge="1">
                  <a:txBody>
                    <a:bodyPr/>
                    <a:lstStyle/>
                    <a:p>
                      <a:endParaRPr lang="nl-NL"/>
                    </a:p>
                  </a:txBody>
                  <a:tcPr/>
                </a:tc>
                <a:tc hMerge="1">
                  <a:txBody>
                    <a:bodyPr/>
                    <a:lstStyle/>
                    <a:p>
                      <a:endParaRPr lang="nl-NL"/>
                    </a:p>
                  </a:txBody>
                  <a:tcPr/>
                </a:tc>
                <a:tc>
                  <a:txBody>
                    <a:bodyPr/>
                    <a:lstStyle/>
                    <a:p>
                      <a:pPr algn="l" fontAlgn="b"/>
                      <a:endParaRPr lang="nl-NL" sz="900" b="0" i="0" u="none" strike="noStrike" dirty="0">
                        <a:solidFill>
                          <a:srgbClr val="000000"/>
                        </a:solidFill>
                        <a:effectLst/>
                        <a:latin typeface="Calibri" panose="020F0502020204030204" pitchFamily="34" charset="0"/>
                      </a:endParaRPr>
                    </a:p>
                  </a:txBody>
                  <a:tcPr marL="6453" marR="6453" marT="6453" marB="0" anchor="b"/>
                </a:tc>
                <a:tc>
                  <a:txBody>
                    <a:bodyPr/>
                    <a:lstStyle/>
                    <a:p>
                      <a:pPr algn="l" fontAlgn="b"/>
                      <a:endParaRPr lang="nl-NL" sz="900" b="0" i="0" u="none" strike="noStrike" dirty="0">
                        <a:solidFill>
                          <a:srgbClr val="000000"/>
                        </a:solidFill>
                        <a:effectLst/>
                        <a:latin typeface="Calibri" panose="020F0502020204030204" pitchFamily="34" charset="0"/>
                      </a:endParaRPr>
                    </a:p>
                  </a:txBody>
                  <a:tcPr marL="6453" marR="6453" marT="6453" marB="0" anchor="b"/>
                </a:tc>
                <a:extLst>
                  <a:ext uri="{0D108BD9-81ED-4DB2-BD59-A6C34878D82A}">
                    <a16:rowId xmlns:a16="http://schemas.microsoft.com/office/drawing/2014/main" val="1556280281"/>
                  </a:ext>
                </a:extLst>
              </a:tr>
              <a:tr h="154876">
                <a:tc>
                  <a:txBody>
                    <a:bodyPr/>
                    <a:lstStyle/>
                    <a:p>
                      <a:pPr algn="l" fontAlgn="b"/>
                      <a:endParaRPr lang="nl-NL" sz="900" b="0" i="0" u="none" strike="noStrike">
                        <a:solidFill>
                          <a:srgbClr val="000000"/>
                        </a:solidFill>
                        <a:effectLst/>
                        <a:latin typeface="Calibri" panose="020F0502020204030204" pitchFamily="34" charset="0"/>
                      </a:endParaRPr>
                    </a:p>
                  </a:txBody>
                  <a:tcPr marL="6453" marR="6453" marT="6453" marB="0" anchor="b"/>
                </a:tc>
                <a:tc gridSpan="3">
                  <a:txBody>
                    <a:bodyPr/>
                    <a:lstStyle/>
                    <a:p>
                      <a:pPr algn="l" fontAlgn="b"/>
                      <a:r>
                        <a:rPr lang="nl-NL" sz="900" u="none" strike="noStrike">
                          <a:effectLst/>
                        </a:rPr>
                        <a:t>Models</a:t>
                      </a:r>
                      <a:endParaRPr lang="nl-NL" sz="900" b="0" i="0" u="none" strike="noStrike">
                        <a:solidFill>
                          <a:srgbClr val="000000"/>
                        </a:solidFill>
                        <a:effectLst/>
                        <a:latin typeface="Calibri" panose="020F0502020204030204" pitchFamily="34" charset="0"/>
                      </a:endParaRPr>
                    </a:p>
                  </a:txBody>
                  <a:tcPr marL="6453" marR="6453" marT="6453" marB="0" anchor="b"/>
                </a:tc>
                <a:tc hMerge="1">
                  <a:txBody>
                    <a:bodyPr/>
                    <a:lstStyle/>
                    <a:p>
                      <a:endParaRPr lang="nl-NL"/>
                    </a:p>
                  </a:txBody>
                  <a:tcPr/>
                </a:tc>
                <a:tc hMerge="1">
                  <a:txBody>
                    <a:bodyPr/>
                    <a:lstStyle/>
                    <a:p>
                      <a:endParaRPr lang="nl-NL"/>
                    </a:p>
                  </a:txBody>
                  <a:tcPr/>
                </a:tc>
                <a:tc>
                  <a:txBody>
                    <a:bodyPr/>
                    <a:lstStyle/>
                    <a:p>
                      <a:pPr algn="l" fontAlgn="b"/>
                      <a:endParaRPr lang="nl-NL" sz="900" b="0" i="0" u="none" strike="noStrike" dirty="0">
                        <a:solidFill>
                          <a:srgbClr val="000000"/>
                        </a:solidFill>
                        <a:effectLst/>
                        <a:latin typeface="Calibri" panose="020F0502020204030204" pitchFamily="34" charset="0"/>
                      </a:endParaRPr>
                    </a:p>
                  </a:txBody>
                  <a:tcPr marL="6453" marR="6453" marT="6453" marB="0" anchor="b"/>
                </a:tc>
                <a:tc>
                  <a:txBody>
                    <a:bodyPr/>
                    <a:lstStyle/>
                    <a:p>
                      <a:pPr algn="l" fontAlgn="b"/>
                      <a:endParaRPr lang="nl-NL" sz="900" b="0" i="0" u="none" strike="noStrike" dirty="0">
                        <a:solidFill>
                          <a:srgbClr val="000000"/>
                        </a:solidFill>
                        <a:effectLst/>
                        <a:latin typeface="Calibri" panose="020F0502020204030204" pitchFamily="34" charset="0"/>
                      </a:endParaRPr>
                    </a:p>
                  </a:txBody>
                  <a:tcPr marL="6453" marR="6453" marT="6453" marB="0" anchor="b"/>
                </a:tc>
                <a:extLst>
                  <a:ext uri="{0D108BD9-81ED-4DB2-BD59-A6C34878D82A}">
                    <a16:rowId xmlns:a16="http://schemas.microsoft.com/office/drawing/2014/main" val="3243776615"/>
                  </a:ext>
                </a:extLst>
              </a:tr>
              <a:tr h="154876">
                <a:tc>
                  <a:txBody>
                    <a:bodyPr/>
                    <a:lstStyle/>
                    <a:p>
                      <a:pPr algn="l" fontAlgn="b"/>
                      <a:endParaRPr lang="nl-NL" sz="900" b="0" i="0" u="none" strike="noStrike">
                        <a:solidFill>
                          <a:srgbClr val="000000"/>
                        </a:solidFill>
                        <a:effectLst/>
                        <a:latin typeface="Calibri" panose="020F0502020204030204" pitchFamily="34" charset="0"/>
                      </a:endParaRPr>
                    </a:p>
                  </a:txBody>
                  <a:tcPr marL="6453" marR="6453" marT="6453" marB="0" anchor="b"/>
                </a:tc>
                <a:tc gridSpan="3">
                  <a:txBody>
                    <a:bodyPr/>
                    <a:lstStyle/>
                    <a:p>
                      <a:pPr algn="l" fontAlgn="b"/>
                      <a:r>
                        <a:rPr lang="nl-NL" sz="900" u="none" strike="noStrike">
                          <a:effectLst/>
                        </a:rPr>
                        <a:t>Database</a:t>
                      </a:r>
                      <a:endParaRPr lang="nl-NL" sz="900" b="0" i="0" u="none" strike="noStrike">
                        <a:solidFill>
                          <a:srgbClr val="000000"/>
                        </a:solidFill>
                        <a:effectLst/>
                        <a:latin typeface="Calibri" panose="020F0502020204030204" pitchFamily="34" charset="0"/>
                      </a:endParaRPr>
                    </a:p>
                  </a:txBody>
                  <a:tcPr marL="6453" marR="6453" marT="6453" marB="0" anchor="b"/>
                </a:tc>
                <a:tc hMerge="1">
                  <a:txBody>
                    <a:bodyPr/>
                    <a:lstStyle/>
                    <a:p>
                      <a:endParaRPr lang="nl-NL"/>
                    </a:p>
                  </a:txBody>
                  <a:tcPr/>
                </a:tc>
                <a:tc hMerge="1">
                  <a:txBody>
                    <a:bodyPr/>
                    <a:lstStyle/>
                    <a:p>
                      <a:endParaRPr lang="nl-NL"/>
                    </a:p>
                  </a:txBody>
                  <a:tcPr/>
                </a:tc>
                <a:tc>
                  <a:txBody>
                    <a:bodyPr/>
                    <a:lstStyle/>
                    <a:p>
                      <a:pPr algn="l" fontAlgn="b"/>
                      <a:endParaRPr lang="nl-NL" sz="900" b="0" i="0" u="none" strike="noStrike">
                        <a:solidFill>
                          <a:srgbClr val="000000"/>
                        </a:solidFill>
                        <a:effectLst/>
                        <a:latin typeface="Calibri" panose="020F0502020204030204" pitchFamily="34" charset="0"/>
                      </a:endParaRPr>
                    </a:p>
                  </a:txBody>
                  <a:tcPr marL="6453" marR="6453" marT="6453" marB="0" anchor="b"/>
                </a:tc>
                <a:tc>
                  <a:txBody>
                    <a:bodyPr/>
                    <a:lstStyle/>
                    <a:p>
                      <a:pPr algn="l" fontAlgn="b"/>
                      <a:r>
                        <a:rPr lang="nl-NL" sz="900" u="none" strike="noStrike">
                          <a:effectLst/>
                        </a:rPr>
                        <a:t>verplicht (zit overal in)</a:t>
                      </a:r>
                      <a:endParaRPr lang="nl-NL" sz="900" b="0" i="0" u="none" strike="noStrike">
                        <a:solidFill>
                          <a:srgbClr val="000000"/>
                        </a:solidFill>
                        <a:effectLst/>
                        <a:latin typeface="Calibri" panose="020F0502020204030204" pitchFamily="34" charset="0"/>
                      </a:endParaRPr>
                    </a:p>
                  </a:txBody>
                  <a:tcPr marL="6453" marR="6453" marT="6453" marB="0" anchor="b"/>
                </a:tc>
                <a:extLst>
                  <a:ext uri="{0D108BD9-81ED-4DB2-BD59-A6C34878D82A}">
                    <a16:rowId xmlns:a16="http://schemas.microsoft.com/office/drawing/2014/main" val="368417326"/>
                  </a:ext>
                </a:extLst>
              </a:tr>
              <a:tr h="154876">
                <a:tc>
                  <a:txBody>
                    <a:bodyPr/>
                    <a:lstStyle/>
                    <a:p>
                      <a:pPr algn="l" fontAlgn="b"/>
                      <a:endParaRPr lang="nl-NL" sz="900" b="0" i="0" u="none" strike="noStrike">
                        <a:solidFill>
                          <a:srgbClr val="000000"/>
                        </a:solidFill>
                        <a:effectLst/>
                        <a:latin typeface="Calibri" panose="020F0502020204030204" pitchFamily="34" charset="0"/>
                      </a:endParaRPr>
                    </a:p>
                  </a:txBody>
                  <a:tcPr marL="6453" marR="6453" marT="6453" marB="0" anchor="b"/>
                </a:tc>
                <a:tc gridSpan="4">
                  <a:txBody>
                    <a:bodyPr/>
                    <a:lstStyle/>
                    <a:p>
                      <a:pPr algn="l" fontAlgn="b"/>
                      <a:r>
                        <a:rPr lang="nl-NL" sz="900" u="none" strike="noStrike" dirty="0">
                          <a:effectLst/>
                        </a:rPr>
                        <a:t>Zelf (semi) Life kunnen zetten</a:t>
                      </a:r>
                      <a:endParaRPr lang="nl-NL" sz="900" b="0" i="0" u="none" strike="noStrike" dirty="0">
                        <a:solidFill>
                          <a:srgbClr val="000000"/>
                        </a:solidFill>
                        <a:effectLst/>
                        <a:latin typeface="Calibri" panose="020F0502020204030204" pitchFamily="34" charset="0"/>
                      </a:endParaRPr>
                    </a:p>
                  </a:txBody>
                  <a:tcPr marL="6453" marR="6453" marT="6453" marB="0" anchor="b"/>
                </a:tc>
                <a:tc hMerge="1">
                  <a:txBody>
                    <a:bodyPr/>
                    <a:lstStyle/>
                    <a:p>
                      <a:endParaRPr lang="nl-NL"/>
                    </a:p>
                  </a:txBody>
                  <a:tcPr/>
                </a:tc>
                <a:tc hMerge="1">
                  <a:txBody>
                    <a:bodyPr/>
                    <a:lstStyle/>
                    <a:p>
                      <a:endParaRPr lang="nl-NL"/>
                    </a:p>
                  </a:txBody>
                  <a:tcPr/>
                </a:tc>
                <a:tc hMerge="1">
                  <a:txBody>
                    <a:bodyPr/>
                    <a:lstStyle/>
                    <a:p>
                      <a:endParaRPr lang="nl-NL"/>
                    </a:p>
                  </a:txBody>
                  <a:tcPr/>
                </a:tc>
                <a:tc>
                  <a:txBody>
                    <a:bodyPr/>
                    <a:lstStyle/>
                    <a:p>
                      <a:pPr algn="l" fontAlgn="b"/>
                      <a:r>
                        <a:rPr lang="nl-NL" sz="900" u="none" strike="noStrike">
                          <a:effectLst/>
                        </a:rPr>
                        <a:t>verplicht tbv mad</a:t>
                      </a:r>
                      <a:endParaRPr lang="nl-NL" sz="900" b="0" i="0" u="none" strike="noStrike">
                        <a:solidFill>
                          <a:srgbClr val="000000"/>
                        </a:solidFill>
                        <a:effectLst/>
                        <a:latin typeface="Calibri" panose="020F0502020204030204" pitchFamily="34" charset="0"/>
                      </a:endParaRPr>
                    </a:p>
                  </a:txBody>
                  <a:tcPr marL="6453" marR="6453" marT="6453" marB="0" anchor="b"/>
                </a:tc>
                <a:extLst>
                  <a:ext uri="{0D108BD9-81ED-4DB2-BD59-A6C34878D82A}">
                    <a16:rowId xmlns:a16="http://schemas.microsoft.com/office/drawing/2014/main" val="469783122"/>
                  </a:ext>
                </a:extLst>
              </a:tr>
              <a:tr h="154876">
                <a:tc>
                  <a:txBody>
                    <a:bodyPr/>
                    <a:lstStyle/>
                    <a:p>
                      <a:pPr algn="l" fontAlgn="b"/>
                      <a:endParaRPr lang="nl-NL" sz="900" b="0" i="0" u="none" strike="noStrike">
                        <a:solidFill>
                          <a:srgbClr val="000000"/>
                        </a:solidFill>
                        <a:effectLst/>
                        <a:latin typeface="Calibri" panose="020F0502020204030204" pitchFamily="34" charset="0"/>
                      </a:endParaRPr>
                    </a:p>
                  </a:txBody>
                  <a:tcPr marL="6453" marR="6453" marT="6453" marB="0" anchor="b"/>
                </a:tc>
                <a:tc gridSpan="3">
                  <a:txBody>
                    <a:bodyPr/>
                    <a:lstStyle/>
                    <a:p>
                      <a:pPr algn="l" fontAlgn="b"/>
                      <a:r>
                        <a:rPr lang="nl-NL" sz="900" u="none" strike="noStrike">
                          <a:effectLst/>
                        </a:rPr>
                        <a:t>Postman</a:t>
                      </a:r>
                      <a:endParaRPr lang="nl-NL" sz="900" b="0" i="0" u="none" strike="noStrike">
                        <a:solidFill>
                          <a:srgbClr val="000000"/>
                        </a:solidFill>
                        <a:effectLst/>
                        <a:latin typeface="Calibri" panose="020F0502020204030204" pitchFamily="34" charset="0"/>
                      </a:endParaRPr>
                    </a:p>
                  </a:txBody>
                  <a:tcPr marL="6453" marR="6453" marT="6453" marB="0" anchor="b"/>
                </a:tc>
                <a:tc hMerge="1">
                  <a:txBody>
                    <a:bodyPr/>
                    <a:lstStyle/>
                    <a:p>
                      <a:endParaRPr lang="nl-NL"/>
                    </a:p>
                  </a:txBody>
                  <a:tcPr/>
                </a:tc>
                <a:tc hMerge="1">
                  <a:txBody>
                    <a:bodyPr/>
                    <a:lstStyle/>
                    <a:p>
                      <a:endParaRPr lang="nl-NL"/>
                    </a:p>
                  </a:txBody>
                  <a:tcPr/>
                </a:tc>
                <a:tc>
                  <a:txBody>
                    <a:bodyPr/>
                    <a:lstStyle/>
                    <a:p>
                      <a:pPr algn="l" fontAlgn="b"/>
                      <a:endParaRPr lang="nl-NL" sz="900" b="0" i="0" u="none" strike="noStrike" dirty="0">
                        <a:solidFill>
                          <a:srgbClr val="000000"/>
                        </a:solidFill>
                        <a:effectLst/>
                        <a:latin typeface="Calibri" panose="020F0502020204030204" pitchFamily="34" charset="0"/>
                      </a:endParaRPr>
                    </a:p>
                  </a:txBody>
                  <a:tcPr marL="6453" marR="6453" marT="6453" marB="0" anchor="b"/>
                </a:tc>
                <a:tc>
                  <a:txBody>
                    <a:bodyPr/>
                    <a:lstStyle/>
                    <a:p>
                      <a:pPr algn="l" fontAlgn="b"/>
                      <a:endParaRPr lang="nl-NL" sz="900" b="0" i="0" u="none" strike="noStrike">
                        <a:solidFill>
                          <a:srgbClr val="000000"/>
                        </a:solidFill>
                        <a:effectLst/>
                        <a:latin typeface="Calibri" panose="020F0502020204030204" pitchFamily="34" charset="0"/>
                      </a:endParaRPr>
                    </a:p>
                  </a:txBody>
                  <a:tcPr marL="6453" marR="6453" marT="6453" marB="0" anchor="b"/>
                </a:tc>
                <a:extLst>
                  <a:ext uri="{0D108BD9-81ED-4DB2-BD59-A6C34878D82A}">
                    <a16:rowId xmlns:a16="http://schemas.microsoft.com/office/drawing/2014/main" val="3295826272"/>
                  </a:ext>
                </a:extLst>
              </a:tr>
              <a:tr h="140391">
                <a:tc>
                  <a:txBody>
                    <a:bodyPr/>
                    <a:lstStyle/>
                    <a:p>
                      <a:pPr algn="l" fontAlgn="b"/>
                      <a:endParaRPr lang="nl-NL" sz="900" b="0" i="0" u="none" strike="noStrike">
                        <a:solidFill>
                          <a:srgbClr val="000000"/>
                        </a:solidFill>
                        <a:effectLst/>
                        <a:latin typeface="Calibri" panose="020F0502020204030204" pitchFamily="34" charset="0"/>
                      </a:endParaRPr>
                    </a:p>
                  </a:txBody>
                  <a:tcPr marL="6453" marR="6453" marT="6453" marB="0" anchor="b"/>
                </a:tc>
                <a:tc>
                  <a:txBody>
                    <a:bodyPr/>
                    <a:lstStyle/>
                    <a:p>
                      <a:pPr algn="l" fontAlgn="b"/>
                      <a:endParaRPr lang="nl-NL" sz="900" b="0" i="0" u="none" strike="noStrike">
                        <a:solidFill>
                          <a:srgbClr val="000000"/>
                        </a:solidFill>
                        <a:effectLst/>
                        <a:latin typeface="Calibri" panose="020F0502020204030204" pitchFamily="34" charset="0"/>
                      </a:endParaRPr>
                    </a:p>
                  </a:txBody>
                  <a:tcPr marL="6453" marR="6453" marT="6453" marB="0" anchor="b"/>
                </a:tc>
                <a:tc gridSpan="3">
                  <a:txBody>
                    <a:bodyPr/>
                    <a:lstStyle/>
                    <a:p>
                      <a:pPr algn="l" fontAlgn="b"/>
                      <a:r>
                        <a:rPr lang="nl-NL" sz="900" u="none" strike="noStrike">
                          <a:effectLst/>
                        </a:rPr>
                        <a:t>Kan tool gebruiken, inclusief headers en body</a:t>
                      </a:r>
                      <a:endParaRPr lang="nl-NL" sz="900" b="0" i="0" u="none" strike="noStrike">
                        <a:solidFill>
                          <a:srgbClr val="000000"/>
                        </a:solidFill>
                        <a:effectLst/>
                        <a:latin typeface="Calibri" panose="020F0502020204030204" pitchFamily="34" charset="0"/>
                      </a:endParaRPr>
                    </a:p>
                  </a:txBody>
                  <a:tcPr marL="6453" marR="6453" marT="6453" marB="0" anchor="b"/>
                </a:tc>
                <a:tc hMerge="1">
                  <a:txBody>
                    <a:bodyPr/>
                    <a:lstStyle/>
                    <a:p>
                      <a:endParaRPr lang="nl-NL"/>
                    </a:p>
                  </a:txBody>
                  <a:tcPr/>
                </a:tc>
                <a:tc hMerge="1">
                  <a:txBody>
                    <a:bodyPr/>
                    <a:lstStyle/>
                    <a:p>
                      <a:endParaRPr lang="nl-NL"/>
                    </a:p>
                  </a:txBody>
                  <a:tcPr/>
                </a:tc>
                <a:tc>
                  <a:txBody>
                    <a:bodyPr/>
                    <a:lstStyle/>
                    <a:p>
                      <a:pPr algn="l" fontAlgn="b"/>
                      <a:r>
                        <a:rPr lang="nl-NL" sz="900" u="none" strike="noStrike">
                          <a:effectLst/>
                        </a:rPr>
                        <a:t>verplicht</a:t>
                      </a:r>
                      <a:endParaRPr lang="nl-NL" sz="900" b="0" i="0" u="none" strike="noStrike">
                        <a:solidFill>
                          <a:srgbClr val="000000"/>
                        </a:solidFill>
                        <a:effectLst/>
                        <a:latin typeface="Calibri" panose="020F0502020204030204" pitchFamily="34" charset="0"/>
                      </a:endParaRPr>
                    </a:p>
                  </a:txBody>
                  <a:tcPr marL="6453" marR="6453" marT="6453" marB="0" anchor="b"/>
                </a:tc>
                <a:extLst>
                  <a:ext uri="{0D108BD9-81ED-4DB2-BD59-A6C34878D82A}">
                    <a16:rowId xmlns:a16="http://schemas.microsoft.com/office/drawing/2014/main" val="308858482"/>
                  </a:ext>
                </a:extLst>
              </a:tr>
              <a:tr h="154876">
                <a:tc>
                  <a:txBody>
                    <a:bodyPr/>
                    <a:lstStyle/>
                    <a:p>
                      <a:pPr algn="l" fontAlgn="b"/>
                      <a:endParaRPr lang="nl-NL" sz="900" b="0" i="0" u="none" strike="noStrike">
                        <a:solidFill>
                          <a:srgbClr val="000000"/>
                        </a:solidFill>
                        <a:effectLst/>
                        <a:latin typeface="Calibri" panose="020F0502020204030204" pitchFamily="34" charset="0"/>
                      </a:endParaRPr>
                    </a:p>
                  </a:txBody>
                  <a:tcPr marL="6453" marR="6453" marT="6453" marB="0" anchor="b"/>
                </a:tc>
                <a:tc gridSpan="4">
                  <a:txBody>
                    <a:bodyPr/>
                    <a:lstStyle/>
                    <a:p>
                      <a:pPr algn="l" fontAlgn="b"/>
                      <a:r>
                        <a:rPr lang="nl-NL" sz="900" u="none" strike="noStrike">
                          <a:effectLst/>
                        </a:rPr>
                        <a:t>Beveiligd met token (Bearer)</a:t>
                      </a:r>
                      <a:endParaRPr lang="nl-NL" sz="900" b="0" i="0" u="none" strike="noStrike">
                        <a:solidFill>
                          <a:srgbClr val="000000"/>
                        </a:solidFill>
                        <a:effectLst/>
                        <a:latin typeface="Calibri" panose="020F0502020204030204" pitchFamily="34" charset="0"/>
                      </a:endParaRPr>
                    </a:p>
                  </a:txBody>
                  <a:tcPr marL="6453" marR="6453" marT="6453" marB="0" anchor="b"/>
                </a:tc>
                <a:tc hMerge="1">
                  <a:txBody>
                    <a:bodyPr/>
                    <a:lstStyle/>
                    <a:p>
                      <a:endParaRPr lang="nl-NL"/>
                    </a:p>
                  </a:txBody>
                  <a:tcPr/>
                </a:tc>
                <a:tc hMerge="1">
                  <a:txBody>
                    <a:bodyPr/>
                    <a:lstStyle/>
                    <a:p>
                      <a:endParaRPr lang="nl-NL"/>
                    </a:p>
                  </a:txBody>
                  <a:tcPr/>
                </a:tc>
                <a:tc hMerge="1">
                  <a:txBody>
                    <a:bodyPr/>
                    <a:lstStyle/>
                    <a:p>
                      <a:endParaRPr lang="nl-NL"/>
                    </a:p>
                  </a:txBody>
                  <a:tcPr/>
                </a:tc>
                <a:tc>
                  <a:txBody>
                    <a:bodyPr/>
                    <a:lstStyle/>
                    <a:p>
                      <a:pPr algn="l" fontAlgn="b"/>
                      <a:r>
                        <a:rPr lang="nl-NL" sz="900" u="none" strike="noStrike">
                          <a:effectLst/>
                        </a:rPr>
                        <a:t>verplicht</a:t>
                      </a:r>
                      <a:endParaRPr lang="nl-NL" sz="900" b="0" i="0" u="none" strike="noStrike">
                        <a:solidFill>
                          <a:srgbClr val="000000"/>
                        </a:solidFill>
                        <a:effectLst/>
                        <a:latin typeface="Calibri" panose="020F0502020204030204" pitchFamily="34" charset="0"/>
                      </a:endParaRPr>
                    </a:p>
                  </a:txBody>
                  <a:tcPr marL="6453" marR="6453" marT="6453" marB="0" anchor="b"/>
                </a:tc>
                <a:extLst>
                  <a:ext uri="{0D108BD9-81ED-4DB2-BD59-A6C34878D82A}">
                    <a16:rowId xmlns:a16="http://schemas.microsoft.com/office/drawing/2014/main" val="1934118523"/>
                  </a:ext>
                </a:extLst>
              </a:tr>
              <a:tr h="154876">
                <a:tc>
                  <a:txBody>
                    <a:bodyPr/>
                    <a:lstStyle/>
                    <a:p>
                      <a:pPr algn="l" fontAlgn="b"/>
                      <a:endParaRPr lang="nl-NL" sz="900" b="0" i="0" u="none" strike="noStrike">
                        <a:solidFill>
                          <a:srgbClr val="000000"/>
                        </a:solidFill>
                        <a:effectLst/>
                        <a:latin typeface="Calibri" panose="020F0502020204030204" pitchFamily="34" charset="0"/>
                      </a:endParaRPr>
                    </a:p>
                  </a:txBody>
                  <a:tcPr marL="6453" marR="6453" marT="6453" marB="0" anchor="b"/>
                </a:tc>
                <a:tc gridSpan="4">
                  <a:txBody>
                    <a:bodyPr/>
                    <a:lstStyle/>
                    <a:p>
                      <a:pPr algn="l" fontAlgn="b"/>
                      <a:r>
                        <a:rPr lang="nl-NL" sz="900" u="none" strike="noStrike">
                          <a:effectLst/>
                        </a:rPr>
                        <a:t>Beveiligd met rotating token (Bearer)</a:t>
                      </a:r>
                      <a:endParaRPr lang="nl-NL" sz="900" b="0" i="0" u="none" strike="noStrike">
                        <a:solidFill>
                          <a:srgbClr val="000000"/>
                        </a:solidFill>
                        <a:effectLst/>
                        <a:latin typeface="Calibri" panose="020F0502020204030204" pitchFamily="34" charset="0"/>
                      </a:endParaRPr>
                    </a:p>
                  </a:txBody>
                  <a:tcPr marL="6453" marR="6453" marT="6453" marB="0" anchor="b"/>
                </a:tc>
                <a:tc hMerge="1">
                  <a:txBody>
                    <a:bodyPr/>
                    <a:lstStyle/>
                    <a:p>
                      <a:endParaRPr lang="nl-NL"/>
                    </a:p>
                  </a:txBody>
                  <a:tcPr/>
                </a:tc>
                <a:tc hMerge="1">
                  <a:txBody>
                    <a:bodyPr/>
                    <a:lstStyle/>
                    <a:p>
                      <a:endParaRPr lang="nl-NL"/>
                    </a:p>
                  </a:txBody>
                  <a:tcPr/>
                </a:tc>
                <a:tc hMerge="1">
                  <a:txBody>
                    <a:bodyPr/>
                    <a:lstStyle/>
                    <a:p>
                      <a:endParaRPr lang="nl-NL"/>
                    </a:p>
                  </a:txBody>
                  <a:tcPr/>
                </a:tc>
                <a:tc>
                  <a:txBody>
                    <a:bodyPr/>
                    <a:lstStyle/>
                    <a:p>
                      <a:pPr algn="l" fontAlgn="b"/>
                      <a:r>
                        <a:rPr lang="nl-NL" sz="900" u="none" strike="noStrike" dirty="0">
                          <a:effectLst/>
                        </a:rPr>
                        <a:t>optioneel</a:t>
                      </a:r>
                      <a:endParaRPr lang="nl-NL" sz="900" b="0" i="0" u="none" strike="noStrike" dirty="0">
                        <a:solidFill>
                          <a:srgbClr val="000000"/>
                        </a:solidFill>
                        <a:effectLst/>
                        <a:latin typeface="Calibri" panose="020F0502020204030204" pitchFamily="34" charset="0"/>
                      </a:endParaRPr>
                    </a:p>
                  </a:txBody>
                  <a:tcPr marL="6453" marR="6453" marT="6453" marB="0" anchor="b"/>
                </a:tc>
                <a:extLst>
                  <a:ext uri="{0D108BD9-81ED-4DB2-BD59-A6C34878D82A}">
                    <a16:rowId xmlns:a16="http://schemas.microsoft.com/office/drawing/2014/main" val="2355746996"/>
                  </a:ext>
                </a:extLst>
              </a:tr>
            </a:tbl>
          </a:graphicData>
        </a:graphic>
      </p:graphicFrame>
    </p:spTree>
    <p:extLst>
      <p:ext uri="{BB962C8B-B14F-4D97-AF65-F5344CB8AC3E}">
        <p14:creationId xmlns:p14="http://schemas.microsoft.com/office/powerpoint/2010/main" val="15567917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nl-NL" dirty="0">
                <a:latin typeface="Trebuchet MS"/>
              </a:rPr>
              <a:t>Project 4</a:t>
            </a:r>
            <a:endParaRPr lang="nl-NL" dirty="0"/>
          </a:p>
        </p:txBody>
      </p:sp>
      <p:sp>
        <p:nvSpPr>
          <p:cNvPr id="9" name="Text Placeholder 8"/>
          <p:cNvSpPr>
            <a:spLocks noGrp="1"/>
          </p:cNvSpPr>
          <p:nvPr>
            <p:ph type="body" idx="1"/>
          </p:nvPr>
        </p:nvSpPr>
        <p:spPr>
          <a:xfrm>
            <a:off x="313200" y="1058400"/>
            <a:ext cx="8496000" cy="2952000"/>
          </a:xfrm>
        </p:spPr>
        <p:txBody>
          <a:bodyPr/>
          <a:lstStyle/>
          <a:p>
            <a:r>
              <a:rPr lang="nl-NL" dirty="0"/>
              <a:t>De</a:t>
            </a:r>
          </a:p>
        </p:txBody>
      </p:sp>
      <p:sp>
        <p:nvSpPr>
          <p:cNvPr id="10" name="Text Placeholder 9"/>
          <p:cNvSpPr>
            <a:spLocks noGrp="1"/>
          </p:cNvSpPr>
          <p:nvPr>
            <p:ph type="body" sz="quarter" idx="10"/>
          </p:nvPr>
        </p:nvSpPr>
        <p:spPr/>
        <p:txBody>
          <a:bodyPr/>
          <a:lstStyle/>
          <a:p>
            <a:r>
              <a:rPr lang="nl-NL" dirty="0"/>
              <a:t>Beoordeling - MAD</a:t>
            </a:r>
          </a:p>
        </p:txBody>
      </p:sp>
      <p:graphicFrame>
        <p:nvGraphicFramePr>
          <p:cNvPr id="2" name="Tabel 1"/>
          <p:cNvGraphicFramePr>
            <a:graphicFrameLocks noGrp="1"/>
          </p:cNvGraphicFramePr>
          <p:nvPr>
            <p:extLst>
              <p:ext uri="{D42A27DB-BD31-4B8C-83A1-F6EECF244321}">
                <p14:modId xmlns:p14="http://schemas.microsoft.com/office/powerpoint/2010/main" val="818812964"/>
              </p:ext>
            </p:extLst>
          </p:nvPr>
        </p:nvGraphicFramePr>
        <p:xfrm>
          <a:off x="344850" y="1058797"/>
          <a:ext cx="5739317" cy="2377440"/>
        </p:xfrm>
        <a:graphic>
          <a:graphicData uri="http://schemas.openxmlformats.org/drawingml/2006/table">
            <a:tbl>
              <a:tblPr>
                <a:tableStyleId>{5C22544A-7EE6-4342-B048-85BDC9FD1C3A}</a:tableStyleId>
              </a:tblPr>
              <a:tblGrid>
                <a:gridCol w="287415">
                  <a:extLst>
                    <a:ext uri="{9D8B030D-6E8A-4147-A177-3AD203B41FA5}">
                      <a16:colId xmlns:a16="http://schemas.microsoft.com/office/drawing/2014/main" val="3159521976"/>
                    </a:ext>
                  </a:extLst>
                </a:gridCol>
                <a:gridCol w="233525">
                  <a:extLst>
                    <a:ext uri="{9D8B030D-6E8A-4147-A177-3AD203B41FA5}">
                      <a16:colId xmlns:a16="http://schemas.microsoft.com/office/drawing/2014/main" val="2064691612"/>
                    </a:ext>
                  </a:extLst>
                </a:gridCol>
                <a:gridCol w="188616">
                  <a:extLst>
                    <a:ext uri="{9D8B030D-6E8A-4147-A177-3AD203B41FA5}">
                      <a16:colId xmlns:a16="http://schemas.microsoft.com/office/drawing/2014/main" val="1788537759"/>
                    </a:ext>
                  </a:extLst>
                </a:gridCol>
                <a:gridCol w="254482">
                  <a:extLst>
                    <a:ext uri="{9D8B030D-6E8A-4147-A177-3AD203B41FA5}">
                      <a16:colId xmlns:a16="http://schemas.microsoft.com/office/drawing/2014/main" val="1625987762"/>
                    </a:ext>
                  </a:extLst>
                </a:gridCol>
                <a:gridCol w="2499911">
                  <a:extLst>
                    <a:ext uri="{9D8B030D-6E8A-4147-A177-3AD203B41FA5}">
                      <a16:colId xmlns:a16="http://schemas.microsoft.com/office/drawing/2014/main" val="4119657967"/>
                    </a:ext>
                  </a:extLst>
                </a:gridCol>
                <a:gridCol w="2275368">
                  <a:extLst>
                    <a:ext uri="{9D8B030D-6E8A-4147-A177-3AD203B41FA5}">
                      <a16:colId xmlns:a16="http://schemas.microsoft.com/office/drawing/2014/main" val="2268963995"/>
                    </a:ext>
                  </a:extLst>
                </a:gridCol>
              </a:tblGrid>
              <a:tr h="182880">
                <a:tc gridSpan="3">
                  <a:txBody>
                    <a:bodyPr/>
                    <a:lstStyle/>
                    <a:p>
                      <a:pPr algn="l" fontAlgn="b"/>
                      <a:r>
                        <a:rPr lang="nl-NL" sz="1100" u="none" strike="noStrike" dirty="0">
                          <a:effectLst/>
                        </a:rPr>
                        <a:t>MAD1 + 2</a:t>
                      </a:r>
                      <a:endParaRPr lang="nl-NL" sz="1100" b="0" i="0" u="none" strike="noStrike" dirty="0">
                        <a:solidFill>
                          <a:srgbClr val="000000"/>
                        </a:solidFill>
                        <a:effectLst/>
                        <a:latin typeface="Calibri" panose="020F0502020204030204" pitchFamily="34" charset="0"/>
                      </a:endParaRPr>
                    </a:p>
                  </a:txBody>
                  <a:tcPr marL="7620" marR="7620" marT="7620" marB="0" anchor="b"/>
                </a:tc>
                <a:tc hMerge="1">
                  <a:txBody>
                    <a:bodyPr/>
                    <a:lstStyle/>
                    <a:p>
                      <a:endParaRPr lang="nl-NL"/>
                    </a:p>
                  </a:txBody>
                  <a:tcPr/>
                </a:tc>
                <a:tc hMerge="1">
                  <a:txBody>
                    <a:bodyPr/>
                    <a:lstStyle/>
                    <a:p>
                      <a:endParaRPr lang="nl-NL"/>
                    </a:p>
                  </a:txBody>
                  <a:tcPr/>
                </a:tc>
                <a:tc>
                  <a:txBody>
                    <a:bodyPr/>
                    <a:lstStyle/>
                    <a:p>
                      <a:pPr algn="l" fontAlgn="b"/>
                      <a:endParaRPr lang="nl-NL"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nl-NL"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nl-NL"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438421850"/>
                  </a:ext>
                </a:extLst>
              </a:tr>
              <a:tr h="182880">
                <a:tc>
                  <a:txBody>
                    <a:bodyPr/>
                    <a:lstStyle/>
                    <a:p>
                      <a:pPr algn="l" fontAlgn="b"/>
                      <a:endParaRPr lang="nl-NL" sz="1100" b="0" i="0" u="none" strike="noStrike">
                        <a:solidFill>
                          <a:srgbClr val="000000"/>
                        </a:solidFill>
                        <a:effectLst/>
                        <a:latin typeface="Calibri" panose="020F0502020204030204" pitchFamily="34" charset="0"/>
                      </a:endParaRPr>
                    </a:p>
                  </a:txBody>
                  <a:tcPr marL="7620" marR="7620" marT="7620" marB="0" anchor="b"/>
                </a:tc>
                <a:tc gridSpan="3">
                  <a:txBody>
                    <a:bodyPr/>
                    <a:lstStyle/>
                    <a:p>
                      <a:pPr algn="l" fontAlgn="b"/>
                      <a:r>
                        <a:rPr lang="nl-NL" sz="1100" u="none" strike="noStrike" dirty="0">
                          <a:effectLst/>
                        </a:rPr>
                        <a:t>Navigatie</a:t>
                      </a:r>
                      <a:endParaRPr lang="nl-NL" sz="1100" b="0" i="0" u="none" strike="noStrike" dirty="0">
                        <a:solidFill>
                          <a:srgbClr val="000000"/>
                        </a:solidFill>
                        <a:effectLst/>
                        <a:latin typeface="Calibri" panose="020F0502020204030204" pitchFamily="34" charset="0"/>
                      </a:endParaRPr>
                    </a:p>
                  </a:txBody>
                  <a:tcPr marL="7620" marR="7620" marT="7620" marB="0" anchor="b"/>
                </a:tc>
                <a:tc hMerge="1">
                  <a:txBody>
                    <a:bodyPr/>
                    <a:lstStyle/>
                    <a:p>
                      <a:endParaRPr lang="nl-NL"/>
                    </a:p>
                  </a:txBody>
                  <a:tcPr/>
                </a:tc>
                <a:tc hMerge="1">
                  <a:txBody>
                    <a:bodyPr/>
                    <a:lstStyle/>
                    <a:p>
                      <a:endParaRPr lang="nl-NL"/>
                    </a:p>
                  </a:txBody>
                  <a:tcPr/>
                </a:tc>
                <a:tc>
                  <a:txBody>
                    <a:bodyPr/>
                    <a:lstStyle/>
                    <a:p>
                      <a:pPr algn="l" fontAlgn="b"/>
                      <a:endParaRPr lang="nl-NL"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nl-NL"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571698656"/>
                  </a:ext>
                </a:extLst>
              </a:tr>
              <a:tr h="182880">
                <a:tc>
                  <a:txBody>
                    <a:bodyPr/>
                    <a:lstStyle/>
                    <a:p>
                      <a:pPr algn="l" fontAlgn="b"/>
                      <a:endParaRPr lang="nl-NL"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nl-NL" sz="1100" b="0" i="0" u="none" strike="noStrike">
                        <a:solidFill>
                          <a:srgbClr val="000000"/>
                        </a:solidFill>
                        <a:effectLst/>
                        <a:latin typeface="Calibri" panose="020F0502020204030204" pitchFamily="34" charset="0"/>
                      </a:endParaRPr>
                    </a:p>
                  </a:txBody>
                  <a:tcPr marL="7620" marR="7620" marT="7620" marB="0" anchor="b"/>
                </a:tc>
                <a:tc gridSpan="3">
                  <a:txBody>
                    <a:bodyPr/>
                    <a:lstStyle/>
                    <a:p>
                      <a:pPr algn="l" fontAlgn="b"/>
                      <a:r>
                        <a:rPr lang="nl-NL" sz="1100" u="none" strike="noStrike" dirty="0">
                          <a:effectLst/>
                        </a:rPr>
                        <a:t>Stack </a:t>
                      </a:r>
                      <a:r>
                        <a:rPr lang="nl-NL" sz="1100" u="none" strike="noStrike" dirty="0" err="1">
                          <a:effectLst/>
                        </a:rPr>
                        <a:t>navigation</a:t>
                      </a:r>
                      <a:endParaRPr lang="nl-NL" sz="1100" b="0" i="0" u="none" strike="noStrike" dirty="0" err="1">
                        <a:solidFill>
                          <a:srgbClr val="000000"/>
                        </a:solidFill>
                        <a:effectLst/>
                        <a:latin typeface="Calibri" panose="020F0502020204030204" pitchFamily="34" charset="0"/>
                      </a:endParaRPr>
                    </a:p>
                  </a:txBody>
                  <a:tcPr marL="7620" marR="7620" marT="7620" marB="0" anchor="b"/>
                </a:tc>
                <a:tc hMerge="1">
                  <a:txBody>
                    <a:bodyPr/>
                    <a:lstStyle/>
                    <a:p>
                      <a:endParaRPr lang="nl-NL"/>
                    </a:p>
                  </a:txBody>
                  <a:tcPr/>
                </a:tc>
                <a:tc hMerge="1">
                  <a:txBody>
                    <a:bodyPr/>
                    <a:lstStyle/>
                    <a:p>
                      <a:endParaRPr lang="nl-NL"/>
                    </a:p>
                  </a:txBody>
                  <a:tcPr/>
                </a:tc>
                <a:tc>
                  <a:txBody>
                    <a:bodyPr/>
                    <a:lstStyle/>
                    <a:p>
                      <a:pPr algn="l" fontAlgn="b"/>
                      <a:r>
                        <a:rPr lang="nl-NL" sz="1100" b="1" u="none" strike="noStrike" dirty="0">
                          <a:effectLst/>
                        </a:rPr>
                        <a:t>verplicht</a:t>
                      </a:r>
                      <a:endParaRPr lang="nl-NL" sz="11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92111393"/>
                  </a:ext>
                </a:extLst>
              </a:tr>
              <a:tr h="182880">
                <a:tc>
                  <a:txBody>
                    <a:bodyPr/>
                    <a:lstStyle/>
                    <a:p>
                      <a:pPr algn="l" fontAlgn="b"/>
                      <a:endParaRPr lang="nl-NL"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nl-NL" sz="1100" b="0" i="0" u="none" strike="noStrike">
                        <a:solidFill>
                          <a:srgbClr val="000000"/>
                        </a:solidFill>
                        <a:effectLst/>
                        <a:latin typeface="Calibri" panose="020F0502020204030204" pitchFamily="34" charset="0"/>
                      </a:endParaRPr>
                    </a:p>
                  </a:txBody>
                  <a:tcPr marL="7620" marR="7620" marT="7620" marB="0" anchor="b"/>
                </a:tc>
                <a:tc gridSpan="3">
                  <a:txBody>
                    <a:bodyPr/>
                    <a:lstStyle/>
                    <a:p>
                      <a:pPr algn="l" fontAlgn="b"/>
                      <a:r>
                        <a:rPr lang="nl-NL" sz="1100" u="none" strike="noStrike" dirty="0">
                          <a:effectLst/>
                        </a:rPr>
                        <a:t>Tab </a:t>
                      </a:r>
                      <a:r>
                        <a:rPr lang="nl-NL" sz="1100" u="none" strike="noStrike" dirty="0" err="1">
                          <a:effectLst/>
                        </a:rPr>
                        <a:t>navigation</a:t>
                      </a:r>
                      <a:endParaRPr lang="nl-NL" sz="1100" b="0" i="0" u="none" strike="noStrike" dirty="0" err="1">
                        <a:solidFill>
                          <a:srgbClr val="000000"/>
                        </a:solidFill>
                        <a:effectLst/>
                        <a:latin typeface="Calibri" panose="020F0502020204030204" pitchFamily="34" charset="0"/>
                      </a:endParaRPr>
                    </a:p>
                  </a:txBody>
                  <a:tcPr marL="7620" marR="7620" marT="7620" marB="0" anchor="b"/>
                </a:tc>
                <a:tc hMerge="1">
                  <a:txBody>
                    <a:bodyPr/>
                    <a:lstStyle/>
                    <a:p>
                      <a:endParaRPr lang="nl-NL"/>
                    </a:p>
                  </a:txBody>
                  <a:tcPr/>
                </a:tc>
                <a:tc hMerge="1">
                  <a:txBody>
                    <a:bodyPr/>
                    <a:lstStyle/>
                    <a:p>
                      <a:endParaRPr lang="nl-NL"/>
                    </a:p>
                  </a:txBody>
                  <a:tcPr/>
                </a:tc>
                <a:tc>
                  <a:txBody>
                    <a:bodyPr/>
                    <a:lstStyle/>
                    <a:p>
                      <a:pPr algn="l" fontAlgn="b"/>
                      <a:r>
                        <a:rPr lang="nl-NL" sz="1100" b="1" u="none" strike="noStrike" dirty="0">
                          <a:effectLst/>
                        </a:rPr>
                        <a:t>verplicht</a:t>
                      </a:r>
                      <a:endParaRPr lang="nl-NL" sz="11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811046069"/>
                  </a:ext>
                </a:extLst>
              </a:tr>
              <a:tr h="182880">
                <a:tc>
                  <a:txBody>
                    <a:bodyPr/>
                    <a:lstStyle/>
                    <a:p>
                      <a:pPr algn="l" fontAlgn="b"/>
                      <a:endParaRPr lang="nl-NL"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nl-NL" sz="1100" b="0" i="0" u="none" strike="noStrike">
                        <a:solidFill>
                          <a:srgbClr val="000000"/>
                        </a:solidFill>
                        <a:effectLst/>
                        <a:latin typeface="Calibri" panose="020F0502020204030204" pitchFamily="34" charset="0"/>
                      </a:endParaRPr>
                    </a:p>
                  </a:txBody>
                  <a:tcPr marL="7620" marR="7620" marT="7620" marB="0" anchor="b"/>
                </a:tc>
                <a:tc gridSpan="3">
                  <a:txBody>
                    <a:bodyPr/>
                    <a:lstStyle/>
                    <a:p>
                      <a:pPr algn="l" fontAlgn="b"/>
                      <a:r>
                        <a:rPr lang="nl-NL" sz="1100" u="none" strike="noStrike" dirty="0" err="1">
                          <a:effectLst/>
                        </a:rPr>
                        <a:t>api</a:t>
                      </a:r>
                      <a:r>
                        <a:rPr lang="nl-NL" sz="1100" u="none" strike="noStrike" dirty="0">
                          <a:effectLst/>
                        </a:rPr>
                        <a:t> GET</a:t>
                      </a:r>
                      <a:endParaRPr lang="nl-NL" sz="1100" b="0" i="0" u="none" strike="noStrike" dirty="0">
                        <a:solidFill>
                          <a:srgbClr val="000000"/>
                        </a:solidFill>
                        <a:effectLst/>
                        <a:latin typeface="Calibri" panose="020F0502020204030204" pitchFamily="34" charset="0"/>
                      </a:endParaRPr>
                    </a:p>
                  </a:txBody>
                  <a:tcPr marL="7620" marR="7620" marT="7620" marB="0" anchor="b"/>
                </a:tc>
                <a:tc hMerge="1">
                  <a:txBody>
                    <a:bodyPr/>
                    <a:lstStyle/>
                    <a:p>
                      <a:endParaRPr lang="nl-NL"/>
                    </a:p>
                  </a:txBody>
                  <a:tcPr/>
                </a:tc>
                <a:tc hMerge="1">
                  <a:txBody>
                    <a:bodyPr/>
                    <a:lstStyle/>
                    <a:p>
                      <a:endParaRPr lang="nl-NL"/>
                    </a:p>
                  </a:txBody>
                  <a:tcPr/>
                </a:tc>
                <a:tc>
                  <a:txBody>
                    <a:bodyPr/>
                    <a:lstStyle/>
                    <a:p>
                      <a:pPr algn="l" fontAlgn="b"/>
                      <a:r>
                        <a:rPr lang="nl-NL" sz="1100" b="1" u="none" strike="noStrike" dirty="0">
                          <a:effectLst/>
                        </a:rPr>
                        <a:t>verplicht</a:t>
                      </a:r>
                      <a:endParaRPr lang="nl-NL" sz="11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597955838"/>
                  </a:ext>
                </a:extLst>
              </a:tr>
              <a:tr h="182880">
                <a:tc>
                  <a:txBody>
                    <a:bodyPr/>
                    <a:lstStyle/>
                    <a:p>
                      <a:pPr algn="l" fontAlgn="b"/>
                      <a:endParaRPr lang="nl-NL"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nl-NL"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nl-NL" sz="1100" b="0" i="0" u="none" strike="noStrike">
                        <a:solidFill>
                          <a:srgbClr val="000000"/>
                        </a:solidFill>
                        <a:effectLst/>
                        <a:latin typeface="Calibri" panose="020F0502020204030204" pitchFamily="34" charset="0"/>
                      </a:endParaRPr>
                    </a:p>
                  </a:txBody>
                  <a:tcPr marL="7620" marR="7620" marT="7620" marB="0" anchor="b"/>
                </a:tc>
                <a:tc gridSpan="2">
                  <a:txBody>
                    <a:bodyPr/>
                    <a:lstStyle/>
                    <a:p>
                      <a:pPr algn="l" fontAlgn="b"/>
                      <a:r>
                        <a:rPr lang="nl-NL" sz="1100" u="none" strike="noStrike" dirty="0">
                          <a:solidFill>
                            <a:schemeClr val="bg1">
                              <a:lumMod val="50000"/>
                            </a:schemeClr>
                          </a:solidFill>
                          <a:effectLst/>
                        </a:rPr>
                        <a:t>Overzicht oefeningen</a:t>
                      </a:r>
                      <a:endParaRPr lang="nl-NL" sz="1100" b="0" i="0" u="none" strike="noStrike" dirty="0">
                        <a:solidFill>
                          <a:schemeClr val="bg1">
                            <a:lumMod val="50000"/>
                          </a:schemeClr>
                        </a:solidFill>
                        <a:effectLst/>
                        <a:latin typeface="Calibri" panose="020F0502020204030204" pitchFamily="34" charset="0"/>
                      </a:endParaRPr>
                    </a:p>
                  </a:txBody>
                  <a:tcPr marL="7620" marR="7620" marT="7620" marB="0" anchor="b"/>
                </a:tc>
                <a:tc hMerge="1">
                  <a:txBody>
                    <a:bodyPr/>
                    <a:lstStyle/>
                    <a:p>
                      <a:endParaRPr lang="nl-NL"/>
                    </a:p>
                  </a:txBody>
                  <a:tcPr/>
                </a:tc>
                <a:tc>
                  <a:txBody>
                    <a:bodyPr/>
                    <a:lstStyle/>
                    <a:p>
                      <a:pPr algn="l" fontAlgn="b"/>
                      <a:r>
                        <a:rPr lang="nl-NL" sz="1100" u="none" strike="noStrike" dirty="0">
                          <a:solidFill>
                            <a:schemeClr val="bg1">
                              <a:lumMod val="50000"/>
                            </a:schemeClr>
                          </a:solidFill>
                          <a:effectLst/>
                        </a:rPr>
                        <a:t>Bijvoorbeeld, check voor userstory</a:t>
                      </a:r>
                      <a:endParaRPr lang="nl-NL" sz="1100" b="0" i="0" u="none" strike="noStrike" dirty="0">
                        <a:solidFill>
                          <a:schemeClr val="bg1">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597614254"/>
                  </a:ext>
                </a:extLst>
              </a:tr>
              <a:tr h="182880">
                <a:tc>
                  <a:txBody>
                    <a:bodyPr/>
                    <a:lstStyle/>
                    <a:p>
                      <a:pPr algn="l" fontAlgn="b"/>
                      <a:endParaRPr lang="nl-NL"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nl-NL"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nl-NL" sz="1100" b="0" i="0" u="none" strike="noStrike">
                        <a:solidFill>
                          <a:srgbClr val="000000"/>
                        </a:solidFill>
                        <a:effectLst/>
                        <a:latin typeface="Calibri" panose="020F0502020204030204" pitchFamily="34" charset="0"/>
                      </a:endParaRPr>
                    </a:p>
                  </a:txBody>
                  <a:tcPr marL="7620" marR="7620" marT="7620" marB="0" anchor="b"/>
                </a:tc>
                <a:tc gridSpan="2">
                  <a:txBody>
                    <a:bodyPr/>
                    <a:lstStyle/>
                    <a:p>
                      <a:pPr algn="l" fontAlgn="b"/>
                      <a:r>
                        <a:rPr lang="nl-NL" sz="1100" u="none" strike="noStrike" dirty="0">
                          <a:solidFill>
                            <a:schemeClr val="bg1">
                              <a:lumMod val="50000"/>
                            </a:schemeClr>
                          </a:solidFill>
                          <a:effectLst/>
                        </a:rPr>
                        <a:t>Details oefening</a:t>
                      </a:r>
                      <a:endParaRPr lang="nl-NL" sz="1100" b="0" i="0" u="none" strike="noStrike" dirty="0">
                        <a:solidFill>
                          <a:schemeClr val="bg1">
                            <a:lumMod val="50000"/>
                          </a:schemeClr>
                        </a:solidFill>
                        <a:effectLst/>
                        <a:latin typeface="Calibri" panose="020F0502020204030204" pitchFamily="34" charset="0"/>
                      </a:endParaRPr>
                    </a:p>
                  </a:txBody>
                  <a:tcPr marL="7620" marR="7620" marT="7620" marB="0" anchor="b"/>
                </a:tc>
                <a:tc hMerge="1">
                  <a:txBody>
                    <a:bodyPr/>
                    <a:lstStyle/>
                    <a:p>
                      <a:endParaRPr lang="nl-NL"/>
                    </a:p>
                  </a:txBody>
                  <a:tcPr/>
                </a:tc>
                <a:tc>
                  <a:txBody>
                    <a:bodyPr/>
                    <a:lstStyle/>
                    <a:p>
                      <a:pPr algn="l" fontAlgn="b"/>
                      <a:r>
                        <a:rPr lang="nl-NL" sz="1100" u="none" strike="noStrike" dirty="0">
                          <a:solidFill>
                            <a:schemeClr val="bg1">
                              <a:lumMod val="50000"/>
                            </a:schemeClr>
                          </a:solidFill>
                          <a:effectLst/>
                        </a:rPr>
                        <a:t>Bijvoorbeeld, check voor userstory</a:t>
                      </a:r>
                      <a:endParaRPr lang="nl-NL" sz="1100" b="0" i="0" u="none" strike="noStrike" dirty="0">
                        <a:solidFill>
                          <a:schemeClr val="bg1">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985942415"/>
                  </a:ext>
                </a:extLst>
              </a:tr>
              <a:tr h="182880">
                <a:tc>
                  <a:txBody>
                    <a:bodyPr/>
                    <a:lstStyle/>
                    <a:p>
                      <a:pPr algn="l" fontAlgn="b"/>
                      <a:endParaRPr lang="nl-NL"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nl-NL" sz="1100" b="0" i="0" u="none" strike="noStrike">
                        <a:solidFill>
                          <a:srgbClr val="000000"/>
                        </a:solidFill>
                        <a:effectLst/>
                        <a:latin typeface="Calibri" panose="020F0502020204030204" pitchFamily="34" charset="0"/>
                      </a:endParaRPr>
                    </a:p>
                  </a:txBody>
                  <a:tcPr marL="7620" marR="7620" marT="7620" marB="0" anchor="b"/>
                </a:tc>
                <a:tc gridSpan="3">
                  <a:txBody>
                    <a:bodyPr/>
                    <a:lstStyle/>
                    <a:p>
                      <a:pPr algn="l" fontAlgn="b"/>
                      <a:r>
                        <a:rPr lang="nl-NL" sz="1100" u="none" strike="noStrike" dirty="0" err="1">
                          <a:effectLst/>
                        </a:rPr>
                        <a:t>api</a:t>
                      </a:r>
                      <a:r>
                        <a:rPr lang="nl-NL" sz="1100" u="none" strike="noStrike" dirty="0">
                          <a:effectLst/>
                        </a:rPr>
                        <a:t> POST</a:t>
                      </a:r>
                      <a:endParaRPr lang="nl-NL" sz="1100" b="0" i="0" u="none" strike="noStrike" dirty="0">
                        <a:solidFill>
                          <a:srgbClr val="000000"/>
                        </a:solidFill>
                        <a:effectLst/>
                        <a:latin typeface="Calibri" panose="020F0502020204030204" pitchFamily="34" charset="0"/>
                      </a:endParaRPr>
                    </a:p>
                  </a:txBody>
                  <a:tcPr marL="7620" marR="7620" marT="7620" marB="0" anchor="b"/>
                </a:tc>
                <a:tc hMerge="1">
                  <a:txBody>
                    <a:bodyPr/>
                    <a:lstStyle/>
                    <a:p>
                      <a:endParaRPr lang="nl-NL"/>
                    </a:p>
                  </a:txBody>
                  <a:tcPr/>
                </a:tc>
                <a:tc hMerge="1">
                  <a:txBody>
                    <a:bodyPr/>
                    <a:lstStyle/>
                    <a:p>
                      <a:endParaRPr lang="nl-NL"/>
                    </a:p>
                  </a:txBody>
                  <a:tcPr/>
                </a:tc>
                <a:tc>
                  <a:txBody>
                    <a:bodyPr/>
                    <a:lstStyle/>
                    <a:p>
                      <a:pPr algn="l" fontAlgn="b"/>
                      <a:r>
                        <a:rPr lang="nl-NL" sz="1100" b="1" u="none" strike="noStrike" dirty="0">
                          <a:effectLst/>
                        </a:rPr>
                        <a:t>Verplicht</a:t>
                      </a:r>
                      <a:endParaRPr lang="nl-NL" sz="11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718930652"/>
                  </a:ext>
                </a:extLst>
              </a:tr>
              <a:tr h="182880">
                <a:tc>
                  <a:txBody>
                    <a:bodyPr/>
                    <a:lstStyle/>
                    <a:p>
                      <a:pPr algn="l" fontAlgn="b"/>
                      <a:endParaRPr lang="nl-NL"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nl-NL"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nl-NL" sz="1100" b="0" i="0" u="none" strike="noStrike">
                        <a:solidFill>
                          <a:srgbClr val="000000"/>
                        </a:solidFill>
                        <a:effectLst/>
                        <a:latin typeface="Calibri" panose="020F0502020204030204" pitchFamily="34" charset="0"/>
                      </a:endParaRPr>
                    </a:p>
                  </a:txBody>
                  <a:tcPr marL="7620" marR="7620" marT="7620" marB="0" anchor="b"/>
                </a:tc>
                <a:tc gridSpan="2">
                  <a:txBody>
                    <a:bodyPr/>
                    <a:lstStyle/>
                    <a:p>
                      <a:pPr algn="l" fontAlgn="b"/>
                      <a:r>
                        <a:rPr lang="nl-NL" sz="1100" u="none" strike="noStrike" dirty="0">
                          <a:solidFill>
                            <a:schemeClr val="bg1">
                              <a:lumMod val="50000"/>
                            </a:schemeClr>
                          </a:solidFill>
                          <a:effectLst/>
                        </a:rPr>
                        <a:t>Inloggen user</a:t>
                      </a:r>
                      <a:endParaRPr lang="nl-NL" sz="1100" b="0" i="0" u="none" strike="noStrike" dirty="0">
                        <a:solidFill>
                          <a:schemeClr val="bg1">
                            <a:lumMod val="50000"/>
                          </a:schemeClr>
                        </a:solidFill>
                        <a:effectLst/>
                        <a:latin typeface="Calibri" panose="020F0502020204030204" pitchFamily="34" charset="0"/>
                      </a:endParaRPr>
                    </a:p>
                  </a:txBody>
                  <a:tcPr marL="7620" marR="7620" marT="7620" marB="0" anchor="b"/>
                </a:tc>
                <a:tc hMerge="1">
                  <a:txBody>
                    <a:bodyPr/>
                    <a:lstStyle/>
                    <a:p>
                      <a:endParaRPr lang="nl-NL"/>
                    </a:p>
                  </a:txBody>
                  <a:tcPr/>
                </a:tc>
                <a:tc>
                  <a:txBody>
                    <a:bodyPr/>
                    <a:lstStyle/>
                    <a:p>
                      <a:pPr algn="l" fontAlgn="b"/>
                      <a:r>
                        <a:rPr lang="nl-NL" sz="1100" u="none" strike="noStrike" dirty="0">
                          <a:solidFill>
                            <a:schemeClr val="bg1">
                              <a:lumMod val="50000"/>
                            </a:schemeClr>
                          </a:solidFill>
                          <a:effectLst/>
                        </a:rPr>
                        <a:t>Bijvoorbeeld</a:t>
                      </a:r>
                      <a:endParaRPr lang="nl-NL" sz="1100" b="0" i="0" u="none" strike="noStrike" dirty="0">
                        <a:solidFill>
                          <a:schemeClr val="bg1">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561670872"/>
                  </a:ext>
                </a:extLst>
              </a:tr>
              <a:tr h="182880">
                <a:tc>
                  <a:txBody>
                    <a:bodyPr/>
                    <a:lstStyle/>
                    <a:p>
                      <a:pPr algn="l" fontAlgn="b"/>
                      <a:endParaRPr lang="nl-NL"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nl-NL"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nl-NL" sz="1100" b="0" i="0" u="none" strike="noStrike">
                        <a:solidFill>
                          <a:srgbClr val="000000"/>
                        </a:solidFill>
                        <a:effectLst/>
                        <a:latin typeface="Calibri" panose="020F0502020204030204" pitchFamily="34" charset="0"/>
                      </a:endParaRPr>
                    </a:p>
                  </a:txBody>
                  <a:tcPr marL="7620" marR="7620" marT="7620" marB="0" anchor="b"/>
                </a:tc>
                <a:tc gridSpan="2">
                  <a:txBody>
                    <a:bodyPr/>
                    <a:lstStyle/>
                    <a:p>
                      <a:pPr algn="l" fontAlgn="b"/>
                      <a:r>
                        <a:rPr lang="nl-NL" sz="1100" u="none" strike="noStrike" dirty="0">
                          <a:solidFill>
                            <a:schemeClr val="bg1">
                              <a:lumMod val="50000"/>
                            </a:schemeClr>
                          </a:solidFill>
                          <a:effectLst/>
                        </a:rPr>
                        <a:t>Uitloggen user</a:t>
                      </a:r>
                      <a:endParaRPr lang="nl-NL" sz="1100" b="0" i="0" u="none" strike="noStrike" dirty="0">
                        <a:solidFill>
                          <a:schemeClr val="bg1">
                            <a:lumMod val="50000"/>
                          </a:schemeClr>
                        </a:solidFill>
                        <a:effectLst/>
                        <a:latin typeface="Calibri" panose="020F0502020204030204" pitchFamily="34" charset="0"/>
                      </a:endParaRPr>
                    </a:p>
                  </a:txBody>
                  <a:tcPr marL="7620" marR="7620" marT="7620" marB="0" anchor="b"/>
                </a:tc>
                <a:tc hMerge="1">
                  <a:txBody>
                    <a:bodyPr/>
                    <a:lstStyle/>
                    <a:p>
                      <a:endParaRPr lang="nl-NL"/>
                    </a:p>
                  </a:txBody>
                  <a:tcPr/>
                </a:tc>
                <a:tc>
                  <a:txBody>
                    <a:bodyPr/>
                    <a:lstStyle/>
                    <a:p>
                      <a:pPr algn="l" fontAlgn="b"/>
                      <a:r>
                        <a:rPr lang="nl-NL" sz="1100" u="none" strike="noStrike" dirty="0">
                          <a:solidFill>
                            <a:schemeClr val="bg1">
                              <a:lumMod val="50000"/>
                            </a:schemeClr>
                          </a:solidFill>
                          <a:effectLst/>
                        </a:rPr>
                        <a:t>Bijvoorbeeld</a:t>
                      </a:r>
                      <a:endParaRPr lang="nl-NL" sz="1100" b="0" i="0" u="none" strike="noStrike" dirty="0">
                        <a:solidFill>
                          <a:schemeClr val="bg1">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763472696"/>
                  </a:ext>
                </a:extLst>
              </a:tr>
              <a:tr h="182880">
                <a:tc>
                  <a:txBody>
                    <a:bodyPr/>
                    <a:lstStyle/>
                    <a:p>
                      <a:pPr algn="l" fontAlgn="b"/>
                      <a:endParaRPr lang="nl-NL"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nl-NL"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nl-NL" sz="1100" b="0" i="0" u="none" strike="noStrike">
                        <a:solidFill>
                          <a:srgbClr val="000000"/>
                        </a:solidFill>
                        <a:effectLst/>
                        <a:latin typeface="Calibri" panose="020F0502020204030204" pitchFamily="34" charset="0"/>
                      </a:endParaRPr>
                    </a:p>
                  </a:txBody>
                  <a:tcPr marL="7620" marR="7620" marT="7620" marB="0" anchor="b"/>
                </a:tc>
                <a:tc gridSpan="2">
                  <a:txBody>
                    <a:bodyPr/>
                    <a:lstStyle/>
                    <a:p>
                      <a:pPr algn="l" fontAlgn="b"/>
                      <a:r>
                        <a:rPr lang="nl-NL" sz="1100" u="none" strike="noStrike" dirty="0">
                          <a:solidFill>
                            <a:schemeClr val="bg1">
                              <a:lumMod val="50000"/>
                            </a:schemeClr>
                          </a:solidFill>
                          <a:effectLst/>
                        </a:rPr>
                        <a:t>Registeren user</a:t>
                      </a:r>
                      <a:endParaRPr lang="nl-NL" sz="1100" b="0" i="0" u="none" strike="noStrike" dirty="0">
                        <a:solidFill>
                          <a:schemeClr val="bg1">
                            <a:lumMod val="50000"/>
                          </a:schemeClr>
                        </a:solidFill>
                        <a:effectLst/>
                        <a:latin typeface="Calibri" panose="020F0502020204030204" pitchFamily="34" charset="0"/>
                      </a:endParaRPr>
                    </a:p>
                  </a:txBody>
                  <a:tcPr marL="7620" marR="7620" marT="7620" marB="0" anchor="b"/>
                </a:tc>
                <a:tc hMerge="1">
                  <a:txBody>
                    <a:bodyPr/>
                    <a:lstStyle/>
                    <a:p>
                      <a:endParaRPr lang="nl-NL"/>
                    </a:p>
                  </a:txBody>
                  <a:tcPr/>
                </a:tc>
                <a:tc>
                  <a:txBody>
                    <a:bodyPr/>
                    <a:lstStyle/>
                    <a:p>
                      <a:pPr algn="l" fontAlgn="b"/>
                      <a:r>
                        <a:rPr lang="nl-NL" sz="1100" u="none" strike="noStrike" dirty="0">
                          <a:solidFill>
                            <a:schemeClr val="bg1">
                              <a:lumMod val="50000"/>
                            </a:schemeClr>
                          </a:solidFill>
                          <a:effectLst/>
                        </a:rPr>
                        <a:t>Bijvoorbeeld</a:t>
                      </a:r>
                      <a:endParaRPr lang="nl-NL" sz="1100" b="0" i="0" u="none" strike="noStrike" dirty="0">
                        <a:solidFill>
                          <a:schemeClr val="bg1">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276494898"/>
                  </a:ext>
                </a:extLst>
              </a:tr>
              <a:tr h="182880">
                <a:tc>
                  <a:txBody>
                    <a:bodyPr/>
                    <a:lstStyle/>
                    <a:p>
                      <a:pPr algn="l" fontAlgn="b"/>
                      <a:endParaRPr lang="nl-NL"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nl-NL"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nl-NL" sz="1100" b="0" i="0" u="none" strike="noStrike">
                        <a:solidFill>
                          <a:srgbClr val="000000"/>
                        </a:solidFill>
                        <a:effectLst/>
                        <a:latin typeface="Calibri" panose="020F0502020204030204" pitchFamily="34" charset="0"/>
                      </a:endParaRPr>
                    </a:p>
                  </a:txBody>
                  <a:tcPr marL="7620" marR="7620" marT="7620" marB="0" anchor="b"/>
                </a:tc>
                <a:tc gridSpan="2">
                  <a:txBody>
                    <a:bodyPr/>
                    <a:lstStyle/>
                    <a:p>
                      <a:pPr algn="l" fontAlgn="b"/>
                      <a:r>
                        <a:rPr lang="nl-NL" sz="1100" u="none" strike="noStrike" dirty="0">
                          <a:solidFill>
                            <a:schemeClr val="bg1">
                              <a:lumMod val="50000"/>
                            </a:schemeClr>
                          </a:solidFill>
                          <a:effectLst/>
                        </a:rPr>
                        <a:t>Registeren </a:t>
                      </a:r>
                      <a:r>
                        <a:rPr lang="nl-NL" sz="1100" u="none" strike="noStrike" dirty="0" err="1">
                          <a:solidFill>
                            <a:schemeClr val="bg1">
                              <a:lumMod val="50000"/>
                            </a:schemeClr>
                          </a:solidFill>
                          <a:effectLst/>
                        </a:rPr>
                        <a:t>oefeningresultaat</a:t>
                      </a:r>
                      <a:endParaRPr lang="nl-NL" sz="1100" b="0" i="0" u="none" strike="noStrike" dirty="0">
                        <a:solidFill>
                          <a:schemeClr val="bg1">
                            <a:lumMod val="50000"/>
                          </a:schemeClr>
                        </a:solidFill>
                        <a:effectLst/>
                        <a:latin typeface="Calibri" panose="020F0502020204030204" pitchFamily="34" charset="0"/>
                      </a:endParaRPr>
                    </a:p>
                  </a:txBody>
                  <a:tcPr marL="7620" marR="7620" marT="7620" marB="0" anchor="b"/>
                </a:tc>
                <a:tc hMerge="1">
                  <a:txBody>
                    <a:bodyPr/>
                    <a:lstStyle/>
                    <a:p>
                      <a:endParaRPr lang="nl-NL"/>
                    </a:p>
                  </a:txBody>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nl-NL" sz="1100" u="none" strike="noStrike" dirty="0">
                          <a:solidFill>
                            <a:schemeClr val="bg1">
                              <a:lumMod val="50000"/>
                            </a:schemeClr>
                          </a:solidFill>
                          <a:effectLst/>
                        </a:rPr>
                        <a:t>Bijvoorbeeld, check voor userstory</a:t>
                      </a:r>
                      <a:endParaRPr lang="nl-NL" sz="1100" b="0" i="0" u="none" strike="noStrike" dirty="0">
                        <a:solidFill>
                          <a:schemeClr val="bg1">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076472322"/>
                  </a:ext>
                </a:extLst>
              </a:tr>
              <a:tr h="182880">
                <a:tc>
                  <a:txBody>
                    <a:bodyPr/>
                    <a:lstStyle/>
                    <a:p>
                      <a:pPr algn="l" fontAlgn="b"/>
                      <a:endParaRPr lang="nl-NL" sz="1100" b="0" i="0" u="none" strike="noStrike">
                        <a:solidFill>
                          <a:srgbClr val="000000"/>
                        </a:solidFill>
                        <a:effectLst/>
                        <a:latin typeface="Calibri" panose="020F0502020204030204" pitchFamily="34" charset="0"/>
                      </a:endParaRPr>
                    </a:p>
                  </a:txBody>
                  <a:tcPr marL="7620" marR="7620" marT="7620" marB="0" anchor="b"/>
                </a:tc>
                <a:tc gridSpan="4">
                  <a:txBody>
                    <a:bodyPr/>
                    <a:lstStyle/>
                    <a:p>
                      <a:pPr algn="l" fontAlgn="b"/>
                      <a:r>
                        <a:rPr lang="nl-NL" sz="1100" u="none" strike="noStrike" dirty="0">
                          <a:effectLst/>
                        </a:rPr>
                        <a:t>NB: Gebruikt de (semi) life API</a:t>
                      </a:r>
                      <a:endParaRPr lang="nl-NL" sz="1100" b="0" i="0" u="none" strike="noStrike" dirty="0">
                        <a:solidFill>
                          <a:srgbClr val="000000"/>
                        </a:solidFill>
                        <a:effectLst/>
                        <a:latin typeface="Calibri" panose="020F0502020204030204" pitchFamily="34" charset="0"/>
                      </a:endParaRPr>
                    </a:p>
                  </a:txBody>
                  <a:tcPr marL="7620" marR="7620" marT="7620" marB="0" anchor="b"/>
                </a:tc>
                <a:tc hMerge="1">
                  <a:txBody>
                    <a:bodyPr/>
                    <a:lstStyle/>
                    <a:p>
                      <a:endParaRPr lang="nl-NL"/>
                    </a:p>
                  </a:txBody>
                  <a:tcPr/>
                </a:tc>
                <a:tc hMerge="1">
                  <a:txBody>
                    <a:bodyPr/>
                    <a:lstStyle/>
                    <a:p>
                      <a:endParaRPr lang="nl-NL"/>
                    </a:p>
                  </a:txBody>
                  <a:tcPr/>
                </a:tc>
                <a:tc hMerge="1">
                  <a:txBody>
                    <a:bodyPr/>
                    <a:lstStyle/>
                    <a:p>
                      <a:endParaRPr lang="nl-NL"/>
                    </a:p>
                  </a:txBody>
                  <a:tcPr/>
                </a:tc>
                <a:tc>
                  <a:txBody>
                    <a:bodyPr/>
                    <a:lstStyle/>
                    <a:p>
                      <a:pPr algn="l" fontAlgn="b"/>
                      <a:endParaRPr lang="nl-NL"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38997622"/>
                  </a:ext>
                </a:extLst>
              </a:tr>
            </a:tbl>
          </a:graphicData>
        </a:graphic>
      </p:graphicFrame>
      <p:sp>
        <p:nvSpPr>
          <p:cNvPr id="3" name="Tekstvak 2"/>
          <p:cNvSpPr txBox="1"/>
          <p:nvPr/>
        </p:nvSpPr>
        <p:spPr>
          <a:xfrm>
            <a:off x="6156177" y="2427734"/>
            <a:ext cx="2448272" cy="769441"/>
          </a:xfrm>
          <a:prstGeom prst="rect">
            <a:avLst/>
          </a:prstGeom>
          <a:noFill/>
        </p:spPr>
        <p:txBody>
          <a:bodyPr wrap="square" rtlCol="0">
            <a:spAutoFit/>
          </a:bodyPr>
          <a:lstStyle/>
          <a:p>
            <a:r>
              <a:rPr lang="nl-NL" sz="1100" dirty="0"/>
              <a:t>De voorbeelden zijn voorbeelden</a:t>
            </a:r>
          </a:p>
          <a:p>
            <a:endParaRPr lang="nl-NL" sz="1100" dirty="0"/>
          </a:p>
          <a:p>
            <a:r>
              <a:rPr lang="nl-NL" sz="1100" dirty="0"/>
              <a:t>Ga zelf na welke userstory's jij gaat maken..</a:t>
            </a:r>
          </a:p>
        </p:txBody>
      </p:sp>
    </p:spTree>
    <p:extLst>
      <p:ext uri="{BB962C8B-B14F-4D97-AF65-F5344CB8AC3E}">
        <p14:creationId xmlns:p14="http://schemas.microsoft.com/office/powerpoint/2010/main" val="1800483357"/>
      </p:ext>
    </p:extLst>
  </p:cSld>
  <p:clrMapOvr>
    <a:masterClrMapping/>
  </p:clrMapOvr>
</p:sld>
</file>

<file path=ppt/theme/theme1.xml><?xml version="1.0" encoding="utf-8"?>
<a:theme xmlns:a="http://schemas.openxmlformats.org/drawingml/2006/main" name="Kantoorthema">
  <a:themeElements>
    <a:clrScheme name="Summa">
      <a:dk1>
        <a:sysClr val="windowText" lastClr="000000"/>
      </a:dk1>
      <a:lt1>
        <a:sysClr val="window" lastClr="FFFFFF"/>
      </a:lt1>
      <a:dk2>
        <a:srgbClr val="24126E"/>
      </a:dk2>
      <a:lt2>
        <a:srgbClr val="EEECE1"/>
      </a:lt2>
      <a:accent1>
        <a:srgbClr val="24126E"/>
      </a:accent1>
      <a:accent2>
        <a:srgbClr val="D70073"/>
      </a:accent2>
      <a:accent3>
        <a:srgbClr val="C8BDE0"/>
      </a:accent3>
      <a:accent4>
        <a:srgbClr val="FFC4E4"/>
      </a:accent4>
      <a:accent5>
        <a:srgbClr val="917CEA"/>
      </a:accent5>
      <a:accent6>
        <a:srgbClr val="FF89C8"/>
      </a:accent6>
      <a:hlink>
        <a:srgbClr val="38126E"/>
      </a:hlink>
      <a:folHlink>
        <a:srgbClr val="D70073"/>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esentatie3" id="{077150D9-73C2-4EC4-B63C-7F36685D4AE9}" vid="{11AD5323-31B5-4E9F-8E76-CF2BAC2E23AD}"/>
    </a:ext>
  </a:extLst>
</a:theme>
</file>

<file path=ppt/theme/theme2.xml><?xml version="1.0" encoding="utf-8"?>
<a:theme xmlns:a="http://schemas.openxmlformats.org/drawingml/2006/main" name="2_Office Theme">
  <a:themeElements>
    <a:clrScheme name="Summa">
      <a:dk1>
        <a:sysClr val="windowText" lastClr="000000"/>
      </a:dk1>
      <a:lt1>
        <a:sysClr val="window" lastClr="FFFFFF"/>
      </a:lt1>
      <a:dk2>
        <a:srgbClr val="24126E"/>
      </a:dk2>
      <a:lt2>
        <a:srgbClr val="EEECE1"/>
      </a:lt2>
      <a:accent1>
        <a:srgbClr val="24126E"/>
      </a:accent1>
      <a:accent2>
        <a:srgbClr val="D70073"/>
      </a:accent2>
      <a:accent3>
        <a:srgbClr val="C8BDE0"/>
      </a:accent3>
      <a:accent4>
        <a:srgbClr val="FFC4E4"/>
      </a:accent4>
      <a:accent5>
        <a:srgbClr val="917CEA"/>
      </a:accent5>
      <a:accent6>
        <a:srgbClr val="FF89C8"/>
      </a:accent6>
      <a:hlink>
        <a:srgbClr val="38126E"/>
      </a:hlink>
      <a:folHlink>
        <a:srgbClr val="D70073"/>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esentatie3" id="{077150D9-73C2-4EC4-B63C-7F36685D4AE9}" vid="{0DF04DA9-1991-49C3-945F-8FC610685533}"/>
    </a:ext>
  </a:extLst>
</a:theme>
</file>

<file path=ppt/theme/theme3.xml><?xml version="1.0" encoding="utf-8"?>
<a:theme xmlns:a="http://schemas.openxmlformats.org/drawingml/2006/main" name="3_Office Theme">
  <a:themeElements>
    <a:clrScheme name="Summa">
      <a:dk1>
        <a:sysClr val="windowText" lastClr="000000"/>
      </a:dk1>
      <a:lt1>
        <a:sysClr val="window" lastClr="FFFFFF"/>
      </a:lt1>
      <a:dk2>
        <a:srgbClr val="24126E"/>
      </a:dk2>
      <a:lt2>
        <a:srgbClr val="EEECE1"/>
      </a:lt2>
      <a:accent1>
        <a:srgbClr val="24126E"/>
      </a:accent1>
      <a:accent2>
        <a:srgbClr val="D70073"/>
      </a:accent2>
      <a:accent3>
        <a:srgbClr val="C8BDE0"/>
      </a:accent3>
      <a:accent4>
        <a:srgbClr val="FFC4E4"/>
      </a:accent4>
      <a:accent5>
        <a:srgbClr val="917CEA"/>
      </a:accent5>
      <a:accent6>
        <a:srgbClr val="FF89C8"/>
      </a:accent6>
      <a:hlink>
        <a:srgbClr val="38126E"/>
      </a:hlink>
      <a:folHlink>
        <a:srgbClr val="D70073"/>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esentatie3" id="{077150D9-73C2-4EC4-B63C-7F36685D4AE9}" vid="{C483EBE4-A8C3-41CB-8F17-5CA0B2316A8F}"/>
    </a:ext>
  </a:extLst>
</a:theme>
</file>

<file path=ppt/theme/theme4.xml><?xml version="1.0" encoding="utf-8"?>
<a:theme xmlns:a="http://schemas.openxmlformats.org/drawingml/2006/main" name="4_Office Theme">
  <a:themeElements>
    <a:clrScheme name="Summa">
      <a:dk1>
        <a:sysClr val="windowText" lastClr="000000"/>
      </a:dk1>
      <a:lt1>
        <a:sysClr val="window" lastClr="FFFFFF"/>
      </a:lt1>
      <a:dk2>
        <a:srgbClr val="24126E"/>
      </a:dk2>
      <a:lt2>
        <a:srgbClr val="EEECE1"/>
      </a:lt2>
      <a:accent1>
        <a:srgbClr val="24126E"/>
      </a:accent1>
      <a:accent2>
        <a:srgbClr val="D70073"/>
      </a:accent2>
      <a:accent3>
        <a:srgbClr val="C8BDE0"/>
      </a:accent3>
      <a:accent4>
        <a:srgbClr val="FFC4E4"/>
      </a:accent4>
      <a:accent5>
        <a:srgbClr val="917CEA"/>
      </a:accent5>
      <a:accent6>
        <a:srgbClr val="FF89C8"/>
      </a:accent6>
      <a:hlink>
        <a:srgbClr val="38126E"/>
      </a:hlink>
      <a:folHlink>
        <a:srgbClr val="D70073"/>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esentatie3" id="{077150D9-73C2-4EC4-B63C-7F36685D4AE9}" vid="{352FD266-86B0-4C52-883D-4404386BC694}"/>
    </a:ext>
  </a:extLst>
</a:theme>
</file>

<file path=ppt/theme/theme5.xml><?xml version="1.0" encoding="utf-8"?>
<a:theme xmlns:a="http://schemas.openxmlformats.org/drawingml/2006/main" name="5_Office Theme">
  <a:themeElements>
    <a:clrScheme name="Summa">
      <a:dk1>
        <a:sysClr val="windowText" lastClr="000000"/>
      </a:dk1>
      <a:lt1>
        <a:sysClr val="window" lastClr="FFFFFF"/>
      </a:lt1>
      <a:dk2>
        <a:srgbClr val="24126E"/>
      </a:dk2>
      <a:lt2>
        <a:srgbClr val="EEECE1"/>
      </a:lt2>
      <a:accent1>
        <a:srgbClr val="24126E"/>
      </a:accent1>
      <a:accent2>
        <a:srgbClr val="D70073"/>
      </a:accent2>
      <a:accent3>
        <a:srgbClr val="C8BDE0"/>
      </a:accent3>
      <a:accent4>
        <a:srgbClr val="FFC4E4"/>
      </a:accent4>
      <a:accent5>
        <a:srgbClr val="917CEA"/>
      </a:accent5>
      <a:accent6>
        <a:srgbClr val="FF89C8"/>
      </a:accent6>
      <a:hlink>
        <a:srgbClr val="38126E"/>
      </a:hlink>
      <a:folHlink>
        <a:srgbClr val="D70073"/>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esentatie3" id="{077150D9-73C2-4EC4-B63C-7F36685D4AE9}" vid="{CC5B100A-368A-4809-813B-01FDE850BEAB}"/>
    </a:ext>
  </a:extLst>
</a:theme>
</file>

<file path=ppt/theme/theme6.xml><?xml version="1.0" encoding="utf-8"?>
<a:theme xmlns:a="http://schemas.openxmlformats.org/drawingml/2006/main" name="Kantoorthema">
  <a:themeElements>
    <a:clrScheme name="Kantoor">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Kantoor">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Kantoorthema">
  <a:themeElements>
    <a:clrScheme name="Kantoor">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Kantoor">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c96a6e63-7a4c-415e-a135-0d280d212f60" xsi:nil="true"/>
    <lcf76f155ced4ddcb4097134ff3c332f xmlns="0dd2303e-39a5-4199-a8dc-5b6285e9f2b4">
      <Terms xmlns="http://schemas.microsoft.com/office/infopath/2007/PartnerControls"/>
    </lcf76f155ced4ddcb4097134ff3c332f>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40FE3898A9F40B4AA1E64DE3594590C4" ma:contentTypeVersion="13" ma:contentTypeDescription="Een nieuw document maken." ma:contentTypeScope="" ma:versionID="575034d70d6c77e291dba34e3d37d57f">
  <xsd:schema xmlns:xsd="http://www.w3.org/2001/XMLSchema" xmlns:xs="http://www.w3.org/2001/XMLSchema" xmlns:p="http://schemas.microsoft.com/office/2006/metadata/properties" xmlns:ns2="c96a6e63-7a4c-415e-a135-0d280d212f60" xmlns:ns3="0dd2303e-39a5-4199-a8dc-5b6285e9f2b4" targetNamespace="http://schemas.microsoft.com/office/2006/metadata/properties" ma:root="true" ma:fieldsID="3d5c90d29dee4b9b33a6066a6cf6cfb7" ns2:_="" ns3:_="">
    <xsd:import namespace="c96a6e63-7a4c-415e-a135-0d280d212f60"/>
    <xsd:import namespace="0dd2303e-39a5-4199-a8dc-5b6285e9f2b4"/>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SearchProperties" minOccurs="0"/>
                <xsd:element ref="ns3:MediaServiceDateTaken" minOccurs="0"/>
                <xsd:element ref="ns3:MediaLengthInSeconds" minOccurs="0"/>
                <xsd:element ref="ns3:lcf76f155ced4ddcb4097134ff3c332f" minOccurs="0"/>
                <xsd:element ref="ns2:TaxCatchAll" minOccurs="0"/>
                <xsd:element ref="ns3:MediaServiceOCR"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96a6e63-7a4c-415e-a135-0d280d212f60" elementFormDefault="qualified">
    <xsd:import namespace="http://schemas.microsoft.com/office/2006/documentManagement/types"/>
    <xsd:import namespace="http://schemas.microsoft.com/office/infopath/2007/PartnerControls"/>
    <xsd:element name="SharedWithUsers" ma:index="8" nillable="true" ma:displayName="Gedeeld met"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Gedeeld met details" ma:internalName="SharedWithDetails" ma:readOnly="true">
      <xsd:simpleType>
        <xsd:restriction base="dms:Note">
          <xsd:maxLength value="255"/>
        </xsd:restriction>
      </xsd:simpleType>
    </xsd:element>
    <xsd:element name="TaxCatchAll" ma:index="17" nillable="true" ma:displayName="Taxonomy Catch All Column" ma:hidden="true" ma:list="{b9cd68ec-95c9-42b4-acb8-28f978d797bc}" ma:internalName="TaxCatchAll" ma:showField="CatchAllData" ma:web="c96a6e63-7a4c-415e-a135-0d280d212f60">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0dd2303e-39a5-4199-a8dc-5b6285e9f2b4"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SearchProperties" ma:index="12" nillable="true" ma:displayName="MediaServiceSearchProperties" ma:hidden="true" ma:internalName="MediaServiceSearchProperties" ma:readOnly="true">
      <xsd:simpleType>
        <xsd:restriction base="dms:Note"/>
      </xsd:simpleType>
    </xsd:element>
    <xsd:element name="MediaServiceDateTaken" ma:index="13" nillable="true" ma:displayName="MediaServiceDateTaken" ma:hidden="true" ma:indexed="true" ma:internalName="MediaServiceDateTaken" ma:readOnly="true">
      <xsd:simpleType>
        <xsd:restriction base="dms:Text"/>
      </xsd:simpleType>
    </xsd:element>
    <xsd:element name="MediaLengthInSeconds" ma:index="14" nillable="true" ma:displayName="MediaLengthInSeconds" ma:hidden="true" ma:internalName="MediaLengthInSeconds" ma:readOnly="true">
      <xsd:simpleType>
        <xsd:restriction base="dms:Unknown"/>
      </xsd:simpleType>
    </xsd:element>
    <xsd:element name="lcf76f155ced4ddcb4097134ff3c332f" ma:index="16" nillable="true" ma:taxonomy="true" ma:internalName="lcf76f155ced4ddcb4097134ff3c332f" ma:taxonomyFieldName="MediaServiceImageTags" ma:displayName="Afbeeldingtags" ma:readOnly="false" ma:fieldId="{5cf76f15-5ced-4ddc-b409-7134ff3c332f}" ma:taxonomyMulti="true" ma:sspId="6dec7f85-a9d7-4c7a-9206-676116ff958f" ma:termSetId="09814cd3-568e-fe90-9814-8d621ff8fb84" ma:anchorId="fba54fb3-c3e1-fe81-a776-ca4b69148c4d" ma:open="true" ma:isKeyword="false">
      <xsd:complexType>
        <xsd:sequence>
          <xsd:element ref="pc:Terms" minOccurs="0" maxOccurs="1"/>
        </xsd:sequence>
      </xsd:complex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6C3F8C8-A3AB-43B1-B116-A1E58EA9ACD9}">
  <ds:schemaRefs>
    <ds:schemaRef ds:uri="http://schemas.microsoft.com/office/2006/documentManagement/types"/>
    <ds:schemaRef ds:uri="2d4b358f-e1ee-4cc5-a434-24ba8242ee17"/>
    <ds:schemaRef ds:uri="http://schemas.microsoft.com/office/infopath/2007/PartnerControls"/>
    <ds:schemaRef ds:uri="http://purl.org/dc/terms/"/>
    <ds:schemaRef ds:uri="http://schemas.microsoft.com/office/2006/metadata/properties"/>
    <ds:schemaRef ds:uri="http://purl.org/dc/dcmitype/"/>
    <ds:schemaRef ds:uri="http://purl.org/dc/elements/1.1/"/>
    <ds:schemaRef ds:uri="8080ec7b-137d-4b2b-8202-cb5e347ff6ee"/>
    <ds:schemaRef ds:uri="http://schemas.openxmlformats.org/package/2006/metadata/core-properties"/>
    <ds:schemaRef ds:uri="http://www.w3.org/XML/1998/namespace"/>
    <ds:schemaRef ds:uri="c96a6e63-7a4c-415e-a135-0d280d212f60"/>
    <ds:schemaRef ds:uri="0dd2303e-39a5-4199-a8dc-5b6285e9f2b4"/>
  </ds:schemaRefs>
</ds:datastoreItem>
</file>

<file path=customXml/itemProps2.xml><?xml version="1.0" encoding="utf-8"?>
<ds:datastoreItem xmlns:ds="http://schemas.openxmlformats.org/officeDocument/2006/customXml" ds:itemID="{5D364C53-ECD1-4474-A68E-B5A8DBB541B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96a6e63-7a4c-415e-a135-0d280d212f60"/>
    <ds:schemaRef ds:uri="0dd2303e-39a5-4199-a8dc-5b6285e9f2b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A55699E-456B-4699-BE03-3729D8699BD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Summa College PPT Template</Template>
  <TotalTime>529</TotalTime>
  <Words>2751</Words>
  <Application>Microsoft Office PowerPoint</Application>
  <PresentationFormat>Diavoorstelling (16:9)</PresentationFormat>
  <Paragraphs>453</Paragraphs>
  <Slides>30</Slides>
  <Notes>30</Notes>
  <HiddenSlides>0</HiddenSlides>
  <MMClips>0</MMClips>
  <ScaleCrop>false</ScaleCrop>
  <HeadingPairs>
    <vt:vector size="6" baseType="variant">
      <vt:variant>
        <vt:lpstr>Gebruikte lettertypen</vt:lpstr>
      </vt:variant>
      <vt:variant>
        <vt:i4>5</vt:i4>
      </vt:variant>
      <vt:variant>
        <vt:lpstr>Thema</vt:lpstr>
      </vt:variant>
      <vt:variant>
        <vt:i4>5</vt:i4>
      </vt:variant>
      <vt:variant>
        <vt:lpstr>Diatitels</vt:lpstr>
      </vt:variant>
      <vt:variant>
        <vt:i4>30</vt:i4>
      </vt:variant>
    </vt:vector>
  </HeadingPairs>
  <TitlesOfParts>
    <vt:vector size="40" baseType="lpstr">
      <vt:lpstr>Arial</vt:lpstr>
      <vt:lpstr>Calibri</vt:lpstr>
      <vt:lpstr>Times New Roman</vt:lpstr>
      <vt:lpstr>Trebuchet MS</vt:lpstr>
      <vt:lpstr>Wingdings</vt:lpstr>
      <vt:lpstr>Kantoorthema</vt:lpstr>
      <vt:lpstr>2_Office Theme</vt:lpstr>
      <vt:lpstr>3_Office Theme</vt:lpstr>
      <vt:lpstr>4_Office Theme</vt:lpstr>
      <vt:lpstr>5_Office Theme</vt:lpstr>
      <vt:lpstr>Project 4 Studiejaar 2</vt:lpstr>
      <vt:lpstr>Project 4</vt:lpstr>
      <vt:lpstr>Project 4</vt:lpstr>
      <vt:lpstr>Project 4</vt:lpstr>
      <vt:lpstr>Project 4</vt:lpstr>
      <vt:lpstr>Project 4</vt:lpstr>
      <vt:lpstr>Project 4</vt:lpstr>
      <vt:lpstr>Project 4</vt:lpstr>
      <vt:lpstr>Project 4</vt:lpstr>
      <vt:lpstr>Project 4</vt:lpstr>
      <vt:lpstr>Project 4</vt:lpstr>
      <vt:lpstr>Project 4</vt:lpstr>
      <vt:lpstr>Project 4</vt:lpstr>
      <vt:lpstr>Project 4</vt:lpstr>
      <vt:lpstr>Project 4</vt:lpstr>
      <vt:lpstr>Project 4</vt:lpstr>
      <vt:lpstr>Project 4</vt:lpstr>
      <vt:lpstr>Project 4</vt:lpstr>
      <vt:lpstr>Project 4</vt:lpstr>
      <vt:lpstr>Project 4</vt:lpstr>
      <vt:lpstr>Project 4</vt:lpstr>
      <vt:lpstr>Project 4</vt:lpstr>
      <vt:lpstr>Project 4</vt:lpstr>
      <vt:lpstr>Project 4</vt:lpstr>
      <vt:lpstr>Project 4</vt:lpstr>
      <vt:lpstr>Project 4</vt:lpstr>
      <vt:lpstr>Project 4</vt:lpstr>
      <vt:lpstr>Project 4</vt:lpstr>
      <vt:lpstr>Project 4</vt:lpstr>
      <vt:lpstr>Project 4</vt:lpstr>
    </vt:vector>
  </TitlesOfParts>
  <Company>Summa College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Voorbereiden BPV Studiejaar 2</dc:title>
  <dc:creator>Buenen, Stef</dc:creator>
  <cp:lastModifiedBy>Duren, Joan van</cp:lastModifiedBy>
  <cp:revision>377</cp:revision>
  <cp:lastPrinted>2022-03-29T19:32:48Z</cp:lastPrinted>
  <dcterms:created xsi:type="dcterms:W3CDTF">2022-03-27T13:16:15Z</dcterms:created>
  <dcterms:modified xsi:type="dcterms:W3CDTF">2024-07-03T09:00:42Z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Title">
    <vt:lpwstr>Vul hier de titel in</vt:lpwstr>
  </property>
  <property fmtid="{D5CDD505-2E9C-101B-9397-08002B2CF9AE}" pid="3" name="prDocument_language">
    <vt:lpwstr>Nederlands</vt:lpwstr>
  </property>
  <property fmtid="{D5CDD505-2E9C-101B-9397-08002B2CF9AE}" pid="4" name="prDate">
    <vt:lpwstr>13-1-2021</vt:lpwstr>
  </property>
  <property fmtid="{D5CDD505-2E9C-101B-9397-08002B2CF9AE}" pid="5" name="prPrint_date">
    <vt:lpwstr>No</vt:lpwstr>
  </property>
  <property fmtid="{D5CDD505-2E9C-101B-9397-08002B2CF9AE}" pid="6" name="prPrint_page">
    <vt:lpwstr>No</vt:lpwstr>
  </property>
  <property fmtid="{D5CDD505-2E9C-101B-9397-08002B2CF9AE}" pid="7" name="prCover_page_picture_16x9">
    <vt:lpwstr>C:\Users\dehn\Downloads\Powerpoint Template.png</vt:lpwstr>
  </property>
  <property fmtid="{D5CDD505-2E9C-101B-9397-08002B2CF9AE}" pid="8" name="prShow_as">
    <vt:lpwstr/>
  </property>
  <property fmtid="{D5CDD505-2E9C-101B-9397-08002B2CF9AE}" pid="9" name="prSchool">
    <vt:lpwstr>Summa College</vt:lpwstr>
  </property>
  <property fmtid="{D5CDD505-2E9C-101B-9397-08002B2CF9AE}" pid="10" name="prAuthor">
    <vt:lpwstr>Geen</vt:lpwstr>
  </property>
  <property fmtid="{D5CDD505-2E9C-101B-9397-08002B2CF9AE}" pid="11" name="clientname">
    <vt:lpwstr>ROC Summa College</vt:lpwstr>
  </property>
  <property fmtid="{D5CDD505-2E9C-101B-9397-08002B2CF9AE}" pid="12" name="doctype">
    <vt:lpwstr>Regular16x9</vt:lpwstr>
  </property>
  <property fmtid="{D5CDD505-2E9C-101B-9397-08002B2CF9AE}" pid="13" name="cldocument">
    <vt:lpwstr>1043</vt:lpwstr>
  </property>
  <property fmtid="{D5CDD505-2E9C-101B-9397-08002B2CF9AE}" pid="14" name="delshapeSLIDEMASTER;title_logo">
    <vt:lpwstr>SLIDEMASTER;5;1;layout;1</vt:lpwstr>
  </property>
  <property fmtid="{D5CDD505-2E9C-101B-9397-08002B2CF9AE}" pid="15" name="sld1">
    <vt:lpwstr>256</vt:lpwstr>
  </property>
  <property fmtid="{D5CDD505-2E9C-101B-9397-08002B2CF9AE}" pid="16" name="delshapeSLIDEMASTER;logo">
    <vt:lpwstr>SLIDEMASTER;7;1</vt:lpwstr>
  </property>
  <property fmtid="{D5CDD505-2E9C-101B-9397-08002B2CF9AE}" pid="17" name="delshapeSLIDEMASTER;Picture_first">
    <vt:lpwstr>SLIDEMASTER;7;1;layout;1</vt:lpwstr>
  </property>
  <property fmtid="{D5CDD505-2E9C-101B-9397-08002B2CF9AE}" pid="18" name="ContentTypeId">
    <vt:lpwstr>0x01010040FE3898A9F40B4AA1E64DE3594590C4</vt:lpwstr>
  </property>
  <property fmtid="{D5CDD505-2E9C-101B-9397-08002B2CF9AE}" pid="19" name="MediaServiceImageTags">
    <vt:lpwstr/>
  </property>
</Properties>
</file>