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76" r:id="rId3"/>
    <p:sldId id="268" r:id="rId4"/>
    <p:sldId id="274" r:id="rId5"/>
    <p:sldId id="275" r:id="rId6"/>
    <p:sldId id="279" r:id="rId7"/>
    <p:sldId id="277" r:id="rId8"/>
    <p:sldId id="278" r:id="rId9"/>
    <p:sldId id="280" r:id="rId10"/>
    <p:sldId id="281" r:id="rId11"/>
    <p:sldId id="256" r:id="rId12"/>
    <p:sldId id="259" r:id="rId13"/>
    <p:sldId id="260" r:id="rId14"/>
    <p:sldId id="261" r:id="rId15"/>
    <p:sldId id="264" r:id="rId16"/>
    <p:sldId id="271" r:id="rId17"/>
    <p:sldId id="270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14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0" y="0"/>
            <a:ext cx="577510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XLR8 </a:t>
            </a:r>
          </a:p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Electrical Session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752600" y="150461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smtClean="0"/>
              <a:t>Learn to make the brain of your bot</a:t>
            </a:r>
            <a:endParaRPr lang="en-IN" dirty="0"/>
          </a:p>
        </p:txBody>
      </p:sp>
      <p:pic>
        <p:nvPicPr>
          <p:cNvPr id="1026" name="Picture 2" descr="C:\Users\ankit\Desktop\L293xl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9144000" cy="390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5638800" y="5791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By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-Robotics club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21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8229600" cy="1162050"/>
          </a:xfrm>
        </p:spPr>
        <p:txBody>
          <a:bodyPr/>
          <a:lstStyle/>
          <a:p>
            <a:pPr algn="ctr"/>
            <a:r>
              <a:rPr lang="en-US" dirty="0" smtClean="0"/>
              <a:t>Interference due to Same Frequency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Solution </a:t>
            </a:r>
            <a:r>
              <a:rPr lang="en-US" sz="2000" b="1" dirty="0"/>
              <a:t>is simple: Change your address bits (both in Encoder and Decoder)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Two Encoder and Decoders talk to each other only if they have same address bit </a:t>
            </a:r>
            <a:r>
              <a:rPr lang="en-US" sz="2000" b="1" dirty="0" smtClean="0"/>
              <a:t>combination.</a:t>
            </a:r>
            <a:endParaRPr lang="en-US" sz="20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Your </a:t>
            </a:r>
            <a:r>
              <a:rPr lang="en-US" sz="2000" b="1" dirty="0"/>
              <a:t>address bit </a:t>
            </a:r>
            <a:r>
              <a:rPr lang="en-US" sz="2000" b="1" smtClean="0"/>
              <a:t>scombination</a:t>
            </a:r>
            <a:r>
              <a:rPr lang="en-US" sz="2000" b="1" dirty="0" smtClean="0"/>
              <a:t> </a:t>
            </a:r>
            <a:r>
              <a:rPr lang="en-US" sz="2000" b="1" dirty="0"/>
              <a:t>is like your password!!!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800" b="1" dirty="0"/>
          </a:p>
          <a:p>
            <a:endParaRPr lang="en-IN" sz="1600" b="1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2046997"/>
            <a:ext cx="5111750" cy="3830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7895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162800" cy="914400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7805 IC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17631"/>
            <a:ext cx="4038600" cy="5340369"/>
          </a:xfrm>
        </p:spPr>
        <p:txBody>
          <a:bodyPr>
            <a:normAutofit/>
          </a:bodyPr>
          <a:lstStyle/>
          <a:p>
            <a:r>
              <a:rPr lang="en-IN" sz="2000" dirty="0" smtClean="0"/>
              <a:t>Three terminal positive voltage regulator.</a:t>
            </a:r>
          </a:p>
          <a:p>
            <a:r>
              <a:rPr lang="en-IN" sz="2000" dirty="0" smtClean="0"/>
              <a:t>It is used to convert 12V  supplied by the battery to 5V.</a:t>
            </a:r>
          </a:p>
          <a:p>
            <a:r>
              <a:rPr lang="en-IN" sz="2000" b="1" dirty="0" smtClean="0"/>
              <a:t>Don’t forget to attach heat sink </a:t>
            </a:r>
            <a:r>
              <a:rPr lang="en-IN" sz="2000" dirty="0" smtClean="0"/>
              <a:t>as remaining voltage is wasted as heat. </a:t>
            </a:r>
          </a:p>
          <a:p>
            <a:r>
              <a:rPr lang="en-US" sz="2000" dirty="0" smtClean="0"/>
              <a:t>Very important component in a circuit as all RF circuits (to be introduced after few slides) and sensors work on 5 Volts.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835" y="224909"/>
            <a:ext cx="364807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2600"/>
            <a:ext cx="9091893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444219" y="2253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57180" y="22491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11957" y="2253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4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124200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>As we would see later our car would receives a signal of only of 5 volts or less than 5volts.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But our motor needs around &gt; 9V to run and about 12 V to run efficiently.</a:t>
            </a:r>
            <a:br>
              <a:rPr lang="en-US" sz="3100" dirty="0" smtClean="0"/>
            </a:br>
            <a:r>
              <a:rPr lang="en-US" sz="3100" dirty="0" smtClean="0"/>
              <a:t>So how do we run motors of 12 Volts???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429684" cy="1752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We need a circuit that acts as a switch    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i.e.  when it gets 5volt signal it switches 12 volts to the motors.  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77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L293D – Motor Driver IC</a:t>
            </a:r>
            <a:endParaRPr lang="en-IN" dirty="0"/>
          </a:p>
        </p:txBody>
      </p:sp>
      <p:pic>
        <p:nvPicPr>
          <p:cNvPr id="3074" name="Picture 2" descr="http://obliblog.files.wordpress.com/2012/05/l293d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1905000"/>
            <a:ext cx="4295775" cy="417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upload.wikimedia.org/wikipedia/commons/e/ec/L293D_Motor_Driv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2057400"/>
            <a:ext cx="5562600" cy="370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59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</a:t>
            </a:r>
            <a:endParaRPr lang="en-IN" dirty="0"/>
          </a:p>
        </p:txBody>
      </p:sp>
      <p:pic>
        <p:nvPicPr>
          <p:cNvPr id="1026" name="Picture 2" descr="C:\Users\Himani Singhal\Downloads\L293D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468544" cy="6858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6248400" y="5620434"/>
            <a:ext cx="358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H-bridge is implemented </a:t>
            </a:r>
            <a:r>
              <a:rPr lang="en-US" sz="2400" b="1" dirty="0" smtClean="0">
                <a:solidFill>
                  <a:srgbClr val="92D050"/>
                </a:solidFill>
              </a:rPr>
              <a:t>inside </a:t>
            </a:r>
            <a:r>
              <a:rPr lang="en-US" sz="2400" b="1" dirty="0">
                <a:solidFill>
                  <a:srgbClr val="92D050"/>
                </a:solidFill>
              </a:rPr>
              <a:t>the L293D</a:t>
            </a:r>
          </a:p>
        </p:txBody>
      </p:sp>
    </p:spTree>
    <p:extLst>
      <p:ext uri="{BB962C8B-B14F-4D97-AF65-F5344CB8AC3E}">
        <p14:creationId xmlns:p14="http://schemas.microsoft.com/office/powerpoint/2010/main" val="308922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When a button is pressed the information is encoded and converted into a signal.</a:t>
            </a:r>
          </a:p>
          <a:p>
            <a:r>
              <a:rPr lang="en-US" dirty="0" smtClean="0"/>
              <a:t>The transmitter sends a signal in the range 5 volts.</a:t>
            </a:r>
            <a:endParaRPr lang="en-IN" dirty="0" smtClean="0"/>
          </a:p>
          <a:p>
            <a:r>
              <a:rPr lang="en-US" dirty="0" smtClean="0"/>
              <a:t>At the Receiver the voltage signal gets decoded again , and the information is received.</a:t>
            </a:r>
          </a:p>
          <a:p>
            <a:r>
              <a:rPr lang="en-US" dirty="0" smtClean="0"/>
              <a:t>The output from the receiver is also of 5V finally.</a:t>
            </a:r>
          </a:p>
        </p:txBody>
      </p:sp>
    </p:spTree>
    <p:extLst>
      <p:ext uri="{BB962C8B-B14F-4D97-AF65-F5344CB8AC3E}">
        <p14:creationId xmlns:p14="http://schemas.microsoft.com/office/powerpoint/2010/main" val="37133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00200" y="54864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We have our answers now </a:t>
            </a:r>
            <a:r>
              <a:rPr lang="en-US" dirty="0" smtClean="0">
                <a:sym typeface="Wingdings" pitchFamily="2" charset="2"/>
              </a:rPr>
              <a:t>  </a:t>
            </a:r>
            <a:endParaRPr lang="en-US" dirty="0"/>
          </a:p>
        </p:txBody>
      </p:sp>
      <p:pic>
        <p:nvPicPr>
          <p:cNvPr id="4099" name="Picture 3" descr="C:\Users\Lenovo\Downloads\Support Process - Support 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6800" y="152400"/>
            <a:ext cx="13016753" cy="1005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80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438400"/>
            <a:ext cx="76962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</a:rPr>
              <a:t>Any Doubts ???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06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3600"/>
            <a:ext cx="6477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Thanks !!</a:t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And Keep up the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Enthu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!!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5168670"/>
            <a:ext cx="188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Yash</a:t>
            </a:r>
            <a:r>
              <a:rPr lang="en-US" dirty="0" smtClean="0"/>
              <a:t>: 9967164641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78536" y="5690402"/>
            <a:ext cx="221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Rishabh</a:t>
            </a:r>
            <a:r>
              <a:rPr lang="en-US" dirty="0" smtClean="0"/>
              <a:t>: 9892314375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343378" y="5193268"/>
            <a:ext cx="232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Riddhish</a:t>
            </a:r>
            <a:r>
              <a:rPr lang="en-US" dirty="0" smtClean="0"/>
              <a:t>: 9769472731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400800" y="5715000"/>
            <a:ext cx="21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Ankita</a:t>
            </a:r>
            <a:r>
              <a:rPr lang="en-US" dirty="0" smtClean="0"/>
              <a:t>: 9773619340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950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8229600" cy="1143000"/>
          </a:xfrm>
        </p:spPr>
        <p:txBody>
          <a:bodyPr/>
          <a:lstStyle/>
          <a:p>
            <a:r>
              <a:rPr lang="en-US" dirty="0" smtClean="0"/>
              <a:t>How to run the motors??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3200" dirty="0" smtClean="0"/>
              <a:t>      4 motors using just 1 remote !!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96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/>
        </p:nvSpPr>
        <p:spPr>
          <a:xfrm>
            <a:off x="-685800" y="1253331"/>
            <a:ext cx="9829800" cy="3699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6000" b="1" dirty="0" smtClean="0">
              <a:solidFill>
                <a:srgbClr val="002060"/>
              </a:solidFill>
              <a:latin typeface="Bradley Hand ITC" panose="03070402050302030203" pitchFamily="66" charset="0"/>
            </a:endParaRPr>
          </a:p>
          <a:p>
            <a:pPr marL="0" indent="0">
              <a:buNone/>
            </a:pPr>
            <a:r>
              <a:rPr lang="en-IN" sz="6000" b="1" dirty="0" smtClean="0">
                <a:solidFill>
                  <a:srgbClr val="002060"/>
                </a:solidFill>
                <a:latin typeface="Bradley Hand ITC" panose="03070402050302030203" pitchFamily="66" charset="0"/>
              </a:rPr>
              <a:t>     Let’s </a:t>
            </a:r>
            <a:r>
              <a:rPr lang="en-IN" sz="6000" b="1" dirty="0">
                <a:solidFill>
                  <a:srgbClr val="002060"/>
                </a:solidFill>
                <a:latin typeface="Bradley Hand ITC" panose="03070402050302030203" pitchFamily="66" charset="0"/>
              </a:rPr>
              <a:t>start with something </a:t>
            </a:r>
            <a:r>
              <a:rPr lang="en-IN" sz="6000" b="1" dirty="0" smtClean="0">
                <a:solidFill>
                  <a:srgbClr val="002060"/>
                </a:solidFill>
                <a:latin typeface="Bradley Hand ITC" panose="03070402050302030203" pitchFamily="66" charset="0"/>
              </a:rPr>
              <a:t>   </a:t>
            </a:r>
          </a:p>
          <a:p>
            <a:pPr marL="0" indent="0">
              <a:buNone/>
            </a:pPr>
            <a:r>
              <a:rPr lang="en-IN" sz="6000" b="1" dirty="0">
                <a:solidFill>
                  <a:srgbClr val="002060"/>
                </a:solidFill>
                <a:latin typeface="Bradley Hand ITC" panose="03070402050302030203" pitchFamily="66" charset="0"/>
              </a:rPr>
              <a:t> </a:t>
            </a:r>
            <a:r>
              <a:rPr lang="en-IN" sz="6000" b="1" dirty="0" smtClean="0">
                <a:solidFill>
                  <a:srgbClr val="002060"/>
                </a:solidFill>
                <a:latin typeface="Bradley Hand ITC" panose="03070402050302030203" pitchFamily="66" charset="0"/>
              </a:rPr>
              <a:t>        useful </a:t>
            </a:r>
            <a:r>
              <a:rPr lang="en-IN" sz="6000" b="1" dirty="0">
                <a:solidFill>
                  <a:srgbClr val="002060"/>
                </a:solidFill>
                <a:latin typeface="Bradley Hand ITC" panose="03070402050302030203" pitchFamily="66" charset="0"/>
              </a:rPr>
              <a:t>and simple….</a:t>
            </a:r>
            <a:endParaRPr lang="en-IN" sz="4000" b="1" dirty="0">
              <a:solidFill>
                <a:srgbClr val="00206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63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5700666" cy="1085872"/>
          </a:xfrm>
        </p:spPr>
        <p:txBody>
          <a:bodyPr/>
          <a:lstStyle/>
          <a:p>
            <a:r>
              <a:rPr lang="en-US" dirty="0" smtClean="0"/>
              <a:t>H bridge</a:t>
            </a:r>
            <a:endParaRPr lang="en-IN" dirty="0"/>
          </a:p>
        </p:txBody>
      </p:sp>
      <p:pic>
        <p:nvPicPr>
          <p:cNvPr id="2050" name="Picture 2" descr="An H-Bridge in terms of switch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828800"/>
            <a:ext cx="3962400" cy="3297321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457200" y="1600200"/>
            <a:ext cx="4419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An </a:t>
            </a:r>
            <a:r>
              <a:rPr lang="en-US" sz="2400" b="1" dirty="0"/>
              <a:t>H bridge</a:t>
            </a:r>
            <a:r>
              <a:rPr lang="en-US" sz="2400" dirty="0"/>
              <a:t> is an 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electronic circuit</a:t>
            </a:r>
            <a:r>
              <a:rPr lang="en-US" sz="2400" dirty="0"/>
              <a:t> that enables a voltage to be applied across a load in either direction. 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See it for yourself in which direction current goes when S1 and S4 are on and when S2 and S3 are 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Using such a circuit, you can supply current to the motor in two directions!!!!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827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Make your own Remote-</a:t>
            </a:r>
            <a:br>
              <a:rPr lang="en-US" b="1" dirty="0" smtClean="0"/>
            </a:br>
            <a:r>
              <a:rPr lang="en-US" b="1" dirty="0" smtClean="0"/>
              <a:t>DPDT Switches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66018"/>
            <a:ext cx="9067800" cy="33067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2 DPDT switches used for 2 Motor each.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76856"/>
            <a:ext cx="6407897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07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838200"/>
            <a:ext cx="83820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Our Main task is to build a circuit that will enable us to drive the motors through switches wirelessly.</a:t>
            </a:r>
          </a:p>
          <a:p>
            <a:pPr marL="0" indent="0">
              <a:buNone/>
            </a:pPr>
            <a:r>
              <a:rPr lang="en-US" dirty="0" smtClean="0"/>
              <a:t>For this we would need some Electrical Components </a:t>
            </a:r>
          </a:p>
          <a:p>
            <a:pPr marL="0" indent="0"/>
            <a:r>
              <a:rPr lang="en-US" b="1" dirty="0" smtClean="0"/>
              <a:t>RF Circuit</a:t>
            </a:r>
            <a:r>
              <a:rPr lang="en-US" dirty="0" smtClean="0"/>
              <a:t>: A Circuit to enable the wireless communication between our Remote and the car </a:t>
            </a:r>
          </a:p>
          <a:p>
            <a:pPr marL="0" indent="0"/>
            <a:r>
              <a:rPr lang="en-US" b="1" dirty="0" smtClean="0"/>
              <a:t>L293D IC</a:t>
            </a:r>
            <a:r>
              <a:rPr lang="en-US" dirty="0" smtClean="0"/>
              <a:t>: Something to drive the motor as per command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 we would see the above components would work only in some specific voltage range, we would need to build a circuit to convert the DC voltage from a battery to the voltage in specific range </a:t>
            </a:r>
          </a:p>
        </p:txBody>
      </p:sp>
    </p:spTree>
    <p:extLst>
      <p:ext uri="{BB962C8B-B14F-4D97-AF65-F5344CB8AC3E}">
        <p14:creationId xmlns:p14="http://schemas.microsoft.com/office/powerpoint/2010/main" val="260276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Radio Frequency Circuit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b="1" dirty="0" smtClean="0">
                <a:solidFill>
                  <a:srgbClr val="92D050"/>
                </a:solidFill>
              </a:rPr>
              <a:t>RF Circuit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in remote controlled robots and implements wireless communication.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1026" name="Picture 2" descr="http://file1.hpage.com/001757/12/bilder/encoder_and_deco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600"/>
            <a:ext cx="7620000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76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botskool.com/images/elec/brfr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524000"/>
            <a:ext cx="5455866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7924800" cy="1162050"/>
          </a:xfrm>
        </p:spPr>
        <p:txBody>
          <a:bodyPr/>
          <a:lstStyle/>
          <a:p>
            <a:pPr algn="ctr"/>
            <a:r>
              <a:rPr lang="en-US" dirty="0" smtClean="0"/>
              <a:t>How it works???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685800" y="1371600"/>
            <a:ext cx="2743200" cy="4572000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b="1" dirty="0" smtClean="0"/>
              <a:t>Your input is 4 lows/highs in terms of voltage.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1" dirty="0" smtClean="0"/>
              <a:t>Input is encoded sent to the transmitter.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1" dirty="0" smtClean="0"/>
              <a:t>Signal is received by the receiver and decoded.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1" dirty="0" smtClean="0"/>
              <a:t>This input is then sent to Motor driver (here L293D)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1" dirty="0" smtClean="0"/>
              <a:t>More about L293d to come in few minutes!!!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1" dirty="0" smtClean="0"/>
              <a:t>L293D drives the motor according to the input.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44590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7086600" cy="1162050"/>
          </a:xfrm>
        </p:spPr>
        <p:txBody>
          <a:bodyPr/>
          <a:lstStyle/>
          <a:p>
            <a:pPr algn="ctr"/>
            <a:r>
              <a:rPr lang="en-US" dirty="0" smtClean="0"/>
              <a:t>How to implement it??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8153400" cy="4572000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Connect the input from DPDT switches to channels in the encoder circuit.</a:t>
            </a: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Connect the output pins in decoder circuit to corresponding pins of L293D.</a:t>
            </a:r>
          </a:p>
          <a:p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4232098"/>
            <a:ext cx="18288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Input (from DPDT switches)</a:t>
            </a:r>
            <a:endParaRPr lang="en-IN" dirty="0"/>
          </a:p>
        </p:txBody>
      </p:sp>
      <p:sp>
        <p:nvSpPr>
          <p:cNvPr id="9" name="Right Arrow 8"/>
          <p:cNvSpPr/>
          <p:nvPr/>
        </p:nvSpPr>
        <p:spPr>
          <a:xfrm>
            <a:off x="3166872" y="4393680"/>
            <a:ext cx="1283208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4614672" y="4370597"/>
            <a:ext cx="17861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Transceiver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783836" y="5345668"/>
            <a:ext cx="1447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Receiver</a:t>
            </a:r>
            <a:endParaRPr lang="en-IN" dirty="0"/>
          </a:p>
        </p:txBody>
      </p:sp>
      <p:sp>
        <p:nvSpPr>
          <p:cNvPr id="10" name="Down Arrow 9"/>
          <p:cNvSpPr/>
          <p:nvPr/>
        </p:nvSpPr>
        <p:spPr>
          <a:xfrm>
            <a:off x="5404104" y="4739929"/>
            <a:ext cx="173736" cy="46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1828800" y="5345668"/>
            <a:ext cx="1447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L293D</a:t>
            </a:r>
            <a:endParaRPr lang="en-IN" dirty="0"/>
          </a:p>
        </p:txBody>
      </p:sp>
      <p:sp>
        <p:nvSpPr>
          <p:cNvPr id="17" name="Right Arrow 16"/>
          <p:cNvSpPr/>
          <p:nvPr/>
        </p:nvSpPr>
        <p:spPr>
          <a:xfrm rot="10800000">
            <a:off x="3409188" y="5387000"/>
            <a:ext cx="1283208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220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452</TotalTime>
  <Words>477</Words>
  <Application>Microsoft Office PowerPoint</Application>
  <PresentationFormat>On-screen Show (4:3)</PresentationFormat>
  <Paragraphs>74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PowerPoint Presentation</vt:lpstr>
      <vt:lpstr>How to run the motors??</vt:lpstr>
      <vt:lpstr>PowerPoint Presentation</vt:lpstr>
      <vt:lpstr>H bridge</vt:lpstr>
      <vt:lpstr>Make your own Remote- DPDT Switches</vt:lpstr>
      <vt:lpstr>PowerPoint Presentation</vt:lpstr>
      <vt:lpstr>Radio Frequency Circuit (RF Circuit)</vt:lpstr>
      <vt:lpstr>How it works???</vt:lpstr>
      <vt:lpstr>How to implement it??</vt:lpstr>
      <vt:lpstr>Interference due to Same Frequency</vt:lpstr>
      <vt:lpstr>7805 IC</vt:lpstr>
      <vt:lpstr>  As we would see later our car would receives a signal of only of 5 volts or less than 5volts.  But our motor needs around &gt; 9V to run and about 12 V to run efficiently. So how do we run motors of 12 Volts??? </vt:lpstr>
      <vt:lpstr>L293D – Motor Driver IC</vt:lpstr>
      <vt:lpstr>B</vt:lpstr>
      <vt:lpstr>PowerPoint Presentation</vt:lpstr>
      <vt:lpstr>PowerPoint Presentation</vt:lpstr>
      <vt:lpstr>Any Doubts ???</vt:lpstr>
      <vt:lpstr>Thanks !! And Keep up the Enthu!!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</dc:creator>
  <cp:lastModifiedBy>Lenovo</cp:lastModifiedBy>
  <cp:revision>43</cp:revision>
  <dcterms:created xsi:type="dcterms:W3CDTF">2006-08-16T00:00:00Z</dcterms:created>
  <dcterms:modified xsi:type="dcterms:W3CDTF">2014-08-11T20:28:01Z</dcterms:modified>
</cp:coreProperties>
</file>