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4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107" d="100"/>
          <a:sy n="107" d="100"/>
        </p:scale>
        <p:origin x="80" y="13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[NAME: Ananya T Y 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5265410" cy="1174561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-</a:t>
            </a:r>
            <a:r>
              <a:rPr lang="en-IN" dirty="0"/>
              <a:t>AIRBNB HOTEL BOOKING ANALYSIS</a:t>
            </a:r>
            <a:br>
              <a:rPr lang="en-IN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B315D-C3AF-0E58-D8FF-5BB8A72A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DD769-3E54-5E6A-7C0C-8D6CA5E9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A33A92-CAAD-4D0D-60E9-D2DB5390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91F4AA-0640-A76E-43A6-ADF52F734EC6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5E4B077-1EE8-A753-9B22-E0B0617A713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AEEF49F-248D-C0C8-F293-278901370EC0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6FDDE77-9E91-40F8-3E65-A8F54636D8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80ADB-1ABA-FF1E-904F-A8972060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2"/>
            <a:ext cx="5855472" cy="47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EDDC9-E732-13E0-AC7B-2FBBEB28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18480-DDC0-B0B9-15FF-7ACB330A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44AD4A-99CD-A503-D2A1-5CAA6941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817F1C8-04C6-8FD7-7BD1-A9BCB02043C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A78684F6-6D14-34F6-C501-5E2AD895016B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3E25609-90F0-2B77-B518-493FBDA3A76D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2843B40-0301-96BF-0D16-46C8ACB7F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0B13E-49DC-F168-EA0E-0DAB19B9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8" y="1177284"/>
            <a:ext cx="5145948" cy="4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643A996-E785-4829-5594-912CC33D435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38292" y="2089991"/>
            <a:ext cx="6944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hospitality industry is shifting with online platforms like Airbnb.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connects hosts and guests via a commission-based model, without owning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analyzes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Airbnb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extract insights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Listing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provide value for travelers, hosts, Airbnb, and researcher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98" y="1493981"/>
            <a:ext cx="6457093" cy="4372268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Dataset Overview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Source: Airbnb dataset (Excel file)</a:t>
            </a:r>
            <a:br>
              <a:rPr lang="en-US" sz="2200" b="0" dirty="0"/>
            </a:br>
            <a:r>
              <a:rPr lang="en-US" sz="2200" b="0" dirty="0"/>
              <a:t>Key features: Room Type, </a:t>
            </a:r>
            <a:r>
              <a:rPr lang="en-US" sz="2200" b="0" dirty="0" err="1"/>
              <a:t>Neighbourhood</a:t>
            </a:r>
            <a:r>
              <a:rPr lang="en-US" sz="2200" b="0" dirty="0"/>
              <a:t> Group, Price, Reviews, Hosts</a:t>
            </a:r>
            <a:br>
              <a:rPr lang="en-US" sz="2200" b="0" dirty="0"/>
            </a:br>
            <a:r>
              <a:rPr lang="en-US" sz="2200" b="0" dirty="0"/>
              <a:t>Records: ~</a:t>
            </a:r>
            <a:r>
              <a:rPr lang="en-US" sz="2200" b="0" i="1" dirty="0"/>
              <a:t>number of rows after cleaning</a:t>
            </a:r>
            <a:br>
              <a:rPr lang="en-US" sz="2200" b="0" i="1" dirty="0"/>
            </a:br>
            <a:br>
              <a:rPr lang="en-US" sz="2200" dirty="0"/>
            </a:br>
            <a:r>
              <a:rPr lang="en-US" sz="2200" dirty="0"/>
              <a:t>Data Cleaning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Normalized column names</a:t>
            </a:r>
            <a:br>
              <a:rPr lang="en-US" sz="2200" b="0" dirty="0"/>
            </a:br>
            <a:r>
              <a:rPr lang="en-US" sz="2200" b="0" dirty="0"/>
              <a:t>Converted price &amp; service fee to numeric</a:t>
            </a:r>
            <a:br>
              <a:rPr lang="en-US" sz="2200" b="0" dirty="0"/>
            </a:br>
            <a:r>
              <a:rPr lang="en-US" sz="2200" b="0" dirty="0"/>
              <a:t>Filled missing values (e.g., reviews = 0, unknown names)</a:t>
            </a:r>
            <a:br>
              <a:rPr lang="en-US" sz="2200" b="0" dirty="0"/>
            </a:br>
            <a:r>
              <a:rPr lang="en-US" sz="2200" b="0" dirty="0"/>
              <a:t>Removed duplicates</a:t>
            </a:r>
            <a:br>
              <a:rPr lang="en-US" b="0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7EC5F59-801F-1FF0-620E-67E257D6247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20131" y="2589231"/>
            <a:ext cx="87743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find best property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optimize pricing &amp;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monitor market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Researchers/Analysts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study housing &amp; tourism patterns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F6D89E-BB13-C4D0-5B6A-75C26CB200A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90526" y="1939106"/>
            <a:ext cx="85063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Pandas, NumPy, 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insights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951411" y="5426307"/>
            <a:ext cx="4439986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r>
              <a:rPr lang="en-GB" sz="2000" b="0" u="sng" dirty="0">
                <a:solidFill>
                  <a:srgbClr val="0070C0"/>
                </a:solidFill>
              </a:rPr>
              <a:t>: https://colab.research.google.com/drive/1ZyxK4RzrdWuQ_7a39dsRJ1k7d53MWKAu#scrollTo=ce_jl3u4NNU4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A8FD3-DAFF-BC7F-4BF9-02EF24791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69" y="1338946"/>
            <a:ext cx="8062295" cy="35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BF61-72EF-A786-C6A6-BA0BE23B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3EA826-ED3E-BF5F-0FDB-00E951F3C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E1C7C2-9C42-B15C-6DA3-C9C9CD06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FB4FFC4-1F3F-0C0F-BB6A-E3E4D3FDAC1A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47CB652F-7E64-B62D-26A2-DEA662142518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7CB858B-02A3-CB7A-A8F2-D2EE4E15D3F4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AEF3BC8-DBAF-E57A-4FFC-A32069FAC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24C3D-33E9-3D74-9F52-052A542F0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7889"/>
            <a:ext cx="5168944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6426C-B089-68EE-AE64-259515222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302FB-9656-2D23-18EE-E1C44731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C594BB-D0AC-D323-9A7A-D84727F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CE9034A-348B-C6E0-5D70-79CB444D271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F0E54B00-9610-F4DA-0859-6128C17F7480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B1CB7E-41AC-9C6D-1529-8B95B0F634E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8B6B989-18A4-AA3B-80E4-A9FA4B2264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BEED5-19F9-9FC1-6B4A-D4CBB3AC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72" y="1201586"/>
            <a:ext cx="6551005" cy="48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2CA3-A8E0-4338-EC0C-32DECEC9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76769-C2E8-2583-8D4D-158E1BB70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C75586-E187-3648-4C0F-4EA7BE8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36796A6-50B0-E25D-6106-963C74497B81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9E2E44E-4DF8-B4D8-E467-6EABAE69370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06F42B1-BD12-D704-E8FB-2B8781AE951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A4A3DEB-075E-5C4C-45C4-CF793E2BBF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0BAEB-E4F3-9DC8-B439-8101F7613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01586"/>
            <a:ext cx="5132202" cy="50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246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-AIRBNB HOTEL BOOKING ANALYSIS </vt:lpstr>
      <vt:lpstr>PROBLEM  STATEMENT</vt:lpstr>
      <vt:lpstr>Dataset Overview  Source: Airbnb dataset (Excel file) Key features: Room Type, Neighbourhood Group, Price, Reviews, Hosts Records: ~number of rows after cleaning  Data Cleaning  Normalized column names Converted price &amp; service fee to numeric Filled missing values (e.g., reviews = 0, unknown names) Removed duplicates 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ananya t y</cp:lastModifiedBy>
  <cp:revision>74</cp:revision>
  <dcterms:created xsi:type="dcterms:W3CDTF">2021-07-11T13:13:15Z</dcterms:created>
  <dcterms:modified xsi:type="dcterms:W3CDTF">2025-09-27T14:31:13Z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