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230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31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929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705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948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31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112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461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070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694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946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60415-077B-4670-818F-38F8BE7EF11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04E5B-77FE-4B7A-8B0A-A0AC144E07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1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947" y="1782045"/>
            <a:ext cx="4572638" cy="3429479"/>
          </a:xfrm>
          <a:prstGeom prst="rect">
            <a:avLst/>
          </a:prstGeom>
        </p:spPr>
      </p:pic>
      <p:pic>
        <p:nvPicPr>
          <p:cNvPr id="1026" name="Picture 2" descr="http://www.clker.com/cliparts/R/r/N/o/M/V/day-sky-h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36" y="1782523"/>
            <a:ext cx="5715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6" y="4382733"/>
            <a:ext cx="5715000" cy="828791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36" y="4678050"/>
            <a:ext cx="571500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54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12</cp:revision>
  <dcterms:created xsi:type="dcterms:W3CDTF">2015-08-22T21:17:20Z</dcterms:created>
  <dcterms:modified xsi:type="dcterms:W3CDTF">2015-08-23T00:24:52Z</dcterms:modified>
</cp:coreProperties>
</file>