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99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403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37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25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460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24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0887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752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88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923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824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36AF4-C40A-4F49-A397-DA9AC2CE7A8F}" type="datetimeFigureOut">
              <a:rPr lang="es-MX" smtClean="0"/>
              <a:t>22/08/2015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4A3BA-32D6-4358-B8A7-6E44DEB6B31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9788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o 27"/>
          <p:cNvGrpSpPr/>
          <p:nvPr/>
        </p:nvGrpSpPr>
        <p:grpSpPr>
          <a:xfrm>
            <a:off x="322582" y="316679"/>
            <a:ext cx="6830425" cy="1366086"/>
            <a:chOff x="155157" y="2403056"/>
            <a:chExt cx="6830425" cy="1366086"/>
          </a:xfrm>
        </p:grpSpPr>
        <p:grpSp>
          <p:nvGrpSpPr>
            <p:cNvPr id="27" name="Grupo 26"/>
            <p:cNvGrpSpPr/>
            <p:nvPr/>
          </p:nvGrpSpPr>
          <p:grpSpPr>
            <a:xfrm>
              <a:off x="155157" y="2403057"/>
              <a:ext cx="1366085" cy="1366085"/>
              <a:chOff x="155157" y="2403057"/>
              <a:chExt cx="1366085" cy="1366085"/>
            </a:xfrm>
          </p:grpSpPr>
          <p:pic>
            <p:nvPicPr>
              <p:cNvPr id="5" name="Imagen 4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157" y="2403057"/>
                <a:ext cx="1366085" cy="1366085"/>
              </a:xfrm>
              <a:prstGeom prst="rect">
                <a:avLst/>
              </a:prstGeom>
            </p:spPr>
          </p:pic>
          <p:pic>
            <p:nvPicPr>
              <p:cNvPr id="13" name="Picture 2" descr="http://www.clker.com/cliparts/f/I/5/G/3/r/smile-tongue-out-hi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317" y="3234596"/>
                <a:ext cx="391989" cy="280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5" name="Grupo 24"/>
            <p:cNvGrpSpPr/>
            <p:nvPr/>
          </p:nvGrpSpPr>
          <p:grpSpPr>
            <a:xfrm>
              <a:off x="2887327" y="2403057"/>
              <a:ext cx="1366085" cy="1366085"/>
              <a:chOff x="2887327" y="2403057"/>
              <a:chExt cx="1366085" cy="1366085"/>
            </a:xfrm>
          </p:grpSpPr>
          <p:pic>
            <p:nvPicPr>
              <p:cNvPr id="9" name="Imagen 8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87327" y="2403057"/>
                <a:ext cx="1366085" cy="1366085"/>
              </a:xfrm>
              <a:prstGeom prst="rect">
                <a:avLst/>
              </a:prstGeom>
            </p:spPr>
          </p:pic>
          <p:pic>
            <p:nvPicPr>
              <p:cNvPr id="14" name="Imagen 13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7649" y="3173827"/>
                <a:ext cx="625439" cy="317252"/>
              </a:xfrm>
              <a:prstGeom prst="rect">
                <a:avLst/>
              </a:prstGeom>
            </p:spPr>
          </p:pic>
        </p:grpSp>
        <p:grpSp>
          <p:nvGrpSpPr>
            <p:cNvPr id="24" name="Grupo 23"/>
            <p:cNvGrpSpPr/>
            <p:nvPr/>
          </p:nvGrpSpPr>
          <p:grpSpPr>
            <a:xfrm>
              <a:off x="4253412" y="2403057"/>
              <a:ext cx="1366085" cy="1366085"/>
              <a:chOff x="4253412" y="2403057"/>
              <a:chExt cx="1366085" cy="1366085"/>
            </a:xfrm>
          </p:grpSpPr>
          <p:pic>
            <p:nvPicPr>
              <p:cNvPr id="8" name="Imagen 7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53412" y="2403057"/>
                <a:ext cx="1366085" cy="1366085"/>
              </a:xfrm>
              <a:prstGeom prst="rect">
                <a:avLst/>
              </a:prstGeom>
            </p:spPr>
          </p:pic>
          <p:pic>
            <p:nvPicPr>
              <p:cNvPr id="15" name="Imagen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07603" y="3195377"/>
                <a:ext cx="141570" cy="269867"/>
              </a:xfrm>
              <a:prstGeom prst="rect">
                <a:avLst/>
              </a:prstGeom>
            </p:spPr>
          </p:pic>
        </p:grpSp>
        <p:grpSp>
          <p:nvGrpSpPr>
            <p:cNvPr id="26" name="Grupo 25"/>
            <p:cNvGrpSpPr/>
            <p:nvPr/>
          </p:nvGrpSpPr>
          <p:grpSpPr>
            <a:xfrm>
              <a:off x="1521242" y="2403057"/>
              <a:ext cx="1366085" cy="1366085"/>
              <a:chOff x="1521242" y="2403057"/>
              <a:chExt cx="1366085" cy="1366085"/>
            </a:xfrm>
          </p:grpSpPr>
          <p:pic>
            <p:nvPicPr>
              <p:cNvPr id="6" name="Imagen 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21242" y="2403057"/>
                <a:ext cx="1366085" cy="1366085"/>
              </a:xfrm>
              <a:prstGeom prst="rect">
                <a:avLst/>
              </a:prstGeom>
            </p:spPr>
          </p:pic>
          <p:pic>
            <p:nvPicPr>
              <p:cNvPr id="21" name="Imagen 2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027" y="3265179"/>
                <a:ext cx="571580" cy="219106"/>
              </a:xfrm>
              <a:prstGeom prst="rect">
                <a:avLst/>
              </a:prstGeom>
            </p:spPr>
          </p:pic>
        </p:grpSp>
        <p:grpSp>
          <p:nvGrpSpPr>
            <p:cNvPr id="23" name="Grupo 22"/>
            <p:cNvGrpSpPr/>
            <p:nvPr/>
          </p:nvGrpSpPr>
          <p:grpSpPr>
            <a:xfrm>
              <a:off x="5619497" y="2403056"/>
              <a:ext cx="1366085" cy="1366085"/>
              <a:chOff x="5619497" y="2403056"/>
              <a:chExt cx="1366085" cy="1366085"/>
            </a:xfrm>
          </p:grpSpPr>
          <p:pic>
            <p:nvPicPr>
              <p:cNvPr id="7" name="Imagen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19497" y="2403056"/>
                <a:ext cx="1366085" cy="1366085"/>
              </a:xfrm>
              <a:prstGeom prst="rect">
                <a:avLst/>
              </a:prstGeom>
            </p:spPr>
          </p:pic>
          <p:pic>
            <p:nvPicPr>
              <p:cNvPr id="22" name="Imagen 21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89821" y="3128120"/>
                <a:ext cx="717849" cy="335283"/>
              </a:xfrm>
              <a:prstGeom prst="rect">
                <a:avLst/>
              </a:prstGeom>
            </p:spPr>
          </p:pic>
        </p:grpSp>
      </p:grpSp>
      <p:grpSp>
        <p:nvGrpSpPr>
          <p:cNvPr id="4" name="Grupo 3"/>
          <p:cNvGrpSpPr/>
          <p:nvPr/>
        </p:nvGrpSpPr>
        <p:grpSpPr>
          <a:xfrm>
            <a:off x="423936" y="2655742"/>
            <a:ext cx="5347513" cy="1335600"/>
            <a:chOff x="423936" y="2655742"/>
            <a:chExt cx="5347513" cy="1335600"/>
          </a:xfrm>
        </p:grpSpPr>
        <p:pic>
          <p:nvPicPr>
            <p:cNvPr id="2" name="Imagen 1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3936" y="2655972"/>
              <a:ext cx="1335600" cy="1335140"/>
            </a:xfrm>
            <a:prstGeom prst="rect">
              <a:avLst/>
            </a:prstGeom>
          </p:spPr>
        </p:pic>
        <p:pic>
          <p:nvPicPr>
            <p:cNvPr id="30" name="Imagen 29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3095136" y="2655972"/>
              <a:ext cx="1335600" cy="1335140"/>
            </a:xfrm>
            <a:prstGeom prst="rect">
              <a:avLst/>
            </a:prstGeom>
          </p:spPr>
        </p:pic>
        <p:pic>
          <p:nvPicPr>
            <p:cNvPr id="31" name="Imagen 30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436079" y="2655972"/>
              <a:ext cx="1335600" cy="1335140"/>
            </a:xfrm>
            <a:prstGeom prst="rect">
              <a:avLst/>
            </a:prstGeom>
          </p:spPr>
        </p:pic>
        <p:pic>
          <p:nvPicPr>
            <p:cNvPr id="32" name="Imagen 31"/>
            <p:cNvPicPr>
              <a:picLocks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759536" y="2655972"/>
              <a:ext cx="1335600" cy="1335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15012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Said Anaya Mancilla</dc:creator>
  <cp:lastModifiedBy>Diego Said Anaya Mancilla</cp:lastModifiedBy>
  <cp:revision>5</cp:revision>
  <dcterms:created xsi:type="dcterms:W3CDTF">2015-08-22T17:43:48Z</dcterms:created>
  <dcterms:modified xsi:type="dcterms:W3CDTF">2015-08-22T20:54:13Z</dcterms:modified>
</cp:coreProperties>
</file>