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  <a:srgbClr val="67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E661-27F6-4D58-875F-247525FD494C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0E15-271C-4177-BBE7-C796130EDF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961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E661-27F6-4D58-875F-247525FD494C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0E15-271C-4177-BBE7-C796130EDF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451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E661-27F6-4D58-875F-247525FD494C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0E15-271C-4177-BBE7-C796130EDF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386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E661-27F6-4D58-875F-247525FD494C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0E15-271C-4177-BBE7-C796130EDF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201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E661-27F6-4D58-875F-247525FD494C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0E15-271C-4177-BBE7-C796130EDF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772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E661-27F6-4D58-875F-247525FD494C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0E15-271C-4177-BBE7-C796130EDF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085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E661-27F6-4D58-875F-247525FD494C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0E15-271C-4177-BBE7-C796130EDF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968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E661-27F6-4D58-875F-247525FD494C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0E15-271C-4177-BBE7-C796130EDF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023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E661-27F6-4D58-875F-247525FD494C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0E15-271C-4177-BBE7-C796130EDF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31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E661-27F6-4D58-875F-247525FD494C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0E15-271C-4177-BBE7-C796130EDF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457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E661-27F6-4D58-875F-247525FD494C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40E15-271C-4177-BBE7-C796130EDF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53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5E661-27F6-4D58-875F-247525FD494C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40E15-271C-4177-BBE7-C796130EDF9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679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6111622" y="1649865"/>
            <a:ext cx="5715000" cy="3429001"/>
            <a:chOff x="6111622" y="1649865"/>
            <a:chExt cx="5715000" cy="3429001"/>
          </a:xfrm>
        </p:grpSpPr>
        <p:grpSp>
          <p:nvGrpSpPr>
            <p:cNvPr id="26" name="Grupo 25"/>
            <p:cNvGrpSpPr/>
            <p:nvPr/>
          </p:nvGrpSpPr>
          <p:grpSpPr>
            <a:xfrm>
              <a:off x="6111622" y="1649865"/>
              <a:ext cx="5715000" cy="3429001"/>
              <a:chOff x="142766" y="1649866"/>
              <a:chExt cx="5715000" cy="3429001"/>
            </a:xfrm>
          </p:grpSpPr>
          <p:pic>
            <p:nvPicPr>
              <p:cNvPr id="27" name="Picture 2" descr="http://www.clker.com/cliparts/R/r/N/o/M/V/day-sky-hi.png"/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rgbClr val="D9C3A5">
                    <a:tint val="50000"/>
                    <a:satMod val="18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766" y="1649866"/>
                <a:ext cx="5715000" cy="3429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Imagen 27"/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rgbClr val="D9C3A5">
                    <a:tint val="50000"/>
                    <a:satMod val="180000"/>
                  </a:srgbClr>
                </a:duotone>
              </a:blip>
              <a:stretch>
                <a:fillRect/>
              </a:stretch>
            </p:blipFill>
            <p:spPr>
              <a:xfrm>
                <a:off x="142766" y="4250076"/>
                <a:ext cx="5715000" cy="828791"/>
              </a:xfrm>
              <a:prstGeom prst="rect">
                <a:avLst/>
              </a:prstGeom>
            </p:spPr>
          </p:pic>
          <p:pic>
            <p:nvPicPr>
              <p:cNvPr id="29" name="Imagen 28"/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rgbClr val="D9C3A5">
                    <a:tint val="50000"/>
                    <a:satMod val="180000"/>
                  </a:srgbClr>
                </a:duotone>
              </a:blip>
              <a:stretch>
                <a:fillRect/>
              </a:stretch>
            </p:blipFill>
            <p:spPr>
              <a:xfrm>
                <a:off x="142766" y="4545393"/>
                <a:ext cx="5715000" cy="533474"/>
              </a:xfrm>
              <a:prstGeom prst="rect">
                <a:avLst/>
              </a:prstGeom>
            </p:spPr>
          </p:pic>
        </p:grpSp>
        <p:grpSp>
          <p:nvGrpSpPr>
            <p:cNvPr id="11" name="Grupo 10"/>
            <p:cNvGrpSpPr/>
            <p:nvPr/>
          </p:nvGrpSpPr>
          <p:grpSpPr>
            <a:xfrm rot="19609947">
              <a:off x="6419689" y="3915528"/>
              <a:ext cx="669095" cy="669095"/>
              <a:chOff x="6713337" y="3465609"/>
              <a:chExt cx="669095" cy="669095"/>
            </a:xfrm>
          </p:grpSpPr>
          <p:pic>
            <p:nvPicPr>
              <p:cNvPr id="10" name="Imagen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3337" y="3465609"/>
                <a:ext cx="669095" cy="669095"/>
              </a:xfrm>
              <a:prstGeom prst="rect">
                <a:avLst/>
              </a:prstGeom>
            </p:spPr>
          </p:pic>
          <p:pic>
            <p:nvPicPr>
              <p:cNvPr id="1026" name="Picture 2" descr="http://cliparts.co/cliparts/BTa/K56/BTaK56nec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2816" y="3835708"/>
                <a:ext cx="246841" cy="1550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4" name="Picture 4" descr="http://www.cliparthut.com/clip-arts/283/mexican-cartoon-people-283836.gi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9878" y="1851259"/>
              <a:ext cx="1023028" cy="1098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ángulo 8"/>
            <p:cNvSpPr/>
            <p:nvPr/>
          </p:nvSpPr>
          <p:spPr>
            <a:xfrm>
              <a:off x="8667527" y="2242084"/>
              <a:ext cx="2383986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4000" b="1" cap="none" spc="600" dirty="0" smtClean="0">
                  <a:ln w="6600">
                    <a:solidFill>
                      <a:srgbClr val="8200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50800" dir="2700000" algn="tl" rotWithShape="0">
                      <a:srgbClr val="671B1B"/>
                    </a:outerShdw>
                  </a:effectLst>
                  <a:latin typeface="AR ESSENCE" panose="02000000000000000000" pitchFamily="2" charset="0"/>
                </a:rPr>
                <a:t>RESTART</a:t>
              </a:r>
              <a:endParaRPr lang="es-ES" sz="4000" b="1" cap="none" spc="600" dirty="0">
                <a:ln w="6600">
                  <a:solidFill>
                    <a:srgbClr val="820000"/>
                  </a:solidFill>
                  <a:prstDash val="solid"/>
                </a:ln>
                <a:solidFill>
                  <a:srgbClr val="FFFFFF"/>
                </a:solidFill>
                <a:effectLst>
                  <a:outerShdw dist="50800" dir="2700000" algn="tl" rotWithShape="0">
                    <a:srgbClr val="671B1B"/>
                  </a:outerShdw>
                </a:effectLst>
                <a:latin typeface="AR ESSENCE" panose="02000000000000000000" pitchFamily="2" charset="0"/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142766" y="1649865"/>
            <a:ext cx="5715000" cy="3429002"/>
            <a:chOff x="142766" y="1649865"/>
            <a:chExt cx="5715000" cy="3429002"/>
          </a:xfrm>
        </p:grpSpPr>
        <p:grpSp>
          <p:nvGrpSpPr>
            <p:cNvPr id="13" name="Grupo 12"/>
            <p:cNvGrpSpPr/>
            <p:nvPr/>
          </p:nvGrpSpPr>
          <p:grpSpPr>
            <a:xfrm>
              <a:off x="142766" y="1649865"/>
              <a:ext cx="5715000" cy="3429002"/>
              <a:chOff x="142766" y="1649865"/>
              <a:chExt cx="5715000" cy="3429002"/>
            </a:xfrm>
          </p:grpSpPr>
          <p:grpSp>
            <p:nvGrpSpPr>
              <p:cNvPr id="2" name="Grupo 1"/>
              <p:cNvGrpSpPr/>
              <p:nvPr/>
            </p:nvGrpSpPr>
            <p:grpSpPr>
              <a:xfrm>
                <a:off x="142766" y="1649866"/>
                <a:ext cx="5715000" cy="3429001"/>
                <a:chOff x="142766" y="1649866"/>
                <a:chExt cx="5715000" cy="3429001"/>
              </a:xfrm>
            </p:grpSpPr>
            <p:pic>
              <p:nvPicPr>
                <p:cNvPr id="19" name="Picture 2" descr="http://www.clker.com/cliparts/R/r/N/o/M/V/day-sky-hi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2766" y="1649866"/>
                  <a:ext cx="5715000" cy="34290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Imagen 2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2766" y="4250076"/>
                  <a:ext cx="5715000" cy="828791"/>
                </a:xfrm>
                <a:prstGeom prst="rect">
                  <a:avLst/>
                </a:prstGeom>
              </p:spPr>
            </p:pic>
            <p:pic>
              <p:nvPicPr>
                <p:cNvPr id="25" name="Imagen 2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2766" y="4545393"/>
                  <a:ext cx="5715000" cy="533474"/>
                </a:xfrm>
                <a:prstGeom prst="rect">
                  <a:avLst/>
                </a:prstGeom>
              </p:spPr>
            </p:pic>
          </p:grpSp>
          <p:sp>
            <p:nvSpPr>
              <p:cNvPr id="5" name="Rectángulo 4"/>
              <p:cNvSpPr/>
              <p:nvPr/>
            </p:nvSpPr>
            <p:spPr>
              <a:xfrm>
                <a:off x="1099168" y="1649865"/>
                <a:ext cx="2663801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s-ES" sz="3600" b="1" spc="600" dirty="0" smtClean="0">
                    <a:ln w="6600">
                      <a:solidFill>
                        <a:schemeClr val="tx2"/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outerShdw dist="50800" dir="2700000" algn="tl" rotWithShape="0">
                        <a:schemeClr val="tx2">
                          <a:lumMod val="75000"/>
                        </a:schemeClr>
                      </a:outerShdw>
                    </a:effectLst>
                    <a:latin typeface="AR ESSENCE" panose="02000000000000000000" pitchFamily="2" charset="0"/>
                  </a:rPr>
                  <a:t>FlyPastor</a:t>
                </a:r>
                <a:endParaRPr lang="es-ES" sz="3600" b="1" cap="none" spc="600" dirty="0">
                  <a:ln w="6600">
                    <a:solidFill>
                      <a:schemeClr val="tx2"/>
                    </a:solidFill>
                    <a:prstDash val="solid"/>
                  </a:ln>
                  <a:solidFill>
                    <a:schemeClr val="bg1"/>
                  </a:solidFill>
                  <a:effectLst>
                    <a:outerShdw dist="50800" dir="2700000" algn="tl" rotWithShape="0">
                      <a:schemeClr val="tx2">
                        <a:lumMod val="75000"/>
                      </a:schemeClr>
                    </a:outerShdw>
                  </a:effectLst>
                  <a:latin typeface="AR ESSENCE" panose="02000000000000000000" pitchFamily="2" charset="0"/>
                </a:endParaRPr>
              </a:p>
            </p:txBody>
          </p:sp>
          <p:grpSp>
            <p:nvGrpSpPr>
              <p:cNvPr id="3" name="Grupo 2"/>
              <p:cNvGrpSpPr/>
              <p:nvPr/>
            </p:nvGrpSpPr>
            <p:grpSpPr>
              <a:xfrm>
                <a:off x="982762" y="3610889"/>
                <a:ext cx="512664" cy="524564"/>
                <a:chOff x="2242016" y="3471260"/>
                <a:chExt cx="512664" cy="524564"/>
              </a:xfrm>
            </p:grpSpPr>
            <p:pic>
              <p:nvPicPr>
                <p:cNvPr id="16" name="Imagen 15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2016" y="3471260"/>
                  <a:ext cx="512664" cy="524564"/>
                </a:xfrm>
                <a:prstGeom prst="rect">
                  <a:avLst/>
                </a:prstGeom>
              </p:spPr>
            </p:pic>
            <p:pic>
              <p:nvPicPr>
                <p:cNvPr id="17" name="Imagen 16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26451" y="3772909"/>
                  <a:ext cx="214503" cy="84136"/>
                </a:xfrm>
                <a:prstGeom prst="rect">
                  <a:avLst/>
                </a:prstGeom>
              </p:spPr>
            </p:pic>
          </p:grpSp>
          <p:pic>
            <p:nvPicPr>
              <p:cNvPr id="1028" name="Picture 4" descr="http://www.cliparthut.com/clip-arts/283/mexican-cartoon-people-283836.gi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260886">
                <a:off x="4875186" y="3488359"/>
                <a:ext cx="575669" cy="6182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4" descr="http://www.cliparthut.com/clip-arts/283/mexican-cartoon-people-283836.gi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080440">
                <a:off x="3555740" y="2838512"/>
                <a:ext cx="575669" cy="6182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940069" y="3673387"/>
              <a:ext cx="481194" cy="4783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5574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 ESSENCE</vt:lpstr>
      <vt:lpstr>Arial</vt:lpstr>
      <vt:lpstr>Calibri</vt:lpstr>
      <vt:lpstr>Calibri Light</vt:lpstr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Said Anaya Mancilla</dc:creator>
  <cp:lastModifiedBy>Diego Said Anaya Mancilla</cp:lastModifiedBy>
  <cp:revision>10</cp:revision>
  <dcterms:created xsi:type="dcterms:W3CDTF">2015-08-22T00:41:24Z</dcterms:created>
  <dcterms:modified xsi:type="dcterms:W3CDTF">2015-08-23T03:03:31Z</dcterms:modified>
</cp:coreProperties>
</file>