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AA8C-C4B7-46F2-85D6-06B7FA52F59C}" type="datetimeFigureOut">
              <a:rPr lang="es-MX" smtClean="0"/>
              <a:t>22/08/2015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1C92-104F-4753-8C01-E6AF6B77C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872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AA8C-C4B7-46F2-85D6-06B7FA52F59C}" type="datetimeFigureOut">
              <a:rPr lang="es-MX" smtClean="0"/>
              <a:t>22/08/2015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1C92-104F-4753-8C01-E6AF6B77C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310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AA8C-C4B7-46F2-85D6-06B7FA52F59C}" type="datetimeFigureOut">
              <a:rPr lang="es-MX" smtClean="0"/>
              <a:t>22/08/2015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1C92-104F-4753-8C01-E6AF6B77C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789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AA8C-C4B7-46F2-85D6-06B7FA52F59C}" type="datetimeFigureOut">
              <a:rPr lang="es-MX" smtClean="0"/>
              <a:t>22/08/2015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1C92-104F-4753-8C01-E6AF6B77C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411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AA8C-C4B7-46F2-85D6-06B7FA52F59C}" type="datetimeFigureOut">
              <a:rPr lang="es-MX" smtClean="0"/>
              <a:t>22/08/2015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1C92-104F-4753-8C01-E6AF6B77C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808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AA8C-C4B7-46F2-85D6-06B7FA52F59C}" type="datetimeFigureOut">
              <a:rPr lang="es-MX" smtClean="0"/>
              <a:t>22/08/2015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1C92-104F-4753-8C01-E6AF6B77C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83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AA8C-C4B7-46F2-85D6-06B7FA52F59C}" type="datetimeFigureOut">
              <a:rPr lang="es-MX" smtClean="0"/>
              <a:t>22/08/2015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1C92-104F-4753-8C01-E6AF6B77C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130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AA8C-C4B7-46F2-85D6-06B7FA52F59C}" type="datetimeFigureOut">
              <a:rPr lang="es-MX" smtClean="0"/>
              <a:t>22/08/2015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1C92-104F-4753-8C01-E6AF6B77C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76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AA8C-C4B7-46F2-85D6-06B7FA52F59C}" type="datetimeFigureOut">
              <a:rPr lang="es-MX" smtClean="0"/>
              <a:t>22/08/2015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1C92-104F-4753-8C01-E6AF6B77C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822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AA8C-C4B7-46F2-85D6-06B7FA52F59C}" type="datetimeFigureOut">
              <a:rPr lang="es-MX" smtClean="0"/>
              <a:t>22/08/2015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1C92-104F-4753-8C01-E6AF6B77C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348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AA8C-C4B7-46F2-85D6-06B7FA52F59C}" type="datetimeFigureOut">
              <a:rPr lang="es-MX" smtClean="0"/>
              <a:t>22/08/2015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1C92-104F-4753-8C01-E6AF6B77C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508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AAA8C-C4B7-46F2-85D6-06B7FA52F59C}" type="datetimeFigureOut">
              <a:rPr lang="es-MX" smtClean="0"/>
              <a:t>22/08/2015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C1C92-104F-4753-8C01-E6AF6B77C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888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639070" y="2773584"/>
            <a:ext cx="1368000" cy="1368000"/>
            <a:chOff x="5657789" y="2743104"/>
            <a:chExt cx="1368000" cy="1368000"/>
          </a:xfrm>
        </p:grpSpPr>
        <p:pic>
          <p:nvPicPr>
            <p:cNvPr id="5" name="Imagen 4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5000"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57789" y="2743104"/>
              <a:ext cx="1368000" cy="1368000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62044" y="3035521"/>
              <a:ext cx="465808" cy="480518"/>
            </a:xfrm>
            <a:prstGeom prst="rect">
              <a:avLst/>
            </a:prstGeom>
          </p:spPr>
        </p:pic>
        <p:pic>
          <p:nvPicPr>
            <p:cNvPr id="1026" name="Picture 2" descr="http://www.clker.com/cliparts/f/I/5/G/3/r/smile-tongue-out-hi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2044" y="3553306"/>
              <a:ext cx="391989" cy="280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upo 7"/>
          <p:cNvGrpSpPr/>
          <p:nvPr/>
        </p:nvGrpSpPr>
        <p:grpSpPr>
          <a:xfrm>
            <a:off x="9028619" y="2773584"/>
            <a:ext cx="1368000" cy="1368000"/>
            <a:chOff x="5657789" y="2743104"/>
            <a:chExt cx="1368000" cy="1368000"/>
          </a:xfrm>
        </p:grpSpPr>
        <p:pic>
          <p:nvPicPr>
            <p:cNvPr id="9" name="Imagen 8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5000"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57789" y="2743104"/>
              <a:ext cx="1368000" cy="1368000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62044" y="3035521"/>
              <a:ext cx="465808" cy="480518"/>
            </a:xfrm>
            <a:prstGeom prst="rect">
              <a:avLst/>
            </a:prstGeom>
          </p:spPr>
        </p:pic>
      </p:grpSp>
      <p:pic>
        <p:nvPicPr>
          <p:cNvPr id="12" name="Picture 4" descr="http://www.cliparthut.com/clip-arts/283/mexican-cartoon-people-283836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551" y="2742820"/>
            <a:ext cx="1368000" cy="146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040" y="2773584"/>
            <a:ext cx="1335600" cy="13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748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Said Anaya Mancilla</dc:creator>
  <cp:lastModifiedBy>Diego Said Anaya Mancilla</cp:lastModifiedBy>
  <cp:revision>6</cp:revision>
  <dcterms:created xsi:type="dcterms:W3CDTF">2015-08-21T00:36:09Z</dcterms:created>
  <dcterms:modified xsi:type="dcterms:W3CDTF">2015-08-22T20:54:04Z</dcterms:modified>
</cp:coreProperties>
</file>