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27/08/2015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872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27/08/2015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310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27/08/2015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789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27/08/2015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411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27/08/2015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808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27/08/2015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83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27/08/2015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130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27/08/2015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6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27/08/2015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822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27/08/2015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348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AA8C-C4B7-46F2-85D6-06B7FA52F59C}" type="datetimeFigureOut">
              <a:rPr lang="es-MX" smtClean="0"/>
              <a:t>27/08/2015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508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AAA8C-C4B7-46F2-85D6-06B7FA52F59C}" type="datetimeFigureOut">
              <a:rPr lang="es-MX" smtClean="0"/>
              <a:t>27/08/2015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C1C92-104F-4753-8C01-E6AF6B77C6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888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639070" y="2773584"/>
            <a:ext cx="1368000" cy="1368000"/>
            <a:chOff x="5657789" y="2743104"/>
            <a:chExt cx="1368000" cy="1368000"/>
          </a:xfrm>
        </p:grpSpPr>
        <p:pic>
          <p:nvPicPr>
            <p:cNvPr id="5" name="Imagen 4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5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57789" y="2743104"/>
              <a:ext cx="1368000" cy="136800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2044" y="3035521"/>
              <a:ext cx="465808" cy="480518"/>
            </a:xfrm>
            <a:prstGeom prst="rect">
              <a:avLst/>
            </a:prstGeom>
          </p:spPr>
        </p:pic>
        <p:pic>
          <p:nvPicPr>
            <p:cNvPr id="1026" name="Picture 2" descr="http://www.clker.com/cliparts/f/I/5/G/3/r/smile-tongue-out-hi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2044" y="3553306"/>
              <a:ext cx="391989" cy="280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upo 7"/>
          <p:cNvGrpSpPr/>
          <p:nvPr/>
        </p:nvGrpSpPr>
        <p:grpSpPr>
          <a:xfrm>
            <a:off x="9028619" y="2773584"/>
            <a:ext cx="1368000" cy="1368000"/>
            <a:chOff x="5657789" y="2743104"/>
            <a:chExt cx="1368000" cy="1368000"/>
          </a:xfrm>
        </p:grpSpPr>
        <p:pic>
          <p:nvPicPr>
            <p:cNvPr id="9" name="Imagen 8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25000"/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57789" y="2743104"/>
              <a:ext cx="1368000" cy="1368000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2044" y="3035521"/>
              <a:ext cx="465808" cy="480518"/>
            </a:xfrm>
            <a:prstGeom prst="rect">
              <a:avLst/>
            </a:prstGeom>
          </p:spPr>
        </p:pic>
      </p:grpSp>
      <p:pic>
        <p:nvPicPr>
          <p:cNvPr id="12" name="Picture 4" descr="http://www.cliparthut.com/clip-arts/283/mexican-cartoon-people-283836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551" y="2742820"/>
            <a:ext cx="1368000" cy="146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040" y="2773584"/>
            <a:ext cx="1335600" cy="1335140"/>
          </a:xfrm>
          <a:prstGeom prst="rect">
            <a:avLst/>
          </a:prstGeom>
        </p:spPr>
      </p:pic>
      <p:grpSp>
        <p:nvGrpSpPr>
          <p:cNvPr id="20" name="Grupo 19"/>
          <p:cNvGrpSpPr/>
          <p:nvPr/>
        </p:nvGrpSpPr>
        <p:grpSpPr>
          <a:xfrm>
            <a:off x="4206166" y="578717"/>
            <a:ext cx="3671963" cy="542616"/>
            <a:chOff x="4206166" y="578717"/>
            <a:chExt cx="3671963" cy="542616"/>
          </a:xfrm>
        </p:grpSpPr>
        <p:grpSp>
          <p:nvGrpSpPr>
            <p:cNvPr id="14" name="Grupo 13"/>
            <p:cNvGrpSpPr/>
            <p:nvPr/>
          </p:nvGrpSpPr>
          <p:grpSpPr>
            <a:xfrm>
              <a:off x="4206166" y="598113"/>
              <a:ext cx="769062" cy="523220"/>
              <a:chOff x="4276964" y="598113"/>
              <a:chExt cx="769062" cy="523220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6964" y="617509"/>
                <a:ext cx="140365" cy="484428"/>
              </a:xfrm>
              <a:prstGeom prst="rect">
                <a:avLst/>
              </a:prstGeom>
            </p:spPr>
          </p:pic>
          <p:sp>
            <p:nvSpPr>
              <p:cNvPr id="13" name="Rectángulo 12"/>
              <p:cNvSpPr/>
              <p:nvPr/>
            </p:nvSpPr>
            <p:spPr>
              <a:xfrm>
                <a:off x="4417329" y="598113"/>
                <a:ext cx="628697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s-ES" sz="28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 1</a:t>
                </a:r>
                <a:endParaRPr lang="es-E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5219395" y="598113"/>
              <a:ext cx="1252517" cy="523220"/>
              <a:chOff x="5635313" y="578717"/>
              <a:chExt cx="1252517" cy="523220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5313" y="617509"/>
                <a:ext cx="623819" cy="484428"/>
              </a:xfrm>
              <a:prstGeom prst="rect">
                <a:avLst/>
              </a:prstGeom>
            </p:spPr>
          </p:pic>
          <p:sp>
            <p:nvSpPr>
              <p:cNvPr id="16" name="Rectángulo 15"/>
              <p:cNvSpPr/>
              <p:nvPr/>
            </p:nvSpPr>
            <p:spPr>
              <a:xfrm>
                <a:off x="6259132" y="578717"/>
                <a:ext cx="628698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s-ES" sz="28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 5</a:t>
                </a:r>
                <a:endParaRPr lang="es-E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6711200" y="578717"/>
              <a:ext cx="1166929" cy="523220"/>
              <a:chOff x="7301824" y="578717"/>
              <a:chExt cx="1166929" cy="523220"/>
            </a:xfrm>
          </p:grpSpPr>
          <p:pic>
            <p:nvPicPr>
              <p:cNvPr id="2" name="Imagen 1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1824" y="617509"/>
                <a:ext cx="355488" cy="484428"/>
              </a:xfrm>
              <a:prstGeom prst="rect">
                <a:avLst/>
              </a:prstGeom>
            </p:spPr>
          </p:pic>
          <p:sp>
            <p:nvSpPr>
              <p:cNvPr id="17" name="Rectángulo 16"/>
              <p:cNvSpPr/>
              <p:nvPr/>
            </p:nvSpPr>
            <p:spPr>
              <a:xfrm>
                <a:off x="7657312" y="578717"/>
                <a:ext cx="81144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s-ES" sz="28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 10</a:t>
                </a:r>
                <a:endParaRPr lang="es-E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4674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Said Anaya Mancilla</dc:creator>
  <cp:lastModifiedBy>Diego Said Anaya Mancilla</cp:lastModifiedBy>
  <cp:revision>8</cp:revision>
  <dcterms:created xsi:type="dcterms:W3CDTF">2015-08-21T00:36:09Z</dcterms:created>
  <dcterms:modified xsi:type="dcterms:W3CDTF">2015-08-28T00:15:06Z</dcterms:modified>
</cp:coreProperties>
</file>