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4" r:id="rId7"/>
    <p:sldId id="262" r:id="rId8"/>
    <p:sldId id="265" r:id="rId9"/>
    <p:sldId id="266" r:id="rId10"/>
    <p:sldId id="263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4804B-7CBA-45EF-8B75-EB6B013AB3A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F67A2-7356-4B12-92EC-A4F3EE89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F67A2-7356-4B12-92EC-A4F3EE894B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2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3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4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07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2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90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119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02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3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9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6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7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0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6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2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970" y="1340901"/>
            <a:ext cx="9001462" cy="2387600"/>
          </a:xfrm>
        </p:spPr>
        <p:txBody>
          <a:bodyPr/>
          <a:lstStyle/>
          <a:p>
            <a:r>
              <a:rPr lang="en-US" dirty="0" smtClean="0"/>
              <a:t>Banking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6047" y="3467168"/>
            <a:ext cx="9001462" cy="1655762"/>
          </a:xfrm>
        </p:spPr>
        <p:txBody>
          <a:bodyPr/>
          <a:lstStyle/>
          <a:p>
            <a:r>
              <a:rPr lang="en-US" b="1" dirty="0" smtClean="0"/>
              <a:t>Secured your money.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Take loan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950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b="1" dirty="0" smtClean="0"/>
              <a:t>Read term and condition for take loan.(Automatic Show)</a:t>
            </a:r>
          </a:p>
          <a:p>
            <a:pPr marL="0" indent="0">
              <a:buNone/>
            </a:pPr>
            <a:r>
              <a:rPr lang="en-US" b="1" dirty="0" smtClean="0"/>
              <a:t>How much money do you take loan :</a:t>
            </a:r>
          </a:p>
          <a:p>
            <a:pPr marL="0" indent="0">
              <a:buNone/>
            </a:pPr>
            <a:r>
              <a:rPr lang="en-US" b="1" dirty="0"/>
              <a:t>How many time do you want to return </a:t>
            </a:r>
            <a:r>
              <a:rPr lang="en-US" b="1" dirty="0" smtClean="0"/>
              <a:t>it: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248400" y="3390900"/>
            <a:ext cx="28702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43700" y="3911600"/>
            <a:ext cx="23749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Admin panel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3200" b="1" dirty="0" smtClean="0"/>
              <a:t>1. Show all user information.</a:t>
            </a:r>
          </a:p>
          <a:p>
            <a:pPr marL="0" indent="0">
              <a:buNone/>
            </a:pPr>
            <a:r>
              <a:rPr lang="en-US" sz="3200" b="1" dirty="0" smtClean="0"/>
              <a:t>			2. Create new account.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14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791632"/>
            <a:ext cx="9601196" cy="1303867"/>
          </a:xfrm>
        </p:spPr>
        <p:txBody>
          <a:bodyPr/>
          <a:lstStyle/>
          <a:p>
            <a:r>
              <a:rPr lang="en-US" b="1" dirty="0" smtClean="0"/>
              <a:t>All user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1" y="2531532"/>
            <a:ext cx="9601196" cy="3318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Name: </a:t>
            </a:r>
            <a:r>
              <a:rPr lang="en-US" b="1" dirty="0" err="1" smtClean="0"/>
              <a:t>Md</a:t>
            </a:r>
            <a:r>
              <a:rPr lang="en-US" b="1" dirty="0" smtClean="0"/>
              <a:t> </a:t>
            </a:r>
            <a:r>
              <a:rPr lang="en-US" b="1" dirty="0" err="1" smtClean="0"/>
              <a:t>Anayet</a:t>
            </a:r>
            <a:r>
              <a:rPr lang="en-US" b="1" dirty="0"/>
              <a:t> </a:t>
            </a:r>
            <a:r>
              <a:rPr lang="en-US" b="1" dirty="0" err="1" smtClean="0"/>
              <a:t>Ullah</a:t>
            </a:r>
            <a:r>
              <a:rPr lang="en-US" b="1" dirty="0" smtClean="0"/>
              <a:t>.						Name: </a:t>
            </a:r>
            <a:r>
              <a:rPr lang="en-US" b="1" dirty="0" err="1" smtClean="0"/>
              <a:t>Minur</a:t>
            </a:r>
            <a:r>
              <a:rPr lang="en-US" b="1" dirty="0" smtClean="0"/>
              <a:t> </a:t>
            </a:r>
            <a:r>
              <a:rPr lang="en-US" b="1" dirty="0" err="1" smtClean="0"/>
              <a:t>islam</a:t>
            </a:r>
            <a:r>
              <a:rPr lang="en-US" b="1" dirty="0" smtClean="0"/>
              <a:t> </a:t>
            </a:r>
            <a:r>
              <a:rPr lang="en-US" b="1" dirty="0" err="1" smtClean="0"/>
              <a:t>rahat</a:t>
            </a: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b="1" dirty="0" smtClean="0"/>
              <a:t>Account No. 12345							Account No. 54321</a:t>
            </a:r>
          </a:p>
          <a:p>
            <a:pPr marL="0" indent="0">
              <a:buNone/>
            </a:pPr>
            <a:r>
              <a:rPr lang="en-US" b="1" dirty="0" smtClean="0"/>
              <a:t>Password: 34506								Password: 030303</a:t>
            </a:r>
          </a:p>
          <a:p>
            <a:pPr marL="0" indent="0">
              <a:buNone/>
            </a:pPr>
            <a:r>
              <a:rPr lang="en-US" b="1" dirty="0" smtClean="0"/>
              <a:t>Current saving money: 200000					Current saving money: 300000</a:t>
            </a:r>
          </a:p>
          <a:p>
            <a:pPr marL="0" indent="0">
              <a:buNone/>
            </a:pPr>
            <a:r>
              <a:rPr lang="en-US" b="1" dirty="0" smtClean="0"/>
              <a:t>Account status: Saving							Account  status: Fixed</a:t>
            </a:r>
          </a:p>
          <a:p>
            <a:pPr marL="0" indent="0">
              <a:buNone/>
            </a:pPr>
            <a:r>
              <a:rPr lang="en-US" b="1" dirty="0" smtClean="0"/>
              <a:t>												Duration : 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0800" y="1943100"/>
            <a:ext cx="9601200" cy="3319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Thank you so much everyone.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595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917" y="2943298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Name: </a:t>
            </a:r>
            <a:r>
              <a:rPr lang="en-US" b="1" dirty="0" err="1" smtClean="0"/>
              <a:t>Md</a:t>
            </a:r>
            <a:r>
              <a:rPr lang="en-US" b="1" dirty="0" smtClean="0"/>
              <a:t> </a:t>
            </a:r>
            <a:r>
              <a:rPr lang="en-US" b="1" dirty="0" err="1" smtClean="0"/>
              <a:t>Anayet</a:t>
            </a:r>
            <a:r>
              <a:rPr lang="en-US" b="1" dirty="0" smtClean="0"/>
              <a:t> </a:t>
            </a:r>
            <a:r>
              <a:rPr lang="en-US" b="1" dirty="0" err="1" smtClean="0"/>
              <a:t>Ullah</a:t>
            </a:r>
            <a:r>
              <a:rPr lang="en-US" b="1" dirty="0" smtClean="0"/>
              <a:t>						Name: </a:t>
            </a:r>
            <a:r>
              <a:rPr lang="en-US" b="1" dirty="0" err="1" smtClean="0"/>
              <a:t>Mainur</a:t>
            </a:r>
            <a:r>
              <a:rPr lang="en-US" b="1" dirty="0" smtClean="0"/>
              <a:t> </a:t>
            </a:r>
            <a:r>
              <a:rPr lang="en-US" b="1" dirty="0" err="1" smtClean="0"/>
              <a:t>islam</a:t>
            </a:r>
            <a:r>
              <a:rPr lang="en-US" b="1" dirty="0" smtClean="0"/>
              <a:t> </a:t>
            </a:r>
            <a:r>
              <a:rPr lang="en-US" b="1" dirty="0" err="1" smtClean="0"/>
              <a:t>rahat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Id:C223133									Id: C223147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505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16715" y="2451099"/>
            <a:ext cx="6815669" cy="2844799"/>
          </a:xfrm>
        </p:spPr>
        <p:txBody>
          <a:bodyPr/>
          <a:lstStyle/>
          <a:p>
            <a:r>
              <a:rPr lang="en-US" sz="4000" dirty="0" smtClean="0"/>
              <a:t>1.Login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7300" y="3873498"/>
            <a:ext cx="273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2.Register</a:t>
            </a:r>
          </a:p>
        </p:txBody>
      </p:sp>
    </p:spTree>
    <p:extLst>
      <p:ext uri="{BB962C8B-B14F-4D97-AF65-F5344CB8AC3E}">
        <p14:creationId xmlns:p14="http://schemas.microsoft.com/office/powerpoint/2010/main" val="34660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Login to your account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Your name:</a:t>
            </a:r>
          </a:p>
          <a:p>
            <a:pPr marL="0" indent="0">
              <a:buNone/>
            </a:pPr>
            <a:r>
              <a:rPr lang="en-US" b="1" dirty="0" smtClean="0"/>
              <a:t>		Your account no. </a:t>
            </a:r>
          </a:p>
          <a:p>
            <a:pPr marL="0" indent="0">
              <a:buNone/>
            </a:pPr>
            <a:r>
              <a:rPr lang="en-US" b="1" dirty="0" smtClean="0"/>
              <a:t>		Password</a:t>
            </a:r>
            <a:r>
              <a:rPr lang="en-US" dirty="0" smtClean="0"/>
              <a:t>: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10462" y="3382275"/>
            <a:ext cx="40386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06497" y="3880325"/>
            <a:ext cx="3342565" cy="1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73984" y="4404247"/>
            <a:ext cx="4175078" cy="1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2" y="1295400"/>
            <a:ext cx="9601196" cy="1303867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Register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1" y="26204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Enter your name:</a:t>
            </a:r>
          </a:p>
          <a:p>
            <a:pPr marL="0" indent="0">
              <a:buNone/>
            </a:pPr>
            <a:r>
              <a:rPr lang="en-US" b="1" dirty="0" smtClean="0"/>
              <a:t>			Enter your account No:</a:t>
            </a:r>
          </a:p>
          <a:p>
            <a:pPr marL="0" indent="0">
              <a:buNone/>
            </a:pPr>
            <a:r>
              <a:rPr lang="en-US" b="1" dirty="0" smtClean="0"/>
              <a:t>			Enter your password:</a:t>
            </a:r>
          </a:p>
          <a:p>
            <a:pPr marL="0" indent="0">
              <a:buNone/>
            </a:pPr>
            <a:r>
              <a:rPr lang="en-US" b="1" dirty="0" smtClean="0"/>
              <a:t>			Account type</a:t>
            </a:r>
            <a:r>
              <a:rPr lang="en-US" dirty="0" smtClean="0"/>
              <a:t>: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0" y="2895600"/>
            <a:ext cx="276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94400" y="3492500"/>
            <a:ext cx="21082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3987800"/>
            <a:ext cx="231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800600" y="4462818"/>
            <a:ext cx="3302000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profile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		</a:t>
            </a:r>
            <a:r>
              <a:rPr lang="en-US" sz="2600" b="1" dirty="0" smtClean="0"/>
              <a:t>1.My profile.</a:t>
            </a:r>
          </a:p>
          <a:p>
            <a:pPr marL="0" indent="0">
              <a:buNone/>
            </a:pPr>
            <a:r>
              <a:rPr lang="en-US" sz="2600" b="1" dirty="0" smtClean="0"/>
              <a:t>		2.Add money.</a:t>
            </a:r>
          </a:p>
          <a:p>
            <a:pPr marL="0" indent="0">
              <a:buNone/>
            </a:pPr>
            <a:r>
              <a:rPr lang="en-US" sz="2600" b="1" dirty="0" smtClean="0"/>
              <a:t>		3.Withdraw money.</a:t>
            </a:r>
          </a:p>
          <a:p>
            <a:pPr marL="0" indent="0">
              <a:buNone/>
            </a:pPr>
            <a:r>
              <a:rPr lang="en-US" sz="2600" b="1" dirty="0" smtClean="0"/>
              <a:t>		4.Take loan.</a:t>
            </a:r>
          </a:p>
          <a:p>
            <a:pPr marL="0" indent="0">
              <a:buNone/>
            </a:pPr>
            <a:r>
              <a:rPr lang="en-US" sz="2600" b="1" dirty="0" smtClean="0"/>
              <a:t>		5.FAQ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632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Name: </a:t>
            </a:r>
            <a:r>
              <a:rPr lang="en-US" b="1" dirty="0" err="1" smtClean="0"/>
              <a:t>Md</a:t>
            </a:r>
            <a:r>
              <a:rPr lang="en-US" b="1" dirty="0" smtClean="0"/>
              <a:t> </a:t>
            </a:r>
            <a:r>
              <a:rPr lang="en-US" b="1" dirty="0" err="1" smtClean="0"/>
              <a:t>Anayet</a:t>
            </a:r>
            <a:r>
              <a:rPr lang="en-US" b="1" dirty="0" smtClean="0"/>
              <a:t> </a:t>
            </a:r>
            <a:r>
              <a:rPr lang="en-US" b="1" dirty="0" err="1" smtClean="0"/>
              <a:t>Ullah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err="1" smtClean="0"/>
              <a:t>Accoutn</a:t>
            </a:r>
            <a:r>
              <a:rPr lang="en-US" b="1" dirty="0" smtClean="0"/>
              <a:t> No. 0103457</a:t>
            </a:r>
          </a:p>
          <a:p>
            <a:pPr marL="0" indent="0">
              <a:buNone/>
            </a:pPr>
            <a:r>
              <a:rPr lang="en-US" b="1" dirty="0" smtClean="0"/>
              <a:t>			Password: 12345</a:t>
            </a:r>
          </a:p>
          <a:p>
            <a:pPr marL="0" indent="0">
              <a:buNone/>
            </a:pPr>
            <a:r>
              <a:rPr lang="en-US" b="1" dirty="0" smtClean="0"/>
              <a:t>			Current Saving Money: 10000</a:t>
            </a:r>
          </a:p>
          <a:p>
            <a:pPr marL="0" indent="0">
              <a:buNone/>
            </a:pPr>
            <a:r>
              <a:rPr lang="en-US" b="1" dirty="0" smtClean="0"/>
              <a:t>			Account Status: Saving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83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money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601" y="26204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200" b="1" dirty="0" smtClean="0"/>
              <a:t>How much money do you deposit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750300" y="3022600"/>
            <a:ext cx="2019298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Withdraw money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3" y="26331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How much money do you want to withdraw:</a:t>
            </a:r>
            <a:endParaRPr lang="en-US" sz="32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977856" y="3016155"/>
            <a:ext cx="1803875" cy="44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</TotalTime>
  <Words>57</Words>
  <Application>Microsoft Office PowerPoint</Application>
  <PresentationFormat>Widescreen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Banking system </vt:lpstr>
      <vt:lpstr>Team Member</vt:lpstr>
      <vt:lpstr>PowerPoint Presentation</vt:lpstr>
      <vt:lpstr>Login to your account</vt:lpstr>
      <vt:lpstr>Register </vt:lpstr>
      <vt:lpstr>User profile</vt:lpstr>
      <vt:lpstr>My profile</vt:lpstr>
      <vt:lpstr>Add money</vt:lpstr>
      <vt:lpstr>Withdraw money</vt:lpstr>
      <vt:lpstr>Take loan</vt:lpstr>
      <vt:lpstr>Admin panel</vt:lpstr>
      <vt:lpstr>All user Information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dc:creator>Windows User</dc:creator>
  <cp:lastModifiedBy>Windows User</cp:lastModifiedBy>
  <cp:revision>15</cp:revision>
  <dcterms:created xsi:type="dcterms:W3CDTF">2023-02-04T15:26:52Z</dcterms:created>
  <dcterms:modified xsi:type="dcterms:W3CDTF">2023-02-05T05:24:00Z</dcterms:modified>
</cp:coreProperties>
</file>