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814" y="1622481"/>
            <a:ext cx="7766936" cy="1646302"/>
          </a:xfrm>
        </p:spPr>
        <p:txBody>
          <a:bodyPr/>
          <a:lstStyle/>
          <a:p>
            <a:pPr algn="ctr"/>
            <a:r>
              <a:rPr lang="en-IN" dirty="0" err="1" smtClean="0"/>
              <a:t>MyGov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 smtClean="0"/>
              <a:t>Contribute towards a better 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8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Potholes</a:t>
            </a:r>
          </a:p>
          <a:p>
            <a:r>
              <a:rPr lang="en-IN" dirty="0" smtClean="0"/>
              <a:t>Littered Garbage</a:t>
            </a:r>
          </a:p>
          <a:p>
            <a:r>
              <a:rPr lang="en-IN" dirty="0" smtClean="0"/>
              <a:t>Stagnant Water</a:t>
            </a:r>
          </a:p>
          <a:p>
            <a:r>
              <a:rPr lang="en-IN" dirty="0" err="1" smtClean="0"/>
              <a:t>etc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4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 the people be included in a good governance.</a:t>
            </a:r>
          </a:p>
          <a:p>
            <a:r>
              <a:rPr lang="en-IN" dirty="0" smtClean="0"/>
              <a:t>Just take a picture of the problem and send it to the govt.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govt</a:t>
            </a:r>
            <a:r>
              <a:rPr lang="en-IN" dirty="0" smtClean="0"/>
              <a:t> will solve the problems according to the number of complaints(</a:t>
            </a:r>
            <a:r>
              <a:rPr lang="en-IN" dirty="0" err="1" smtClean="0"/>
              <a:t>freq</a:t>
            </a:r>
            <a:r>
              <a:rPr lang="en-IN" dirty="0" smtClean="0"/>
              <a:t>).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774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60589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9600" dirty="0" smtClean="0"/>
              <a:t>Working</a:t>
            </a:r>
            <a:endParaRPr lang="en-IN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8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600"/>
            <a:ext cx="9833643" cy="570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Future To Do’s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Area wise sorting using markers in google map on admin panel.</a:t>
            </a:r>
          </a:p>
          <a:p>
            <a:r>
              <a:rPr lang="en-IN" dirty="0" smtClean="0"/>
              <a:t>Progress updates on the complaint.</a:t>
            </a:r>
          </a:p>
          <a:p>
            <a:r>
              <a:rPr lang="en-IN" dirty="0" smtClean="0"/>
              <a:t>Make Mobile application for the same for easier complaint lodging.</a:t>
            </a:r>
          </a:p>
          <a:p>
            <a:r>
              <a:rPr lang="en-IN" dirty="0" smtClean="0"/>
              <a:t>Can tie up with local </a:t>
            </a:r>
            <a:r>
              <a:rPr lang="en-IN" dirty="0" err="1" smtClean="0"/>
              <a:t>cctv</a:t>
            </a:r>
            <a:r>
              <a:rPr lang="en-IN" dirty="0" smtClean="0"/>
              <a:t> cameras and set up </a:t>
            </a:r>
            <a:r>
              <a:rPr lang="en-IN" dirty="0" err="1" smtClean="0"/>
              <a:t>camers</a:t>
            </a:r>
            <a:r>
              <a:rPr lang="en-IN" dirty="0" smtClean="0"/>
              <a:t> on public vehicles.</a:t>
            </a:r>
          </a:p>
          <a:p>
            <a:r>
              <a:rPr lang="en-IN" dirty="0" smtClean="0"/>
              <a:t>Using Image Processing to filter out fake complaints.</a:t>
            </a:r>
          </a:p>
          <a:p>
            <a:r>
              <a:rPr lang="en-IN" dirty="0" smtClean="0"/>
              <a:t>Implement on all major cities.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dirty="0" smtClean="0"/>
              <a:t>Thank you</a:t>
            </a:r>
            <a:endParaRPr lang="en-IN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 smtClean="0"/>
              <a:t>Team Magnum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78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118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MyGov</vt:lpstr>
      <vt:lpstr>Issues</vt:lpstr>
      <vt:lpstr>Solution</vt:lpstr>
      <vt:lpstr>Working</vt:lpstr>
      <vt:lpstr>PowerPoint Presentation</vt:lpstr>
      <vt:lpstr>Future To Do’s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MyGov</dc:title>
  <dc:creator>Anay Khator</dc:creator>
  <cp:lastModifiedBy>Anay Khator</cp:lastModifiedBy>
  <cp:revision>4</cp:revision>
  <dcterms:created xsi:type="dcterms:W3CDTF">2018-12-01T14:40:29Z</dcterms:created>
  <dcterms:modified xsi:type="dcterms:W3CDTF">2018-12-01T19:05:49Z</dcterms:modified>
</cp:coreProperties>
</file>