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835" y="2851483"/>
            <a:ext cx="8467112" cy="970752"/>
          </a:xfrm>
        </p:spPr>
        <p:txBody>
          <a:bodyPr/>
          <a:lstStyle/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Traffic Sign Recognition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609600"/>
            <a:ext cx="8875741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9032150" cy="55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89980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>
                <a:solidFill>
                  <a:schemeClr val="tx1"/>
                </a:solidFill>
              </a:rPr>
              <a:t>Results</a:t>
            </a:r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/>
              <a:t>The program is able to detect and recognise traffic signs and display them.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935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>
                <a:solidFill>
                  <a:schemeClr val="tx1"/>
                </a:solidFill>
              </a:rPr>
              <a:t>Introduction</a:t>
            </a:r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86" y="2160590"/>
            <a:ext cx="8596668" cy="3746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The </a:t>
            </a:r>
            <a:r>
              <a:rPr lang="en-US" sz="2400" dirty="0"/>
              <a:t>objective of the project is to identify </a:t>
            </a:r>
            <a:r>
              <a:rPr lang="en-US" sz="2400" dirty="0" smtClean="0"/>
              <a:t>traffic sign via</a:t>
            </a:r>
          </a:p>
          <a:p>
            <a:pPr marL="0" indent="0">
              <a:buNone/>
            </a:pPr>
            <a:r>
              <a:rPr lang="en-US" sz="2400" dirty="0" smtClean="0"/>
              <a:t>	camera </a:t>
            </a:r>
            <a:r>
              <a:rPr lang="en-US" sz="2400" dirty="0"/>
              <a:t>to inform the driver about it.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The </a:t>
            </a:r>
            <a:r>
              <a:rPr lang="en-US" sz="2400" dirty="0"/>
              <a:t>basic concept of this project </a:t>
            </a:r>
            <a:r>
              <a:rPr lang="en-US" sz="2400" dirty="0" smtClean="0"/>
              <a:t>is :-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convert the input image to HSV format to extract the binary image.</a:t>
            </a:r>
          </a:p>
          <a:p>
            <a:r>
              <a:rPr lang="en-US" sz="2400" dirty="0" smtClean="0"/>
              <a:t>Remove the noise from binary image using morphological operations.</a:t>
            </a:r>
          </a:p>
          <a:p>
            <a:r>
              <a:rPr lang="en-US" sz="2400" dirty="0" smtClean="0"/>
              <a:t>Then contours are used to segment out the region of interest and further the region is </a:t>
            </a:r>
            <a:r>
              <a:rPr lang="en-US" sz="2400" dirty="0" err="1" smtClean="0"/>
              <a:t>analysed</a:t>
            </a:r>
            <a:r>
              <a:rPr lang="en-US" sz="2400" dirty="0" smtClean="0"/>
              <a:t> to get the final result.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94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Literature</a:t>
            </a:r>
            <a:r>
              <a:rPr lang="en-US" sz="7200" dirty="0">
                <a:solidFill>
                  <a:schemeClr val="tx1"/>
                </a:solidFill>
              </a:rPr>
              <a:t> Survey</a:t>
            </a:r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reference purpose we have </a:t>
            </a:r>
            <a:r>
              <a:rPr lang="en-US" sz="2400" dirty="0" smtClean="0"/>
              <a:t>used following </a:t>
            </a:r>
            <a:r>
              <a:rPr lang="en-US" sz="2400" dirty="0"/>
              <a:t>IEEE </a:t>
            </a:r>
            <a:r>
              <a:rPr lang="en-US" sz="2400" dirty="0" smtClean="0"/>
              <a:t>papers: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System for Traffic Sign Detection ,Tracking , </a:t>
            </a:r>
            <a:r>
              <a:rPr lang="en-US" sz="2400" dirty="0" smtClean="0"/>
              <a:t>and</a:t>
            </a:r>
            <a:r>
              <a:rPr lang="en-IN" sz="2400" dirty="0"/>
              <a:t> </a:t>
            </a:r>
            <a:r>
              <a:rPr lang="en-US" sz="2400" dirty="0" smtClean="0"/>
              <a:t>Recognition Using Color,</a:t>
            </a:r>
            <a:r>
              <a:rPr lang="en-US" sz="2400" dirty="0"/>
              <a:t> </a:t>
            </a:r>
            <a:r>
              <a:rPr lang="en-US" sz="2400" dirty="0" smtClean="0"/>
              <a:t>  Shape </a:t>
            </a:r>
            <a:r>
              <a:rPr lang="en-US" sz="2400" dirty="0"/>
              <a:t>and Motion </a:t>
            </a:r>
            <a:r>
              <a:rPr lang="en-US" sz="2400" dirty="0" smtClean="0"/>
              <a:t>Information (ISSN:1931-0587</a:t>
            </a:r>
            <a:r>
              <a:rPr lang="en-US" sz="2400" dirty="0"/>
              <a:t>)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Road </a:t>
            </a:r>
            <a:r>
              <a:rPr lang="en-US" sz="2400" dirty="0"/>
              <a:t>Sign Detection and Recognition Based on Support Vector Machines (ISSN:1524-9030)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An </a:t>
            </a:r>
            <a:r>
              <a:rPr lang="en-US" sz="2400" dirty="0"/>
              <a:t>Incremental Framework for Video-based Traffic Sign Detection, Tracking and Recognition (ISSN:1524-9050)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 </a:t>
            </a:r>
            <a:r>
              <a:rPr lang="en-IN" sz="2400" dirty="0" smtClean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85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Drawbacks: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1284"/>
            <a:ext cx="8596668" cy="499310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There were some drawbacks in the above mentioned papers like-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600" dirty="0" smtClean="0">
                <a:solidFill>
                  <a:schemeClr val="tx1"/>
                </a:solidFill>
              </a:rPr>
              <a:t>Problem</a:t>
            </a:r>
            <a:r>
              <a:rPr lang="en-IN" sz="6000" dirty="0" smtClean="0">
                <a:solidFill>
                  <a:schemeClr val="tx1"/>
                </a:solidFill>
              </a:rPr>
              <a:t> Formulation</a:t>
            </a: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There have been so many accidents where the main cause of the accident was that the driver was not paying attention on the traffic sign or didn’t understand it.</a:t>
            </a:r>
            <a:endParaRPr lang="en-IN" sz="2800" dirty="0"/>
          </a:p>
          <a:p>
            <a:pPr marL="0" indent="0">
              <a:buNone/>
            </a:pPr>
            <a:r>
              <a:rPr lang="en-US" sz="2800" dirty="0"/>
              <a:t>By using this system we can alert the driver before hand and avoid such accidents.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465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728" y="3108157"/>
            <a:ext cx="2486971" cy="66574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Flow Chart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46" y="144379"/>
            <a:ext cx="3752408" cy="6593305"/>
          </a:xfrm>
        </p:spPr>
      </p:pic>
    </p:spTree>
    <p:extLst>
      <p:ext uri="{BB962C8B-B14F-4D97-AF65-F5344CB8AC3E}">
        <p14:creationId xmlns:p14="http://schemas.microsoft.com/office/powerpoint/2010/main" val="38391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tx1"/>
                </a:solidFill>
              </a:rPr>
              <a:t>Requirements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 smtClean="0"/>
              <a:t>Software Requirements</a:t>
            </a:r>
            <a:endParaRPr lang="en-IN" sz="3600" dirty="0"/>
          </a:p>
          <a:p>
            <a:r>
              <a:rPr lang="en-IN" sz="2200" dirty="0" smtClean="0"/>
              <a:t>Python (version&gt;3.0)</a:t>
            </a:r>
          </a:p>
          <a:p>
            <a:r>
              <a:rPr lang="en-IN" sz="2200" dirty="0" err="1" smtClean="0"/>
              <a:t>OpenCV</a:t>
            </a:r>
            <a:endParaRPr lang="en-IN" sz="2200" dirty="0" smtClean="0"/>
          </a:p>
          <a:p>
            <a:r>
              <a:rPr lang="en-IN" sz="2200" dirty="0" err="1" smtClean="0"/>
              <a:t>Numpy</a:t>
            </a:r>
            <a:endParaRPr lang="en-IN" sz="2200" dirty="0" smtClean="0"/>
          </a:p>
          <a:p>
            <a:r>
              <a:rPr lang="en-IN" sz="2200" dirty="0" err="1" smtClean="0"/>
              <a:t>Imutils</a:t>
            </a:r>
            <a:endParaRPr lang="en-IN" sz="22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3600" dirty="0" err="1" smtClean="0"/>
              <a:t>Harware</a:t>
            </a:r>
            <a:r>
              <a:rPr lang="en-IN" sz="3600" dirty="0" smtClean="0"/>
              <a:t> Requirements</a:t>
            </a:r>
          </a:p>
          <a:p>
            <a:r>
              <a:rPr lang="en-IN" sz="2400" dirty="0" smtClean="0"/>
              <a:t>PC with webcam or other external camera</a:t>
            </a:r>
          </a:p>
        </p:txBody>
      </p:sp>
    </p:spTree>
    <p:extLst>
      <p:ext uri="{BB962C8B-B14F-4D97-AF65-F5344CB8AC3E}">
        <p14:creationId xmlns:p14="http://schemas.microsoft.com/office/powerpoint/2010/main" val="30408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605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tx1"/>
                </a:solidFill>
              </a:rPr>
              <a:t>Implementation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911834" cy="5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174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Traffic Sign Recognition</vt:lpstr>
      <vt:lpstr>Introduction</vt:lpstr>
      <vt:lpstr>Literature Survey</vt:lpstr>
      <vt:lpstr>Drawbacks:</vt:lpstr>
      <vt:lpstr>Problem Formulation</vt:lpstr>
      <vt:lpstr>Flow Chart</vt:lpstr>
      <vt:lpstr>Requirements</vt:lpstr>
      <vt:lpstr>Implementation</vt:lpstr>
      <vt:lpstr>PowerPoint Presentation</vt:lpstr>
      <vt:lpstr>PowerPoint Presentation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</dc:title>
  <dc:creator>Anay Khator</dc:creator>
  <cp:lastModifiedBy>Anay Khator</cp:lastModifiedBy>
  <cp:revision>15</cp:revision>
  <dcterms:created xsi:type="dcterms:W3CDTF">2018-12-03T14:32:41Z</dcterms:created>
  <dcterms:modified xsi:type="dcterms:W3CDTF">2018-12-03T19:37:27Z</dcterms:modified>
</cp:coreProperties>
</file>