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cf4fc0c9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cf4fc0c9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cf4fc0c9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cf4fc0c9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cf4fc0c9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cf4fc0c9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Log Ingestor and Query Interface</a:t>
            </a:r>
            <a:endParaRPr sz="37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2485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Anay Malviya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Overview: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Creation of a robust Log Ingestor and Query Interface.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Objective: To efficiently handle vast volumes of log data and provide a user-friendly interface for querying this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5173" y="903275"/>
            <a:ext cx="5565399" cy="379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Implemented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HTTP Log Ingestion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Batch Insertion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Scalability Consideration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Error Handling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Full Text</a:t>
            </a:r>
            <a:r>
              <a:rPr lang="en"/>
              <a:t> Search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Field Filters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Date Range Filter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Efficient Query Handling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Regular Expression Search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