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D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altLang="en-IN" sz="2400" lang="en-US" smtClean="0"/>
              <a:t>3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1</a:t>
            </a:r>
            <a:r>
              <a:rPr altLang="en-IN" sz="2400" lang="en-US" smtClean="0"/>
              <a:t>9</a:t>
            </a:r>
            <a:r>
              <a:rPr altLang="en-IN" sz="2400" lang="en-US" smtClean="0"/>
              <a:t>5</a:t>
            </a:r>
            <a:r>
              <a:rPr altLang="en-IN" sz="2400" lang="en-US" smtClean="0"/>
              <a:t>9</a:t>
            </a:r>
            <a:r>
              <a:rPr altLang="en-IN" sz="2400" lang="en-US" smtClean="0"/>
              <a:t>2</a:t>
            </a:r>
            <a:r>
              <a:rPr altLang="en-IN" sz="2400" lang="en-US" smtClean="0"/>
              <a:t>(</a:t>
            </a:r>
            <a:r>
              <a:rPr altLang="en-IN" sz="2400" lang="en-US" smtClean="0"/>
              <a:t>a</a:t>
            </a:r>
            <a:r>
              <a:rPr altLang="en-IN" sz="2400" lang="en-US" smtClean="0"/>
              <a:t>s</a:t>
            </a:r>
            <a:r>
              <a:rPr altLang="en-IN" sz="2400" lang="en-US" smtClean="0"/>
              <a:t>u</a:t>
            </a:r>
            <a:r>
              <a:rPr altLang="en-IN" sz="2400" lang="en-US" smtClean="0"/>
              <a:t>n</a:t>
            </a:r>
            <a:r>
              <a:rPr altLang="en-IN" sz="2400" lang="en-US" smtClean="0"/>
              <a:t>m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c</a:t>
            </a:r>
            <a:r>
              <a:rPr altLang="en-IN" sz="2400" lang="en-US" smtClean="0"/>
              <a:t>c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0</a:t>
            </a:r>
            <a:r>
              <a:rPr altLang="en-IN" sz="2400" lang="en-US" smtClean="0"/>
              <a:t>0</a:t>
            </a:r>
            <a:r>
              <a:rPr altLang="en-IN" sz="2400" lang="en-US" smtClean="0"/>
              <a:t>1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altLang="en-IN" dirty="0" sz="2400" lang="en-US" smtClean="0"/>
              <a:t>(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'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2024-09-10T08:58:05Z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1ea42c018e914311a3d187a8e4516bf2</vt:lpwstr>
  </property>
</Properties>
</file>