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FDD1-BFC9-6056-78AF-24DB090AD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012CB-801C-F06A-55DB-DB98C1BD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ADA4-D58A-0BD1-652F-12C14134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92C8-7F99-D763-B437-A4579D6C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C9D7-BEB5-704F-05F5-287838CA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2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E6FE-C46D-4117-354B-CD101F04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85E3B-F7D5-C031-63C1-568B6005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032E-CDE5-3614-10CD-9E498839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331B-2C7E-BC88-64DD-FD0C557F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D4F-9091-975A-CDBC-2EEB0774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60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E6023-8B82-6E96-A606-8E14791A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0DF6-2C78-F304-945A-635087AB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ACBD-5CF0-05D5-61D0-751FBA7F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20BF-CD22-0040-2DB4-49A7794B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5F91C-B953-94A0-CF96-DADDE35D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DA20-95B9-3358-8A79-B612289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EF9D-79EC-440B-E117-A4FC50166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8994-2DC9-BE7C-D522-94282521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67BB-642D-7733-009E-9C3DCE06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933D-9A6C-B445-49CF-B8FE5D23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8F6C-5681-74AB-C7C8-0F5B6E59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3F9D8-1473-951E-7838-454FB07B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4198-DE78-EDA1-15CC-E2847422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B455-EFBA-06DC-5343-C3CF3063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9504-8BB5-18A7-6FE8-17A1025A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3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8A39-6345-64CB-4CB7-E2270B80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CEFE-7170-6EE8-589E-CB4CC9BB8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E47BB-224D-CC6A-AF4B-AD389902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EE5A-C540-C4D2-7275-1D57A612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0A6B-3688-C8DA-2976-55E7CEE7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C100-E9DF-901C-74D1-7C220D4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6B6F-EA02-E143-17EC-9FE0A2B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6BE4-9284-DD7B-1E3E-892748E5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8FAC1-7725-0BB0-81CF-79861F0F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602CF-C2FD-535C-1958-D20EAE57C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F31C4-FDDC-0692-2FDF-DBD76F09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C4D97-E480-FA97-D5DA-4C8F2E22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EFAB7-FB62-3A28-B4FF-1718C920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FFC9A-85D9-C9CA-59AC-06C8920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21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B798-3807-1E3F-BAE8-CD38D387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C0279-2971-4548-6762-5B999F054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32942-40FE-191D-3F78-BB745451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4D4C7-0F68-8F9C-EEF7-4ABA8CC1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3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75256-1047-2AD7-088F-A43BE747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EBB7B-DD1B-FF7E-0D33-1F752AEC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57B75-A2BB-B242-9761-C3CCD810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07C-3997-FA9B-8DF9-C9A4E3AB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C204-3EBB-3444-E6E9-84A9EBB1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8A683-6C9C-6A19-FF48-6261D851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3426-9380-3362-8832-1A69796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CC3F-9395-3982-9259-F86FFF4B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DF86-9B0F-7530-C4E8-5F254E3B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7A55-28F5-CA3C-7F1C-3CD52564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16D71-48DD-9978-EA96-FA570804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4FC3-49C7-E772-4428-9B42143C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F84ED-71D2-C38C-F109-16068E2E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3B6BD-D43D-1A24-512C-F45C2023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944D2-FFCC-EE1D-CCA8-8F52FE51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3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C80AF-102A-9714-75EB-780B1E55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5095-B8A2-538A-1F46-D717D0F03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BF6C-AF85-D31F-938B-BF7B9C50E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7281-566F-49AD-8991-AF5DCC357B7A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F5E6-5ECC-CAB6-42CD-8BFE2AE9D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C6C0-D11D-FCB1-9470-2052C5A4B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39BC-448F-498B-BBD9-4B529716A5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5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30BBD-1259-1F9E-2FE0-ABC5CC36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879" y="112542"/>
            <a:ext cx="11859066" cy="66191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12967-049F-F94D-8C26-77C890EAA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83E3E-5B34-6EA5-81FD-9E65B0479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9086" y="3855679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>
                <a:solidFill>
                  <a:schemeClr val="bg1"/>
                </a:solidFill>
              </a:rPr>
              <a:t>DATA SCIENCE PROJECT-FRAUD DETECTION</a:t>
            </a:r>
          </a:p>
          <a:p>
            <a:r>
              <a:rPr lang="en-IN" sz="8000" dirty="0">
                <a:solidFill>
                  <a:schemeClr val="bg1"/>
                </a:solidFill>
              </a:rPr>
              <a:t>PHASE 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                                 </a:t>
            </a:r>
          </a:p>
          <a:p>
            <a:r>
              <a:rPr lang="en-IN" sz="8000" dirty="0">
                <a:solidFill>
                  <a:schemeClr val="bg1"/>
                </a:solidFill>
              </a:rPr>
              <a:t>                                                                             TEAM MEMBERS:                                                                                                               </a:t>
            </a:r>
          </a:p>
          <a:p>
            <a:r>
              <a:rPr lang="en-IN" sz="7200" dirty="0">
                <a:solidFill>
                  <a:schemeClr val="bg1"/>
                </a:solidFill>
              </a:rPr>
              <a:t>                                                                                 ABINAYA.R</a:t>
            </a:r>
          </a:p>
          <a:p>
            <a:r>
              <a:rPr lang="en-IN" sz="7200" dirty="0">
                <a:solidFill>
                  <a:schemeClr val="bg1"/>
                </a:solidFill>
              </a:rPr>
              <a:t>                                                                                   ANBARASI.S</a:t>
            </a:r>
          </a:p>
          <a:p>
            <a:r>
              <a:rPr lang="en-IN" sz="7200" dirty="0">
                <a:solidFill>
                  <a:schemeClr val="bg1"/>
                </a:solidFill>
              </a:rPr>
              <a:t>                                                                                                    BHUVANA SURUTHI.K</a:t>
            </a:r>
          </a:p>
          <a:p>
            <a:r>
              <a:rPr lang="en-IN" sz="7200" dirty="0">
                <a:solidFill>
                  <a:schemeClr val="bg1"/>
                </a:solidFill>
              </a:rPr>
              <a:t>                                                                                    GAYATHRI.M</a:t>
            </a:r>
          </a:p>
        </p:txBody>
      </p:sp>
    </p:spTree>
    <p:extLst>
      <p:ext uri="{BB962C8B-B14F-4D97-AF65-F5344CB8AC3E}">
        <p14:creationId xmlns:p14="http://schemas.microsoft.com/office/powerpoint/2010/main" val="108166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BDAEE-78AC-E105-FF22-F7E3906F99D8}"/>
              </a:ext>
            </a:extLst>
          </p:cNvPr>
          <p:cNvSpPr txBox="1"/>
          <p:nvPr/>
        </p:nvSpPr>
        <p:spPr>
          <a:xfrm>
            <a:off x="651803" y="1107055"/>
            <a:ext cx="1088839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PROBLEM DEFINITION:</a:t>
            </a:r>
          </a:p>
          <a:p>
            <a:r>
              <a:rPr lang="en-IN" dirty="0"/>
              <a:t>    Credit card fraud is a significant issue in the financial industry, costing billions of dollars annually. Detecting         fraudulent transactions is crucial to mitigate financial losses and protect consumers. This paper presents a comprehensive module for credit card fraud detection using machine learning and data analytics techniques. The module encompasses data preprocessing, feature engineering, model training, and real-time transaction monitoring. By leveraging historical transaction data and advanced algorithms, our module can effectively identify and prevent fraudulent activities, enhancing the security of credit card transactions.</a:t>
            </a:r>
          </a:p>
          <a:p>
            <a:endParaRPr lang="en-IN" dirty="0"/>
          </a:p>
          <a:p>
            <a:r>
              <a:rPr lang="en-IN" sz="2000" dirty="0"/>
              <a:t>DESIGN THINKING:</a:t>
            </a:r>
          </a:p>
          <a:p>
            <a:endParaRPr lang="en-IN" dirty="0"/>
          </a:p>
          <a:p>
            <a:r>
              <a:rPr lang="en-IN" sz="2000" dirty="0"/>
              <a:t>1.DATA PREPROCESSING</a:t>
            </a:r>
            <a:r>
              <a:rPr lang="en-IN" dirty="0"/>
              <a:t>:</a:t>
            </a:r>
          </a:p>
          <a:p>
            <a:r>
              <a:rPr lang="en-IN" dirty="0"/>
              <a:t>        Data cleaning: Removing duplicates, handling missing values.</a:t>
            </a:r>
          </a:p>
          <a:p>
            <a:r>
              <a:rPr lang="en-IN" dirty="0"/>
              <a:t>        Data transformation: Scaling and normalization.</a:t>
            </a:r>
          </a:p>
          <a:p>
            <a:r>
              <a:rPr lang="en-IN" dirty="0"/>
              <a:t>        Feature selection: Identifying relevant features for fraud detection.</a:t>
            </a:r>
          </a:p>
          <a:p>
            <a:r>
              <a:rPr lang="en-IN" dirty="0"/>
              <a:t>        Handling imbalanced data: Resampling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04269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534E6-AA4A-4E2F-F204-47AF1505F019}"/>
              </a:ext>
            </a:extLst>
          </p:cNvPr>
          <p:cNvSpPr txBox="1"/>
          <p:nvPr/>
        </p:nvSpPr>
        <p:spPr>
          <a:xfrm>
            <a:off x="623667" y="506438"/>
            <a:ext cx="1094466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2.FEATURE ENGINEERING:</a:t>
            </a:r>
          </a:p>
          <a:p>
            <a:r>
              <a:rPr lang="en-IN" dirty="0"/>
              <a:t>        Creating new features: Combining existing ones or extracting meaningful information.</a:t>
            </a:r>
          </a:p>
          <a:p>
            <a:r>
              <a:rPr lang="en-IN" dirty="0"/>
              <a:t>        Dimensionality reduction: Reducing the number of features while preserving information.</a:t>
            </a:r>
          </a:p>
          <a:p>
            <a:endParaRPr lang="en-IN" dirty="0"/>
          </a:p>
          <a:p>
            <a:r>
              <a:rPr lang="en-IN" sz="2000" dirty="0"/>
              <a:t>3.MODEL TRAINING:</a:t>
            </a:r>
          </a:p>
          <a:p>
            <a:r>
              <a:rPr lang="en-IN" dirty="0"/>
              <a:t>       Supervised learning: Using </a:t>
            </a:r>
            <a:r>
              <a:rPr lang="en-IN" dirty="0" err="1"/>
              <a:t>labeled</a:t>
            </a:r>
            <a:r>
              <a:rPr lang="en-IN" dirty="0"/>
              <a:t> data to train models (e.g., logistic regression, decision trees, random forests).</a:t>
            </a:r>
          </a:p>
          <a:p>
            <a:r>
              <a:rPr lang="en-IN" dirty="0"/>
              <a:t>      Unsupervised learning: Employing anomaly detection algorithms (e.g., Isolation Forest, One-Class SVM) for detecting unusual patterns.</a:t>
            </a:r>
          </a:p>
          <a:p>
            <a:r>
              <a:rPr lang="en-IN" dirty="0"/>
              <a:t>      Ensemble methods: Combining multiple models for improved accuracy.</a:t>
            </a:r>
          </a:p>
          <a:p>
            <a:endParaRPr lang="en-IN" dirty="0"/>
          </a:p>
          <a:p>
            <a:r>
              <a:rPr lang="en-IN" sz="2000" dirty="0"/>
              <a:t>4.EVALUATION:</a:t>
            </a:r>
          </a:p>
          <a:p>
            <a:r>
              <a:rPr lang="en-IN" dirty="0"/>
              <a:t>      Metrics: Using appropriate metrics (e.g., precision, recall, F1-score, ROC AUC) to assess model performance.</a:t>
            </a:r>
          </a:p>
          <a:p>
            <a:r>
              <a:rPr lang="en-IN" dirty="0"/>
              <a:t>      Cross-validation: Ensuring model robustness and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3646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C9BE8-33A7-5EDF-5781-E1C1C242B8BF}"/>
              </a:ext>
            </a:extLst>
          </p:cNvPr>
          <p:cNvSpPr txBox="1"/>
          <p:nvPr/>
        </p:nvSpPr>
        <p:spPr>
          <a:xfrm>
            <a:off x="422032" y="379828"/>
            <a:ext cx="94394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5.REAL-TIME TRANSACTION MONITORING:</a:t>
            </a:r>
          </a:p>
          <a:p>
            <a:r>
              <a:rPr lang="en-IN" dirty="0"/>
              <a:t>    Deploying the trained model in a real-time </a:t>
            </a:r>
            <a:r>
              <a:rPr lang="en-IN" dirty="0" err="1"/>
              <a:t>environment.Continuously</a:t>
            </a:r>
            <a:r>
              <a:rPr lang="en-IN" dirty="0"/>
              <a:t> monitoring incoming    transactions for potential fraud.</a:t>
            </a:r>
          </a:p>
          <a:p>
            <a:endParaRPr lang="en-IN" dirty="0"/>
          </a:p>
          <a:p>
            <a:r>
              <a:rPr lang="en-IN" sz="2000" dirty="0"/>
              <a:t>6.ALERTING MECHANISM: </a:t>
            </a:r>
            <a:r>
              <a:rPr lang="en-IN" dirty="0"/>
              <a:t>Notifying relevant stakeholders when suspicious activity is detected.</a:t>
            </a:r>
          </a:p>
          <a:p>
            <a:endParaRPr lang="en-IN" dirty="0"/>
          </a:p>
          <a:p>
            <a:r>
              <a:rPr lang="en-IN" sz="2000" dirty="0"/>
              <a:t>MODEL UPDATES:</a:t>
            </a:r>
          </a:p>
          <a:p>
            <a:r>
              <a:rPr lang="en-IN" dirty="0"/>
              <a:t>   Periodically retraining the model to adapt to evolving fraud </a:t>
            </a:r>
            <a:r>
              <a:rPr lang="en-IN" dirty="0" err="1"/>
              <a:t>patterns.Incorporating</a:t>
            </a:r>
            <a:r>
              <a:rPr lang="en-IN" dirty="0"/>
              <a:t> new data and feedback from fraud analysts.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/>
              <a:t>DEPLOYMENT:</a:t>
            </a:r>
          </a:p>
          <a:p>
            <a:r>
              <a:rPr lang="en-GB" dirty="0"/>
              <a:t>   Integrating the fraud detection module into existing banking </a:t>
            </a:r>
            <a:r>
              <a:rPr lang="en-GB" dirty="0" err="1"/>
              <a:t>systems.Ensuring</a:t>
            </a:r>
            <a:r>
              <a:rPr lang="en-GB" dirty="0"/>
              <a:t> scalability and low latency for real-time </a:t>
            </a:r>
            <a:r>
              <a:rPr lang="en-GB" dirty="0" err="1"/>
              <a:t>processing.By</a:t>
            </a:r>
            <a:r>
              <a:rPr lang="en-GB" dirty="0"/>
              <a:t> implementing this module, financial institutions can enhance their ability to detect and prevent credit card fraud, safeguarding the interests of both customers and the institution 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5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423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CREDIT CARD FRAUD DETECTION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Anbu S</dc:creator>
  <cp:lastModifiedBy>Anbu S</cp:lastModifiedBy>
  <cp:revision>4</cp:revision>
  <dcterms:created xsi:type="dcterms:W3CDTF">2023-09-29T10:46:13Z</dcterms:created>
  <dcterms:modified xsi:type="dcterms:W3CDTF">2023-09-29T14:22:25Z</dcterms:modified>
</cp:coreProperties>
</file>