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charts/colors1.xml" ContentType="application/vnd.ms-office.chartcolorstyle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charts/style1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6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6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oleObject" Target="file:///C:\Users\admin\Downloads\Employee_Dataset%20ANBU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pivotSource>
    <c:name>[Employee_Dataset ANBU.xlsx]Sheet2!PivotTable4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SALARY</a:t>
            </a:r>
            <a:r>
              <a:rPr lang="en-US" baseline="0" dirty="0"/>
              <a:t> LEVEL OF EMPLOYEE </a:t>
            </a:r>
            <a:endParaRPr lang="en-US" dirty="0"/>
          </a:p>
        </c:rich>
      </c:tx>
      <c:layout/>
      <c:spPr>
        <a:noFill/>
        <a:ln>
          <a:noFill/>
        </a:ln>
        <a:effectLst/>
      </c:spPr>
    </c:title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</c:pivotFmt>
    </c:pivotFmts>
    <c:plotArea>
      <c:layout/>
      <c:barChart>
        <c:barDir val="col"/>
        <c:grouping val="clustered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cat>
            <c:strRef>
              <c:f>Sheet2!$A$4:$A$90</c:f>
              <c:strCache>
                <c:ptCount val="86"/>
                <c:pt idx="0">
                  <c:v> Louise Lamming</c:v>
                </c:pt>
                <c:pt idx="1">
                  <c:v> Pippy Shepperd</c:v>
                </c:pt>
                <c:pt idx="2">
                  <c:v> Wyn Treadger</c:v>
                </c:pt>
                <c:pt idx="3">
                  <c:v>Adey Ryal</c:v>
                </c:pt>
                <c:pt idx="4">
                  <c:v>Alexandros Rackley</c:v>
                </c:pt>
                <c:pt idx="5">
                  <c:v>Aluin Churly</c:v>
                </c:pt>
                <c:pt idx="6">
                  <c:v>Amery Ofer</c:v>
                </c:pt>
                <c:pt idx="7">
                  <c:v>Ansley Gounel</c:v>
                </c:pt>
                <c:pt idx="8">
                  <c:v>Ardella Dyment</c:v>
                </c:pt>
                <c:pt idx="9">
                  <c:v>Audry Yu</c:v>
                </c:pt>
                <c:pt idx="10">
                  <c:v>Barbara-anne Kenchington</c:v>
                </c:pt>
                <c:pt idx="11">
                  <c:v>Barr Faughny</c:v>
                </c:pt>
                <c:pt idx="12">
                  <c:v>Beverie Moffet</c:v>
                </c:pt>
                <c:pt idx="13">
                  <c:v>Billi Fellgate</c:v>
                </c:pt>
                <c:pt idx="14">
                  <c:v>Brendan  Edgeller</c:v>
                </c:pt>
                <c:pt idx="15">
                  <c:v>Brose MacCorkell</c:v>
                </c:pt>
                <c:pt idx="16">
                  <c:v>Calvin O'Carroll</c:v>
                </c:pt>
                <c:pt idx="17">
                  <c:v>Camilla Castle</c:v>
                </c:pt>
                <c:pt idx="18">
                  <c:v>Carolyn Attack </c:v>
                </c:pt>
                <c:pt idx="19">
                  <c:v>Charmane Heistermann</c:v>
                </c:pt>
                <c:pt idx="20">
                  <c:v>Cletus McGarahan </c:v>
                </c:pt>
                <c:pt idx="21">
                  <c:v>Daisie Dahlman</c:v>
                </c:pt>
                <c:pt idx="22">
                  <c:v>Danica Nayshe</c:v>
                </c:pt>
                <c:pt idx="23">
                  <c:v>Dean Biggam</c:v>
                </c:pt>
                <c:pt idx="24">
                  <c:v>Debera Gow </c:v>
                </c:pt>
                <c:pt idx="25">
                  <c:v>Delphine Jewis</c:v>
                </c:pt>
                <c:pt idx="26">
                  <c:v>Doe Clubley</c:v>
                </c:pt>
                <c:pt idx="27">
                  <c:v>Dulsea Folkes</c:v>
                </c:pt>
                <c:pt idx="28">
                  <c:v>Easter Pyke</c:v>
                </c:pt>
                <c:pt idx="29">
                  <c:v>Eleonore Airdrie</c:v>
                </c:pt>
                <c:pt idx="30">
                  <c:v>Evanne  Sheryn</c:v>
                </c:pt>
                <c:pt idx="31">
                  <c:v>Ewart Hovel</c:v>
                </c:pt>
                <c:pt idx="32">
                  <c:v>Felice McMurty</c:v>
                </c:pt>
                <c:pt idx="33">
                  <c:v>Freddy Linford</c:v>
                </c:pt>
                <c:pt idx="34">
                  <c:v>Genevra Friday</c:v>
                </c:pt>
                <c:pt idx="35">
                  <c:v>Giffer Berlin</c:v>
                </c:pt>
                <c:pt idx="36">
                  <c:v>Gilda Richen</c:v>
                </c:pt>
                <c:pt idx="37">
                  <c:v>Gilles Jaquet</c:v>
                </c:pt>
                <c:pt idx="38">
                  <c:v>Ginger  Myott</c:v>
                </c:pt>
                <c:pt idx="39">
                  <c:v>Gradey Litton</c:v>
                </c:pt>
                <c:pt idx="40">
                  <c:v>Grady Rochelle</c:v>
                </c:pt>
                <c:pt idx="41">
                  <c:v>Grazia Bunkle</c:v>
                </c:pt>
                <c:pt idx="42">
                  <c:v>Hinda Label </c:v>
                </c:pt>
                <c:pt idx="43">
                  <c:v>Hogan Iles</c:v>
                </c:pt>
                <c:pt idx="44">
                  <c:v>Iain Wiburn</c:v>
                </c:pt>
                <c:pt idx="45">
                  <c:v>Inge Creer</c:v>
                </c:pt>
                <c:pt idx="46">
                  <c:v>Inger Chapelhow</c:v>
                </c:pt>
                <c:pt idx="47">
                  <c:v>Iris  Wagg</c:v>
                </c:pt>
                <c:pt idx="48">
                  <c:v>Janina Wolverson</c:v>
                </c:pt>
                <c:pt idx="49">
                  <c:v>Jessica Callcott</c:v>
                </c:pt>
                <c:pt idx="50">
                  <c:v>Jo-anne Gobeau</c:v>
                </c:pt>
                <c:pt idx="51">
                  <c:v>Julietta Culross</c:v>
                </c:pt>
                <c:pt idx="52">
                  <c:v>Lea Chaplin</c:v>
                </c:pt>
                <c:pt idx="53">
                  <c:v>Letisha Carrett</c:v>
                </c:pt>
                <c:pt idx="54">
                  <c:v>Lezlie Philcott</c:v>
                </c:pt>
                <c:pt idx="55">
                  <c:v>Lincoln Cord</c:v>
                </c:pt>
                <c:pt idx="56">
                  <c:v>Lion  Adcock</c:v>
                </c:pt>
                <c:pt idx="57">
                  <c:v>Lissy McCoy</c:v>
                </c:pt>
                <c:pt idx="58">
                  <c:v>Mackenzie Hannis</c:v>
                </c:pt>
                <c:pt idx="59">
                  <c:v>Magnum Locksley</c:v>
                </c:pt>
                <c:pt idx="60">
                  <c:v>Malory Biles</c:v>
                </c:pt>
                <c:pt idx="61">
                  <c:v>Marquita Liquorish</c:v>
                </c:pt>
                <c:pt idx="62">
                  <c:v>Melisa Knott</c:v>
                </c:pt>
                <c:pt idx="63">
                  <c:v>Mick Spraberry</c:v>
                </c:pt>
                <c:pt idx="64">
                  <c:v>Nickolai  Artin</c:v>
                </c:pt>
                <c:pt idx="65">
                  <c:v>Niko MacGille</c:v>
                </c:pt>
                <c:pt idx="66">
                  <c:v>North Bertomeu</c:v>
                </c:pt>
                <c:pt idx="67">
                  <c:v>Northrop Reid</c:v>
                </c:pt>
                <c:pt idx="68">
                  <c:v>Oby Sorrel</c:v>
                </c:pt>
                <c:pt idx="69">
                  <c:v>Oona Donan</c:v>
                </c:pt>
                <c:pt idx="70">
                  <c:v>Rafaelita Blaksland </c:v>
                </c:pt>
                <c:pt idx="71">
                  <c:v>Rhiamon Mollison</c:v>
                </c:pt>
                <c:pt idx="72">
                  <c:v>Richy Gray</c:v>
                </c:pt>
                <c:pt idx="73">
                  <c:v>Robinia Scholling</c:v>
                </c:pt>
                <c:pt idx="74">
                  <c:v>Shantee  D'Antonio</c:v>
                </c:pt>
                <c:pt idx="75">
                  <c:v>Shaylyn Ransbury </c:v>
                </c:pt>
                <c:pt idx="76">
                  <c:v>Sidoney Yitzhok</c:v>
                </c:pt>
                <c:pt idx="77">
                  <c:v>Stan  Tolliday</c:v>
                </c:pt>
                <c:pt idx="78">
                  <c:v>Tammi Lackham</c:v>
                </c:pt>
                <c:pt idx="79">
                  <c:v>Theresita Chasmer</c:v>
                </c:pt>
                <c:pt idx="80">
                  <c:v>Thorvald Milliken</c:v>
                </c:pt>
                <c:pt idx="81">
                  <c:v>Tristam Cuming</c:v>
                </c:pt>
                <c:pt idx="82">
                  <c:v>Van Tuxwell</c:v>
                </c:pt>
                <c:pt idx="83">
                  <c:v>Vaughn Carvill</c:v>
                </c:pt>
                <c:pt idx="84">
                  <c:v>Vernor Atyea</c:v>
                </c:pt>
                <c:pt idx="85">
                  <c:v>Wald Bountiff</c:v>
                </c:pt>
              </c:strCache>
            </c:strRef>
          </c:cat>
          <c:val>
            <c:numRef>
              <c:f>Sheet2!$B$4:$B$90</c:f>
              <c:numCache>
                <c:formatCode>General</c:formatCode>
                <c:ptCount val="86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2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2</c:v>
                </c:pt>
                <c:pt idx="23">
                  <c:v>1</c:v>
                </c:pt>
                <c:pt idx="24">
                  <c:v>1</c:v>
                </c:pt>
                <c:pt idx="25">
                  <c:v>2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2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2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2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2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2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2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883-4107-9931-2EC3FA6EA415}"/>
            </c:ext>
          </c:extLst>
        </c:ser>
        <c:gapWidth val="315"/>
        <c:overlap val="-40"/>
        <c:axId val="127234816"/>
        <c:axId val="127236352"/>
      </c:barChart>
      <c:catAx>
        <c:axId val="127234816"/>
        <c:scaling>
          <c:orientation val="minMax"/>
        </c:scaling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6352"/>
        <c:crosses val="autoZero"/>
        <c:auto val="1"/>
        <c:lblAlgn val="ctr"/>
        <c:lblOffset val="100"/>
      </c:catAx>
      <c:valAx>
        <c:axId val="127236352"/>
        <c:scaling>
          <c:orientation val="minMax"/>
        </c:scaling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7234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/>
  <c:extLst xmlns:c16r2="http://schemas.microsoft.com/office/drawing/2015/06/chart"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05-09-2024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84740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41994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77813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69829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2055126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42742815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637893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220170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xmlns="" val="3449298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62686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398828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87641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95148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624835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47471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23870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038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439310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  <p:sldLayoutId id="21474841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ANBARASI</a:t>
            </a:r>
          </a:p>
          <a:p>
            <a:r>
              <a:rPr lang="en-US" sz="2400" dirty="0"/>
              <a:t>REGISTER NO: 312204763</a:t>
            </a:r>
          </a:p>
          <a:p>
            <a:r>
              <a:rPr lang="en-US" sz="2400" dirty="0"/>
              <a:t>DEPARTMENT: ACCOUNTING AND FINANCE </a:t>
            </a:r>
          </a:p>
          <a:p>
            <a:r>
              <a:rPr lang="en-US" sz="2400" dirty="0"/>
              <a:t>COLLEGE: THIRUMURUGAN ARTS AND SCIENCE COLLEGE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F1EBE4C-69A6-402E-AF6C-63B591B819B1}"/>
              </a:ext>
            </a:extLst>
          </p:cNvPr>
          <p:cNvSpPr txBox="1"/>
          <p:nvPr/>
        </p:nvSpPr>
        <p:spPr>
          <a:xfrm>
            <a:off x="739775" y="1524000"/>
            <a:ext cx="550862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Download Data from </a:t>
            </a:r>
            <a:r>
              <a:rPr lang="en-US" dirty="0" err="1"/>
              <a:t>edunet</a:t>
            </a:r>
            <a:r>
              <a:rPr lang="en-US" dirty="0"/>
              <a:t> dash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then align all the </a:t>
            </a:r>
            <a:r>
              <a:rPr lang="en-US" dirty="0" err="1"/>
              <a:t>datas</a:t>
            </a:r>
            <a:r>
              <a:rPr lang="en-US" dirty="0"/>
              <a:t> properly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From to an end  </a:t>
            </a:r>
          </a:p>
          <a:p>
            <a:r>
              <a:rPr lang="en-US" dirty="0"/>
              <a:t>FEATURE COLLECTION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new 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form the data collections in order </a:t>
            </a:r>
          </a:p>
          <a:p>
            <a:r>
              <a:rPr lang="en-US" dirty="0"/>
              <a:t>DATA CLEANING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missing values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Missing values filter </a:t>
            </a:r>
          </a:p>
          <a:p>
            <a:r>
              <a:rPr lang="en-US" dirty="0"/>
              <a:t>PERFORMANCE LEVEL CALCULATION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from the current employee rating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  <a:r>
              <a:rPr lang="en-US" dirty="0" err="1"/>
              <a:t>forumal</a:t>
            </a:r>
            <a:r>
              <a:rPr lang="en-US" dirty="0"/>
              <a:t> added and find the value like very </a:t>
            </a:r>
            <a:r>
              <a:rPr lang="en-US" dirty="0" err="1"/>
              <a:t>high,high</a:t>
            </a:r>
            <a:r>
              <a:rPr lang="en-US" dirty="0"/>
              <a:t>, mid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xmlns="" id="{9A317DD7-863D-4A3E-80CD-1DEA8F0C7C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232160783"/>
              </p:ext>
            </p:extLst>
          </p:nvPr>
        </p:nvGraphicFramePr>
        <p:xfrm>
          <a:off x="727110" y="1143634"/>
          <a:ext cx="5292690" cy="49333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3A24035-4C2D-47E2-99C7-62974C7D203A}"/>
              </a:ext>
            </a:extLst>
          </p:cNvPr>
          <p:cNvSpPr txBox="1"/>
          <p:nvPr/>
        </p:nvSpPr>
        <p:spPr>
          <a:xfrm>
            <a:off x="698863" y="330926"/>
            <a:ext cx="434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06459D9-C274-4C40-AFE9-DE52F17910C2}"/>
              </a:ext>
            </a:extLst>
          </p:cNvPr>
          <p:cNvSpPr txBox="1"/>
          <p:nvPr/>
        </p:nvSpPr>
        <p:spPr>
          <a:xfrm>
            <a:off x="990600" y="1295400"/>
            <a:ext cx="6477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/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IBM is a great company that consistently out performs its competitors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continues to play a leading role in </a:t>
            </a:r>
            <a:r>
              <a:rPr lang="en-US" dirty="0" err="1" smtClean="0"/>
              <a:t>techonological</a:t>
            </a:r>
            <a:r>
              <a:rPr lang="en-US" dirty="0" smtClean="0"/>
              <a:t> advances that shape our </a:t>
            </a:r>
            <a:r>
              <a:rPr lang="en-US" dirty="0" err="1" smtClean="0"/>
              <a:t>future,and</a:t>
            </a:r>
            <a:r>
              <a:rPr lang="en-US" dirty="0" smtClean="0"/>
              <a:t> they understand their</a:t>
            </a:r>
          </a:p>
          <a:p>
            <a:pPr marL="285750" indent="-285750"/>
            <a:r>
              <a:rPr lang="en-US" dirty="0" smtClean="0"/>
              <a:t>    </a:t>
            </a:r>
            <a:r>
              <a:rPr lang="en-US" dirty="0" err="1" smtClean="0"/>
              <a:t>responsibity</a:t>
            </a:r>
            <a:r>
              <a:rPr lang="en-US" dirty="0" smtClean="0"/>
              <a:t> to society as these new innovations are </a:t>
            </a:r>
            <a:r>
              <a:rPr lang="en-US" dirty="0" smtClean="0"/>
              <a:t>created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project increased my </a:t>
            </a:r>
            <a:r>
              <a:rPr lang="en-US" dirty="0" err="1" smtClean="0"/>
              <a:t>reasearch</a:t>
            </a:r>
            <a:r>
              <a:rPr lang="en-US" dirty="0" smtClean="0"/>
              <a:t>, thinking skill and interest in this subject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It was wonderful and learning experience for me while working on this project</a:t>
            </a:r>
            <a:endParaRPr lang="en-US" dirty="0" smtClean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I learnt many new thing about the given topic.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The best thing which I can share is that I developed more interest in this subject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 smtClean="0"/>
              <a:t>This project gave me real insight into the employee </a:t>
            </a:r>
            <a:endParaRPr lang="en-US" dirty="0" smtClean="0"/>
          </a:p>
          <a:p>
            <a:pPr marL="285750" indent="-285750"/>
            <a:r>
              <a:rPr lang="en-US" dirty="0" smtClean="0"/>
              <a:t> </a:t>
            </a:r>
            <a:r>
              <a:rPr lang="en-US" dirty="0" smtClean="0"/>
              <a:t>    performance analysis </a:t>
            </a:r>
            <a:r>
              <a:rPr lang="en-US" smtClean="0"/>
              <a:t>using excel</a:t>
            </a:r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/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789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46DF70C-8B58-4FDE-846C-4EEC8C0BF54C}"/>
              </a:ext>
            </a:extLst>
          </p:cNvPr>
          <p:cNvSpPr txBox="1"/>
          <p:nvPr/>
        </p:nvSpPr>
        <p:spPr>
          <a:xfrm>
            <a:off x="838200" y="2019300"/>
            <a:ext cx="5486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Bell MT" panose="02020503060305020303" pitchFamily="18" charset="0"/>
              </a:rPr>
              <a:t>For motivating employees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Bell MT" panose="02020503060305020303" pitchFamily="18" charset="0"/>
              </a:rPr>
              <a:t>Improve more skills in works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Bell MT" panose="02020503060305020303" pitchFamily="18" charset="0"/>
              </a:rPr>
              <a:t>For improve increment for their skill </a:t>
            </a:r>
            <a:endParaRPr lang="en-IN" sz="2800" dirty="0">
              <a:latin typeface="Bell MT" panose="020205030603050203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Analysing the performance of employee by considering various factors like  a gender performance scored , ratings their achievements. In order to identify the trends and patterns of different categories of employees like high medium low performance </a:t>
            </a:r>
            <a:endParaRPr lang="en-US" sz="24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453B611-B435-4DD5-8AF9-A75C4DD0B348}"/>
              </a:ext>
            </a:extLst>
          </p:cNvPr>
          <p:cNvSpPr txBox="1"/>
          <p:nvPr/>
        </p:nvSpPr>
        <p:spPr>
          <a:xfrm>
            <a:off x="699452" y="2019300"/>
            <a:ext cx="47964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6000" dirty="0"/>
              <a:t>Employees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6000" dirty="0"/>
              <a:t>Employer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6000" dirty="0"/>
              <a:t>Manager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6000" dirty="0"/>
              <a:t>Industries </a:t>
            </a:r>
            <a:endParaRPr lang="en-IN" sz="6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AA2C6BC0-D2DC-4E96-8297-4982AEA6AFBA}"/>
              </a:ext>
            </a:extLst>
          </p:cNvPr>
          <p:cNvSpPr txBox="1"/>
          <p:nvPr/>
        </p:nvSpPr>
        <p:spPr>
          <a:xfrm>
            <a:off x="2381250" y="2236389"/>
            <a:ext cx="576262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Bodoni MT" panose="02070603080606020203" pitchFamily="18" charset="0"/>
              </a:rPr>
              <a:t>Conditional formatting : </a:t>
            </a:r>
            <a:r>
              <a:rPr lang="en-US" b="1" dirty="0">
                <a:latin typeface="Bodoni MT" panose="02070603080606020203" pitchFamily="18" charset="0"/>
              </a:rPr>
              <a:t> </a:t>
            </a:r>
            <a:r>
              <a:rPr lang="en-US" dirty="0">
                <a:latin typeface="Bodoni MT" panose="02070603080606020203" pitchFamily="18" charset="0"/>
              </a:rPr>
              <a:t>M</a:t>
            </a:r>
            <a:r>
              <a:rPr lang="en-US" dirty="0">
                <a:solidFill>
                  <a:srgbClr val="040C28"/>
                </a:solidFill>
                <a:latin typeface="Bell MT" panose="02020503060305020303" pitchFamily="18" charset="0"/>
              </a:rPr>
              <a:t>akes it easy to highlight certain values or make particular cells easy to identify</a:t>
            </a:r>
            <a:endParaRPr lang="en-US" dirty="0">
              <a:latin typeface="Bell MT" panose="02020503060305020303" pitchFamily="18" charset="0"/>
            </a:endParaRPr>
          </a:p>
          <a:p>
            <a:pPr marL="1440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Bodoni MT" panose="02070603080606020203" pitchFamily="18" charset="0"/>
              </a:rPr>
              <a:t>Filter-remove: </a:t>
            </a:r>
            <a:r>
              <a:rPr lang="en-US" dirty="0">
                <a:solidFill>
                  <a:srgbClr val="040C28"/>
                </a:solidFill>
                <a:latin typeface="Bell MT" panose="02020503060305020303" pitchFamily="18" charset="0"/>
              </a:rPr>
              <a:t>Select any cell inside your table or        range and, on the Data tab, select the Filter button</a:t>
            </a:r>
            <a:r>
              <a:rPr lang="en-US" sz="2800" dirty="0">
                <a:solidFill>
                  <a:srgbClr val="1F1F1F"/>
                </a:solidFill>
                <a:latin typeface="Google Sans"/>
              </a:rPr>
              <a:t>.</a:t>
            </a:r>
            <a:endParaRPr lang="en-US" sz="2800" dirty="0">
              <a:solidFill>
                <a:srgbClr val="1F1F1F"/>
              </a:solidFill>
              <a:latin typeface="Bodoni MT" panose="02070603080606020203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Bodoni MT" panose="02070603080606020203" pitchFamily="18" charset="0"/>
              </a:rPr>
              <a:t>Formula –performance: </a:t>
            </a:r>
            <a:r>
              <a:rPr lang="en-US" dirty="0">
                <a:solidFill>
                  <a:srgbClr val="1F1F1F"/>
                </a:solidFill>
                <a:latin typeface="Bell MT" panose="02020503060305020303" pitchFamily="18" charset="0"/>
              </a:rPr>
              <a:t>Calculate     selected worksheets, Calculate a range of cells</a:t>
            </a:r>
          </a:p>
          <a:p>
            <a:endParaRPr lang="en-US" sz="1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AB40C8-BFF1-4D1D-B28C-C7AF13ED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20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Algerian" panose="04020705040A02060702" pitchFamily="82" charset="0"/>
              </a:rPr>
              <a:t>Dataset Description </a:t>
            </a:r>
            <a:endParaRPr lang="en-IN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2CC53E1-BA6A-4F26-96E9-98AFE16FD580}"/>
              </a:ext>
            </a:extLst>
          </p:cNvPr>
          <p:cNvSpPr txBox="1"/>
          <p:nvPr/>
        </p:nvSpPr>
        <p:spPr>
          <a:xfrm>
            <a:off x="914400" y="1600200"/>
            <a:ext cx="6477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Employee data set from NM</a:t>
            </a:r>
          </a:p>
          <a:p>
            <a:r>
              <a:rPr lang="en-US" dirty="0"/>
              <a:t>28 features</a:t>
            </a:r>
          </a:p>
          <a:p>
            <a:r>
              <a:rPr lang="en-US" dirty="0"/>
              <a:t>9features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 ID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Name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Gender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Department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Salary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Start 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FTE</a:t>
            </a:r>
            <a:r>
              <a:rPr lang="en-US" dirty="0"/>
              <a:t> </a:t>
            </a:r>
            <a:r>
              <a:rPr lang="en-US" b="1" dirty="0"/>
              <a:t>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Type</a:t>
            </a:r>
            <a:r>
              <a:rPr lang="en-US" dirty="0"/>
              <a:t> </a:t>
            </a:r>
            <a:r>
              <a:rPr lang="en-US" b="1" dirty="0"/>
              <a:t>Work Location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SALARY LEVEL 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8321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8FD44314-EDBC-4E20-BF54-238FD097A2BB}"/>
              </a:ext>
            </a:extLst>
          </p:cNvPr>
          <p:cNvSpPr txBox="1"/>
          <p:nvPr/>
        </p:nvSpPr>
        <p:spPr>
          <a:xfrm>
            <a:off x="1896533" y="2290465"/>
            <a:ext cx="73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SALARY LEVEL OF EMPLOYEE =IFS([@Salary]&gt;=150000,"VERY HIGH",[@Salary]&gt;=100000,"HIGH",[@Salary]&gt;=50000,"MID",[@Salary]&gt;=40000,"LOW",[@Salary]&gt;=30000,"VERY LOW")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405</TotalTime>
  <Words>442</Words>
  <Application>Microsoft Office PowerPoint</Application>
  <PresentationFormat>Custom</PresentationFormat>
  <Paragraphs>94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 </vt:lpstr>
      <vt:lpstr>THE "WOW" IN OUR SOLUTION</vt:lpstr>
      <vt:lpstr>Slide 10</vt:lpstr>
      <vt:lpstr>RESULTS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KING</cp:lastModifiedBy>
  <cp:revision>33</cp:revision>
  <dcterms:created xsi:type="dcterms:W3CDTF">2024-03-29T15:07:22Z</dcterms:created>
  <dcterms:modified xsi:type="dcterms:W3CDTF">2024-09-05T03:00:13Z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