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60" r:id="rId5"/>
  </p:sldMasterIdLst>
  <p:sldIdLst>
    <p:sldId id="256" r:id="rId6"/>
    <p:sldId id="257" r:id="rId7"/>
    <p:sldId id="258" r:id="rId8"/>
    <p:sldId id="259" r:id="rId9"/>
    <p:sldId id="260" r:id="rId10"/>
    <p:sldId id="261" r:id="rId11"/>
    <p:sldId id="262" r:id="rId12"/>
    <p:sldId id="263" r:id="rId13"/>
    <p:sldId id="264" r:id="rId14"/>
    <p:sldId id="265" r:id="rId15"/>
    <p:sldId id="270" r:id="rId16"/>
    <p:sldId id="267" r:id="rId17"/>
    <p:sldId id="268" r:id="rId18"/>
    <p:sldId id="269" r:id="rId19"/>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724817234" val="1068" revOS="4"/>
      <pr:smFileRevision xmlns:pr="smNativeData" xmlns="smNativeData" dt="1724817234" val="101"/>
      <pr:guideOptions xmlns:pr="smNativeData" xmlns="smNativeData" dt="1724817234"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Objects="1" showGuides="1">
      <p:cViewPr>
        <p:scale>
          <a:sx n="60" d="100"/>
          <a:sy n="60" d="100"/>
        </p:scale>
        <p:origin x="1650" y="210"/>
      </p:cViewPr>
      <p:guideLst x="0" y="0">
        <p:guide orient="horz" pos="2160"/>
        <p:guide pos="3840"/>
      </p:guideLst>
    </p:cSldViewPr>
  </p:slideViewPr>
  <p:outlineViewPr>
    <p:cViewPr>
      <p:scale>
        <a:sx n="33" d="100"/>
        <a:sy n="33" d="100"/>
      </p:scale>
      <p:origin x="0" y="0"/>
    </p:cViewPr>
  </p:outlineViewPr>
  <p:sorterViewPr>
    <p:cViewPr>
      <p:scale>
        <a:sx n="13" d="100"/>
        <a:sy n="13" d="100"/>
      </p:scale>
      <p:origin x="0" y="0"/>
    </p:cViewPr>
  </p:sorterViewPr>
  <p:notesViewPr>
    <p:cSldViewPr snapToObjects="1" showGuides="1">
      <p:cViewPr>
        <p:scale>
          <a:sx n="60" d="100"/>
          <a:sy n="60" d="100"/>
        </p:scale>
        <p:origin x="1650" y="210"/>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cSld name="Title slide">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AUAABoNAABgRQAAJhYAABAAAAAmAAAACAAAAAEAAAADAAAA"/>
              </a:ext>
            </a:extLst>
          </p:cNvSpPr>
          <p:nvPr>
            <p:ph type="ctrTitle"/>
          </p:nvPr>
        </p:nvSpPr>
        <p:spPr>
          <a:xfrm>
            <a:off x="914400" y="2129790"/>
            <a:ext cx="10363200" cy="1470660"/>
          </a:xfrm>
          <a:noFill/>
        </p:spPr>
        <p:txBody>
          <a:bodyPr/>
          <a:lstStyle/>
          <a:p>
            <a:pPr/>
            <a:r>
              <a:t>Click to edit Master title style</a:t>
            </a:r>
          </a:p>
        </p:txBody>
      </p:sp>
      <p:sp>
        <p:nvSpPr>
          <p:cNvPr id="3" name="SlideSubtitle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A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QAsAAOgXAADAPwAAsCIAABAAAAAmAAAACAAAAAGAAAADAAAA"/>
              </a:ext>
            </a:extLst>
          </p:cNvSpPr>
          <p:nvPr>
            <p:ph type="subTitle" idx="1"/>
          </p:nvPr>
        </p:nvSpPr>
        <p:spPr>
          <a:xfrm>
            <a:off x="1828800" y="3886200"/>
            <a:ext cx="8534400" cy="1752600"/>
          </a:xfrm>
          <a:noFill/>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CCB5B7-F9D2-9943-9C74-0F16FB3A6A5A}" type="datetime1">
              <a:t/>
            </a:fld>
          </a:p>
        </p:txBody>
      </p:sp>
      <p:sp>
        <p:nvSpPr>
          <p:cNvPr id="5" name="Foot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Pk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CCF25A-14D2-9904-9C74-E251BC3A6AB7}" type="slidenum">
              <a:t/>
            </a:fld>
          </a:p>
        </p:txBody>
      </p:sp>
    </p:spTree>
  </p:cSld>
  <p:clrMapOvr>
    <a:masterClrMapping/>
  </p:clrMapOvr>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IYi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Up/OZhMAAAAlAAAAZAAAAA8BAAAAkAAAAEgAAACQAAAASAAAAAAAAAAAAAAAAQ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kl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BAAAAAmAAAACAAAAAI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Eo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CCB73C-72D2-9941-9C74-8414F93A6AD1}" type="datetime1">
              <a:t>{Date/Time}</a:t>
            </a:fld>
          </a:p>
        </p:txBody>
      </p:sp>
      <p:sp>
        <p:nvSpPr>
          <p:cNvPr id="5" name="Foot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O0k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Jcu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CCF977-39D2-990F-9C74-CF5AB73A6A9A}" type="slidenum">
              <a:t>{Nr.}</a:t>
            </a:fld>
          </a:p>
        </p:txBody>
      </p:sp>
    </p:spTree>
  </p:cSld>
  <p:clrMapOvr>
    <a:masterClrMapping/>
  </p:clrMapOvr>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CAAAAAQ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Mc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YDYAALABAABARwAAsCUAABAAAAAmAAAACAAAAIMAAAAAAAAA"/>
              </a:ext>
            </a:extLst>
          </p:cNvSpPr>
          <p:nvPr>
            <p:ph type="title"/>
          </p:nvPr>
        </p:nvSpPr>
        <p:spPr>
          <a:xfrm>
            <a:off x="8839200" y="274320"/>
            <a:ext cx="27432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Up/OZhMAAAAlAAAAZAAAAA8BAAAAkAAAAEgAAACQAAAASAAAAAAAAAAAAAAAAQ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I4n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AgNQAAsCUAABAAAAAmAAAACAAAAAMAAAAAAAAA"/>
              </a:ext>
            </a:extLst>
          </p:cNvSpPr>
          <p:nvPr>
            <p:ph idx="1"/>
          </p:nvPr>
        </p:nvSpPr>
        <p:spPr>
          <a:xfrm>
            <a:off x="609600" y="274320"/>
            <a:ext cx="80264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CM0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CCCB4A-04D2-993D-9C74-F268853A6AA7}" type="datetime1">
              <a:t>{Date/Time}</a:t>
            </a:fld>
          </a:p>
        </p:txBody>
      </p:sp>
      <p:sp>
        <p:nvSpPr>
          <p:cNvPr id="5" name="Foot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Gg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KM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CCA71B-55D2-9951-9C74-A304E93A6AF6}" type="slidenum">
              <a:t>{Nr.}</a:t>
            </a:fld>
          </a:p>
        </p:txBody>
      </p:sp>
    </p:spTree>
  </p:cSld>
  <p:clrMapOvr>
    <a:masterClrMapping/>
  </p:clrMapOvr>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Kc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KQ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BAAAAAmAAAAC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Kc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CCBAD2-9CD2-994C-9C74-6A19F43A6A3F}" type="datetime1">
              <a:t/>
            </a:fld>
          </a:p>
        </p:txBody>
      </p:sp>
      <p:sp>
        <p:nvSpPr>
          <p:cNvPr id="5" name="Foot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ICB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CCF6A8-E6D2-9900-9C74-1055B83A6A45}" type="slidenum">
              <a:t/>
            </a:fld>
          </a:p>
        </p:txBody>
      </p:sp>
    </p:spTree>
  </p:cSld>
  <p:clrMapOvr>
    <a:masterClrMapping/>
  </p:clrMapOvr>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CM0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7QUAABwbAACtRQAAfSMAABAAAAAmAAAACAAAAIGAAAAAAA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pPr/>
            <a:r>
              <a:t>Click to edit Master title style</a:t>
            </a:r>
          </a:p>
        </p:txBody>
      </p:sp>
      <p:sp>
        <p:nvSpPr>
          <p:cNvPr id="3" name="SlideText1"/>
          <p:cNvSpPr>
            <a:spLocks noGrp="1" noChangeArrowheads="1"/>
            <a:extLst>
              <a:ext uri="smNativeData">
                <pr:smNativeData xmlns:pr="smNativeData" xmlns="smNativeData" val="SMDATA_15_Up/OZh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P+N/4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7QUAAOERAACtRQAAHBsAABAAAAAmAAAACAAAAIGAAAAAAA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pPr/>
            <a:r>
              <a:t>Click to edit Master text styles</a:t>
            </a:r>
          </a:p>
        </p:txBody>
      </p:sp>
      <p:sp>
        <p:nvSpPr>
          <p:cNvPr id="4" name="DateTime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I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CCF3B9-F7D2-9905-9C74-0150BD3A6A54}" type="datetime1">
              <a:t>{Date/Time}</a:t>
            </a:fld>
          </a:p>
        </p:txBody>
      </p:sp>
      <p:sp>
        <p:nvSpPr>
          <p:cNvPr id="5" name="Foot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E0Z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JsJ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CCB212-5CD2-9944-9C74-AA11FC3A6AFF}" type="slidenum">
              <a:t>{Nr.}</a:t>
            </a:fld>
          </a:p>
        </p:txBody>
      </p:sp>
    </p:spTree>
  </p:cSld>
  <p:clrMapOvr>
    <a:masterClrMapping/>
  </p:clrMapOvr>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P0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DgJAAAsCUAABAAAAAmAAAACAAAAAGAAAAAAAAA"/>
              </a:ext>
            </a:extLst>
          </p:cNvSpPr>
          <p:nvPr>
            <p:ph idx="1"/>
          </p:nvPr>
        </p:nvSpPr>
        <p:spPr>
          <a:xfrm>
            <a:off x="609600" y="1600200"/>
            <a:ext cx="5384800"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GMz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ICYAANgJAABARwAAsCUAABAAAAAmAAAACAAAAAGAAAAAAAAA"/>
              </a:ext>
            </a:extLst>
          </p:cNvSpPr>
          <p:nvPr>
            <p:ph idx="2"/>
          </p:nvPr>
        </p:nvSpPr>
        <p:spPr>
          <a:xfrm>
            <a:off x="6197600" y="1600200"/>
            <a:ext cx="5384800"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G4M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CCD6B0-FED2-9920-9C74-0875983A6A5D}" type="datetime1">
              <a:t>{Date/Time}</a:t>
            </a:fld>
          </a:p>
        </p:txBody>
      </p:sp>
      <p:sp>
        <p:nvSpPr>
          <p:cNvPr id="6" name="Foot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IU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o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CCF327-69D2-9905-9C74-9F50BD3A6ACA}" type="slidenum">
              <a:t>{Nr.}</a:t>
            </a:fld>
          </a:p>
        </p:txBody>
      </p:sp>
    </p:spTree>
  </p:cSld>
  <p:clrMapOvr>
    <a:masterClrMapping/>
  </p:clrMapOvr>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KM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xmlns="smNativeData" val="SMDATA_15_Up/OZh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GA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HEJAADiJAAAYQ0AABAAAAAmAAAACAAAAIGAAAAAAAAA"/>
              </a:ext>
            </a:extLst>
          </p:cNvSpPr>
          <p:nvPr>
            <p:ph idx="1"/>
          </p:nvPr>
        </p:nvSpPr>
        <p:spPr>
          <a:xfrm>
            <a:off x="609600" y="1534795"/>
            <a:ext cx="5386070"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4"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Gg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GENAADiJAAAsCUAABAAAAAmAAAACAAAAAGAAAAAAAAA"/>
              </a:ext>
            </a:extLst>
          </p:cNvSpPr>
          <p:nvPr>
            <p:ph idx="2"/>
          </p:nvPr>
        </p:nvSpPr>
        <p:spPr>
          <a:xfrm>
            <a:off x="609600" y="2174875"/>
            <a:ext cx="5386070"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xmlns="smNativeData" val="SMDATA_15_Up/OZh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s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HSYAAHEJAABARwAAYQ0AABAAAAAmAAAACAAAAIGAAAAAAA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6" name="SlideText4"/>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Y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Jcu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CCEC30-7ED2-991A-9C74-884FA23A6ADD}" type="datetime1">
              <a:t>{Date/Time}</a:t>
            </a:fld>
          </a:p>
        </p:txBody>
      </p:sp>
      <p:sp>
        <p:nvSpPr>
          <p:cNvPr id="8" name="Foot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Cc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{Footer}</a:t>
            </a:r>
          </a:p>
        </p:txBody>
      </p:sp>
      <p:sp>
        <p:nvSpPr>
          <p:cNvPr id="9" name="SlideNumb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CC95C1-8FD2-9963-9C74-7936DB3A6A2C}" type="slidenum">
              <a:t>{Nr.}</a:t>
            </a:fld>
          </a:p>
        </p:txBody>
      </p:sp>
    </p:spTree>
  </p:cSld>
  <p:clrMapOvr>
    <a:masterClrMapping/>
  </p:clrMapOvr>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C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F42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CCADCB-85D2-995B-9C74-730EE33A6A26}" type="datetime1">
              <a:t>{Date/Time}</a:t>
            </a:fld>
          </a:p>
        </p:txBody>
      </p:sp>
      <p:sp>
        <p:nvSpPr>
          <p:cNvPr id="4" name="Foot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I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{Footer}</a:t>
            </a:r>
          </a:p>
        </p:txBody>
      </p:sp>
      <p:sp>
        <p:nvSpPr>
          <p:cNvPr id="5" name="SlideNumb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I4n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CCD6B4-FAD2-9920-9C74-0C75983A6A59}" type="slidenum">
              <a:t>{Nr.}</a:t>
            </a:fld>
          </a:p>
        </p:txBody>
      </p:sp>
    </p:spTree>
  </p:cSld>
  <p:clrMapOvr>
    <a:masterClrMapping/>
  </p:clrMapOvr>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Eo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CCCDD4-9AD2-993B-9C74-6C6E833A6A39}" type="datetime1">
              <a:t>{Date/Time}</a:t>
            </a:fld>
          </a:p>
        </p:txBody>
      </p:sp>
      <p:sp>
        <p:nvSpPr>
          <p:cNvPr id="3" name="Foot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ND///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{Footer}</a:t>
            </a:r>
          </a:p>
        </p:txBody>
      </p:sp>
      <p:sp>
        <p:nvSpPr>
          <p:cNvPr id="4" name="SlideNumb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P8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CC9470-3ED2-9962-9C74-C837DA3A6A9D}" type="slidenum">
              <a:t>{Nr.}</a:t>
            </a:fld>
          </a:p>
        </p:txBody>
      </p:sp>
    </p:spTree>
  </p:cSld>
  <p:clrMapOvr>
    <a:masterClrMapping/>
  </p:clrMapOvr>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K4BAABtHAAA1AgAABAAAAAmAAAACAAAAIGAAAAAAA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MI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Uh0AAK4BAABARwAAsCUAABAAAAAmAAAACAAAAAGAAAAAAAAA"/>
              </a:ext>
            </a:extLst>
          </p:cNvSpPr>
          <p:nvPr>
            <p:ph idx="1"/>
          </p:nvPr>
        </p:nvSpPr>
        <p:spPr>
          <a:xfrm>
            <a:off x="4766310" y="273050"/>
            <a:ext cx="6816090"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EIO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P4U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CCD240-0ED2-9924-9C74-F8719C3A6AAD}" type="datetime1">
              <a:t>{Date/Time}</a:t>
            </a:fld>
          </a:p>
        </p:txBody>
      </p:sp>
      <p:sp>
        <p:nvSpPr>
          <p:cNvPr id="6" name="Foot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P8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cq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CCBBC1-8FD2-994D-9C74-7918F53A6A2C}" type="slidenum">
              <a:t>{Nr.}</a:t>
            </a:fld>
          </a:p>
        </p:txBody>
      </p:sp>
    </p:spTree>
  </p:cSld>
  <p:clrMapOvr>
    <a:masterClrMapping/>
  </p:clrMapOvr>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P8An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sg4AAIgdAACyOwAABCEAABAAAAAmAAAACAAAAIGAAAAAAAAA"/>
              </a:ext>
            </a:extLst>
          </p:cNvSpPr>
          <p:nvPr>
            <p:ph type="title"/>
          </p:nvPr>
        </p:nvSpPr>
        <p:spPr>
          <a:xfrm>
            <a:off x="2388870" y="4800600"/>
            <a:ext cx="7315200" cy="56642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s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sg4AAMYDAACyOwAAFh0AABAAAAAmAAAACAAAAAGAAAAAAAAA"/>
              </a:ext>
            </a:extLst>
          </p:cNvSpPr>
          <p:nvPr>
            <p:ph idx="1"/>
          </p:nvPr>
        </p:nvSpPr>
        <p:spPr>
          <a:xfrm>
            <a:off x="2388870"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pPr/>
            <a:r>
              <a:t>Click to edit Master text styles</a:t>
            </a:r>
          </a:p>
        </p:txBody>
      </p:sp>
      <p:sp>
        <p:nvSpPr>
          <p:cNvPr id="4"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Cw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sg4AAAQhAACyOwAA+CUAABAAAAAmAAAACAAAAAGAAAAAAAAA"/>
              </a:ext>
            </a:extLst>
          </p:cNvSpPr>
          <p:nvPr>
            <p:ph idx="2"/>
          </p:nvPr>
        </p:nvSpPr>
        <p:spPr>
          <a:xfrm>
            <a:off x="2388870"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EU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AAAAAAAAAAA"/>
              </a:ext>
            </a:extLst>
          </p:cNvSpPr>
          <p:nvPr>
            <p:ph type="dt" sz="quarter" idx="10"/>
          </p:nvPr>
        </p:nvSpPr>
        <p:spPr/>
        <p:txBody>
          <a:bodyPr/>
          <a:lstStyle/>
          <a:p>
            <a:pPr/>
            <a:fld id="{3FCCB394-DAD2-9945-9C74-2C10FD3A6A79}" type="datetime1">
              <a:t>{Date/Time}</a:t>
            </a:fld>
          </a:p>
        </p:txBody>
      </p:sp>
      <p:sp>
        <p:nvSpPr>
          <p:cNvPr id="6" name="Foot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Do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gE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AAAAAAAAAAA"/>
              </a:ext>
            </a:extLst>
          </p:cNvSpPr>
          <p:nvPr>
            <p:ph type="sldNum" sz="quarter" idx="12"/>
          </p:nvPr>
        </p:nvSpPr>
        <p:spPr/>
        <p:txBody>
          <a:bodyPr/>
          <a:lstStyle/>
          <a:p>
            <a:pPr/>
            <a:fld id="{3FCCE30B-45D2-9915-9C74-B340AD3A6AE6}"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Blue sky">
    <p:bg>
      <p:bgPr>
        <a:blipFill>
          <a:blip r:embed="rId1"/>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I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P//////////"/>
              </a:ext>
            </a:extLst>
          </p:cNvSpPr>
          <p:nvPr>
            <p:ph type="title"/>
          </p:nvPr>
        </p:nvSpPr>
        <p:spPr>
          <a:xfrm>
            <a:off x="609600" y="274320"/>
            <a:ext cx="10972800" cy="1143000"/>
          </a:xfrm>
          <a:prstGeom prst="rect">
            <a:avLst/>
          </a:prstGeom>
          <a:solidFill>
            <a:schemeClr val="accent1">
              <a:alpha val="20000"/>
            </a:schemeClr>
          </a:solid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P8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BAAAAAmAAAACAAAAP//////////"/>
              </a:ext>
            </a:extLst>
          </p:cNvSpPr>
          <p:nvPr>
            <p:ph type="body" idx="1"/>
          </p:nvPr>
        </p:nvSpPr>
        <p:spPr>
          <a:xfrm>
            <a:off x="609600" y="1600200"/>
            <a:ext cx="10972800" cy="4526280"/>
          </a:xfrm>
          <a:prstGeom prst="rect">
            <a:avLst/>
          </a:prstGeom>
          <a:solidFill>
            <a:schemeClr val="accent1">
              <a:alpha val="20000"/>
            </a:schemeClr>
          </a:solid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BsnAABAFQAAWSkAABAAAAAmAAAACAAAAP//////////"/>
              </a:ext>
            </a:extLst>
          </p:cNvSpPr>
          <p:nvPr>
            <p:ph type="dt" sz="quarter" idx="2"/>
          </p:nvPr>
        </p:nvSpPr>
        <p:spPr>
          <a:xfrm>
            <a:off x="609600" y="6356985"/>
            <a:ext cx="2844800"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pPr/>
            <a:fld id="{3FCCC944-0AD2-993F-9C74-FC6A873A6AA9}" type="datetime1">
              <a:t/>
            </a:fld>
          </a:p>
        </p:txBody>
      </p:sp>
      <p:sp>
        <p:nvSpPr>
          <p:cNvPr id="5" name="Foot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KQ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BkAABsnAABgMQAAWSkAABAAAAAmAAAACAAAAP//////////"/>
              </a:ext>
            </a:extLst>
          </p:cNvSpPr>
          <p:nvPr>
            <p:ph type="ftr" sz="quarter" idx="3"/>
          </p:nvPr>
        </p:nvSpPr>
        <p:spPr>
          <a:xfrm>
            <a:off x="4165600" y="6356985"/>
            <a:ext cx="386080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pPr/>
            <a:r>
              <a:t/>
            </a:r>
          </a:p>
        </p:txBody>
      </p:sp>
      <p:sp>
        <p:nvSpPr>
          <p:cNvPr id="6" name="SlideNumberArea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DUAABsnAABARwAAWSkAABAAAAAmAAAACAAAAP//////////"/>
              </a:ext>
            </a:extLst>
          </p:cNvSpPr>
          <p:nvPr>
            <p:ph type="sldNum" sz="quarter" idx="4"/>
          </p:nvPr>
        </p:nvSpPr>
        <p:spPr>
          <a:xfrm>
            <a:off x="8737600" y="6356985"/>
            <a:ext cx="2844800"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pPr/>
            <a:fld id="{3FCCE4BD-F3D2-9912-9C74-0547AA3A6A50}" type="slidenum">
              <a:t/>
            </a:fld>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marR="0" indent="0" algn="ctr" defTabSz="44958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pitchFamily="0" charset="0"/>
          <a:cs typeface="Times New Roman" pitchFamily="1" charset="0"/>
        </a:defRPr>
      </a:lvl1pPr>
      <a:lvl2pPr marL="4572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titleStyle>
    <p:bodyStyle>
      <a:lvl1pPr marL="342900" marR="0" indent="-342900" algn="l" defTabSz="44958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pitchFamily="0" charset="0"/>
          <a:cs typeface="Times New Roman" pitchFamily="1" charset="0"/>
        </a:defRPr>
      </a:lvl1pPr>
      <a:lvl2pPr marL="742950" marR="0" indent="-285750" algn="l" defTabSz="44958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pitchFamily="0" charset="0"/>
          <a:cs typeface="Times New Roman" pitchFamily="1" charset="0"/>
        </a:defRPr>
      </a:lvl2pPr>
      <a:lvl3pPr marL="1143000" marR="0" indent="-228600" algn="l" defTabSz="44958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pitchFamily="0" charset="0"/>
          <a:cs typeface="Times New Roman" pitchFamily="1" charset="0"/>
        </a:defRPr>
      </a:lvl3pPr>
      <a:lvl4pPr marL="16002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4pPr>
      <a:lvl5pPr marL="20574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5pPr>
      <a:lvl6pPr marL="25146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6pPr>
      <a:lvl7pPr marL="29718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7pPr>
      <a:lvl8pPr marL="34290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8pPr>
      <a:lvl9pPr marL="3886200" marR="0" indent="-228600" algn="l" defTabSz="44958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4958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A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oAUAAC4GAABgRQAAVRAAAAAAAAAmAAAACAAAAAEAAAAAAAAA"/>
              </a:ext>
            </a:extLst>
          </p:cNvSpPr>
          <p:nvPr>
            <p:ph type="ctrTitle"/>
          </p:nvPr>
        </p:nvSpPr>
        <p:spPr>
          <a:xfrm>
            <a:off x="914400" y="1004570"/>
            <a:ext cx="10363200" cy="1650365"/>
          </a:xfrm>
        </p:spPr>
        <p:txBody>
          <a:bodyPr/>
          <a:lstStyle/>
          <a:p>
            <a:pPr>
              <a:defRPr b="1" i="1" u="sng" cap="none">
                <a:solidFill>
                  <a:srgbClr val="007F00"/>
                </a:solidFill>
              </a:defRPr>
            </a:pPr>
            <a:r>
              <a:t>NAAN MUDHALVAN PROJECT</a:t>
            </a:r>
          </a:p>
        </p:txBody>
      </p:sp>
      <p:sp>
        <p:nvSpPr>
          <p:cNvPr id="3" name="SlideSubtitle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A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UgEAABgVAAARRwAAsCIAAAAAAAAmAAAACAAAAAEAAAAAAAAA"/>
              </a:ext>
            </a:extLst>
          </p:cNvSpPr>
          <p:nvPr>
            <p:ph type="subTitle" idx="1"/>
          </p:nvPr>
        </p:nvSpPr>
        <p:spPr>
          <a:xfrm>
            <a:off x="214630" y="3429000"/>
            <a:ext cx="11337925" cy="2209800"/>
          </a:xfrm>
        </p:spPr>
        <p:txBody>
          <a:bodyPr/>
          <a:lstStyle/>
          <a:p>
            <a:pPr algn="l">
              <a:defRPr cap="none">
                <a:solidFill>
                  <a:srgbClr val="FF0000"/>
                </a:solidFill>
                <a:latin typeface="Avignon Pro Demi" pitchFamily="0" charset="0"/>
                <a:ea typeface="Avignon Pro Demi" pitchFamily="0" charset="0"/>
                <a:cs typeface="Avignon Pro Demi" pitchFamily="0" charset="0"/>
              </a:defRPr>
            </a:pPr>
            <a:r>
              <a:t>STUDENT NAME : ANBARASU P</a:t>
            </a:r>
          </a:p>
          <a:p>
            <a:pPr algn="l">
              <a:defRPr cap="none">
                <a:solidFill>
                  <a:srgbClr val="FF0000"/>
                </a:solidFill>
                <a:latin typeface="Avignon Pro Demi" pitchFamily="0" charset="0"/>
                <a:ea typeface="Avignon Pro Demi" pitchFamily="0" charset="0"/>
                <a:cs typeface="Avignon Pro Demi" pitchFamily="0" charset="0"/>
              </a:defRPr>
            </a:pPr>
            <a:r>
              <a:t>REGISTER NO : 312215366</a:t>
            </a:r>
          </a:p>
          <a:p>
            <a:pPr algn="l">
              <a:defRPr cap="none">
                <a:solidFill>
                  <a:srgbClr val="FF0000"/>
                </a:solidFill>
                <a:latin typeface="Avignon Pro Demi" pitchFamily="0" charset="0"/>
                <a:ea typeface="Avignon Pro Demi" pitchFamily="0" charset="0"/>
                <a:cs typeface="Avignon Pro Demi" pitchFamily="0" charset="0"/>
              </a:defRPr>
            </a:pPr>
            <a:r>
              <a:t>DEPARTMENT : ACCOUNTING &amp; FINANCE</a:t>
            </a:r>
          </a:p>
          <a:p>
            <a:pPr algn="l">
              <a:defRPr cap="none">
                <a:solidFill>
                  <a:srgbClr val="FF0000"/>
                </a:solidFill>
                <a:latin typeface="Avignon Pro Demi" pitchFamily="0" charset="0"/>
                <a:ea typeface="Avignon Pro Demi" pitchFamily="0" charset="0"/>
                <a:cs typeface="Avignon Pro Demi" pitchFamily="0" charset="0"/>
              </a:defRPr>
            </a:pPr>
            <a:r>
              <a:t>COLLEGE : PATRICIAN COLLEGE OF ARTS &amp; SCIENCE</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i="1" u="sng" cap="none">
                <a:solidFill>
                  <a:srgbClr val="007F00"/>
                </a:solidFill>
              </a:defRPr>
            </a:pPr>
            <a:r>
              <a:t>MODELLING</a:t>
            </a:r>
          </a:p>
        </p:txBody>
      </p:sp>
      <p:sp>
        <p:nvSpPr>
          <p:cNvPr id="3"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DSkAAAAAAAAmAAAACAAAAAEAAAAAAAAA"/>
              </a:ext>
            </a:extLst>
          </p:cNvSpPr>
          <p:nvPr>
            <p:ph type="body" idx="1"/>
          </p:nvPr>
        </p:nvSpPr>
        <p:spPr>
          <a:xfrm>
            <a:off x="609600" y="1600200"/>
            <a:ext cx="10972800" cy="5073015"/>
          </a:xfrm>
        </p:spPr>
        <p:txBody>
          <a:bodyPr/>
          <a:lstStyle/>
          <a:p>
            <a:pPr marL="0" indent="0">
              <a:buNone/>
              <a:defRPr b="1" u="sng" cap="none">
                <a:solidFill>
                  <a:srgbClr val="007F00"/>
                </a:solidFill>
              </a:defRPr>
            </a:pPr>
            <a:r>
              <a:t>a) MS EXCEL:</a:t>
            </a:r>
          </a:p>
          <a:p>
            <a:pPr marL="0" indent="0">
              <a:buNone/>
            </a:pPr>
            <a:r>
              <a:rPr cap="none">
                <a:solidFill>
                  <a:srgbClr val="FF0000"/>
                </a:solidFill>
                <a:latin typeface="Avignon Pro Demi" pitchFamily="0" charset="0"/>
                <a:ea typeface="Avignon Pro Demi" pitchFamily="0" charset="0"/>
                <a:cs typeface="Avignon Pro Demi" pitchFamily="0" charset="0"/>
              </a:rPr>
              <a:t>Microsoft Excel Enables users to format, organize and calculate data in spreadsheet. By organizing data using software like Excel, data analyst and other  users can make information easier to view as data is added or changed.</a:t>
            </a:r>
            <a:r>
              <a:t> </a:t>
            </a:r>
          </a:p>
          <a:p>
            <a:pPr marL="0" indent="0">
              <a:buNone/>
              <a:defRPr b="1" u="sng" cap="none">
                <a:solidFill>
                  <a:srgbClr val="007F00"/>
                </a:solidFill>
              </a:defRPr>
            </a:pPr>
            <a:r>
              <a:t>b) Average Function:</a:t>
            </a:r>
          </a:p>
          <a:p>
            <a:pPr marL="0" indent="0">
              <a:buNone/>
              <a:defRPr cap="none">
                <a:solidFill>
                  <a:srgbClr val="FF0000"/>
                </a:solidFill>
                <a:latin typeface="Avignon Pro Demi" pitchFamily="0" charset="0"/>
                <a:ea typeface="Avignon Pro Demi" pitchFamily="0" charset="0"/>
                <a:cs typeface="Avignon Pro Demi" pitchFamily="0" charset="0"/>
              </a:defRPr>
            </a:pPr>
            <a:r>
              <a:t>The average function is a statistical function that calculates the airethmetic mean of a range of numbers. It can be used to find the average of total sales, exam scores etc.</a:t>
            </a: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TAUAABAAAAAmAAAACAAAAAEAAAAAAAAA"/>
              </a:ext>
            </a:extLst>
          </p:cNvSpPr>
          <p:nvPr>
            <p:ph type="title"/>
          </p:nvPr>
        </p:nvSpPr>
        <p:spPr>
          <a:xfrm>
            <a:off x="609600" y="274320"/>
            <a:ext cx="10972800" cy="586740"/>
          </a:xfrm>
        </p:spPr>
        <p:txBody>
          <a:bodyPr/>
          <a:lstStyle/>
          <a:p>
            <a:pPr/>
          </a:p>
        </p:txBody>
      </p:sp>
      <p:sp>
        <p:nvSpPr>
          <p:cNvPr id="3"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J8GAABARwAAsCUAAAAAAAAmAAAACAAAAAEAAAAAAAAA"/>
              </a:ext>
            </a:extLst>
          </p:cNvSpPr>
          <p:nvPr>
            <p:ph type="body" idx="1"/>
          </p:nvPr>
        </p:nvSpPr>
        <p:spPr>
          <a:xfrm>
            <a:off x="609600" y="1076325"/>
            <a:ext cx="10972800" cy="5050155"/>
          </a:xfrm>
        </p:spPr>
        <p:txBody>
          <a:bodyPr/>
          <a:lstStyle/>
          <a:p>
            <a:pPr marL="342900" indent="-342900">
              <a:buChar char="•"/>
              <a:defRPr b="1" i="0" u="sng" cap="none">
                <a:solidFill>
                  <a:srgbClr val="007F00"/>
                </a:solidFill>
              </a:defRPr>
            </a:pPr>
            <a:r>
              <a:t>c) Sorting Function:</a:t>
            </a:r>
          </a:p>
          <a:p>
            <a:pPr marL="0" indent="0">
              <a:buNone/>
              <a:defRPr cap="none">
                <a:solidFill>
                  <a:srgbClr val="FF0000"/>
                </a:solidFill>
                <a:latin typeface="Avignon Pro Demi" pitchFamily="0" charset="0"/>
                <a:ea typeface="Avignon Pro Demi" pitchFamily="0" charset="0"/>
                <a:cs typeface="Avignon Pro Demi" pitchFamily="0" charset="0"/>
              </a:defRPr>
            </a:pPr>
            <a:r>
              <a:t>Sorting helps to organize Data. You can sort a text column in alphabetical order (A - Z or Z - A). We can sort a numercial from largest to smallest or smallest to largest. We can also Sort Date and time.</a:t>
            </a:r>
          </a:p>
          <a:p>
            <a:pPr marL="0" indent="0">
              <a:buNone/>
              <a:defRPr b="1" u="sng" cap="none">
                <a:solidFill>
                  <a:srgbClr val="007F00"/>
                </a:solidFill>
              </a:defRPr>
            </a:pPr>
            <a:r>
              <a:t>d)Filter Function:</a:t>
            </a:r>
          </a:p>
          <a:p>
            <a:pPr/>
            <a:r>
              <a:rPr cap="none">
                <a:solidFill>
                  <a:srgbClr val="FF0000"/>
                </a:solidFill>
                <a:latin typeface="Avignon Pro Demi" pitchFamily="0" charset="0"/>
                <a:ea typeface="Avignon Pro Demi" pitchFamily="0" charset="0"/>
                <a:cs typeface="Avignon Pro Demi" pitchFamily="0" charset="0"/>
              </a:rPr>
              <a:t>Filter is an essential tool helps to display relevant Data. It eliminates the irrelevant entries temporarily from the view. This tool filters data according to the criteria to help analyze the critical data points.</a:t>
            </a:r>
            <a:endParaRPr cap="none">
              <a:solidFill>
                <a:srgbClr val="FF0000"/>
              </a:solidFill>
              <a:latin typeface="Avignon Pro Demi" pitchFamily="0" charset="0"/>
              <a:ea typeface="Avignon Pro Demi" pitchFamily="0" charset="0"/>
              <a:cs typeface="Avignon Pro Demi" pitchFamily="0" charset="0"/>
            </a:endParaRP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BAAAAAmAAAACAAAAAAAAAAAAAAA"/>
              </a:ext>
            </a:extLst>
          </p:cNvSpPr>
          <p:nvPr>
            <p:ph type="title"/>
          </p:nvPr>
        </p:nvSpPr>
        <p:spPr/>
        <p:txBody>
          <a:bodyPr/>
          <a:lstStyle/>
          <a:p>
            <a:pPr/>
          </a:p>
        </p:txBody>
      </p:sp>
      <p:sp>
        <p:nvSpPr>
          <p:cNvPr id="3"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AAAAAAmAAAACAAAAAEAAAAAAAAA"/>
              </a:ext>
            </a:extLst>
          </p:cNvSpPr>
          <p:nvPr>
            <p:ph type="body" idx="1"/>
          </p:nvPr>
        </p:nvSpPr>
        <p:spPr>
          <a:xfrm>
            <a:off x="609600" y="1600200"/>
            <a:ext cx="10972800" cy="4526280"/>
          </a:xfrm>
        </p:spPr>
        <p:txBody>
          <a:bodyPr/>
          <a:lstStyle/>
          <a:p>
            <a:pPr marL="0" indent="0">
              <a:buNone/>
              <a:defRPr u="sng" cap="none">
                <a:solidFill>
                  <a:srgbClr val="007F00"/>
                </a:solidFill>
              </a:defRPr>
            </a:pPr>
            <a:r>
              <a:t>e) Kaggle:</a:t>
            </a:r>
          </a:p>
          <a:p>
            <a:pPr marL="0" indent="0">
              <a:buNone/>
              <a:defRPr cap="none">
                <a:solidFill>
                  <a:srgbClr val="FF0000"/>
                </a:solidFill>
                <a:latin typeface="Avignon Pro Demi" pitchFamily="0" charset="0"/>
                <a:ea typeface="Avignon Pro Demi" pitchFamily="0" charset="0"/>
                <a:cs typeface="Avignon Pro Demi" pitchFamily="0" charset="0"/>
              </a:defRPr>
            </a:pPr>
            <a:r>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i="1" u="sng" cap="none">
                <a:solidFill>
                  <a:srgbClr val="007F00"/>
                </a:solidFill>
              </a:defRPr>
            </a:pPr>
            <a:r>
              <a:t>RESULT</a:t>
            </a:r>
          </a:p>
        </p:txBody>
      </p:sp>
      <p:sp>
        <p:nvSpPr>
          <p:cNvPr id="3"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nCgAAAAAAAAmAAAACAAAAAEAAAAAAAAA"/>
              </a:ext>
            </a:extLst>
          </p:cNvSpPr>
          <p:nvPr>
            <p:ph type="body" idx="1"/>
          </p:nvPr>
        </p:nvSpPr>
        <p:spPr>
          <a:xfrm>
            <a:off x="609600" y="1600200"/>
            <a:ext cx="10972800" cy="5001260"/>
          </a:xfrm>
        </p:spPr>
        <p:txBody>
          <a:bodyPr/>
          <a:lstStyle/>
          <a:p>
            <a:pPr marL="0" indent="0">
              <a:buNone/>
            </a:pPr>
          </a:p>
        </p:txBody>
      </p:sp>
      <p:pic>
        <p:nvPicPr>
          <p:cNvPr id="4" name="Picture1"/>
          <p:cNvPicPr>
            <a:picLocks noChangeAspect="1"/>
            <a:extLst>
              <a:ext uri="smNativeData">
                <pr:smNativeData xmlns:pr="smNativeData" xmlns="smNativeData" val="SMDATA_17_Up/OZhMAAAAlAAAAEQAAAC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GSYwCf39/AJaWlgPMzMwAwMD/AH9/fwAAAAAAAAAAAAAAAAD///8AAAAAACEAAAAYAAAAFAAAAPkDAAC2CQAA7RoAAO0aAAAAAAAAJgAAAAgAAAD//////////w=="/>
              </a:ext>
            </a:extLst>
          </p:cNvPicPr>
          <p:nvPr/>
        </p:nvPicPr>
        <p:blipFill>
          <a:blip r:embed="rId2"/>
          <a:stretch>
            <a:fillRect/>
          </a:stretch>
        </p:blipFill>
        <p:spPr>
          <a:xfrm>
            <a:off x="645795" y="1578610"/>
            <a:ext cx="3731260" cy="2798445"/>
          </a:xfrm>
          <a:prstGeom prst="rect">
            <a:avLst/>
          </a:prstGeom>
          <a:noFill/>
          <a:ln>
            <a:noFill/>
          </a:ln>
          <a:effectLst/>
        </p:spPr>
      </p:pic>
      <p:pic>
        <p:nvPicPr>
          <p:cNvPr id="5" name="Picture2"/>
          <p:cNvPicPr>
            <a:picLocks noChangeAspect="1"/>
            <a:extLst>
              <a:ext uri="smNativeData">
                <pr:smNativeData xmlns:pr="smNativeData" xmlns="smNativeData" val="SMDATA_17_Up/OZhMAAAAlAAAAEQAAAC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GSYwCf39/AJaWlgPMzMwAwMD/AH9/fwAAAAAAAAAAAAAAAAD///8AAAAAACEAAAAYAAAAFAAAAAYyAAB2EQAAAEsAADIkAAAAAAAAJgAAAAgAAAD//////////w=="/>
              </a:ext>
            </a:extLst>
          </p:cNvPicPr>
          <p:nvPr/>
        </p:nvPicPr>
        <p:blipFill>
          <a:blip r:embed="rId3"/>
          <a:stretch>
            <a:fillRect/>
          </a:stretch>
        </p:blipFill>
        <p:spPr>
          <a:xfrm>
            <a:off x="8131810" y="2838450"/>
            <a:ext cx="4060190" cy="3045460"/>
          </a:xfrm>
          <a:prstGeom prst="rect">
            <a:avLst/>
          </a:prstGeom>
          <a:noFill/>
          <a:ln>
            <a:noFill/>
          </a:ln>
          <a:effectLst/>
        </p:spPr>
      </p:pic>
      <p:pic>
        <p:nvPicPr>
          <p:cNvPr id="6" name="Picture3"/>
          <p:cNvPicPr>
            <a:picLocks noChangeAspect="1"/>
            <a:extLst>
              <a:ext uri="smNativeData">
                <pr:smNativeData xmlns:pr="smNativeData" xmlns="smNativeData" val="SMDATA_17_Up/OZhMAAAAlAAAAEQAAAC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GSYwCf39/AJaWlgPMzMwAwMD/AH9/fwAAAAAAAAAAAAAAAAD///8AAAAAACEAAAAYAAAAFAAAAP0aAAD9CAAAUjIAAHwaAAAAAAAAJgAAAAgAAAD//////////w=="/>
              </a:ext>
            </a:extLst>
          </p:cNvPicPr>
          <p:nvPr/>
        </p:nvPicPr>
        <p:blipFill>
          <a:blip r:embed="rId4"/>
          <a:stretch>
            <a:fillRect/>
          </a:stretch>
        </p:blipFill>
        <p:spPr>
          <a:xfrm>
            <a:off x="4387215" y="1461135"/>
            <a:ext cx="3792855" cy="2844165"/>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i="1" u="sng" cap="none">
                <a:solidFill>
                  <a:srgbClr val="007F00"/>
                </a:solidFill>
              </a:defRPr>
            </a:pPr>
            <a:r>
              <a:t>CONCLUSION</a:t>
            </a:r>
          </a:p>
        </p:txBody>
      </p:sp>
      <p:sp>
        <p:nvSpPr>
          <p:cNvPr id="3"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IAMAALYJAACgRgAAjiUAAAAAAAAmAAAACAAAAAEAAAAAAAAA"/>
              </a:ext>
            </a:extLst>
          </p:cNvSpPr>
          <p:nvPr>
            <p:ph type="body" idx="1"/>
          </p:nvPr>
        </p:nvSpPr>
        <p:spPr>
          <a:xfrm>
            <a:off x="508000" y="1578610"/>
            <a:ext cx="10972800" cy="4526280"/>
          </a:xfrm>
        </p:spPr>
        <p:txBody>
          <a:bodyPr/>
          <a:lstStyle/>
          <a:p>
            <a:pPr marL="0" indent="0">
              <a:buNone/>
              <a:defRPr cap="none">
                <a:solidFill>
                  <a:srgbClr val="FF0000"/>
                </a:solidFill>
                <a:latin typeface="Avignon Pro Demi" pitchFamily="0" charset="0"/>
                <a:ea typeface="Avignon Pro Demi" pitchFamily="0" charset="0"/>
                <a:cs typeface="Avignon Pro Demi" pitchFamily="0" charset="0"/>
              </a:defRPr>
            </a:pPr>
            <a:r>
              <a:t>It has been found out that there is no equal pay between men and women. There has been a difference of around 70,00,000. It isnt good for the climate of the organization. Women employees might be mentally affected if they don’t get equal pay to men. There should be equal payroll between Men and Women.</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i="1" u="sng" cap="none">
                <a:solidFill>
                  <a:srgbClr val="7F7F00"/>
                </a:solidFill>
              </a:defRPr>
            </a:pPr>
            <a:r>
              <a:t>PROJECT TITLE</a:t>
            </a:r>
          </a:p>
        </p:txBody>
      </p:sp>
      <p:sp>
        <p:nvSpPr>
          <p:cNvPr id="3"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AAAAAAmAAAACAAAAAEAAAAAAAAA"/>
              </a:ext>
            </a:extLst>
          </p:cNvSpPr>
          <p:nvPr>
            <p:ph type="body" idx="1"/>
          </p:nvPr>
        </p:nvSpPr>
        <p:spPr>
          <a:xfrm>
            <a:off x="609600" y="1600200"/>
            <a:ext cx="10972800" cy="4526280"/>
          </a:xfrm>
        </p:spPr>
        <p:txBody>
          <a:bodyPr/>
          <a:lstStyle/>
          <a:p>
            <a:pPr marL="0" indent="0" algn="ctr">
              <a:buNone/>
              <a:defRPr sz="4800" b="1" u="none" cap="none">
                <a:solidFill>
                  <a:srgbClr val="FF0000"/>
                </a:solidFill>
                <a:latin typeface="Avignon Pro Demi" pitchFamily="0" charset="0"/>
                <a:ea typeface="Avignon Pro Demi" pitchFamily="0" charset="0"/>
                <a:cs typeface="Avignon Pro Demi" pitchFamily="0" charset="0"/>
              </a:defRPr>
            </a:pPr>
            <a:r>
              <a:t>EMPLOYEE DATA ANALYSIS USING EXCEL</a:t>
            </a:r>
          </a:p>
          <a:p>
            <a:pPr marL="0" indent="0">
              <a:buNone/>
              <a:defRPr cap="none">
                <a:solidFill>
                  <a:srgbClr val="007F00"/>
                </a:solidFill>
              </a:defRPr>
            </a:p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i="1" u="sng" cap="none">
                <a:solidFill>
                  <a:schemeClr val="folHlink"/>
                </a:solidFill>
              </a:defRPr>
            </a:pPr>
            <a:r>
              <a:t>AGENDA</a:t>
            </a:r>
          </a:p>
        </p:txBody>
      </p:sp>
      <p:sp>
        <p:nvSpPr>
          <p:cNvPr id="3"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nCgAAAAAAAAmAAAACAAAAAEAAAAAAAAA"/>
              </a:ext>
            </a:extLst>
          </p:cNvSpPr>
          <p:nvPr>
            <p:ph type="body" idx="1"/>
          </p:nvPr>
        </p:nvSpPr>
        <p:spPr>
          <a:xfrm>
            <a:off x="609600" y="1600200"/>
            <a:ext cx="10972800" cy="5001260"/>
          </a:xfrm>
        </p:spPr>
        <p:txBody>
          <a:bodyPr/>
          <a:lstStyle/>
          <a:p>
            <a:pPr>
              <a:buAutoNum type="arabicPeriod"/>
              <a:defRPr cap="none">
                <a:solidFill>
                  <a:srgbClr val="FF0000"/>
                </a:solidFill>
                <a:latin typeface="Avignon Pro Demi" pitchFamily="0" charset="0"/>
                <a:ea typeface="Avignon Pro Demi" pitchFamily="0" charset="0"/>
                <a:cs typeface="Avignon Pro Demi" pitchFamily="0" charset="0"/>
              </a:defRPr>
            </a:pPr>
            <a:r>
              <a:t>Problem Statement</a:t>
            </a:r>
          </a:p>
          <a:p>
            <a:pPr>
              <a:buAutoNum type="arabicPeriod"/>
              <a:defRPr cap="none">
                <a:solidFill>
                  <a:srgbClr val="FF0000"/>
                </a:solidFill>
                <a:latin typeface="Avignon Pro Demi" pitchFamily="0" charset="0"/>
                <a:ea typeface="Avignon Pro Demi" pitchFamily="0" charset="0"/>
                <a:cs typeface="Avignon Pro Demi" pitchFamily="0" charset="0"/>
              </a:defRPr>
            </a:pPr>
            <a:r>
              <a:t>Project Overview</a:t>
            </a:r>
          </a:p>
          <a:p>
            <a:pPr>
              <a:buAutoNum type="arabicPeriod"/>
              <a:defRPr cap="none">
                <a:solidFill>
                  <a:srgbClr val="FF0000"/>
                </a:solidFill>
                <a:latin typeface="Avignon Pro Demi" pitchFamily="0" charset="0"/>
                <a:ea typeface="Avignon Pro Demi" pitchFamily="0" charset="0"/>
                <a:cs typeface="Avignon Pro Demi" pitchFamily="0" charset="0"/>
              </a:defRPr>
            </a:pPr>
            <a:r>
              <a:t>End Users</a:t>
            </a:r>
          </a:p>
          <a:p>
            <a:pPr>
              <a:buAutoNum type="arabicPeriod"/>
              <a:defRPr cap="none">
                <a:solidFill>
                  <a:srgbClr val="FF0000"/>
                </a:solidFill>
                <a:latin typeface="Avignon Pro Demi" pitchFamily="0" charset="0"/>
                <a:ea typeface="Avignon Pro Demi" pitchFamily="0" charset="0"/>
                <a:cs typeface="Avignon Pro Demi" pitchFamily="0" charset="0"/>
              </a:defRPr>
            </a:pPr>
            <a:r>
              <a:t>Our Solution and Proposition</a:t>
            </a:r>
          </a:p>
          <a:p>
            <a:pPr>
              <a:buAutoNum type="arabicPeriod"/>
              <a:defRPr cap="none">
                <a:solidFill>
                  <a:srgbClr val="FF0000"/>
                </a:solidFill>
                <a:latin typeface="Avignon Pro Demi" pitchFamily="0" charset="0"/>
                <a:ea typeface="Avignon Pro Demi" pitchFamily="0" charset="0"/>
                <a:cs typeface="Avignon Pro Demi" pitchFamily="0" charset="0"/>
              </a:defRPr>
            </a:pPr>
            <a:r>
              <a:t>Dataset Description</a:t>
            </a:r>
          </a:p>
          <a:p>
            <a:pPr>
              <a:buAutoNum type="arabicPeriod"/>
              <a:defRPr cap="none">
                <a:solidFill>
                  <a:srgbClr val="FF0000"/>
                </a:solidFill>
                <a:latin typeface="Avignon Pro Demi" pitchFamily="0" charset="0"/>
                <a:ea typeface="Avignon Pro Demi" pitchFamily="0" charset="0"/>
                <a:cs typeface="Avignon Pro Demi" pitchFamily="0" charset="0"/>
              </a:defRPr>
            </a:pPr>
            <a:r>
              <a:t> WoW in our Solution</a:t>
            </a:r>
          </a:p>
          <a:p>
            <a:pPr>
              <a:buAutoNum type="arabicPeriod"/>
              <a:defRPr cap="none">
                <a:solidFill>
                  <a:srgbClr val="FF0000"/>
                </a:solidFill>
                <a:latin typeface="Avignon Pro Demi" pitchFamily="0" charset="0"/>
                <a:ea typeface="Avignon Pro Demi" pitchFamily="0" charset="0"/>
                <a:cs typeface="Avignon Pro Demi" pitchFamily="0" charset="0"/>
              </a:defRPr>
            </a:pPr>
            <a:r>
              <a:t>Modelling</a:t>
            </a:r>
          </a:p>
          <a:p>
            <a:pPr>
              <a:buAutoNum type="arabicPeriod"/>
              <a:defRPr cap="none">
                <a:solidFill>
                  <a:srgbClr val="FF0000"/>
                </a:solidFill>
                <a:latin typeface="Avignon Pro Demi" pitchFamily="0" charset="0"/>
                <a:ea typeface="Avignon Pro Demi" pitchFamily="0" charset="0"/>
                <a:cs typeface="Avignon Pro Demi" pitchFamily="0" charset="0"/>
              </a:defRPr>
            </a:pPr>
            <a:r>
              <a:t>Results</a:t>
            </a:r>
          </a:p>
          <a:p>
            <a:pPr>
              <a:buAutoNum type="arabicPeriod"/>
              <a:defRPr cap="none">
                <a:solidFill>
                  <a:srgbClr val="FF0000"/>
                </a:solidFill>
                <a:latin typeface="Avignon Pro Demi" pitchFamily="0" charset="0"/>
                <a:ea typeface="Avignon Pro Demi" pitchFamily="0" charset="0"/>
                <a:cs typeface="Avignon Pro Demi" pitchFamily="0" charset="0"/>
              </a:defRPr>
            </a:pPr>
            <a:r>
              <a:t>Conclusion</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i="1" u="sng" cap="none">
                <a:solidFill>
                  <a:srgbClr val="007F00"/>
                </a:solidFill>
              </a:defRPr>
            </a:pPr>
            <a:r>
              <a:t>PROBLEM STATEMENT</a:t>
            </a:r>
          </a:p>
        </p:txBody>
      </p:sp>
      <p:sp>
        <p:nvSpPr>
          <p:cNvPr id="3"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kQMAACcKAAARRwAA/yUAAAAAAAAmAAAACAAAAAEAAAAAAAAA"/>
              </a:ext>
            </a:extLst>
          </p:cNvSpPr>
          <p:nvPr>
            <p:ph type="body" idx="1"/>
          </p:nvPr>
        </p:nvSpPr>
        <p:spPr>
          <a:xfrm>
            <a:off x="579755" y="1650365"/>
            <a:ext cx="10972800" cy="4526280"/>
          </a:xfrm>
        </p:spPr>
        <p:txBody>
          <a:bodyPr/>
          <a:lstStyle/>
          <a:p>
            <a:pPr marL="0" indent="0">
              <a:buNone/>
              <a:defRPr cap="none">
                <a:solidFill>
                  <a:srgbClr val="FF0000"/>
                </a:solidFill>
                <a:latin typeface="Avignon Pro Demi" pitchFamily="0" charset="0"/>
                <a:ea typeface="Avignon Pro Demi" pitchFamily="0" charset="0"/>
                <a:cs typeface="Avignon Pro Demi" pitchFamily="0" charset="0"/>
              </a:defRPr>
            </a:pPr>
            <a:r>
              <a:t>I have a doubt that, wether Women getting equal salary to Men.So this Project helps to clarify my Doubt. So i am doing this project. Also i want to know about the Age and Experiencedifference between Employees in an Organization.</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i="1" u="sng" cap="none">
                <a:solidFill>
                  <a:srgbClr val="007F00"/>
                </a:solidFill>
              </a:defRPr>
            </a:pPr>
            <a:r>
              <a:t>PROJECT OVERVIEW</a:t>
            </a:r>
          </a:p>
        </p:txBody>
      </p:sp>
      <p:sp>
        <p:nvSpPr>
          <p:cNvPr id="3"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AAAAAAmAAAACAAAAAEAAAAAAAAA"/>
              </a:ext>
            </a:extLst>
          </p:cNvSpPr>
          <p:nvPr>
            <p:ph type="body" idx="1"/>
          </p:nvPr>
        </p:nvSpPr>
        <p:spPr>
          <a:xfrm>
            <a:off x="609600" y="1600200"/>
            <a:ext cx="10972800" cy="4526280"/>
          </a:xfrm>
        </p:spPr>
        <p:txBody>
          <a:bodyPr/>
          <a:lstStyle/>
          <a:p>
            <a:pPr marL="0" indent="0">
              <a:buNone/>
              <a:defRPr cap="none">
                <a:solidFill>
                  <a:srgbClr val="FF0000"/>
                </a:solidFill>
                <a:latin typeface="Avignon Pro Demi" pitchFamily="0" charset="0"/>
                <a:ea typeface="Avignon Pro Demi" pitchFamily="0" charset="0"/>
                <a:cs typeface="Avignon Pro Demi" pitchFamily="0" charset="0"/>
              </a:defRPr>
            </a:pPr>
            <a:r>
              <a:t>In this Project i am going to findout whether Men and Women are getting equal Salary &amp; the age and experience difference. For that I will findout the salary of Men &amp; Womn and see whether they are getting equal or there is a difference. To findout the age &amp; experience, i will separate people into different categories and findout the difference.</a:t>
            </a:r>
          </a:p>
          <a:p>
            <a:pPr marL="0" indent="0">
              <a:buNone/>
            </a:pP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i="1" u="sng" cap="none">
                <a:solidFill>
                  <a:srgbClr val="007F00"/>
                </a:solidFill>
              </a:defRPr>
            </a:pPr>
            <a:r>
              <a:t>WHO ARE THE END USERS?</a:t>
            </a:r>
          </a:p>
        </p:txBody>
      </p:sp>
      <p:sp>
        <p:nvSpPr>
          <p:cNvPr id="3"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AAAAAAmAAAACAAAAAEAAAAAAAAA"/>
              </a:ext>
            </a:extLst>
          </p:cNvSpPr>
          <p:nvPr>
            <p:ph type="body" idx="1"/>
          </p:nvPr>
        </p:nvSpPr>
        <p:spPr>
          <a:xfrm>
            <a:off x="609600" y="1600200"/>
            <a:ext cx="10972800" cy="4526280"/>
          </a:xfrm>
        </p:spPr>
        <p:txBody>
          <a:bodyPr/>
          <a:lstStyle/>
          <a:p>
            <a:pPr marL="0" indent="0">
              <a:buNone/>
              <a:defRPr cap="none">
                <a:solidFill>
                  <a:srgbClr val="FF0000"/>
                </a:solidFill>
                <a:latin typeface="Avignon Pro Demi" pitchFamily="0" charset="0"/>
                <a:ea typeface="Avignon Pro Demi" pitchFamily="0" charset="0"/>
                <a:cs typeface="Avignon Pro Demi" pitchFamily="0" charset="0"/>
              </a:defRPr>
            </a:pPr>
            <a:r>
              <a:t>The End Users for my Project are Employer and Employee</a:t>
            </a:r>
          </a:p>
        </p:txBody>
      </p:sp>
      <p:pic>
        <p:nvPicPr>
          <p:cNvPr id="4" name="Picture1"/>
          <p:cNvPicPr>
            <a:picLocks noChangeAspect="1"/>
            <a:extLst>
              <a:ext uri="smNativeData">
                <pr:smNativeData xmlns:pr="smNativeData" xmlns="smNativeData" val="SMDATA_17_Up/OZhMAAAAlAAAAEQAAAC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F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X///8BAAAAAAAAAAAAAAAAAAAAAAAAAAAAAAAAAAAAAAAAAAAGSYwCf39/AJaWlgPMzMwAwMD/AH9/fwAAAAAAAAAAAAAAAAD///8AAAAAACEAAAAYAAAAFAAAAM4UAABuDgAAUjIAAFAjAAAAAAAAJgAAAAgAAAD//////////w=="/>
              </a:ext>
            </a:extLst>
          </p:cNvPicPr>
          <p:nvPr/>
        </p:nvPicPr>
        <p:blipFill>
          <a:blip r:embed="rId2"/>
          <a:stretch>
            <a:fillRect/>
          </a:stretch>
        </p:blipFill>
        <p:spPr>
          <a:xfrm>
            <a:off x="3382010" y="2345690"/>
            <a:ext cx="4798060" cy="3394710"/>
          </a:xfrm>
          <a:prstGeom prst="rect">
            <a:avLst/>
          </a:prstGeom>
          <a:noFill/>
          <a:ln>
            <a:noFill/>
          </a:ln>
          <a:effectLst/>
        </p:spPr>
      </p:pic>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i="1" u="sng" cap="none">
                <a:solidFill>
                  <a:srgbClr val="007F00"/>
                </a:solidFill>
              </a:defRPr>
            </a:pPr>
            <a:r>
              <a:t>OUR SOLUTION AND ITS VALUE PROPOSITION</a:t>
            </a:r>
          </a:p>
        </p:txBody>
      </p:sp>
      <p:sp>
        <p:nvSpPr>
          <p:cNvPr id="3"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AAAAAAmAAAACAAAAAEAAAAAAAAA"/>
              </a:ext>
            </a:extLst>
          </p:cNvSpPr>
          <p:nvPr>
            <p:ph type="body" idx="1"/>
          </p:nvPr>
        </p:nvSpPr>
        <p:spPr>
          <a:xfrm>
            <a:off x="609600" y="1600200"/>
            <a:ext cx="10972800" cy="4526280"/>
          </a:xfrm>
        </p:spPr>
        <p:txBody>
          <a:bodyPr/>
          <a:lstStyle/>
          <a:p>
            <a:pPr marL="0" indent="0">
              <a:buNone/>
              <a:defRPr b="0" i="0" u="none" cap="none">
                <a:solidFill>
                  <a:srgbClr val="FF0000"/>
                </a:solidFill>
                <a:latin typeface="Avignon Pro Demi" pitchFamily="0" charset="0"/>
                <a:ea typeface="Avignon Pro Demi" pitchFamily="0" charset="0"/>
                <a:cs typeface="Avignon Pro Demi" pitchFamily="0" charset="0"/>
              </a:defRPr>
            </a:pPr>
            <a:r>
              <a:t>To Find out the Answer for my question, i collected a dataset of employees with information regarding thier Age, Experience, Salary Of Both Male and Female. I will be using various Functions of MS - EXCEL so that i can find the salary of Mne and Women.</a:t>
            </a: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i="1" u="sng" cap="none">
                <a:solidFill>
                  <a:srgbClr val="007F00"/>
                </a:solidFill>
              </a:defRPr>
            </a:pPr>
            <a:r>
              <a:t>DATASET DESCRIPTION</a:t>
            </a:r>
          </a:p>
        </p:txBody>
      </p:sp>
      <p:sp>
        <p:nvSpPr>
          <p:cNvPr id="3"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AAAAAAmAAAACAAAAAEAAAAAAAAA"/>
              </a:ext>
            </a:extLst>
          </p:cNvSpPr>
          <p:nvPr>
            <p:ph type="body" idx="1"/>
          </p:nvPr>
        </p:nvSpPr>
        <p:spPr>
          <a:xfrm>
            <a:off x="609600" y="1600200"/>
            <a:ext cx="10972800" cy="4526280"/>
          </a:xfrm>
        </p:spPr>
        <p:txBody>
          <a:bodyPr/>
          <a:lstStyle/>
          <a:p>
            <a:pPr marL="0" indent="0">
              <a:buNone/>
              <a:defRPr b="1" i="1" u="sng" cap="none">
                <a:solidFill>
                  <a:srgbClr val="007F00"/>
                </a:solidFill>
              </a:defRPr>
            </a:pPr>
            <a:r>
              <a:t>Features Of DataSet:</a:t>
            </a:r>
          </a:p>
          <a:p>
            <a:pPr algn="l">
              <a:buAutoNum type="arabicPeriod"/>
              <a:defRPr cap="none">
                <a:solidFill>
                  <a:srgbClr val="FF0000"/>
                </a:solidFill>
                <a:latin typeface="Avignon Pro Demi" pitchFamily="0" charset="0"/>
                <a:ea typeface="Avignon Pro Demi" pitchFamily="0" charset="0"/>
                <a:cs typeface="Avignon Pro Demi" pitchFamily="0" charset="0"/>
              </a:defRPr>
            </a:pPr>
            <a:r>
              <a:t>ID</a:t>
            </a:r>
          </a:p>
          <a:p>
            <a:pPr algn="l">
              <a:buAutoNum type="arabicPeriod"/>
              <a:defRPr cap="none">
                <a:solidFill>
                  <a:srgbClr val="FF0000"/>
                </a:solidFill>
                <a:latin typeface="Avignon Pro Demi" pitchFamily="0" charset="0"/>
                <a:ea typeface="Avignon Pro Demi" pitchFamily="0" charset="0"/>
                <a:cs typeface="Avignon Pro Demi" pitchFamily="0" charset="0"/>
              </a:defRPr>
            </a:pPr>
            <a:r>
              <a:t>GENDER</a:t>
            </a:r>
          </a:p>
          <a:p>
            <a:pPr algn="l">
              <a:buAutoNum type="arabicPeriod"/>
              <a:defRPr cap="none">
                <a:solidFill>
                  <a:srgbClr val="FF0000"/>
                </a:solidFill>
                <a:latin typeface="Avignon Pro Demi" pitchFamily="0" charset="0"/>
                <a:ea typeface="Avignon Pro Demi" pitchFamily="0" charset="0"/>
                <a:cs typeface="Avignon Pro Demi" pitchFamily="0" charset="0"/>
              </a:defRPr>
            </a:pPr>
            <a:r>
              <a:t>AGE</a:t>
            </a:r>
          </a:p>
          <a:p>
            <a:pPr algn="l">
              <a:buAutoNum type="arabicPeriod"/>
              <a:defRPr cap="none">
                <a:solidFill>
                  <a:srgbClr val="FF0000"/>
                </a:solidFill>
                <a:latin typeface="Avignon Pro Demi" pitchFamily="0" charset="0"/>
                <a:ea typeface="Avignon Pro Demi" pitchFamily="0" charset="0"/>
                <a:cs typeface="Avignon Pro Demi" pitchFamily="0" charset="0"/>
              </a:defRPr>
            </a:pPr>
            <a:r>
              <a:t>EXPERIENCE</a:t>
            </a:r>
          </a:p>
          <a:p>
            <a:pPr algn="l">
              <a:buAutoNum type="arabicPeriod"/>
              <a:defRPr cap="none">
                <a:solidFill>
                  <a:srgbClr val="FF0000"/>
                </a:solidFill>
                <a:latin typeface="Avignon Pro Demi" pitchFamily="0" charset="0"/>
                <a:ea typeface="Avignon Pro Demi" pitchFamily="0" charset="0"/>
                <a:cs typeface="Avignon Pro Demi" pitchFamily="0" charset="0"/>
              </a:defRPr>
            </a:pPr>
            <a:r>
              <a:t>SALARY</a:t>
            </a:r>
          </a:p>
          <a:p>
            <a:pPr marL="0" indent="0" algn="l">
              <a:buNone/>
              <a:defRPr cap="none">
                <a:solidFill>
                  <a:srgbClr val="FF0000"/>
                </a:solidFill>
              </a:defRPr>
            </a:pPr>
          </a:p>
          <a:p>
            <a:pPr marL="0" indent="0" algn="l">
              <a:buNone/>
              <a:defRPr cap="none">
                <a:solidFill>
                  <a:srgbClr val="FF0000"/>
                </a:solidFill>
                <a:latin typeface="Bauhaus 93" pitchFamily="5" charset="0"/>
                <a:ea typeface="Bauhaus 93" pitchFamily="5" charset="0"/>
                <a:cs typeface="Bauhaus 93" pitchFamily="5" charset="0"/>
              </a:defRPr>
            </a:pPr>
            <a:r>
              <a:t>The Dataset has been Extracted from Kaggle</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Up/O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i="1" u="sng" cap="none">
                <a:solidFill>
                  <a:srgbClr val="007F00"/>
                </a:solidFill>
              </a:defRPr>
            </a:pPr>
            <a:r>
              <a:t>THE “WOW” IN OUR SOLUTION</a:t>
            </a:r>
          </a:p>
        </p:txBody>
      </p:sp>
      <p:sp>
        <p:nvSpPr>
          <p:cNvPr id="3" name="SlideText1"/>
          <p:cNvSpPr>
            <a:spLocks noGrp="1" noChangeArrowheads="1"/>
            <a:extLst>
              <a:ext uri="smNativeData">
                <pr:smNativeData xmlns:pr="smNativeData" xmlns="smNativeData" val="SMDATA_15_Up/O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Bf///wEAAAAAAAAAAAAAAAAAAAAAAAAAAAAAAAAAAAAAAAAAAAZJjAJ/f38AlpaWA8zMzADAwP8Af39/AAAAAAAAAAAAAAAAAAAAAAAAAAAAIQAAABgAAAAUAAAAwAMAANgJAABARwAAsCUAAAAAAAAmAAAACAAAAAEAAAAAAAAA"/>
              </a:ext>
            </a:extLst>
          </p:cNvSpPr>
          <p:nvPr>
            <p:ph type="body" idx="1"/>
          </p:nvPr>
        </p:nvSpPr>
        <p:spPr>
          <a:xfrm>
            <a:off x="609600" y="1600200"/>
            <a:ext cx="10972800" cy="4526280"/>
          </a:xfrm>
        </p:spPr>
        <p:txBody>
          <a:bodyPr/>
          <a:lstStyle/>
          <a:p>
            <a:pPr>
              <a:buFont typeface="Wingdings" pitchFamily="2" charset="2"/>
              <a:buChar char=""/>
              <a:defRPr cap="none">
                <a:solidFill>
                  <a:srgbClr val="FF0000"/>
                </a:solidFill>
                <a:latin typeface="Avignon Pro Demi" pitchFamily="0" charset="0"/>
                <a:ea typeface="Avignon Pro Demi" pitchFamily="0" charset="0"/>
                <a:cs typeface="Avignon Pro Demi" pitchFamily="0" charset="0"/>
              </a:defRPr>
            </a:pPr>
            <a:r>
              <a:t>FUNCTIONS AND FORMULAS</a:t>
            </a:r>
          </a:p>
          <a:p>
            <a:pPr>
              <a:buFont typeface="Wingdings" pitchFamily="2" charset="2"/>
              <a:buChar char=""/>
              <a:defRPr cap="none">
                <a:solidFill>
                  <a:srgbClr val="FF0000"/>
                </a:solidFill>
                <a:latin typeface="Avignon Pro Demi" pitchFamily="0" charset="0"/>
                <a:ea typeface="Avignon Pro Demi" pitchFamily="0" charset="0"/>
                <a:cs typeface="Avignon Pro Demi" pitchFamily="0" charset="0"/>
              </a:defRPr>
            </a:pPr>
            <a:r>
              <a:t>DATA ANALYSIS AND VISUALIZATION</a:t>
            </a:r>
          </a:p>
          <a:p>
            <a:pPr>
              <a:buFont typeface="Wingdings" pitchFamily="2" charset="2"/>
              <a:buChar char=""/>
              <a:defRPr cap="none">
                <a:solidFill>
                  <a:srgbClr val="FF0000"/>
                </a:solidFill>
                <a:latin typeface="Avignon Pro Demi" pitchFamily="0" charset="0"/>
                <a:ea typeface="Avignon Pro Demi" pitchFamily="0" charset="0"/>
                <a:cs typeface="Avignon Pro Demi" pitchFamily="0" charset="0"/>
              </a:defRPr>
            </a:pPr>
            <a:r>
              <a:t>ORGANIZING AND FORMATTING WORKSHEETS</a:t>
            </a:r>
          </a:p>
          <a:p>
            <a:pPr>
              <a:buFont typeface="Wingdings" pitchFamily="2" charset="2"/>
              <a:buChar char=""/>
              <a:defRPr cap="none">
                <a:solidFill>
                  <a:srgbClr val="FF0000"/>
                </a:solidFill>
                <a:latin typeface="Avignon Pro Demi" pitchFamily="0" charset="0"/>
                <a:ea typeface="Avignon Pro Demi" pitchFamily="0" charset="0"/>
                <a:cs typeface="Avignon Pro Demi" pitchFamily="0" charset="0"/>
              </a:defRPr>
            </a:pPr>
            <a:r>
              <a:t>SHORTCUTS AND PRODUCTIVITY TIPS</a:t>
            </a:r>
          </a:p>
          <a:p>
            <a:pPr>
              <a:buFont typeface="Wingdings" pitchFamily="2" charset="2"/>
              <a:buChar char=""/>
              <a:defRPr cap="none">
                <a:solidFill>
                  <a:srgbClr val="FF0000"/>
                </a:solidFill>
                <a:latin typeface="Avignon Pro Demi" pitchFamily="0" charset="0"/>
                <a:ea typeface="Avignon Pro Demi" pitchFamily="0" charset="0"/>
                <a:cs typeface="Avignon Pro Demi" pitchFamily="0" charset="0"/>
              </a:defRPr>
            </a:pPr>
            <a:r>
              <a:t>SOLVING PROBLEMS AND CHALLENGES</a:t>
            </a:r>
          </a:p>
          <a:p>
            <a:pPr>
              <a:buFont typeface="Wingdings" pitchFamily="2" charset="2"/>
              <a:buChar char=""/>
            </a:p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4B3523"/>
        </a:dk1>
        <a:lt1>
          <a:srgbClr val="FFFFD9"/>
        </a:lt1>
        <a:dk2>
          <a:srgbClr val="4B3523"/>
        </a:dk2>
        <a:lt2>
          <a:srgbClr val="777777"/>
        </a:lt2>
        <a:accent1>
          <a:srgbClr val="FFFFF7"/>
        </a:accent1>
        <a:accent2>
          <a:srgbClr val="33CCCC"/>
        </a:accent2>
        <a:accent3>
          <a:srgbClr val="535379"/>
        </a:accent3>
        <a:accent4>
          <a:srgbClr val="737359"/>
        </a:accent4>
        <a:accent5>
          <a:srgbClr val="939339"/>
        </a:accent5>
        <a:accent6>
          <a:srgbClr val="B3B31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3569CA"/>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4">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6">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7">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games</cp:lastModifiedBy>
  <cp:revision>0</cp:revision>
  <dcterms:created xsi:type="dcterms:W3CDTF">2019-09-04T15:21:20Z</dcterms:created>
  <dcterms:modified xsi:type="dcterms:W3CDTF">2024-08-28T03:53:54Z</dcterms:modified>
</cp:coreProperties>
</file>