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891" y="2254858"/>
            <a:ext cx="15498217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3215" y="3745731"/>
            <a:ext cx="15781569" cy="378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hyperlink" Target="https://medium.com/%40Mauricio.Ingvar/what-is-a-smart-mirror-what-can-it-do-for-us-d2b762fc6878" TargetMode="External"/><Relationship Id="rId4" Type="http://schemas.openxmlformats.org/officeDocument/2006/relationships/hyperlink" Target="https://www.hotelmanagement.net/tech/how-smart-mirrors-are-changing-way-guests-interact-hotel-rooms" TargetMode="External"/><Relationship Id="rId3" Type="http://schemas.openxmlformats.org/officeDocument/2006/relationships/image" Target="../media/image8.png"/><Relationship Id="rId2" Type="http://schemas.openxmlformats.org/officeDocument/2006/relationships/hyperlink" Target="https://www.cnet.com/health/best-smart-home-gym-workouts-of-2021-peloton-mirror-tempo-and-more/" TargetMode="Externa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1586" y="0"/>
            <a:ext cx="8472805" cy="9919335"/>
            <a:chOff x="9821586" y="0"/>
            <a:chExt cx="8472805" cy="99193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821586" y="0"/>
              <a:ext cx="8472798" cy="9919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872133" y="304625"/>
              <a:ext cx="1028700" cy="1200150"/>
            </a:xfrm>
            <a:custGeom>
              <a:avLst/>
              <a:gdLst/>
              <a:ahLst/>
              <a:cxnLst/>
              <a:rect l="l" t="t" r="r" b="b"/>
              <a:pathLst>
                <a:path w="1028700" h="1200150">
                  <a:moveTo>
                    <a:pt x="672351" y="453794"/>
                  </a:moveTo>
                  <a:lnTo>
                    <a:pt x="656691" y="450605"/>
                  </a:lnTo>
                  <a:lnTo>
                    <a:pt x="643866" y="441923"/>
                  </a:lnTo>
                  <a:lnTo>
                    <a:pt x="635201" y="429075"/>
                  </a:lnTo>
                  <a:lnTo>
                    <a:pt x="632018" y="413385"/>
                  </a:lnTo>
                  <a:lnTo>
                    <a:pt x="635144" y="397694"/>
                  </a:lnTo>
                  <a:lnTo>
                    <a:pt x="643715" y="384846"/>
                  </a:lnTo>
                  <a:lnTo>
                    <a:pt x="656520" y="376164"/>
                  </a:lnTo>
                  <a:lnTo>
                    <a:pt x="672351" y="372975"/>
                  </a:lnTo>
                  <a:lnTo>
                    <a:pt x="688012" y="376164"/>
                  </a:lnTo>
                  <a:lnTo>
                    <a:pt x="700836" y="384846"/>
                  </a:lnTo>
                  <a:lnTo>
                    <a:pt x="709502" y="397694"/>
                  </a:lnTo>
                  <a:lnTo>
                    <a:pt x="712684" y="413385"/>
                  </a:lnTo>
                  <a:lnTo>
                    <a:pt x="709502" y="429075"/>
                  </a:lnTo>
                  <a:lnTo>
                    <a:pt x="700836" y="441923"/>
                  </a:lnTo>
                  <a:lnTo>
                    <a:pt x="688012" y="450605"/>
                  </a:lnTo>
                  <a:lnTo>
                    <a:pt x="672351" y="453794"/>
                  </a:lnTo>
                  <a:close/>
                </a:path>
                <a:path w="1028700" h="1200150">
                  <a:moveTo>
                    <a:pt x="356140" y="453794"/>
                  </a:moveTo>
                  <a:lnTo>
                    <a:pt x="340480" y="450605"/>
                  </a:lnTo>
                  <a:lnTo>
                    <a:pt x="327655" y="441923"/>
                  </a:lnTo>
                  <a:lnTo>
                    <a:pt x="318990" y="429075"/>
                  </a:lnTo>
                  <a:lnTo>
                    <a:pt x="315807" y="413385"/>
                  </a:lnTo>
                  <a:lnTo>
                    <a:pt x="318990" y="397694"/>
                  </a:lnTo>
                  <a:lnTo>
                    <a:pt x="327655" y="384846"/>
                  </a:lnTo>
                  <a:lnTo>
                    <a:pt x="340480" y="376164"/>
                  </a:lnTo>
                  <a:lnTo>
                    <a:pt x="356140" y="372975"/>
                  </a:lnTo>
                  <a:lnTo>
                    <a:pt x="371801" y="376164"/>
                  </a:lnTo>
                  <a:lnTo>
                    <a:pt x="384625" y="384846"/>
                  </a:lnTo>
                  <a:lnTo>
                    <a:pt x="393291" y="397694"/>
                  </a:lnTo>
                  <a:lnTo>
                    <a:pt x="396473" y="413385"/>
                  </a:lnTo>
                  <a:lnTo>
                    <a:pt x="393291" y="429075"/>
                  </a:lnTo>
                  <a:lnTo>
                    <a:pt x="384625" y="441923"/>
                  </a:lnTo>
                  <a:lnTo>
                    <a:pt x="371801" y="450605"/>
                  </a:lnTo>
                  <a:lnTo>
                    <a:pt x="356140" y="453794"/>
                  </a:lnTo>
                  <a:close/>
                </a:path>
                <a:path w="1028700" h="1200150">
                  <a:moveTo>
                    <a:pt x="40333" y="453794"/>
                  </a:moveTo>
                  <a:lnTo>
                    <a:pt x="24672" y="450605"/>
                  </a:lnTo>
                  <a:lnTo>
                    <a:pt x="11847" y="441923"/>
                  </a:lnTo>
                  <a:lnTo>
                    <a:pt x="3182" y="429075"/>
                  </a:lnTo>
                  <a:lnTo>
                    <a:pt x="0" y="413385"/>
                  </a:lnTo>
                  <a:lnTo>
                    <a:pt x="3182" y="397694"/>
                  </a:lnTo>
                  <a:lnTo>
                    <a:pt x="11847" y="384846"/>
                  </a:lnTo>
                  <a:lnTo>
                    <a:pt x="24672" y="376164"/>
                  </a:lnTo>
                  <a:lnTo>
                    <a:pt x="40333" y="372975"/>
                  </a:lnTo>
                  <a:lnTo>
                    <a:pt x="55993" y="376164"/>
                  </a:lnTo>
                  <a:lnTo>
                    <a:pt x="68818" y="384846"/>
                  </a:lnTo>
                  <a:lnTo>
                    <a:pt x="77483" y="397694"/>
                  </a:lnTo>
                  <a:lnTo>
                    <a:pt x="80666" y="413385"/>
                  </a:lnTo>
                  <a:lnTo>
                    <a:pt x="77483" y="429075"/>
                  </a:lnTo>
                  <a:lnTo>
                    <a:pt x="68818" y="441923"/>
                  </a:lnTo>
                  <a:lnTo>
                    <a:pt x="55993" y="450605"/>
                  </a:lnTo>
                  <a:lnTo>
                    <a:pt x="40333" y="453794"/>
                  </a:lnTo>
                  <a:close/>
                </a:path>
                <a:path w="1028700" h="1200150">
                  <a:moveTo>
                    <a:pt x="988159" y="453794"/>
                  </a:moveTo>
                  <a:lnTo>
                    <a:pt x="972498" y="450605"/>
                  </a:lnTo>
                  <a:lnTo>
                    <a:pt x="959674" y="441923"/>
                  </a:lnTo>
                  <a:lnTo>
                    <a:pt x="951008" y="429075"/>
                  </a:lnTo>
                  <a:lnTo>
                    <a:pt x="947826" y="413385"/>
                  </a:lnTo>
                  <a:lnTo>
                    <a:pt x="951008" y="397694"/>
                  </a:lnTo>
                  <a:lnTo>
                    <a:pt x="959674" y="384846"/>
                  </a:lnTo>
                  <a:lnTo>
                    <a:pt x="972498" y="376164"/>
                  </a:lnTo>
                  <a:lnTo>
                    <a:pt x="988159" y="372975"/>
                  </a:lnTo>
                  <a:lnTo>
                    <a:pt x="1003819" y="376164"/>
                  </a:lnTo>
                  <a:lnTo>
                    <a:pt x="1016644" y="384846"/>
                  </a:lnTo>
                  <a:lnTo>
                    <a:pt x="1025309" y="397694"/>
                  </a:lnTo>
                  <a:lnTo>
                    <a:pt x="1028492" y="413385"/>
                  </a:lnTo>
                  <a:lnTo>
                    <a:pt x="1025309" y="429075"/>
                  </a:lnTo>
                  <a:lnTo>
                    <a:pt x="1016644" y="441923"/>
                  </a:lnTo>
                  <a:lnTo>
                    <a:pt x="1003819" y="450605"/>
                  </a:lnTo>
                  <a:lnTo>
                    <a:pt x="988159" y="453794"/>
                  </a:lnTo>
                  <a:close/>
                </a:path>
                <a:path w="1028700" h="1200150">
                  <a:moveTo>
                    <a:pt x="672351" y="827174"/>
                  </a:moveTo>
                  <a:lnTo>
                    <a:pt x="656691" y="823985"/>
                  </a:lnTo>
                  <a:lnTo>
                    <a:pt x="643866" y="815303"/>
                  </a:lnTo>
                  <a:lnTo>
                    <a:pt x="635201" y="802455"/>
                  </a:lnTo>
                  <a:lnTo>
                    <a:pt x="632018" y="786765"/>
                  </a:lnTo>
                  <a:lnTo>
                    <a:pt x="635144" y="771074"/>
                  </a:lnTo>
                  <a:lnTo>
                    <a:pt x="643715" y="758226"/>
                  </a:lnTo>
                  <a:lnTo>
                    <a:pt x="656520" y="749544"/>
                  </a:lnTo>
                  <a:lnTo>
                    <a:pt x="672351" y="746355"/>
                  </a:lnTo>
                  <a:lnTo>
                    <a:pt x="688012" y="749544"/>
                  </a:lnTo>
                  <a:lnTo>
                    <a:pt x="700836" y="758226"/>
                  </a:lnTo>
                  <a:lnTo>
                    <a:pt x="709502" y="771074"/>
                  </a:lnTo>
                  <a:lnTo>
                    <a:pt x="712684" y="786765"/>
                  </a:lnTo>
                  <a:lnTo>
                    <a:pt x="709502" y="802455"/>
                  </a:lnTo>
                  <a:lnTo>
                    <a:pt x="700836" y="815303"/>
                  </a:lnTo>
                  <a:lnTo>
                    <a:pt x="688012" y="823985"/>
                  </a:lnTo>
                  <a:lnTo>
                    <a:pt x="672351" y="827174"/>
                  </a:lnTo>
                  <a:close/>
                </a:path>
                <a:path w="1028700" h="1200150">
                  <a:moveTo>
                    <a:pt x="356140" y="827174"/>
                  </a:moveTo>
                  <a:lnTo>
                    <a:pt x="340480" y="823985"/>
                  </a:lnTo>
                  <a:lnTo>
                    <a:pt x="327655" y="815303"/>
                  </a:lnTo>
                  <a:lnTo>
                    <a:pt x="318990" y="802455"/>
                  </a:lnTo>
                  <a:lnTo>
                    <a:pt x="315807" y="786765"/>
                  </a:lnTo>
                  <a:lnTo>
                    <a:pt x="318990" y="771074"/>
                  </a:lnTo>
                  <a:lnTo>
                    <a:pt x="327655" y="758226"/>
                  </a:lnTo>
                  <a:lnTo>
                    <a:pt x="340480" y="749544"/>
                  </a:lnTo>
                  <a:lnTo>
                    <a:pt x="356140" y="746355"/>
                  </a:lnTo>
                  <a:lnTo>
                    <a:pt x="371801" y="749544"/>
                  </a:lnTo>
                  <a:lnTo>
                    <a:pt x="384625" y="758226"/>
                  </a:lnTo>
                  <a:lnTo>
                    <a:pt x="393291" y="771074"/>
                  </a:lnTo>
                  <a:lnTo>
                    <a:pt x="396473" y="786765"/>
                  </a:lnTo>
                  <a:lnTo>
                    <a:pt x="393291" y="802455"/>
                  </a:lnTo>
                  <a:lnTo>
                    <a:pt x="384625" y="815303"/>
                  </a:lnTo>
                  <a:lnTo>
                    <a:pt x="371801" y="823985"/>
                  </a:lnTo>
                  <a:lnTo>
                    <a:pt x="356140" y="827174"/>
                  </a:lnTo>
                  <a:close/>
                </a:path>
                <a:path w="1028700" h="1200150">
                  <a:moveTo>
                    <a:pt x="40333" y="827174"/>
                  </a:moveTo>
                  <a:lnTo>
                    <a:pt x="24672" y="823985"/>
                  </a:lnTo>
                  <a:lnTo>
                    <a:pt x="11847" y="815303"/>
                  </a:lnTo>
                  <a:lnTo>
                    <a:pt x="3182" y="802455"/>
                  </a:lnTo>
                  <a:lnTo>
                    <a:pt x="0" y="786765"/>
                  </a:lnTo>
                  <a:lnTo>
                    <a:pt x="3182" y="771074"/>
                  </a:lnTo>
                  <a:lnTo>
                    <a:pt x="11847" y="758226"/>
                  </a:lnTo>
                  <a:lnTo>
                    <a:pt x="24672" y="749544"/>
                  </a:lnTo>
                  <a:lnTo>
                    <a:pt x="40333" y="746355"/>
                  </a:lnTo>
                  <a:lnTo>
                    <a:pt x="55993" y="749544"/>
                  </a:lnTo>
                  <a:lnTo>
                    <a:pt x="68818" y="758226"/>
                  </a:lnTo>
                  <a:lnTo>
                    <a:pt x="77483" y="771074"/>
                  </a:lnTo>
                  <a:lnTo>
                    <a:pt x="80666" y="786765"/>
                  </a:lnTo>
                  <a:lnTo>
                    <a:pt x="77483" y="802455"/>
                  </a:lnTo>
                  <a:lnTo>
                    <a:pt x="68818" y="815303"/>
                  </a:lnTo>
                  <a:lnTo>
                    <a:pt x="55993" y="823985"/>
                  </a:lnTo>
                  <a:lnTo>
                    <a:pt x="40333" y="827174"/>
                  </a:lnTo>
                  <a:close/>
                </a:path>
                <a:path w="1028700" h="1200150">
                  <a:moveTo>
                    <a:pt x="988159" y="827174"/>
                  </a:moveTo>
                  <a:lnTo>
                    <a:pt x="972498" y="823985"/>
                  </a:lnTo>
                  <a:lnTo>
                    <a:pt x="959674" y="815303"/>
                  </a:lnTo>
                  <a:lnTo>
                    <a:pt x="951008" y="802455"/>
                  </a:lnTo>
                  <a:lnTo>
                    <a:pt x="947826" y="786765"/>
                  </a:lnTo>
                  <a:lnTo>
                    <a:pt x="951008" y="771074"/>
                  </a:lnTo>
                  <a:lnTo>
                    <a:pt x="959674" y="758226"/>
                  </a:lnTo>
                  <a:lnTo>
                    <a:pt x="972498" y="749544"/>
                  </a:lnTo>
                  <a:lnTo>
                    <a:pt x="988159" y="746355"/>
                  </a:lnTo>
                  <a:lnTo>
                    <a:pt x="1003819" y="749544"/>
                  </a:lnTo>
                  <a:lnTo>
                    <a:pt x="1016644" y="758226"/>
                  </a:lnTo>
                  <a:lnTo>
                    <a:pt x="1025309" y="771074"/>
                  </a:lnTo>
                  <a:lnTo>
                    <a:pt x="1028492" y="786765"/>
                  </a:lnTo>
                  <a:lnTo>
                    <a:pt x="1025309" y="802455"/>
                  </a:lnTo>
                  <a:lnTo>
                    <a:pt x="1016644" y="815303"/>
                  </a:lnTo>
                  <a:lnTo>
                    <a:pt x="1003819" y="823985"/>
                  </a:lnTo>
                  <a:lnTo>
                    <a:pt x="988159" y="827174"/>
                  </a:lnTo>
                  <a:close/>
                </a:path>
                <a:path w="1028700" h="1200150">
                  <a:moveTo>
                    <a:pt x="672351" y="80818"/>
                  </a:moveTo>
                  <a:lnTo>
                    <a:pt x="656691" y="77629"/>
                  </a:lnTo>
                  <a:lnTo>
                    <a:pt x="643866" y="68948"/>
                  </a:lnTo>
                  <a:lnTo>
                    <a:pt x="635201" y="56099"/>
                  </a:lnTo>
                  <a:lnTo>
                    <a:pt x="632018" y="40409"/>
                  </a:lnTo>
                  <a:lnTo>
                    <a:pt x="635144" y="24718"/>
                  </a:lnTo>
                  <a:lnTo>
                    <a:pt x="643715" y="11870"/>
                  </a:lnTo>
                  <a:lnTo>
                    <a:pt x="656520" y="3188"/>
                  </a:lnTo>
                  <a:lnTo>
                    <a:pt x="672351" y="0"/>
                  </a:lnTo>
                  <a:lnTo>
                    <a:pt x="688012" y="3188"/>
                  </a:lnTo>
                  <a:lnTo>
                    <a:pt x="700836" y="11870"/>
                  </a:lnTo>
                  <a:lnTo>
                    <a:pt x="709502" y="24718"/>
                  </a:lnTo>
                  <a:lnTo>
                    <a:pt x="712684" y="40409"/>
                  </a:lnTo>
                  <a:lnTo>
                    <a:pt x="709502" y="56099"/>
                  </a:lnTo>
                  <a:lnTo>
                    <a:pt x="700836" y="68948"/>
                  </a:lnTo>
                  <a:lnTo>
                    <a:pt x="688012" y="77629"/>
                  </a:lnTo>
                  <a:lnTo>
                    <a:pt x="672351" y="80818"/>
                  </a:lnTo>
                  <a:close/>
                </a:path>
                <a:path w="1028700" h="1200150">
                  <a:moveTo>
                    <a:pt x="356140" y="80818"/>
                  </a:moveTo>
                  <a:lnTo>
                    <a:pt x="340480" y="77629"/>
                  </a:lnTo>
                  <a:lnTo>
                    <a:pt x="327655" y="68948"/>
                  </a:lnTo>
                  <a:lnTo>
                    <a:pt x="318990" y="56099"/>
                  </a:lnTo>
                  <a:lnTo>
                    <a:pt x="315807" y="40409"/>
                  </a:lnTo>
                  <a:lnTo>
                    <a:pt x="318990" y="24718"/>
                  </a:lnTo>
                  <a:lnTo>
                    <a:pt x="327655" y="11870"/>
                  </a:lnTo>
                  <a:lnTo>
                    <a:pt x="340480" y="3188"/>
                  </a:lnTo>
                  <a:lnTo>
                    <a:pt x="356140" y="0"/>
                  </a:lnTo>
                  <a:lnTo>
                    <a:pt x="371801" y="3188"/>
                  </a:lnTo>
                  <a:lnTo>
                    <a:pt x="384625" y="11870"/>
                  </a:lnTo>
                  <a:lnTo>
                    <a:pt x="393291" y="24718"/>
                  </a:lnTo>
                  <a:lnTo>
                    <a:pt x="396473" y="40409"/>
                  </a:lnTo>
                  <a:lnTo>
                    <a:pt x="393291" y="56099"/>
                  </a:lnTo>
                  <a:lnTo>
                    <a:pt x="384625" y="68948"/>
                  </a:lnTo>
                  <a:lnTo>
                    <a:pt x="371801" y="77629"/>
                  </a:lnTo>
                  <a:lnTo>
                    <a:pt x="356140" y="80818"/>
                  </a:lnTo>
                  <a:close/>
                </a:path>
                <a:path w="1028700" h="1200150">
                  <a:moveTo>
                    <a:pt x="40333" y="80818"/>
                  </a:moveTo>
                  <a:lnTo>
                    <a:pt x="24672" y="77629"/>
                  </a:lnTo>
                  <a:lnTo>
                    <a:pt x="11847" y="68948"/>
                  </a:lnTo>
                  <a:lnTo>
                    <a:pt x="3182" y="56099"/>
                  </a:lnTo>
                  <a:lnTo>
                    <a:pt x="0" y="40409"/>
                  </a:lnTo>
                  <a:lnTo>
                    <a:pt x="3182" y="24718"/>
                  </a:lnTo>
                  <a:lnTo>
                    <a:pt x="11847" y="11870"/>
                  </a:lnTo>
                  <a:lnTo>
                    <a:pt x="24672" y="3188"/>
                  </a:lnTo>
                  <a:lnTo>
                    <a:pt x="40333" y="0"/>
                  </a:lnTo>
                  <a:lnTo>
                    <a:pt x="55993" y="3188"/>
                  </a:lnTo>
                  <a:lnTo>
                    <a:pt x="68818" y="11870"/>
                  </a:lnTo>
                  <a:lnTo>
                    <a:pt x="77483" y="24718"/>
                  </a:lnTo>
                  <a:lnTo>
                    <a:pt x="80666" y="40409"/>
                  </a:lnTo>
                  <a:lnTo>
                    <a:pt x="77483" y="56099"/>
                  </a:lnTo>
                  <a:lnTo>
                    <a:pt x="68818" y="68948"/>
                  </a:lnTo>
                  <a:lnTo>
                    <a:pt x="55993" y="77629"/>
                  </a:lnTo>
                  <a:lnTo>
                    <a:pt x="40333" y="80818"/>
                  </a:lnTo>
                  <a:close/>
                </a:path>
                <a:path w="1028700" h="1200150">
                  <a:moveTo>
                    <a:pt x="988159" y="80818"/>
                  </a:moveTo>
                  <a:lnTo>
                    <a:pt x="972498" y="77629"/>
                  </a:lnTo>
                  <a:lnTo>
                    <a:pt x="959674" y="68948"/>
                  </a:lnTo>
                  <a:lnTo>
                    <a:pt x="951008" y="56099"/>
                  </a:lnTo>
                  <a:lnTo>
                    <a:pt x="947826" y="40409"/>
                  </a:lnTo>
                  <a:lnTo>
                    <a:pt x="951008" y="24718"/>
                  </a:lnTo>
                  <a:lnTo>
                    <a:pt x="959674" y="11870"/>
                  </a:lnTo>
                  <a:lnTo>
                    <a:pt x="972498" y="3188"/>
                  </a:lnTo>
                  <a:lnTo>
                    <a:pt x="988159" y="0"/>
                  </a:lnTo>
                  <a:lnTo>
                    <a:pt x="1003819" y="3188"/>
                  </a:lnTo>
                  <a:lnTo>
                    <a:pt x="1016644" y="11870"/>
                  </a:lnTo>
                  <a:lnTo>
                    <a:pt x="1025309" y="24718"/>
                  </a:lnTo>
                  <a:lnTo>
                    <a:pt x="1028492" y="40409"/>
                  </a:lnTo>
                  <a:lnTo>
                    <a:pt x="1025309" y="56099"/>
                  </a:lnTo>
                  <a:lnTo>
                    <a:pt x="1016644" y="68948"/>
                  </a:lnTo>
                  <a:lnTo>
                    <a:pt x="1003819" y="77629"/>
                  </a:lnTo>
                  <a:lnTo>
                    <a:pt x="988159" y="80818"/>
                  </a:lnTo>
                  <a:close/>
                </a:path>
                <a:path w="1028700" h="1200150">
                  <a:moveTo>
                    <a:pt x="672351" y="1200150"/>
                  </a:moveTo>
                  <a:lnTo>
                    <a:pt x="656691" y="1196961"/>
                  </a:lnTo>
                  <a:lnTo>
                    <a:pt x="643866" y="1188279"/>
                  </a:lnTo>
                  <a:lnTo>
                    <a:pt x="635201" y="1175431"/>
                  </a:lnTo>
                  <a:lnTo>
                    <a:pt x="632018" y="1159740"/>
                  </a:lnTo>
                  <a:lnTo>
                    <a:pt x="635144" y="1144050"/>
                  </a:lnTo>
                  <a:lnTo>
                    <a:pt x="643715" y="1131202"/>
                  </a:lnTo>
                  <a:lnTo>
                    <a:pt x="656520" y="1122520"/>
                  </a:lnTo>
                  <a:lnTo>
                    <a:pt x="672351" y="1119331"/>
                  </a:lnTo>
                  <a:lnTo>
                    <a:pt x="688012" y="1122520"/>
                  </a:lnTo>
                  <a:lnTo>
                    <a:pt x="700836" y="1131202"/>
                  </a:lnTo>
                  <a:lnTo>
                    <a:pt x="709502" y="1144050"/>
                  </a:lnTo>
                  <a:lnTo>
                    <a:pt x="712684" y="1159740"/>
                  </a:lnTo>
                  <a:lnTo>
                    <a:pt x="709502" y="1175431"/>
                  </a:lnTo>
                  <a:lnTo>
                    <a:pt x="700836" y="1188279"/>
                  </a:lnTo>
                  <a:lnTo>
                    <a:pt x="688012" y="1196961"/>
                  </a:lnTo>
                  <a:lnTo>
                    <a:pt x="672351" y="1200150"/>
                  </a:lnTo>
                  <a:close/>
                </a:path>
                <a:path w="1028700" h="1200150">
                  <a:moveTo>
                    <a:pt x="356140" y="1200150"/>
                  </a:moveTo>
                  <a:lnTo>
                    <a:pt x="340480" y="1196961"/>
                  </a:lnTo>
                  <a:lnTo>
                    <a:pt x="327655" y="1188279"/>
                  </a:lnTo>
                  <a:lnTo>
                    <a:pt x="318990" y="1175431"/>
                  </a:lnTo>
                  <a:lnTo>
                    <a:pt x="315807" y="1159740"/>
                  </a:lnTo>
                  <a:lnTo>
                    <a:pt x="318990" y="1144050"/>
                  </a:lnTo>
                  <a:lnTo>
                    <a:pt x="327655" y="1131202"/>
                  </a:lnTo>
                  <a:lnTo>
                    <a:pt x="340480" y="1122520"/>
                  </a:lnTo>
                  <a:lnTo>
                    <a:pt x="356140" y="1119331"/>
                  </a:lnTo>
                  <a:lnTo>
                    <a:pt x="371801" y="1122520"/>
                  </a:lnTo>
                  <a:lnTo>
                    <a:pt x="384625" y="1131202"/>
                  </a:lnTo>
                  <a:lnTo>
                    <a:pt x="393291" y="1144050"/>
                  </a:lnTo>
                  <a:lnTo>
                    <a:pt x="396473" y="1159740"/>
                  </a:lnTo>
                  <a:lnTo>
                    <a:pt x="393291" y="1175431"/>
                  </a:lnTo>
                  <a:lnTo>
                    <a:pt x="384625" y="1188279"/>
                  </a:lnTo>
                  <a:lnTo>
                    <a:pt x="371801" y="1196961"/>
                  </a:lnTo>
                  <a:lnTo>
                    <a:pt x="356140" y="1200150"/>
                  </a:lnTo>
                  <a:close/>
                </a:path>
                <a:path w="1028700" h="1200150">
                  <a:moveTo>
                    <a:pt x="40333" y="1200150"/>
                  </a:moveTo>
                  <a:lnTo>
                    <a:pt x="24672" y="1196961"/>
                  </a:lnTo>
                  <a:lnTo>
                    <a:pt x="11847" y="1188279"/>
                  </a:lnTo>
                  <a:lnTo>
                    <a:pt x="3182" y="1175431"/>
                  </a:lnTo>
                  <a:lnTo>
                    <a:pt x="0" y="1159740"/>
                  </a:lnTo>
                  <a:lnTo>
                    <a:pt x="3182" y="1144050"/>
                  </a:lnTo>
                  <a:lnTo>
                    <a:pt x="11847" y="1131202"/>
                  </a:lnTo>
                  <a:lnTo>
                    <a:pt x="24672" y="1122520"/>
                  </a:lnTo>
                  <a:lnTo>
                    <a:pt x="40333" y="1119331"/>
                  </a:lnTo>
                  <a:lnTo>
                    <a:pt x="55993" y="1122520"/>
                  </a:lnTo>
                  <a:lnTo>
                    <a:pt x="68818" y="1131202"/>
                  </a:lnTo>
                  <a:lnTo>
                    <a:pt x="77483" y="1144050"/>
                  </a:lnTo>
                  <a:lnTo>
                    <a:pt x="80666" y="1159740"/>
                  </a:lnTo>
                  <a:lnTo>
                    <a:pt x="77483" y="1175431"/>
                  </a:lnTo>
                  <a:lnTo>
                    <a:pt x="68818" y="1188279"/>
                  </a:lnTo>
                  <a:lnTo>
                    <a:pt x="55993" y="1196961"/>
                  </a:lnTo>
                  <a:lnTo>
                    <a:pt x="40333" y="1200150"/>
                  </a:lnTo>
                  <a:close/>
                </a:path>
                <a:path w="1028700" h="1200150">
                  <a:moveTo>
                    <a:pt x="988159" y="1200150"/>
                  </a:moveTo>
                  <a:lnTo>
                    <a:pt x="972498" y="1196961"/>
                  </a:lnTo>
                  <a:lnTo>
                    <a:pt x="959674" y="1188279"/>
                  </a:lnTo>
                  <a:lnTo>
                    <a:pt x="951008" y="1175431"/>
                  </a:lnTo>
                  <a:lnTo>
                    <a:pt x="947826" y="1159740"/>
                  </a:lnTo>
                  <a:lnTo>
                    <a:pt x="951008" y="1144050"/>
                  </a:lnTo>
                  <a:lnTo>
                    <a:pt x="959674" y="1131202"/>
                  </a:lnTo>
                  <a:lnTo>
                    <a:pt x="972498" y="1122520"/>
                  </a:lnTo>
                  <a:lnTo>
                    <a:pt x="988159" y="1119331"/>
                  </a:lnTo>
                  <a:lnTo>
                    <a:pt x="1003819" y="1122520"/>
                  </a:lnTo>
                  <a:lnTo>
                    <a:pt x="1016644" y="1131202"/>
                  </a:lnTo>
                  <a:lnTo>
                    <a:pt x="1025309" y="1144050"/>
                  </a:lnTo>
                  <a:lnTo>
                    <a:pt x="1028492" y="1159740"/>
                  </a:lnTo>
                  <a:lnTo>
                    <a:pt x="1025309" y="1175431"/>
                  </a:lnTo>
                  <a:lnTo>
                    <a:pt x="1016644" y="1188279"/>
                  </a:lnTo>
                  <a:lnTo>
                    <a:pt x="1003819" y="1196961"/>
                  </a:lnTo>
                  <a:lnTo>
                    <a:pt x="988159" y="1200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8368" y="1365235"/>
              <a:ext cx="4819649" cy="3086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86012" y="5956415"/>
              <a:ext cx="3238499" cy="2838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7581900"/>
            <a:ext cx="6455410" cy="246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05"/>
              </a:lnSpc>
              <a:spcBef>
                <a:spcPts val="105"/>
              </a:spcBef>
            </a:pPr>
            <a:r>
              <a:rPr sz="3350" spc="195" dirty="0">
                <a:latin typeface="Cambria"/>
                <a:cs typeface="Cambria"/>
              </a:rPr>
              <a:t>Team</a:t>
            </a:r>
            <a:r>
              <a:rPr lang="en-US" sz="3350" spc="195" dirty="0">
                <a:latin typeface="Cambria"/>
                <a:cs typeface="Cambria"/>
              </a:rPr>
              <a:t> </a:t>
            </a:r>
            <a:r>
              <a:rPr sz="3350" spc="140" dirty="0">
                <a:latin typeface="Cambria"/>
                <a:cs typeface="Cambria"/>
              </a:rPr>
              <a:t>members</a:t>
            </a:r>
            <a:r>
              <a:rPr lang="en-US" sz="3350" spc="140" dirty="0">
                <a:latin typeface="Cambria"/>
                <a:cs typeface="Cambria"/>
              </a:rPr>
              <a:t> </a:t>
            </a:r>
            <a:r>
              <a:rPr sz="3350" spc="75" dirty="0">
                <a:latin typeface="Cambria"/>
                <a:cs typeface="Cambria"/>
              </a:rPr>
              <a:t>Names:</a:t>
            </a:r>
            <a:endParaRPr sz="3350" spc="75" dirty="0">
              <a:latin typeface="Cambria"/>
              <a:cs typeface="Cambria"/>
            </a:endParaRPr>
          </a:p>
          <a:p>
            <a:pPr algn="ctr">
              <a:lnSpc>
                <a:spcPts val="3805"/>
              </a:lnSpc>
              <a:spcBef>
                <a:spcPts val="105"/>
              </a:spcBef>
            </a:pPr>
            <a:r>
              <a:rPr sz="3350" spc="110" dirty="0">
                <a:latin typeface="Trebuchet MS" panose="020B0603020202020204"/>
                <a:cs typeface="Trebuchet MS" panose="020B0603020202020204"/>
              </a:rPr>
              <a:t>Anbarasu</a:t>
            </a:r>
            <a:r>
              <a:rPr sz="335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50" dirty="0">
                <a:latin typeface="Trebuchet MS" panose="020B0603020202020204"/>
                <a:cs typeface="Trebuchet MS" panose="020B0603020202020204"/>
              </a:rPr>
              <a:t>K</a:t>
            </a:r>
            <a:endParaRPr sz="3350" spc="350" dirty="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ts val="3805"/>
              </a:lnSpc>
            </a:pPr>
            <a:r>
              <a:rPr sz="3350" spc="-99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Balaji</a:t>
            </a:r>
            <a:r>
              <a:rPr sz="3350" spc="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-3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lang="en-US" sz="3350" spc="-30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3350" spc="-30" dirty="0">
                <a:latin typeface="Trebuchet MS" panose="020B0603020202020204"/>
                <a:cs typeface="Trebuchet MS" panose="020B0603020202020204"/>
              </a:rPr>
              <a:t>C </a:t>
            </a:r>
            <a:r>
              <a:rPr sz="3350" spc="-25" dirty="0">
                <a:latin typeface="Trebuchet MS" panose="020B0603020202020204"/>
                <a:cs typeface="Trebuchet MS" panose="020B0603020202020204"/>
              </a:rPr>
              <a:t> </a:t>
            </a:r>
            <a:endParaRPr sz="3350" spc="-25" dirty="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ts val="3805"/>
              </a:lnSpc>
            </a:pPr>
            <a:r>
              <a:rPr sz="3350" spc="40" dirty="0">
                <a:latin typeface="Trebuchet MS" panose="020B0603020202020204"/>
                <a:cs typeface="Trebuchet MS" panose="020B0603020202020204"/>
              </a:rPr>
              <a:t>Karthik </a:t>
            </a:r>
            <a:r>
              <a:rPr sz="3350" spc="-160" dirty="0">
                <a:latin typeface="Trebuchet MS" panose="020B0603020202020204"/>
                <a:cs typeface="Trebuchet MS" panose="020B0603020202020204"/>
              </a:rPr>
              <a:t>.K </a:t>
            </a:r>
            <a:endParaRPr sz="3350" spc="-160" dirty="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ts val="3805"/>
              </a:lnSpc>
            </a:pPr>
            <a:r>
              <a:rPr sz="335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350" spc="-155" dirty="0">
                <a:latin typeface="Trebuchet MS" panose="020B0603020202020204"/>
                <a:cs typeface="Trebuchet MS" panose="020B0603020202020204"/>
              </a:rPr>
              <a:t>    M.S.</a:t>
            </a:r>
            <a:r>
              <a:rPr sz="3350" spc="114" dirty="0">
                <a:latin typeface="Trebuchet MS" panose="020B0603020202020204"/>
                <a:cs typeface="Trebuchet MS" panose="020B0603020202020204"/>
              </a:rPr>
              <a:t>Sankar</a:t>
            </a:r>
            <a:r>
              <a:rPr lang="en-US" sz="3350" spc="114" dirty="0">
                <a:latin typeface="Trebuchet MS" panose="020B0603020202020204"/>
                <a:cs typeface="Trebuchet MS" panose="020B0603020202020204"/>
              </a:rPr>
              <a:t>a Naraayanan </a:t>
            </a:r>
            <a:endParaRPr sz="3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2914" y="2626421"/>
            <a:ext cx="8307705" cy="28263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11160"/>
              </a:lnSpc>
              <a:spcBef>
                <a:spcPts val="50"/>
              </a:spcBef>
              <a:tabLst>
                <a:tab pos="4370070" algn="l"/>
              </a:tabLst>
            </a:pPr>
            <a:r>
              <a:rPr sz="9050" b="1" spc="365" dirty="0">
                <a:latin typeface="Tahoma" panose="020B0604030504040204"/>
                <a:cs typeface="Tahoma" panose="020B0604030504040204"/>
              </a:rPr>
              <a:t>S</a:t>
            </a:r>
            <a:r>
              <a:rPr sz="9050" b="1" spc="305" dirty="0">
                <a:latin typeface="Tahoma" panose="020B0604030504040204"/>
                <a:cs typeface="Tahoma" panose="020B0604030504040204"/>
              </a:rPr>
              <a:t>m</a:t>
            </a:r>
            <a:r>
              <a:rPr sz="9050" b="1" spc="775" dirty="0">
                <a:latin typeface="Tahoma" panose="020B0604030504040204"/>
                <a:cs typeface="Tahoma" panose="020B0604030504040204"/>
              </a:rPr>
              <a:t>a</a:t>
            </a:r>
            <a:r>
              <a:rPr sz="9050" b="1" spc="590" dirty="0">
                <a:latin typeface="Tahoma" panose="020B0604030504040204"/>
                <a:cs typeface="Tahoma" panose="020B0604030504040204"/>
              </a:rPr>
              <a:t>r</a:t>
            </a:r>
            <a:r>
              <a:rPr sz="905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9050" b="1" dirty="0">
                <a:latin typeface="Tahoma" panose="020B0604030504040204"/>
                <a:cs typeface="Tahoma" panose="020B0604030504040204"/>
              </a:rPr>
              <a:t>	</a:t>
            </a:r>
            <a:r>
              <a:rPr sz="9050" b="1" spc="500" dirty="0">
                <a:latin typeface="Tahoma" panose="020B0604030504040204"/>
                <a:cs typeface="Tahoma" panose="020B0604030504040204"/>
              </a:rPr>
              <a:t>M</a:t>
            </a:r>
            <a:r>
              <a:rPr sz="9050" b="1" spc="10" dirty="0">
                <a:latin typeface="Tahoma" panose="020B0604030504040204"/>
                <a:cs typeface="Tahoma" panose="020B0604030504040204"/>
              </a:rPr>
              <a:t>i</a:t>
            </a:r>
            <a:r>
              <a:rPr sz="9050" b="1" spc="590" dirty="0">
                <a:latin typeface="Tahoma" panose="020B0604030504040204"/>
                <a:cs typeface="Tahoma" panose="020B0604030504040204"/>
              </a:rPr>
              <a:t>rr</a:t>
            </a:r>
            <a:r>
              <a:rPr sz="9050" b="1" spc="409" dirty="0">
                <a:latin typeface="Tahoma" panose="020B0604030504040204"/>
                <a:cs typeface="Tahoma" panose="020B0604030504040204"/>
              </a:rPr>
              <a:t>o</a:t>
            </a:r>
            <a:r>
              <a:rPr sz="9050" b="1" spc="465" dirty="0">
                <a:latin typeface="Tahoma" panose="020B0604030504040204"/>
                <a:cs typeface="Tahoma" panose="020B0604030504040204"/>
              </a:rPr>
              <a:t>r  </a:t>
            </a:r>
            <a:r>
              <a:rPr sz="9050" b="1" spc="285" dirty="0">
                <a:latin typeface="Tahoma" panose="020B0604030504040204"/>
                <a:cs typeface="Tahoma" panose="020B0604030504040204"/>
              </a:rPr>
              <a:t>Automation</a:t>
            </a:r>
            <a:endParaRPr sz="9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762" y="854082"/>
            <a:ext cx="1847850" cy="6477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255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50"/>
              </a:spcBef>
            </a:pPr>
            <a:r>
              <a:rPr sz="25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Let's</a:t>
            </a:r>
            <a:r>
              <a:rPr sz="25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9158" y="9883894"/>
            <a:ext cx="2563495" cy="35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i="1" spc="-19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150" i="1" spc="-37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150" i="1" spc="-4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150" i="1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150" i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50" i="1" spc="-6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150" i="1" spc="-4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150" i="1" spc="-17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150" i="1" spc="-53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150" i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50" i="1" spc="-1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150" i="1" spc="-185" dirty="0">
                <a:latin typeface="Trebuchet MS" panose="020B0603020202020204"/>
                <a:cs typeface="Trebuchet MS" panose="020B0603020202020204"/>
              </a:rPr>
              <a:t>NN</a:t>
            </a:r>
            <a:r>
              <a:rPr sz="2150" i="1" spc="-37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150" i="1" spc="-33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2150" i="1" spc="-29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150" i="1" spc="-5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150" i="1" spc="-1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150" i="1" spc="-37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150" i="1" spc="-18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150" i="1" spc="-459" dirty="0">
                <a:latin typeface="Trebuchet MS" panose="020B0603020202020204"/>
                <a:cs typeface="Trebuchet MS" panose="020B0603020202020204"/>
              </a:rPr>
              <a:t>....</a:t>
            </a:r>
            <a:r>
              <a:rPr sz="2150" i="1" spc="-455" dirty="0">
                <a:latin typeface="Trebuchet MS" panose="020B0603020202020204"/>
                <a:cs typeface="Trebuchet MS" panose="020B0603020202020204"/>
              </a:rPr>
              <a:t>.</a:t>
            </a:r>
            <a:endParaRPr sz="21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957" y="803963"/>
            <a:ext cx="10630401" cy="73295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727612"/>
            <a:ext cx="2831465" cy="2559685"/>
          </a:xfrm>
          <a:custGeom>
            <a:avLst/>
            <a:gdLst/>
            <a:ahLst/>
            <a:cxnLst/>
            <a:rect l="l" t="t" r="r" b="b"/>
            <a:pathLst>
              <a:path w="2831465" h="2559684">
                <a:moveTo>
                  <a:pt x="2831432" y="2559386"/>
                </a:moveTo>
                <a:lnTo>
                  <a:pt x="2766798" y="2559386"/>
                </a:lnTo>
                <a:lnTo>
                  <a:pt x="2753261" y="2523847"/>
                </a:lnTo>
                <a:lnTo>
                  <a:pt x="2736563" y="2481460"/>
                </a:lnTo>
                <a:lnTo>
                  <a:pt x="2719404" y="2439306"/>
                </a:lnTo>
                <a:lnTo>
                  <a:pt x="2701786" y="2397388"/>
                </a:lnTo>
                <a:lnTo>
                  <a:pt x="2683714" y="2355709"/>
                </a:lnTo>
                <a:lnTo>
                  <a:pt x="2665189" y="2314272"/>
                </a:lnTo>
                <a:lnTo>
                  <a:pt x="2646216" y="2273081"/>
                </a:lnTo>
                <a:lnTo>
                  <a:pt x="2626797" y="2232139"/>
                </a:lnTo>
                <a:lnTo>
                  <a:pt x="2606935" y="2191448"/>
                </a:lnTo>
                <a:lnTo>
                  <a:pt x="2586634" y="2151012"/>
                </a:lnTo>
                <a:lnTo>
                  <a:pt x="2565896" y="2110834"/>
                </a:lnTo>
                <a:lnTo>
                  <a:pt x="2544726" y="2070917"/>
                </a:lnTo>
                <a:lnTo>
                  <a:pt x="2523125" y="2031264"/>
                </a:lnTo>
                <a:lnTo>
                  <a:pt x="2501097" y="1991879"/>
                </a:lnTo>
                <a:lnTo>
                  <a:pt x="2478645" y="1952764"/>
                </a:lnTo>
                <a:lnTo>
                  <a:pt x="2455773" y="1913923"/>
                </a:lnTo>
                <a:lnTo>
                  <a:pt x="2432483" y="1875358"/>
                </a:lnTo>
                <a:lnTo>
                  <a:pt x="2408779" y="1837074"/>
                </a:lnTo>
                <a:lnTo>
                  <a:pt x="2384664" y="1799072"/>
                </a:lnTo>
                <a:lnTo>
                  <a:pt x="2360140" y="1761357"/>
                </a:lnTo>
                <a:lnTo>
                  <a:pt x="2335211" y="1723930"/>
                </a:lnTo>
                <a:lnTo>
                  <a:pt x="2309881" y="1686796"/>
                </a:lnTo>
                <a:lnTo>
                  <a:pt x="2284151" y="1649958"/>
                </a:lnTo>
                <a:lnTo>
                  <a:pt x="2258026" y="1613418"/>
                </a:lnTo>
                <a:lnTo>
                  <a:pt x="2231508" y="1577181"/>
                </a:lnTo>
                <a:lnTo>
                  <a:pt x="2204601" y="1541248"/>
                </a:lnTo>
                <a:lnTo>
                  <a:pt x="2177308" y="1505623"/>
                </a:lnTo>
                <a:lnTo>
                  <a:pt x="2149632" y="1470309"/>
                </a:lnTo>
                <a:lnTo>
                  <a:pt x="2121575" y="1435309"/>
                </a:lnTo>
                <a:lnTo>
                  <a:pt x="2093142" y="1400627"/>
                </a:lnTo>
                <a:lnTo>
                  <a:pt x="2064335" y="1366266"/>
                </a:lnTo>
                <a:lnTo>
                  <a:pt x="2035157" y="1332228"/>
                </a:lnTo>
                <a:lnTo>
                  <a:pt x="2005612" y="1298517"/>
                </a:lnTo>
                <a:lnTo>
                  <a:pt x="1975702" y="1265136"/>
                </a:lnTo>
                <a:lnTo>
                  <a:pt x="1945432" y="1232088"/>
                </a:lnTo>
                <a:lnTo>
                  <a:pt x="1914803" y="1199376"/>
                </a:lnTo>
                <a:lnTo>
                  <a:pt x="1883819" y="1167004"/>
                </a:lnTo>
                <a:lnTo>
                  <a:pt x="1852483" y="1134974"/>
                </a:lnTo>
                <a:lnTo>
                  <a:pt x="1820799" y="1103289"/>
                </a:lnTo>
                <a:lnTo>
                  <a:pt x="1788769" y="1071953"/>
                </a:lnTo>
                <a:lnTo>
                  <a:pt x="1756396" y="1040970"/>
                </a:lnTo>
                <a:lnTo>
                  <a:pt x="1723684" y="1010341"/>
                </a:lnTo>
                <a:lnTo>
                  <a:pt x="1690636" y="980070"/>
                </a:lnTo>
                <a:lnTo>
                  <a:pt x="1657255" y="950160"/>
                </a:lnTo>
                <a:lnTo>
                  <a:pt x="1623544" y="920615"/>
                </a:lnTo>
                <a:lnTo>
                  <a:pt x="1589506" y="891437"/>
                </a:lnTo>
                <a:lnTo>
                  <a:pt x="1555145" y="862630"/>
                </a:lnTo>
                <a:lnTo>
                  <a:pt x="1520463" y="834197"/>
                </a:lnTo>
                <a:lnTo>
                  <a:pt x="1485463" y="806141"/>
                </a:lnTo>
                <a:lnTo>
                  <a:pt x="1450150" y="778464"/>
                </a:lnTo>
                <a:lnTo>
                  <a:pt x="1414525" y="751171"/>
                </a:lnTo>
                <a:lnTo>
                  <a:pt x="1378592" y="724264"/>
                </a:lnTo>
                <a:lnTo>
                  <a:pt x="1342354" y="697746"/>
                </a:lnTo>
                <a:lnTo>
                  <a:pt x="1305814" y="671621"/>
                </a:lnTo>
                <a:lnTo>
                  <a:pt x="1268976" y="645892"/>
                </a:lnTo>
                <a:lnTo>
                  <a:pt x="1231842" y="620561"/>
                </a:lnTo>
                <a:lnTo>
                  <a:pt x="1194416" y="595632"/>
                </a:lnTo>
                <a:lnTo>
                  <a:pt x="1156700" y="571109"/>
                </a:lnTo>
                <a:lnTo>
                  <a:pt x="1118699" y="546993"/>
                </a:lnTo>
                <a:lnTo>
                  <a:pt x="1080414" y="523289"/>
                </a:lnTo>
                <a:lnTo>
                  <a:pt x="1041849" y="499999"/>
                </a:lnTo>
                <a:lnTo>
                  <a:pt x="1003008" y="477127"/>
                </a:lnTo>
                <a:lnTo>
                  <a:pt x="963893" y="454675"/>
                </a:lnTo>
                <a:lnTo>
                  <a:pt x="924508" y="432647"/>
                </a:lnTo>
                <a:lnTo>
                  <a:pt x="884855" y="411047"/>
                </a:lnTo>
                <a:lnTo>
                  <a:pt x="844938" y="389876"/>
                </a:lnTo>
                <a:lnTo>
                  <a:pt x="804760" y="369138"/>
                </a:lnTo>
                <a:lnTo>
                  <a:pt x="764324" y="348837"/>
                </a:lnTo>
                <a:lnTo>
                  <a:pt x="723634" y="328976"/>
                </a:lnTo>
                <a:lnTo>
                  <a:pt x="682691" y="309556"/>
                </a:lnTo>
                <a:lnTo>
                  <a:pt x="641500" y="290583"/>
                </a:lnTo>
                <a:lnTo>
                  <a:pt x="600063" y="272058"/>
                </a:lnTo>
                <a:lnTo>
                  <a:pt x="558384" y="253986"/>
                </a:lnTo>
                <a:lnTo>
                  <a:pt x="516466" y="236368"/>
                </a:lnTo>
                <a:lnTo>
                  <a:pt x="474312" y="219209"/>
                </a:lnTo>
                <a:lnTo>
                  <a:pt x="431925" y="202511"/>
                </a:lnTo>
                <a:lnTo>
                  <a:pt x="389308" y="186278"/>
                </a:lnTo>
                <a:lnTo>
                  <a:pt x="346465" y="170512"/>
                </a:lnTo>
                <a:lnTo>
                  <a:pt x="303397" y="155217"/>
                </a:lnTo>
                <a:lnTo>
                  <a:pt x="260110" y="140396"/>
                </a:lnTo>
                <a:lnTo>
                  <a:pt x="216605" y="126052"/>
                </a:lnTo>
                <a:lnTo>
                  <a:pt x="172886" y="112188"/>
                </a:lnTo>
                <a:lnTo>
                  <a:pt x="128956" y="98808"/>
                </a:lnTo>
                <a:lnTo>
                  <a:pt x="84818" y="85913"/>
                </a:lnTo>
                <a:lnTo>
                  <a:pt x="40475" y="73509"/>
                </a:lnTo>
                <a:lnTo>
                  <a:pt x="0" y="62685"/>
                </a:lnTo>
                <a:lnTo>
                  <a:pt x="0" y="0"/>
                </a:lnTo>
                <a:lnTo>
                  <a:pt x="41407" y="10918"/>
                </a:lnTo>
                <a:lnTo>
                  <a:pt x="85834" y="23172"/>
                </a:lnTo>
                <a:lnTo>
                  <a:pt x="130061" y="35910"/>
                </a:lnTo>
                <a:lnTo>
                  <a:pt x="174084" y="49130"/>
                </a:lnTo>
                <a:lnTo>
                  <a:pt x="217901" y="62827"/>
                </a:lnTo>
                <a:lnTo>
                  <a:pt x="261508" y="76999"/>
                </a:lnTo>
                <a:lnTo>
                  <a:pt x="304903" y="91643"/>
                </a:lnTo>
                <a:lnTo>
                  <a:pt x="348082" y="106756"/>
                </a:lnTo>
                <a:lnTo>
                  <a:pt x="391042" y="122335"/>
                </a:lnTo>
                <a:lnTo>
                  <a:pt x="433780" y="138376"/>
                </a:lnTo>
                <a:lnTo>
                  <a:pt x="476294" y="154877"/>
                </a:lnTo>
                <a:lnTo>
                  <a:pt x="518579" y="171835"/>
                </a:lnTo>
                <a:lnTo>
                  <a:pt x="560634" y="189246"/>
                </a:lnTo>
                <a:lnTo>
                  <a:pt x="602454" y="207108"/>
                </a:lnTo>
                <a:lnTo>
                  <a:pt x="644038" y="225418"/>
                </a:lnTo>
                <a:lnTo>
                  <a:pt x="685381" y="244171"/>
                </a:lnTo>
                <a:lnTo>
                  <a:pt x="726482" y="263367"/>
                </a:lnTo>
                <a:lnTo>
                  <a:pt x="767336" y="283000"/>
                </a:lnTo>
                <a:lnTo>
                  <a:pt x="807941" y="303069"/>
                </a:lnTo>
                <a:lnTo>
                  <a:pt x="848294" y="323570"/>
                </a:lnTo>
                <a:lnTo>
                  <a:pt x="888391" y="344501"/>
                </a:lnTo>
                <a:lnTo>
                  <a:pt x="928230" y="365857"/>
                </a:lnTo>
                <a:lnTo>
                  <a:pt x="967807" y="387637"/>
                </a:lnTo>
                <a:lnTo>
                  <a:pt x="1007120" y="409836"/>
                </a:lnTo>
                <a:lnTo>
                  <a:pt x="1046166" y="432453"/>
                </a:lnTo>
                <a:lnTo>
                  <a:pt x="1084940" y="455483"/>
                </a:lnTo>
                <a:lnTo>
                  <a:pt x="1123442" y="478925"/>
                </a:lnTo>
                <a:lnTo>
                  <a:pt x="1161666" y="502774"/>
                </a:lnTo>
                <a:lnTo>
                  <a:pt x="1199611" y="527028"/>
                </a:lnTo>
                <a:lnTo>
                  <a:pt x="1237273" y="551684"/>
                </a:lnTo>
                <a:lnTo>
                  <a:pt x="1274649" y="576738"/>
                </a:lnTo>
                <a:lnTo>
                  <a:pt x="1311736" y="602188"/>
                </a:lnTo>
                <a:lnTo>
                  <a:pt x="1348531" y="628031"/>
                </a:lnTo>
                <a:lnTo>
                  <a:pt x="1385032" y="654263"/>
                </a:lnTo>
                <a:lnTo>
                  <a:pt x="1421234" y="680882"/>
                </a:lnTo>
                <a:lnTo>
                  <a:pt x="1457135" y="707884"/>
                </a:lnTo>
                <a:lnTo>
                  <a:pt x="1492732" y="735267"/>
                </a:lnTo>
                <a:lnTo>
                  <a:pt x="1528022" y="763027"/>
                </a:lnTo>
                <a:lnTo>
                  <a:pt x="1563002" y="791161"/>
                </a:lnTo>
                <a:lnTo>
                  <a:pt x="1597668" y="819667"/>
                </a:lnTo>
                <a:lnTo>
                  <a:pt x="1632018" y="848540"/>
                </a:lnTo>
                <a:lnTo>
                  <a:pt x="1666048" y="877779"/>
                </a:lnTo>
                <a:lnTo>
                  <a:pt x="1699756" y="907380"/>
                </a:lnTo>
                <a:lnTo>
                  <a:pt x="1733139" y="937340"/>
                </a:lnTo>
                <a:lnTo>
                  <a:pt x="1766193" y="967656"/>
                </a:lnTo>
                <a:lnTo>
                  <a:pt x="1798916" y="998325"/>
                </a:lnTo>
                <a:lnTo>
                  <a:pt x="1831303" y="1029343"/>
                </a:lnTo>
                <a:lnTo>
                  <a:pt x="1863354" y="1060709"/>
                </a:lnTo>
                <a:lnTo>
                  <a:pt x="1895063" y="1092418"/>
                </a:lnTo>
                <a:lnTo>
                  <a:pt x="1926429" y="1124469"/>
                </a:lnTo>
                <a:lnTo>
                  <a:pt x="1957447" y="1156856"/>
                </a:lnTo>
                <a:lnTo>
                  <a:pt x="1988116" y="1189579"/>
                </a:lnTo>
                <a:lnTo>
                  <a:pt x="2018432" y="1222633"/>
                </a:lnTo>
                <a:lnTo>
                  <a:pt x="2048392" y="1256016"/>
                </a:lnTo>
                <a:lnTo>
                  <a:pt x="2077993" y="1289724"/>
                </a:lnTo>
                <a:lnTo>
                  <a:pt x="2107232" y="1323754"/>
                </a:lnTo>
                <a:lnTo>
                  <a:pt x="2136106" y="1358104"/>
                </a:lnTo>
                <a:lnTo>
                  <a:pt x="2164611" y="1392771"/>
                </a:lnTo>
                <a:lnTo>
                  <a:pt x="2192745" y="1427750"/>
                </a:lnTo>
                <a:lnTo>
                  <a:pt x="2220505" y="1463040"/>
                </a:lnTo>
                <a:lnTo>
                  <a:pt x="2247888" y="1498637"/>
                </a:lnTo>
                <a:lnTo>
                  <a:pt x="2274890" y="1534538"/>
                </a:lnTo>
                <a:lnTo>
                  <a:pt x="2301509" y="1570740"/>
                </a:lnTo>
                <a:lnTo>
                  <a:pt x="2327741" y="1607241"/>
                </a:lnTo>
                <a:lnTo>
                  <a:pt x="2353584" y="1644036"/>
                </a:lnTo>
                <a:lnTo>
                  <a:pt x="2379034" y="1681123"/>
                </a:lnTo>
                <a:lnTo>
                  <a:pt x="2404088" y="1718499"/>
                </a:lnTo>
                <a:lnTo>
                  <a:pt x="2428744" y="1756161"/>
                </a:lnTo>
                <a:lnTo>
                  <a:pt x="2452998" y="1794106"/>
                </a:lnTo>
                <a:lnTo>
                  <a:pt x="2476847" y="1832330"/>
                </a:lnTo>
                <a:lnTo>
                  <a:pt x="2500289" y="1870832"/>
                </a:lnTo>
                <a:lnTo>
                  <a:pt x="2523319" y="1909607"/>
                </a:lnTo>
                <a:lnTo>
                  <a:pt x="2545936" y="1948652"/>
                </a:lnTo>
                <a:lnTo>
                  <a:pt x="2568136" y="1987965"/>
                </a:lnTo>
                <a:lnTo>
                  <a:pt x="2589915" y="2027542"/>
                </a:lnTo>
                <a:lnTo>
                  <a:pt x="2611272" y="2067381"/>
                </a:lnTo>
                <a:lnTo>
                  <a:pt x="2632202" y="2107479"/>
                </a:lnTo>
                <a:lnTo>
                  <a:pt x="2652703" y="2147831"/>
                </a:lnTo>
                <a:lnTo>
                  <a:pt x="2672772" y="2188436"/>
                </a:lnTo>
                <a:lnTo>
                  <a:pt x="2692405" y="2229290"/>
                </a:lnTo>
                <a:lnTo>
                  <a:pt x="2711601" y="2270391"/>
                </a:lnTo>
                <a:lnTo>
                  <a:pt x="2730355" y="2311734"/>
                </a:lnTo>
                <a:lnTo>
                  <a:pt x="2748664" y="2353318"/>
                </a:lnTo>
                <a:lnTo>
                  <a:pt x="2766526" y="2395138"/>
                </a:lnTo>
                <a:lnTo>
                  <a:pt x="2783937" y="2437193"/>
                </a:lnTo>
                <a:lnTo>
                  <a:pt x="2800895" y="2479479"/>
                </a:lnTo>
                <a:lnTo>
                  <a:pt x="2817396" y="2521992"/>
                </a:lnTo>
                <a:lnTo>
                  <a:pt x="2831432" y="2559386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59577" y="247295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5" y="659081"/>
                </a:moveTo>
                <a:lnTo>
                  <a:pt x="954590" y="654450"/>
                </a:lnTo>
                <a:lnTo>
                  <a:pt x="935948" y="641841"/>
                </a:lnTo>
                <a:lnTo>
                  <a:pt x="923351" y="623180"/>
                </a:lnTo>
                <a:lnTo>
                  <a:pt x="918725" y="600392"/>
                </a:lnTo>
                <a:lnTo>
                  <a:pt x="923269" y="577604"/>
                </a:lnTo>
                <a:lnTo>
                  <a:pt x="935728" y="558943"/>
                </a:lnTo>
                <a:lnTo>
                  <a:pt x="954343" y="546334"/>
                </a:lnTo>
                <a:lnTo>
                  <a:pt x="977355" y="541703"/>
                </a:lnTo>
                <a:lnTo>
                  <a:pt x="1000120" y="546334"/>
                </a:lnTo>
                <a:lnTo>
                  <a:pt x="1018762" y="558943"/>
                </a:lnTo>
                <a:lnTo>
                  <a:pt x="1031358" y="577604"/>
                </a:lnTo>
                <a:lnTo>
                  <a:pt x="1035984" y="600392"/>
                </a:lnTo>
                <a:lnTo>
                  <a:pt x="1031358" y="623180"/>
                </a:lnTo>
                <a:lnTo>
                  <a:pt x="1018762" y="641841"/>
                </a:lnTo>
                <a:lnTo>
                  <a:pt x="1000120" y="654450"/>
                </a:lnTo>
                <a:lnTo>
                  <a:pt x="977355" y="659081"/>
                </a:lnTo>
                <a:close/>
              </a:path>
              <a:path w="1495425" h="1743075">
                <a:moveTo>
                  <a:pt x="517699" y="659081"/>
                </a:moveTo>
                <a:lnTo>
                  <a:pt x="494934" y="654450"/>
                </a:lnTo>
                <a:lnTo>
                  <a:pt x="476292" y="641841"/>
                </a:lnTo>
                <a:lnTo>
                  <a:pt x="463695" y="623180"/>
                </a:lnTo>
                <a:lnTo>
                  <a:pt x="459069" y="600392"/>
                </a:lnTo>
                <a:lnTo>
                  <a:pt x="463695" y="577604"/>
                </a:lnTo>
                <a:lnTo>
                  <a:pt x="476292" y="558943"/>
                </a:lnTo>
                <a:lnTo>
                  <a:pt x="494934" y="546334"/>
                </a:lnTo>
                <a:lnTo>
                  <a:pt x="517699" y="541703"/>
                </a:lnTo>
                <a:lnTo>
                  <a:pt x="540464" y="546334"/>
                </a:lnTo>
                <a:lnTo>
                  <a:pt x="559106" y="558943"/>
                </a:lnTo>
                <a:lnTo>
                  <a:pt x="571702" y="577604"/>
                </a:lnTo>
                <a:lnTo>
                  <a:pt x="576328" y="600392"/>
                </a:lnTo>
                <a:lnTo>
                  <a:pt x="571702" y="623180"/>
                </a:lnTo>
                <a:lnTo>
                  <a:pt x="559106" y="641841"/>
                </a:lnTo>
                <a:lnTo>
                  <a:pt x="540464" y="654450"/>
                </a:lnTo>
                <a:lnTo>
                  <a:pt x="517699" y="659081"/>
                </a:lnTo>
                <a:close/>
              </a:path>
              <a:path w="1495425" h="1743075">
                <a:moveTo>
                  <a:pt x="58629" y="659081"/>
                </a:moveTo>
                <a:lnTo>
                  <a:pt x="35864" y="654450"/>
                </a:lnTo>
                <a:lnTo>
                  <a:pt x="17222" y="641841"/>
                </a:lnTo>
                <a:lnTo>
                  <a:pt x="4626" y="623180"/>
                </a:lnTo>
                <a:lnTo>
                  <a:pt x="0" y="600392"/>
                </a:lnTo>
                <a:lnTo>
                  <a:pt x="4626" y="577604"/>
                </a:lnTo>
                <a:lnTo>
                  <a:pt x="17222" y="558943"/>
                </a:lnTo>
                <a:lnTo>
                  <a:pt x="35864" y="546334"/>
                </a:lnTo>
                <a:lnTo>
                  <a:pt x="58629" y="541703"/>
                </a:lnTo>
                <a:lnTo>
                  <a:pt x="81394" y="546334"/>
                </a:lnTo>
                <a:lnTo>
                  <a:pt x="100036" y="558943"/>
                </a:lnTo>
                <a:lnTo>
                  <a:pt x="112632" y="577604"/>
                </a:lnTo>
                <a:lnTo>
                  <a:pt x="117259" y="600392"/>
                </a:lnTo>
                <a:lnTo>
                  <a:pt x="112632" y="623180"/>
                </a:lnTo>
                <a:lnTo>
                  <a:pt x="100036" y="641841"/>
                </a:lnTo>
                <a:lnTo>
                  <a:pt x="81394" y="654450"/>
                </a:lnTo>
                <a:lnTo>
                  <a:pt x="58629" y="659081"/>
                </a:lnTo>
                <a:close/>
              </a:path>
              <a:path w="1495425" h="1743075">
                <a:moveTo>
                  <a:pt x="1436424" y="659081"/>
                </a:moveTo>
                <a:lnTo>
                  <a:pt x="1413660" y="654450"/>
                </a:lnTo>
                <a:lnTo>
                  <a:pt x="1395017" y="641841"/>
                </a:lnTo>
                <a:lnTo>
                  <a:pt x="1382421" y="623180"/>
                </a:lnTo>
                <a:lnTo>
                  <a:pt x="1377795" y="600392"/>
                </a:lnTo>
                <a:lnTo>
                  <a:pt x="1382421" y="577604"/>
                </a:lnTo>
                <a:lnTo>
                  <a:pt x="1395017" y="558943"/>
                </a:lnTo>
                <a:lnTo>
                  <a:pt x="1413660" y="546334"/>
                </a:lnTo>
                <a:lnTo>
                  <a:pt x="1436424" y="541703"/>
                </a:lnTo>
                <a:lnTo>
                  <a:pt x="1459189" y="546334"/>
                </a:lnTo>
                <a:lnTo>
                  <a:pt x="1477832" y="558943"/>
                </a:lnTo>
                <a:lnTo>
                  <a:pt x="1490428" y="577604"/>
                </a:lnTo>
                <a:lnTo>
                  <a:pt x="1495054" y="600392"/>
                </a:lnTo>
                <a:lnTo>
                  <a:pt x="1490428" y="623180"/>
                </a:lnTo>
                <a:lnTo>
                  <a:pt x="1477832" y="641841"/>
                </a:lnTo>
                <a:lnTo>
                  <a:pt x="1459189" y="654450"/>
                </a:lnTo>
                <a:lnTo>
                  <a:pt x="1436424" y="659081"/>
                </a:lnTo>
                <a:close/>
              </a:path>
              <a:path w="1495425" h="1743075">
                <a:moveTo>
                  <a:pt x="977355" y="1201371"/>
                </a:moveTo>
                <a:lnTo>
                  <a:pt x="954590" y="1196740"/>
                </a:lnTo>
                <a:lnTo>
                  <a:pt x="935948" y="1184131"/>
                </a:lnTo>
                <a:lnTo>
                  <a:pt x="923351" y="1165470"/>
                </a:lnTo>
                <a:lnTo>
                  <a:pt x="918725" y="1142682"/>
                </a:lnTo>
                <a:lnTo>
                  <a:pt x="923269" y="1119894"/>
                </a:lnTo>
                <a:lnTo>
                  <a:pt x="935728" y="1101233"/>
                </a:lnTo>
                <a:lnTo>
                  <a:pt x="954343" y="1088624"/>
                </a:lnTo>
                <a:lnTo>
                  <a:pt x="977355" y="1083993"/>
                </a:lnTo>
                <a:lnTo>
                  <a:pt x="1000120" y="1088624"/>
                </a:lnTo>
                <a:lnTo>
                  <a:pt x="1018762" y="1101233"/>
                </a:lnTo>
                <a:lnTo>
                  <a:pt x="1031358" y="1119894"/>
                </a:lnTo>
                <a:lnTo>
                  <a:pt x="1035984" y="1142682"/>
                </a:lnTo>
                <a:lnTo>
                  <a:pt x="1031358" y="1165470"/>
                </a:lnTo>
                <a:lnTo>
                  <a:pt x="1018762" y="1184131"/>
                </a:lnTo>
                <a:lnTo>
                  <a:pt x="1000120" y="1196740"/>
                </a:lnTo>
                <a:lnTo>
                  <a:pt x="977355" y="1201371"/>
                </a:lnTo>
                <a:close/>
              </a:path>
              <a:path w="1495425" h="1743075">
                <a:moveTo>
                  <a:pt x="517699" y="1201371"/>
                </a:moveTo>
                <a:lnTo>
                  <a:pt x="494934" y="1196740"/>
                </a:lnTo>
                <a:lnTo>
                  <a:pt x="476292" y="1184131"/>
                </a:lnTo>
                <a:lnTo>
                  <a:pt x="463695" y="1165470"/>
                </a:lnTo>
                <a:lnTo>
                  <a:pt x="459069" y="1142682"/>
                </a:lnTo>
                <a:lnTo>
                  <a:pt x="463695" y="1119894"/>
                </a:lnTo>
                <a:lnTo>
                  <a:pt x="476292" y="1101233"/>
                </a:lnTo>
                <a:lnTo>
                  <a:pt x="494934" y="1088624"/>
                </a:lnTo>
                <a:lnTo>
                  <a:pt x="517699" y="1083993"/>
                </a:lnTo>
                <a:lnTo>
                  <a:pt x="540464" y="1088624"/>
                </a:lnTo>
                <a:lnTo>
                  <a:pt x="559106" y="1101233"/>
                </a:lnTo>
                <a:lnTo>
                  <a:pt x="571702" y="1119894"/>
                </a:lnTo>
                <a:lnTo>
                  <a:pt x="576328" y="1142682"/>
                </a:lnTo>
                <a:lnTo>
                  <a:pt x="571702" y="1165470"/>
                </a:lnTo>
                <a:lnTo>
                  <a:pt x="559106" y="1184131"/>
                </a:lnTo>
                <a:lnTo>
                  <a:pt x="540464" y="1196740"/>
                </a:lnTo>
                <a:lnTo>
                  <a:pt x="517699" y="1201371"/>
                </a:lnTo>
                <a:close/>
              </a:path>
              <a:path w="1495425" h="1743075">
                <a:moveTo>
                  <a:pt x="58629" y="1201371"/>
                </a:moveTo>
                <a:lnTo>
                  <a:pt x="35864" y="1196740"/>
                </a:lnTo>
                <a:lnTo>
                  <a:pt x="17222" y="1184131"/>
                </a:lnTo>
                <a:lnTo>
                  <a:pt x="4626" y="1165470"/>
                </a:lnTo>
                <a:lnTo>
                  <a:pt x="0" y="1142682"/>
                </a:lnTo>
                <a:lnTo>
                  <a:pt x="4626" y="1119894"/>
                </a:lnTo>
                <a:lnTo>
                  <a:pt x="17222" y="1101233"/>
                </a:lnTo>
                <a:lnTo>
                  <a:pt x="35864" y="1088624"/>
                </a:lnTo>
                <a:lnTo>
                  <a:pt x="58629" y="1083993"/>
                </a:lnTo>
                <a:lnTo>
                  <a:pt x="81394" y="1088624"/>
                </a:lnTo>
                <a:lnTo>
                  <a:pt x="100036" y="1101233"/>
                </a:lnTo>
                <a:lnTo>
                  <a:pt x="112632" y="1119894"/>
                </a:lnTo>
                <a:lnTo>
                  <a:pt x="117259" y="1142682"/>
                </a:lnTo>
                <a:lnTo>
                  <a:pt x="112632" y="1165470"/>
                </a:lnTo>
                <a:lnTo>
                  <a:pt x="100036" y="1184131"/>
                </a:lnTo>
                <a:lnTo>
                  <a:pt x="81394" y="1196740"/>
                </a:lnTo>
                <a:lnTo>
                  <a:pt x="58629" y="1201371"/>
                </a:lnTo>
                <a:close/>
              </a:path>
              <a:path w="1495425" h="1743075">
                <a:moveTo>
                  <a:pt x="1436424" y="1201371"/>
                </a:moveTo>
                <a:lnTo>
                  <a:pt x="1413660" y="1196740"/>
                </a:lnTo>
                <a:lnTo>
                  <a:pt x="1395017" y="1184131"/>
                </a:lnTo>
                <a:lnTo>
                  <a:pt x="1382421" y="1165470"/>
                </a:lnTo>
                <a:lnTo>
                  <a:pt x="1377795" y="1142682"/>
                </a:lnTo>
                <a:lnTo>
                  <a:pt x="1382421" y="1119894"/>
                </a:lnTo>
                <a:lnTo>
                  <a:pt x="1395017" y="1101233"/>
                </a:lnTo>
                <a:lnTo>
                  <a:pt x="1413660" y="1088624"/>
                </a:lnTo>
                <a:lnTo>
                  <a:pt x="1436424" y="1083993"/>
                </a:lnTo>
                <a:lnTo>
                  <a:pt x="1459189" y="1088624"/>
                </a:lnTo>
                <a:lnTo>
                  <a:pt x="1477832" y="1101233"/>
                </a:lnTo>
                <a:lnTo>
                  <a:pt x="1490428" y="1119894"/>
                </a:lnTo>
                <a:lnTo>
                  <a:pt x="1495054" y="1142682"/>
                </a:lnTo>
                <a:lnTo>
                  <a:pt x="1490428" y="1165470"/>
                </a:lnTo>
                <a:lnTo>
                  <a:pt x="1477832" y="1184131"/>
                </a:lnTo>
                <a:lnTo>
                  <a:pt x="1459189" y="1196740"/>
                </a:lnTo>
                <a:lnTo>
                  <a:pt x="1436424" y="1201371"/>
                </a:lnTo>
                <a:close/>
              </a:path>
              <a:path w="1495425" h="1743075">
                <a:moveTo>
                  <a:pt x="977355" y="117378"/>
                </a:moveTo>
                <a:lnTo>
                  <a:pt x="954590" y="112747"/>
                </a:lnTo>
                <a:lnTo>
                  <a:pt x="935948" y="100138"/>
                </a:lnTo>
                <a:lnTo>
                  <a:pt x="923351" y="81477"/>
                </a:lnTo>
                <a:lnTo>
                  <a:pt x="918725" y="58689"/>
                </a:lnTo>
                <a:lnTo>
                  <a:pt x="923269" y="35901"/>
                </a:lnTo>
                <a:lnTo>
                  <a:pt x="935728" y="17240"/>
                </a:lnTo>
                <a:lnTo>
                  <a:pt x="954343" y="4630"/>
                </a:lnTo>
                <a:lnTo>
                  <a:pt x="977355" y="0"/>
                </a:lnTo>
                <a:lnTo>
                  <a:pt x="1000120" y="4630"/>
                </a:lnTo>
                <a:lnTo>
                  <a:pt x="1018762" y="17240"/>
                </a:lnTo>
                <a:lnTo>
                  <a:pt x="1031358" y="35901"/>
                </a:lnTo>
                <a:lnTo>
                  <a:pt x="1035984" y="58689"/>
                </a:lnTo>
                <a:lnTo>
                  <a:pt x="1031358" y="81477"/>
                </a:lnTo>
                <a:lnTo>
                  <a:pt x="1018762" y="100138"/>
                </a:lnTo>
                <a:lnTo>
                  <a:pt x="1000120" y="112747"/>
                </a:lnTo>
                <a:lnTo>
                  <a:pt x="977355" y="117378"/>
                </a:lnTo>
                <a:close/>
              </a:path>
              <a:path w="1495425" h="1743075">
                <a:moveTo>
                  <a:pt x="517699" y="117378"/>
                </a:moveTo>
                <a:lnTo>
                  <a:pt x="494934" y="112747"/>
                </a:lnTo>
                <a:lnTo>
                  <a:pt x="476292" y="100138"/>
                </a:lnTo>
                <a:lnTo>
                  <a:pt x="463695" y="81477"/>
                </a:lnTo>
                <a:lnTo>
                  <a:pt x="459069" y="58689"/>
                </a:lnTo>
                <a:lnTo>
                  <a:pt x="463695" y="35901"/>
                </a:lnTo>
                <a:lnTo>
                  <a:pt x="476292" y="17240"/>
                </a:lnTo>
                <a:lnTo>
                  <a:pt x="494934" y="4630"/>
                </a:lnTo>
                <a:lnTo>
                  <a:pt x="517699" y="0"/>
                </a:lnTo>
                <a:lnTo>
                  <a:pt x="540464" y="4630"/>
                </a:lnTo>
                <a:lnTo>
                  <a:pt x="559106" y="17240"/>
                </a:lnTo>
                <a:lnTo>
                  <a:pt x="571702" y="35901"/>
                </a:lnTo>
                <a:lnTo>
                  <a:pt x="576328" y="58689"/>
                </a:lnTo>
                <a:lnTo>
                  <a:pt x="571702" y="81477"/>
                </a:lnTo>
                <a:lnTo>
                  <a:pt x="559106" y="100138"/>
                </a:lnTo>
                <a:lnTo>
                  <a:pt x="540464" y="112747"/>
                </a:lnTo>
                <a:lnTo>
                  <a:pt x="517699" y="117378"/>
                </a:lnTo>
                <a:close/>
              </a:path>
              <a:path w="1495425" h="1743075">
                <a:moveTo>
                  <a:pt x="58629" y="117378"/>
                </a:moveTo>
                <a:lnTo>
                  <a:pt x="35864" y="112747"/>
                </a:lnTo>
                <a:lnTo>
                  <a:pt x="17222" y="100138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9" y="58689"/>
                </a:lnTo>
                <a:lnTo>
                  <a:pt x="112632" y="81477"/>
                </a:lnTo>
                <a:lnTo>
                  <a:pt x="100036" y="100138"/>
                </a:lnTo>
                <a:lnTo>
                  <a:pt x="81394" y="112747"/>
                </a:lnTo>
                <a:lnTo>
                  <a:pt x="58629" y="117378"/>
                </a:lnTo>
                <a:close/>
              </a:path>
              <a:path w="1495425" h="1743075">
                <a:moveTo>
                  <a:pt x="1436424" y="117378"/>
                </a:moveTo>
                <a:lnTo>
                  <a:pt x="1413660" y="112747"/>
                </a:lnTo>
                <a:lnTo>
                  <a:pt x="1395017" y="100138"/>
                </a:lnTo>
                <a:lnTo>
                  <a:pt x="1382421" y="81477"/>
                </a:lnTo>
                <a:lnTo>
                  <a:pt x="1377795" y="58689"/>
                </a:lnTo>
                <a:lnTo>
                  <a:pt x="1382421" y="35901"/>
                </a:lnTo>
                <a:lnTo>
                  <a:pt x="1395017" y="17240"/>
                </a:lnTo>
                <a:lnTo>
                  <a:pt x="1413660" y="4630"/>
                </a:lnTo>
                <a:lnTo>
                  <a:pt x="1436424" y="0"/>
                </a:lnTo>
                <a:lnTo>
                  <a:pt x="1459189" y="4630"/>
                </a:lnTo>
                <a:lnTo>
                  <a:pt x="1477832" y="17240"/>
                </a:lnTo>
                <a:lnTo>
                  <a:pt x="1490428" y="35901"/>
                </a:lnTo>
                <a:lnTo>
                  <a:pt x="1495054" y="58689"/>
                </a:lnTo>
                <a:lnTo>
                  <a:pt x="1490428" y="81477"/>
                </a:lnTo>
                <a:lnTo>
                  <a:pt x="1477832" y="100138"/>
                </a:lnTo>
                <a:lnTo>
                  <a:pt x="1459189" y="112747"/>
                </a:lnTo>
                <a:lnTo>
                  <a:pt x="1436424" y="117378"/>
                </a:lnTo>
                <a:close/>
              </a:path>
              <a:path w="1495425" h="1743075">
                <a:moveTo>
                  <a:pt x="977355" y="1743075"/>
                </a:moveTo>
                <a:lnTo>
                  <a:pt x="954590" y="1738444"/>
                </a:lnTo>
                <a:lnTo>
                  <a:pt x="935948" y="1725835"/>
                </a:lnTo>
                <a:lnTo>
                  <a:pt x="923351" y="1707173"/>
                </a:lnTo>
                <a:lnTo>
                  <a:pt x="918725" y="1684385"/>
                </a:lnTo>
                <a:lnTo>
                  <a:pt x="923269" y="1661597"/>
                </a:lnTo>
                <a:lnTo>
                  <a:pt x="935728" y="1642936"/>
                </a:lnTo>
                <a:lnTo>
                  <a:pt x="954343" y="1630327"/>
                </a:lnTo>
                <a:lnTo>
                  <a:pt x="977355" y="1625696"/>
                </a:lnTo>
                <a:lnTo>
                  <a:pt x="1000120" y="1630327"/>
                </a:lnTo>
                <a:lnTo>
                  <a:pt x="1018762" y="1642936"/>
                </a:lnTo>
                <a:lnTo>
                  <a:pt x="1031358" y="1661597"/>
                </a:lnTo>
                <a:lnTo>
                  <a:pt x="1035984" y="1684385"/>
                </a:lnTo>
                <a:lnTo>
                  <a:pt x="1031358" y="1707173"/>
                </a:lnTo>
                <a:lnTo>
                  <a:pt x="1018762" y="1725835"/>
                </a:lnTo>
                <a:lnTo>
                  <a:pt x="1000120" y="1738444"/>
                </a:lnTo>
                <a:lnTo>
                  <a:pt x="977355" y="1743075"/>
                </a:lnTo>
                <a:close/>
              </a:path>
              <a:path w="1495425" h="1743075">
                <a:moveTo>
                  <a:pt x="517699" y="1743075"/>
                </a:moveTo>
                <a:lnTo>
                  <a:pt x="494934" y="1738444"/>
                </a:lnTo>
                <a:lnTo>
                  <a:pt x="476292" y="1725835"/>
                </a:lnTo>
                <a:lnTo>
                  <a:pt x="463695" y="1707173"/>
                </a:lnTo>
                <a:lnTo>
                  <a:pt x="459069" y="1684385"/>
                </a:lnTo>
                <a:lnTo>
                  <a:pt x="463695" y="1661597"/>
                </a:lnTo>
                <a:lnTo>
                  <a:pt x="476292" y="1642936"/>
                </a:lnTo>
                <a:lnTo>
                  <a:pt x="494934" y="1630327"/>
                </a:lnTo>
                <a:lnTo>
                  <a:pt x="517699" y="1625696"/>
                </a:lnTo>
                <a:lnTo>
                  <a:pt x="540464" y="1630327"/>
                </a:lnTo>
                <a:lnTo>
                  <a:pt x="559106" y="1642936"/>
                </a:lnTo>
                <a:lnTo>
                  <a:pt x="571702" y="1661597"/>
                </a:lnTo>
                <a:lnTo>
                  <a:pt x="576328" y="1684385"/>
                </a:lnTo>
                <a:lnTo>
                  <a:pt x="571702" y="1707173"/>
                </a:lnTo>
                <a:lnTo>
                  <a:pt x="559106" y="1725835"/>
                </a:lnTo>
                <a:lnTo>
                  <a:pt x="540464" y="1738444"/>
                </a:lnTo>
                <a:lnTo>
                  <a:pt x="517699" y="1743075"/>
                </a:lnTo>
                <a:close/>
              </a:path>
              <a:path w="1495425" h="1743075">
                <a:moveTo>
                  <a:pt x="58629" y="1743075"/>
                </a:moveTo>
                <a:lnTo>
                  <a:pt x="35864" y="1738444"/>
                </a:lnTo>
                <a:lnTo>
                  <a:pt x="17222" y="1725835"/>
                </a:lnTo>
                <a:lnTo>
                  <a:pt x="4626" y="1707173"/>
                </a:lnTo>
                <a:lnTo>
                  <a:pt x="0" y="1684385"/>
                </a:lnTo>
                <a:lnTo>
                  <a:pt x="4626" y="1661597"/>
                </a:lnTo>
                <a:lnTo>
                  <a:pt x="17222" y="1642936"/>
                </a:lnTo>
                <a:lnTo>
                  <a:pt x="35864" y="1630327"/>
                </a:lnTo>
                <a:lnTo>
                  <a:pt x="58629" y="1625696"/>
                </a:lnTo>
                <a:lnTo>
                  <a:pt x="81394" y="1630327"/>
                </a:lnTo>
                <a:lnTo>
                  <a:pt x="100036" y="1642936"/>
                </a:lnTo>
                <a:lnTo>
                  <a:pt x="112632" y="1661597"/>
                </a:lnTo>
                <a:lnTo>
                  <a:pt x="117259" y="1684385"/>
                </a:lnTo>
                <a:lnTo>
                  <a:pt x="112632" y="1707173"/>
                </a:lnTo>
                <a:lnTo>
                  <a:pt x="100036" y="1725835"/>
                </a:lnTo>
                <a:lnTo>
                  <a:pt x="81394" y="1738444"/>
                </a:lnTo>
                <a:lnTo>
                  <a:pt x="58629" y="1743075"/>
                </a:lnTo>
                <a:close/>
              </a:path>
              <a:path w="1495425" h="1743075">
                <a:moveTo>
                  <a:pt x="1436424" y="1743075"/>
                </a:moveTo>
                <a:lnTo>
                  <a:pt x="1413660" y="1738444"/>
                </a:lnTo>
                <a:lnTo>
                  <a:pt x="1395017" y="1725835"/>
                </a:lnTo>
                <a:lnTo>
                  <a:pt x="1382421" y="1707173"/>
                </a:lnTo>
                <a:lnTo>
                  <a:pt x="1377795" y="1684385"/>
                </a:lnTo>
                <a:lnTo>
                  <a:pt x="1382421" y="1661597"/>
                </a:lnTo>
                <a:lnTo>
                  <a:pt x="1395017" y="1642936"/>
                </a:lnTo>
                <a:lnTo>
                  <a:pt x="1413660" y="1630327"/>
                </a:lnTo>
                <a:lnTo>
                  <a:pt x="1436424" y="1625696"/>
                </a:lnTo>
                <a:lnTo>
                  <a:pt x="1459189" y="1630327"/>
                </a:lnTo>
                <a:lnTo>
                  <a:pt x="1477832" y="1642936"/>
                </a:lnTo>
                <a:lnTo>
                  <a:pt x="1490428" y="1661597"/>
                </a:lnTo>
                <a:lnTo>
                  <a:pt x="1495054" y="1684385"/>
                </a:lnTo>
                <a:lnTo>
                  <a:pt x="1490428" y="1707173"/>
                </a:lnTo>
                <a:lnTo>
                  <a:pt x="1477832" y="1725835"/>
                </a:lnTo>
                <a:lnTo>
                  <a:pt x="1459189" y="1738444"/>
                </a:lnTo>
                <a:lnTo>
                  <a:pt x="1436424" y="174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50005" y="8610603"/>
            <a:ext cx="1847850" cy="647700"/>
          </a:xfrm>
          <a:custGeom>
            <a:avLst/>
            <a:gdLst/>
            <a:ahLst/>
            <a:cxnLst/>
            <a:rect l="l" t="t" r="r" b="b"/>
            <a:pathLst>
              <a:path w="1847850" h="647700">
                <a:moveTo>
                  <a:pt x="0" y="0"/>
                </a:moveTo>
                <a:lnTo>
                  <a:pt x="1847554" y="0"/>
                </a:lnTo>
                <a:lnTo>
                  <a:pt x="1847554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4196" y="5494059"/>
            <a:ext cx="2303400" cy="4102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0317" y="3801268"/>
            <a:ext cx="7816850" cy="1541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950" b="1" spc="735" dirty="0">
                <a:latin typeface="Trebuchet MS" panose="020B0603020202020204"/>
                <a:cs typeface="Trebuchet MS" panose="020B0603020202020204"/>
              </a:rPr>
              <a:t>Thank</a:t>
            </a:r>
            <a:r>
              <a:rPr sz="9950" b="1" spc="-3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9950" b="1" spc="440" dirty="0">
                <a:latin typeface="Trebuchet MS" panose="020B0603020202020204"/>
                <a:cs typeface="Trebuchet MS" panose="020B0603020202020204"/>
              </a:rPr>
              <a:t>you!!</a:t>
            </a:r>
            <a:endParaRPr sz="9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4691" y="8694575"/>
            <a:ext cx="596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3"/>
            <a:ext cx="7271995" cy="1028695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247141" y="508541"/>
            <a:ext cx="1009650" cy="1181100"/>
          </a:xfrm>
          <a:custGeom>
            <a:avLst/>
            <a:gdLst/>
            <a:ahLst/>
            <a:cxnLst/>
            <a:rect l="l" t="t" r="r" b="b"/>
            <a:pathLst>
              <a:path w="1009650" h="1181100">
                <a:moveTo>
                  <a:pt x="659936" y="446590"/>
                </a:moveTo>
                <a:lnTo>
                  <a:pt x="644565" y="443453"/>
                </a:lnTo>
                <a:lnTo>
                  <a:pt x="631977" y="434909"/>
                </a:lnTo>
                <a:lnTo>
                  <a:pt x="623472" y="422264"/>
                </a:lnTo>
                <a:lnTo>
                  <a:pt x="620348" y="406823"/>
                </a:lnTo>
                <a:lnTo>
                  <a:pt x="623416" y="391382"/>
                </a:lnTo>
                <a:lnTo>
                  <a:pt x="631829" y="378737"/>
                </a:lnTo>
                <a:lnTo>
                  <a:pt x="644398" y="370193"/>
                </a:lnTo>
                <a:lnTo>
                  <a:pt x="659936" y="367055"/>
                </a:lnTo>
                <a:lnTo>
                  <a:pt x="675308" y="370193"/>
                </a:lnTo>
                <a:lnTo>
                  <a:pt x="687896" y="378737"/>
                </a:lnTo>
                <a:lnTo>
                  <a:pt x="696401" y="391382"/>
                </a:lnTo>
                <a:lnTo>
                  <a:pt x="699525" y="406823"/>
                </a:lnTo>
                <a:lnTo>
                  <a:pt x="696401" y="422264"/>
                </a:lnTo>
                <a:lnTo>
                  <a:pt x="687896" y="434909"/>
                </a:lnTo>
                <a:lnTo>
                  <a:pt x="675308" y="443453"/>
                </a:lnTo>
                <a:lnTo>
                  <a:pt x="659936" y="446590"/>
                </a:lnTo>
                <a:close/>
              </a:path>
              <a:path w="1009650" h="1181100">
                <a:moveTo>
                  <a:pt x="349564" y="446590"/>
                </a:moveTo>
                <a:lnTo>
                  <a:pt x="334193" y="443453"/>
                </a:lnTo>
                <a:lnTo>
                  <a:pt x="321605" y="434909"/>
                </a:lnTo>
                <a:lnTo>
                  <a:pt x="313100" y="422264"/>
                </a:lnTo>
                <a:lnTo>
                  <a:pt x="309976" y="406823"/>
                </a:lnTo>
                <a:lnTo>
                  <a:pt x="313100" y="391382"/>
                </a:lnTo>
                <a:lnTo>
                  <a:pt x="321605" y="378737"/>
                </a:lnTo>
                <a:lnTo>
                  <a:pt x="334193" y="370193"/>
                </a:lnTo>
                <a:lnTo>
                  <a:pt x="349564" y="367055"/>
                </a:lnTo>
                <a:lnTo>
                  <a:pt x="364936" y="370193"/>
                </a:lnTo>
                <a:lnTo>
                  <a:pt x="377523" y="378737"/>
                </a:lnTo>
                <a:lnTo>
                  <a:pt x="386029" y="391382"/>
                </a:lnTo>
                <a:lnTo>
                  <a:pt x="389152" y="406823"/>
                </a:lnTo>
                <a:lnTo>
                  <a:pt x="386029" y="422264"/>
                </a:lnTo>
                <a:lnTo>
                  <a:pt x="377523" y="434909"/>
                </a:lnTo>
                <a:lnTo>
                  <a:pt x="364936" y="443453"/>
                </a:lnTo>
                <a:lnTo>
                  <a:pt x="349564" y="446590"/>
                </a:lnTo>
                <a:close/>
              </a:path>
              <a:path w="1009650" h="1181100">
                <a:moveTo>
                  <a:pt x="39588" y="446590"/>
                </a:moveTo>
                <a:lnTo>
                  <a:pt x="24216" y="443453"/>
                </a:lnTo>
                <a:lnTo>
                  <a:pt x="11629" y="434909"/>
                </a:lnTo>
                <a:lnTo>
                  <a:pt x="3123" y="422264"/>
                </a:lnTo>
                <a:lnTo>
                  <a:pt x="0" y="406823"/>
                </a:lnTo>
                <a:lnTo>
                  <a:pt x="3123" y="391382"/>
                </a:lnTo>
                <a:lnTo>
                  <a:pt x="11629" y="378737"/>
                </a:lnTo>
                <a:lnTo>
                  <a:pt x="24216" y="370193"/>
                </a:lnTo>
                <a:lnTo>
                  <a:pt x="39588" y="367055"/>
                </a:lnTo>
                <a:lnTo>
                  <a:pt x="54959" y="370193"/>
                </a:lnTo>
                <a:lnTo>
                  <a:pt x="67547" y="378737"/>
                </a:lnTo>
                <a:lnTo>
                  <a:pt x="76052" y="391382"/>
                </a:lnTo>
                <a:lnTo>
                  <a:pt x="79176" y="406823"/>
                </a:lnTo>
                <a:lnTo>
                  <a:pt x="76052" y="422264"/>
                </a:lnTo>
                <a:lnTo>
                  <a:pt x="67547" y="434909"/>
                </a:lnTo>
                <a:lnTo>
                  <a:pt x="54959" y="443453"/>
                </a:lnTo>
                <a:lnTo>
                  <a:pt x="39588" y="446590"/>
                </a:lnTo>
                <a:close/>
              </a:path>
              <a:path w="1009650" h="1181100">
                <a:moveTo>
                  <a:pt x="969913" y="446590"/>
                </a:moveTo>
                <a:lnTo>
                  <a:pt x="954541" y="443453"/>
                </a:lnTo>
                <a:lnTo>
                  <a:pt x="941953" y="434909"/>
                </a:lnTo>
                <a:lnTo>
                  <a:pt x="933448" y="422264"/>
                </a:lnTo>
                <a:lnTo>
                  <a:pt x="930324" y="406823"/>
                </a:lnTo>
                <a:lnTo>
                  <a:pt x="933448" y="391382"/>
                </a:lnTo>
                <a:lnTo>
                  <a:pt x="941953" y="378737"/>
                </a:lnTo>
                <a:lnTo>
                  <a:pt x="954541" y="370193"/>
                </a:lnTo>
                <a:lnTo>
                  <a:pt x="969913" y="367055"/>
                </a:lnTo>
                <a:lnTo>
                  <a:pt x="985284" y="370193"/>
                </a:lnTo>
                <a:lnTo>
                  <a:pt x="997872" y="378737"/>
                </a:lnTo>
                <a:lnTo>
                  <a:pt x="1006377" y="391382"/>
                </a:lnTo>
                <a:lnTo>
                  <a:pt x="1009501" y="406823"/>
                </a:lnTo>
                <a:lnTo>
                  <a:pt x="1006377" y="422264"/>
                </a:lnTo>
                <a:lnTo>
                  <a:pt x="997872" y="434909"/>
                </a:lnTo>
                <a:lnTo>
                  <a:pt x="985284" y="443453"/>
                </a:lnTo>
                <a:lnTo>
                  <a:pt x="969913" y="446590"/>
                </a:lnTo>
                <a:close/>
              </a:path>
              <a:path w="1009650" h="1181100">
                <a:moveTo>
                  <a:pt x="659936" y="814044"/>
                </a:moveTo>
                <a:lnTo>
                  <a:pt x="644565" y="810906"/>
                </a:lnTo>
                <a:lnTo>
                  <a:pt x="631977" y="802362"/>
                </a:lnTo>
                <a:lnTo>
                  <a:pt x="623472" y="789717"/>
                </a:lnTo>
                <a:lnTo>
                  <a:pt x="620348" y="774276"/>
                </a:lnTo>
                <a:lnTo>
                  <a:pt x="623416" y="758835"/>
                </a:lnTo>
                <a:lnTo>
                  <a:pt x="631829" y="746190"/>
                </a:lnTo>
                <a:lnTo>
                  <a:pt x="644398" y="737646"/>
                </a:lnTo>
                <a:lnTo>
                  <a:pt x="659936" y="734508"/>
                </a:lnTo>
                <a:lnTo>
                  <a:pt x="675308" y="737646"/>
                </a:lnTo>
                <a:lnTo>
                  <a:pt x="687896" y="746190"/>
                </a:lnTo>
                <a:lnTo>
                  <a:pt x="696401" y="758835"/>
                </a:lnTo>
                <a:lnTo>
                  <a:pt x="699525" y="774276"/>
                </a:lnTo>
                <a:lnTo>
                  <a:pt x="696401" y="789717"/>
                </a:lnTo>
                <a:lnTo>
                  <a:pt x="687896" y="802362"/>
                </a:lnTo>
                <a:lnTo>
                  <a:pt x="675308" y="810906"/>
                </a:lnTo>
                <a:lnTo>
                  <a:pt x="659936" y="814044"/>
                </a:lnTo>
                <a:close/>
              </a:path>
              <a:path w="1009650" h="1181100">
                <a:moveTo>
                  <a:pt x="349564" y="814044"/>
                </a:moveTo>
                <a:lnTo>
                  <a:pt x="334193" y="810906"/>
                </a:lnTo>
                <a:lnTo>
                  <a:pt x="321605" y="802362"/>
                </a:lnTo>
                <a:lnTo>
                  <a:pt x="313100" y="789717"/>
                </a:lnTo>
                <a:lnTo>
                  <a:pt x="309976" y="774276"/>
                </a:lnTo>
                <a:lnTo>
                  <a:pt x="313100" y="758835"/>
                </a:lnTo>
                <a:lnTo>
                  <a:pt x="321605" y="746190"/>
                </a:lnTo>
                <a:lnTo>
                  <a:pt x="334193" y="737646"/>
                </a:lnTo>
                <a:lnTo>
                  <a:pt x="349564" y="734508"/>
                </a:lnTo>
                <a:lnTo>
                  <a:pt x="364936" y="737646"/>
                </a:lnTo>
                <a:lnTo>
                  <a:pt x="377523" y="746190"/>
                </a:lnTo>
                <a:lnTo>
                  <a:pt x="386029" y="758835"/>
                </a:lnTo>
                <a:lnTo>
                  <a:pt x="389152" y="774276"/>
                </a:lnTo>
                <a:lnTo>
                  <a:pt x="386029" y="789717"/>
                </a:lnTo>
                <a:lnTo>
                  <a:pt x="377523" y="802362"/>
                </a:lnTo>
                <a:lnTo>
                  <a:pt x="364936" y="810906"/>
                </a:lnTo>
                <a:lnTo>
                  <a:pt x="349564" y="814044"/>
                </a:lnTo>
                <a:close/>
              </a:path>
              <a:path w="1009650" h="1181100">
                <a:moveTo>
                  <a:pt x="39588" y="814044"/>
                </a:moveTo>
                <a:lnTo>
                  <a:pt x="24216" y="810906"/>
                </a:lnTo>
                <a:lnTo>
                  <a:pt x="11629" y="802362"/>
                </a:lnTo>
                <a:lnTo>
                  <a:pt x="3123" y="789717"/>
                </a:lnTo>
                <a:lnTo>
                  <a:pt x="0" y="774276"/>
                </a:lnTo>
                <a:lnTo>
                  <a:pt x="3123" y="758835"/>
                </a:lnTo>
                <a:lnTo>
                  <a:pt x="11629" y="746190"/>
                </a:lnTo>
                <a:lnTo>
                  <a:pt x="24216" y="737646"/>
                </a:lnTo>
                <a:lnTo>
                  <a:pt x="39588" y="734508"/>
                </a:lnTo>
                <a:lnTo>
                  <a:pt x="54959" y="737646"/>
                </a:lnTo>
                <a:lnTo>
                  <a:pt x="67547" y="746190"/>
                </a:lnTo>
                <a:lnTo>
                  <a:pt x="76052" y="758835"/>
                </a:lnTo>
                <a:lnTo>
                  <a:pt x="79176" y="774276"/>
                </a:lnTo>
                <a:lnTo>
                  <a:pt x="76052" y="789717"/>
                </a:lnTo>
                <a:lnTo>
                  <a:pt x="67547" y="802362"/>
                </a:lnTo>
                <a:lnTo>
                  <a:pt x="54959" y="810906"/>
                </a:lnTo>
                <a:lnTo>
                  <a:pt x="39588" y="814044"/>
                </a:lnTo>
                <a:close/>
              </a:path>
              <a:path w="1009650" h="1181100">
                <a:moveTo>
                  <a:pt x="969913" y="814044"/>
                </a:moveTo>
                <a:lnTo>
                  <a:pt x="954541" y="810906"/>
                </a:lnTo>
                <a:lnTo>
                  <a:pt x="941953" y="802362"/>
                </a:lnTo>
                <a:lnTo>
                  <a:pt x="933448" y="789717"/>
                </a:lnTo>
                <a:lnTo>
                  <a:pt x="930324" y="774276"/>
                </a:lnTo>
                <a:lnTo>
                  <a:pt x="933448" y="758835"/>
                </a:lnTo>
                <a:lnTo>
                  <a:pt x="941953" y="746190"/>
                </a:lnTo>
                <a:lnTo>
                  <a:pt x="954541" y="737646"/>
                </a:lnTo>
                <a:lnTo>
                  <a:pt x="969913" y="734508"/>
                </a:lnTo>
                <a:lnTo>
                  <a:pt x="985284" y="737646"/>
                </a:lnTo>
                <a:lnTo>
                  <a:pt x="997872" y="746190"/>
                </a:lnTo>
                <a:lnTo>
                  <a:pt x="1006377" y="758835"/>
                </a:lnTo>
                <a:lnTo>
                  <a:pt x="1009501" y="774276"/>
                </a:lnTo>
                <a:lnTo>
                  <a:pt x="1006377" y="789717"/>
                </a:lnTo>
                <a:lnTo>
                  <a:pt x="997872" y="802362"/>
                </a:lnTo>
                <a:lnTo>
                  <a:pt x="985284" y="810906"/>
                </a:lnTo>
                <a:lnTo>
                  <a:pt x="969913" y="814044"/>
                </a:lnTo>
                <a:close/>
              </a:path>
              <a:path w="1009650" h="1181100">
                <a:moveTo>
                  <a:pt x="659936" y="79535"/>
                </a:moveTo>
                <a:lnTo>
                  <a:pt x="644565" y="76397"/>
                </a:lnTo>
                <a:lnTo>
                  <a:pt x="631977" y="67853"/>
                </a:lnTo>
                <a:lnTo>
                  <a:pt x="623472" y="55208"/>
                </a:lnTo>
                <a:lnTo>
                  <a:pt x="620348" y="39767"/>
                </a:lnTo>
                <a:lnTo>
                  <a:pt x="623416" y="24326"/>
                </a:lnTo>
                <a:lnTo>
                  <a:pt x="631829" y="11681"/>
                </a:lnTo>
                <a:lnTo>
                  <a:pt x="644398" y="3137"/>
                </a:lnTo>
                <a:lnTo>
                  <a:pt x="659936" y="0"/>
                </a:lnTo>
                <a:lnTo>
                  <a:pt x="675308" y="3137"/>
                </a:lnTo>
                <a:lnTo>
                  <a:pt x="687896" y="11681"/>
                </a:lnTo>
                <a:lnTo>
                  <a:pt x="696401" y="24326"/>
                </a:lnTo>
                <a:lnTo>
                  <a:pt x="699525" y="39767"/>
                </a:lnTo>
                <a:lnTo>
                  <a:pt x="696401" y="55208"/>
                </a:lnTo>
                <a:lnTo>
                  <a:pt x="687896" y="67853"/>
                </a:lnTo>
                <a:lnTo>
                  <a:pt x="675308" y="76397"/>
                </a:lnTo>
                <a:lnTo>
                  <a:pt x="659936" y="79535"/>
                </a:lnTo>
                <a:close/>
              </a:path>
              <a:path w="1009650" h="1181100">
                <a:moveTo>
                  <a:pt x="349564" y="79535"/>
                </a:moveTo>
                <a:lnTo>
                  <a:pt x="334193" y="76397"/>
                </a:lnTo>
                <a:lnTo>
                  <a:pt x="321605" y="67853"/>
                </a:lnTo>
                <a:lnTo>
                  <a:pt x="313100" y="55208"/>
                </a:lnTo>
                <a:lnTo>
                  <a:pt x="309976" y="39767"/>
                </a:lnTo>
                <a:lnTo>
                  <a:pt x="313100" y="24326"/>
                </a:lnTo>
                <a:lnTo>
                  <a:pt x="321605" y="11681"/>
                </a:lnTo>
                <a:lnTo>
                  <a:pt x="334193" y="3137"/>
                </a:lnTo>
                <a:lnTo>
                  <a:pt x="349564" y="0"/>
                </a:lnTo>
                <a:lnTo>
                  <a:pt x="364936" y="3137"/>
                </a:lnTo>
                <a:lnTo>
                  <a:pt x="377523" y="11681"/>
                </a:lnTo>
                <a:lnTo>
                  <a:pt x="386029" y="24326"/>
                </a:lnTo>
                <a:lnTo>
                  <a:pt x="389152" y="39767"/>
                </a:lnTo>
                <a:lnTo>
                  <a:pt x="386029" y="55208"/>
                </a:lnTo>
                <a:lnTo>
                  <a:pt x="377523" y="67853"/>
                </a:lnTo>
                <a:lnTo>
                  <a:pt x="364936" y="76397"/>
                </a:lnTo>
                <a:lnTo>
                  <a:pt x="349564" y="79535"/>
                </a:lnTo>
                <a:close/>
              </a:path>
              <a:path w="1009650" h="1181100">
                <a:moveTo>
                  <a:pt x="39588" y="79535"/>
                </a:moveTo>
                <a:lnTo>
                  <a:pt x="24216" y="76397"/>
                </a:lnTo>
                <a:lnTo>
                  <a:pt x="11629" y="67853"/>
                </a:lnTo>
                <a:lnTo>
                  <a:pt x="3123" y="55208"/>
                </a:lnTo>
                <a:lnTo>
                  <a:pt x="0" y="39767"/>
                </a:lnTo>
                <a:lnTo>
                  <a:pt x="3123" y="24326"/>
                </a:lnTo>
                <a:lnTo>
                  <a:pt x="11629" y="11681"/>
                </a:lnTo>
                <a:lnTo>
                  <a:pt x="24216" y="3137"/>
                </a:lnTo>
                <a:lnTo>
                  <a:pt x="39588" y="0"/>
                </a:lnTo>
                <a:lnTo>
                  <a:pt x="54959" y="3137"/>
                </a:lnTo>
                <a:lnTo>
                  <a:pt x="67547" y="11681"/>
                </a:lnTo>
                <a:lnTo>
                  <a:pt x="76052" y="24326"/>
                </a:lnTo>
                <a:lnTo>
                  <a:pt x="79176" y="39767"/>
                </a:lnTo>
                <a:lnTo>
                  <a:pt x="76052" y="55208"/>
                </a:lnTo>
                <a:lnTo>
                  <a:pt x="67547" y="67853"/>
                </a:lnTo>
                <a:lnTo>
                  <a:pt x="54959" y="76397"/>
                </a:lnTo>
                <a:lnTo>
                  <a:pt x="39588" y="79535"/>
                </a:lnTo>
                <a:close/>
              </a:path>
              <a:path w="1009650" h="1181100">
                <a:moveTo>
                  <a:pt x="969913" y="79535"/>
                </a:moveTo>
                <a:lnTo>
                  <a:pt x="954541" y="76397"/>
                </a:lnTo>
                <a:lnTo>
                  <a:pt x="941953" y="67853"/>
                </a:lnTo>
                <a:lnTo>
                  <a:pt x="933448" y="55208"/>
                </a:lnTo>
                <a:lnTo>
                  <a:pt x="930324" y="39767"/>
                </a:lnTo>
                <a:lnTo>
                  <a:pt x="933448" y="24326"/>
                </a:lnTo>
                <a:lnTo>
                  <a:pt x="941953" y="11681"/>
                </a:lnTo>
                <a:lnTo>
                  <a:pt x="954541" y="3137"/>
                </a:lnTo>
                <a:lnTo>
                  <a:pt x="969913" y="0"/>
                </a:lnTo>
                <a:lnTo>
                  <a:pt x="985284" y="3137"/>
                </a:lnTo>
                <a:lnTo>
                  <a:pt x="997872" y="11681"/>
                </a:lnTo>
                <a:lnTo>
                  <a:pt x="1006377" y="24326"/>
                </a:lnTo>
                <a:lnTo>
                  <a:pt x="1009501" y="39767"/>
                </a:lnTo>
                <a:lnTo>
                  <a:pt x="1006377" y="55208"/>
                </a:lnTo>
                <a:lnTo>
                  <a:pt x="997872" y="67853"/>
                </a:lnTo>
                <a:lnTo>
                  <a:pt x="985284" y="76397"/>
                </a:lnTo>
                <a:lnTo>
                  <a:pt x="969913" y="79535"/>
                </a:lnTo>
                <a:close/>
              </a:path>
              <a:path w="1009650" h="1181100">
                <a:moveTo>
                  <a:pt x="659936" y="1181099"/>
                </a:moveTo>
                <a:lnTo>
                  <a:pt x="644565" y="1177961"/>
                </a:lnTo>
                <a:lnTo>
                  <a:pt x="631977" y="1169418"/>
                </a:lnTo>
                <a:lnTo>
                  <a:pt x="623472" y="1156773"/>
                </a:lnTo>
                <a:lnTo>
                  <a:pt x="620348" y="1141332"/>
                </a:lnTo>
                <a:lnTo>
                  <a:pt x="623416" y="1125891"/>
                </a:lnTo>
                <a:lnTo>
                  <a:pt x="631829" y="1113246"/>
                </a:lnTo>
                <a:lnTo>
                  <a:pt x="644398" y="1104702"/>
                </a:lnTo>
                <a:lnTo>
                  <a:pt x="659936" y="1101564"/>
                </a:lnTo>
                <a:lnTo>
                  <a:pt x="675308" y="1104702"/>
                </a:lnTo>
                <a:lnTo>
                  <a:pt x="687896" y="1113246"/>
                </a:lnTo>
                <a:lnTo>
                  <a:pt x="696401" y="1125891"/>
                </a:lnTo>
                <a:lnTo>
                  <a:pt x="699525" y="1141332"/>
                </a:lnTo>
                <a:lnTo>
                  <a:pt x="696401" y="1156773"/>
                </a:lnTo>
                <a:lnTo>
                  <a:pt x="687896" y="1169418"/>
                </a:lnTo>
                <a:lnTo>
                  <a:pt x="675308" y="1177961"/>
                </a:lnTo>
                <a:lnTo>
                  <a:pt x="659936" y="1181099"/>
                </a:lnTo>
                <a:close/>
              </a:path>
              <a:path w="1009650" h="1181100">
                <a:moveTo>
                  <a:pt x="349564" y="1181099"/>
                </a:moveTo>
                <a:lnTo>
                  <a:pt x="334193" y="1177961"/>
                </a:lnTo>
                <a:lnTo>
                  <a:pt x="321605" y="1169418"/>
                </a:lnTo>
                <a:lnTo>
                  <a:pt x="313100" y="1156773"/>
                </a:lnTo>
                <a:lnTo>
                  <a:pt x="309976" y="1141332"/>
                </a:lnTo>
                <a:lnTo>
                  <a:pt x="313100" y="1125891"/>
                </a:lnTo>
                <a:lnTo>
                  <a:pt x="321605" y="1113246"/>
                </a:lnTo>
                <a:lnTo>
                  <a:pt x="334193" y="1104702"/>
                </a:lnTo>
                <a:lnTo>
                  <a:pt x="349564" y="1101564"/>
                </a:lnTo>
                <a:lnTo>
                  <a:pt x="364936" y="1104702"/>
                </a:lnTo>
                <a:lnTo>
                  <a:pt x="377523" y="1113246"/>
                </a:lnTo>
                <a:lnTo>
                  <a:pt x="386029" y="1125891"/>
                </a:lnTo>
                <a:lnTo>
                  <a:pt x="389152" y="1141332"/>
                </a:lnTo>
                <a:lnTo>
                  <a:pt x="386029" y="1156773"/>
                </a:lnTo>
                <a:lnTo>
                  <a:pt x="377523" y="1169418"/>
                </a:lnTo>
                <a:lnTo>
                  <a:pt x="364936" y="1177961"/>
                </a:lnTo>
                <a:lnTo>
                  <a:pt x="349564" y="1181099"/>
                </a:lnTo>
                <a:close/>
              </a:path>
              <a:path w="1009650" h="1181100">
                <a:moveTo>
                  <a:pt x="39588" y="1181099"/>
                </a:moveTo>
                <a:lnTo>
                  <a:pt x="24216" y="1177961"/>
                </a:lnTo>
                <a:lnTo>
                  <a:pt x="11629" y="1169418"/>
                </a:lnTo>
                <a:lnTo>
                  <a:pt x="3123" y="1156773"/>
                </a:lnTo>
                <a:lnTo>
                  <a:pt x="0" y="1141332"/>
                </a:lnTo>
                <a:lnTo>
                  <a:pt x="3123" y="1125891"/>
                </a:lnTo>
                <a:lnTo>
                  <a:pt x="11629" y="1113246"/>
                </a:lnTo>
                <a:lnTo>
                  <a:pt x="24216" y="1104702"/>
                </a:lnTo>
                <a:lnTo>
                  <a:pt x="39588" y="1101564"/>
                </a:lnTo>
                <a:lnTo>
                  <a:pt x="54959" y="1104702"/>
                </a:lnTo>
                <a:lnTo>
                  <a:pt x="67547" y="1113246"/>
                </a:lnTo>
                <a:lnTo>
                  <a:pt x="76052" y="1125891"/>
                </a:lnTo>
                <a:lnTo>
                  <a:pt x="79176" y="1141332"/>
                </a:lnTo>
                <a:lnTo>
                  <a:pt x="76052" y="1156773"/>
                </a:lnTo>
                <a:lnTo>
                  <a:pt x="67547" y="1169418"/>
                </a:lnTo>
                <a:lnTo>
                  <a:pt x="54959" y="1177961"/>
                </a:lnTo>
                <a:lnTo>
                  <a:pt x="39588" y="1181099"/>
                </a:lnTo>
                <a:close/>
              </a:path>
              <a:path w="1009650" h="1181100">
                <a:moveTo>
                  <a:pt x="969913" y="1181099"/>
                </a:moveTo>
                <a:lnTo>
                  <a:pt x="954541" y="1177961"/>
                </a:lnTo>
                <a:lnTo>
                  <a:pt x="941953" y="1169418"/>
                </a:lnTo>
                <a:lnTo>
                  <a:pt x="933448" y="1156773"/>
                </a:lnTo>
                <a:lnTo>
                  <a:pt x="930324" y="1141332"/>
                </a:lnTo>
                <a:lnTo>
                  <a:pt x="933448" y="1125891"/>
                </a:lnTo>
                <a:lnTo>
                  <a:pt x="941953" y="1113246"/>
                </a:lnTo>
                <a:lnTo>
                  <a:pt x="954541" y="1104702"/>
                </a:lnTo>
                <a:lnTo>
                  <a:pt x="969913" y="1101564"/>
                </a:lnTo>
                <a:lnTo>
                  <a:pt x="985284" y="1104702"/>
                </a:lnTo>
                <a:lnTo>
                  <a:pt x="997872" y="1113246"/>
                </a:lnTo>
                <a:lnTo>
                  <a:pt x="1006377" y="1125891"/>
                </a:lnTo>
                <a:lnTo>
                  <a:pt x="1009501" y="1141332"/>
                </a:lnTo>
                <a:lnTo>
                  <a:pt x="1006377" y="1156773"/>
                </a:lnTo>
                <a:lnTo>
                  <a:pt x="997872" y="1169418"/>
                </a:lnTo>
                <a:lnTo>
                  <a:pt x="985284" y="1177961"/>
                </a:lnTo>
                <a:lnTo>
                  <a:pt x="969913" y="1181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14456" y="7624288"/>
            <a:ext cx="8335009" cy="0"/>
          </a:xfrm>
          <a:custGeom>
            <a:avLst/>
            <a:gdLst/>
            <a:ahLst/>
            <a:cxnLst/>
            <a:rect l="l" t="t" r="r" b="b"/>
            <a:pathLst>
              <a:path w="8335009">
                <a:moveTo>
                  <a:pt x="0" y="0"/>
                </a:moveTo>
                <a:lnTo>
                  <a:pt x="83344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647" y="510514"/>
            <a:ext cx="3168582" cy="3053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65487" y="3375494"/>
            <a:ext cx="10309225" cy="374205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10"/>
              </a:spcBef>
            </a:pPr>
            <a:r>
              <a:rPr sz="4000" spc="-2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0" dirty="0">
                <a:latin typeface="Trebuchet MS" panose="020B0603020202020204"/>
                <a:cs typeface="Trebuchet MS" panose="020B0603020202020204"/>
              </a:rPr>
              <a:t>major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3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90" dirty="0">
                <a:latin typeface="Trebuchet MS" panose="020B0603020202020204"/>
                <a:cs typeface="Trebuchet MS" panose="020B0603020202020204"/>
              </a:rPr>
              <a:t>any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30" dirty="0"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0" dirty="0">
                <a:latin typeface="Trebuchet MS" panose="020B0603020202020204"/>
                <a:cs typeface="Trebuchet MS" panose="020B0603020202020204"/>
              </a:rPr>
              <a:t>mirror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60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40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displaying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45" dirty="0">
                <a:latin typeface="Trebuchet MS" panose="020B0603020202020204"/>
                <a:cs typeface="Trebuchet MS" panose="020B0603020202020204"/>
              </a:rPr>
              <a:t>just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8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14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25" dirty="0">
                <a:latin typeface="Trebuchet MS" panose="020B0603020202020204"/>
                <a:cs typeface="Trebuchet MS" panose="020B0603020202020204"/>
              </a:rPr>
              <a:t>front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3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4000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35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45" dirty="0">
                <a:latin typeface="Trebuchet MS" panose="020B0603020202020204"/>
                <a:cs typeface="Trebuchet MS" panose="020B0603020202020204"/>
              </a:rPr>
              <a:t>just </a:t>
            </a:r>
            <a:r>
              <a:rPr sz="4000" spc="-1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8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human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5" dirty="0">
                <a:latin typeface="Trebuchet MS" panose="020B0603020202020204"/>
                <a:cs typeface="Trebuchet MS" panose="020B0603020202020204"/>
              </a:rPr>
              <a:t>face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95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90" dirty="0">
                <a:latin typeface="Trebuchet MS" panose="020B0603020202020204"/>
                <a:cs typeface="Trebuchet MS" panose="020B0603020202020204"/>
              </a:rPr>
              <a:t>having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60" dirty="0">
                <a:latin typeface="Trebuchet MS" panose="020B0603020202020204"/>
                <a:cs typeface="Trebuchet MS" panose="020B0603020202020204"/>
              </a:rPr>
              <a:t>interact </a:t>
            </a:r>
            <a:r>
              <a:rPr sz="40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3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210" dirty="0">
                <a:latin typeface="Trebuchet MS" panose="020B0603020202020204"/>
                <a:cs typeface="Trebuchet MS" panose="020B0603020202020204"/>
              </a:rPr>
              <a:t>them.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25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5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" dirty="0">
                <a:latin typeface="Trebuchet MS" panose="020B0603020202020204"/>
                <a:cs typeface="Trebuchet MS" panose="020B0603020202020204"/>
              </a:rPr>
              <a:t>developed</a:t>
            </a:r>
            <a:r>
              <a:rPr sz="4000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3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8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40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65" dirty="0">
                <a:latin typeface="Trebuchet MS" panose="020B0603020202020204"/>
                <a:cs typeface="Trebuchet MS" panose="020B0603020202020204"/>
              </a:rPr>
              <a:t>intention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people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40" dirty="0">
                <a:latin typeface="Trebuchet MS" panose="020B0603020202020204"/>
                <a:cs typeface="Trebuchet MS" panose="020B0603020202020204"/>
              </a:rPr>
              <a:t>spend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quality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0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40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25" dirty="0">
                <a:latin typeface="Trebuchet MS" panose="020B0603020202020204"/>
                <a:cs typeface="Trebuchet MS" panose="020B0603020202020204"/>
              </a:rPr>
              <a:t>front</a:t>
            </a:r>
            <a:r>
              <a:rPr sz="40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3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8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50" dirty="0">
                <a:latin typeface="Trebuchet MS" panose="020B0603020202020204"/>
                <a:cs typeface="Trebuchet MS" panose="020B0603020202020204"/>
              </a:rPr>
              <a:t>mirror</a:t>
            </a:r>
            <a:endParaRPr sz="4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1246" y="3730475"/>
            <a:ext cx="5666740" cy="25647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21970">
              <a:lnSpc>
                <a:spcPts val="10110"/>
              </a:lnSpc>
              <a:spcBef>
                <a:spcPts val="50"/>
              </a:spcBef>
            </a:pPr>
            <a:r>
              <a:rPr sz="8200" b="1" spc="254" dirty="0">
                <a:latin typeface="Tahoma" panose="020B0604030504040204"/>
                <a:cs typeface="Tahoma" panose="020B0604030504040204"/>
              </a:rPr>
              <a:t>Problem </a:t>
            </a:r>
            <a:r>
              <a:rPr sz="8200" b="1" spc="260" dirty="0">
                <a:latin typeface="Tahoma" panose="020B0604030504040204"/>
                <a:cs typeface="Tahoma" panose="020B0604030504040204"/>
              </a:rPr>
              <a:t> </a:t>
            </a:r>
            <a:r>
              <a:rPr sz="8200" b="1" spc="335" dirty="0">
                <a:latin typeface="Tahoma" panose="020B0604030504040204"/>
                <a:cs typeface="Tahoma" panose="020B0604030504040204"/>
              </a:rPr>
              <a:t>S</a:t>
            </a:r>
            <a:r>
              <a:rPr sz="82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8200" b="1" spc="710" dirty="0">
                <a:latin typeface="Tahoma" panose="020B0604030504040204"/>
                <a:cs typeface="Tahoma" panose="020B0604030504040204"/>
              </a:rPr>
              <a:t>a</a:t>
            </a:r>
            <a:r>
              <a:rPr sz="82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8200" b="1" spc="90" dirty="0">
                <a:latin typeface="Tahoma" panose="020B0604030504040204"/>
                <a:cs typeface="Tahoma" panose="020B0604030504040204"/>
              </a:rPr>
              <a:t>e</a:t>
            </a:r>
            <a:r>
              <a:rPr sz="8200" b="1" spc="285" dirty="0">
                <a:latin typeface="Tahoma" panose="020B0604030504040204"/>
                <a:cs typeface="Tahoma" panose="020B0604030504040204"/>
              </a:rPr>
              <a:t>m</a:t>
            </a:r>
            <a:r>
              <a:rPr sz="8200" b="1" spc="90" dirty="0">
                <a:latin typeface="Tahoma" panose="020B0604030504040204"/>
                <a:cs typeface="Tahoma" panose="020B0604030504040204"/>
              </a:rPr>
              <a:t>e</a:t>
            </a:r>
            <a:r>
              <a:rPr sz="8200" b="1" spc="190" dirty="0">
                <a:latin typeface="Tahoma" panose="020B0604030504040204"/>
                <a:cs typeface="Tahoma" panose="020B0604030504040204"/>
              </a:rPr>
              <a:t>n</a:t>
            </a:r>
            <a:r>
              <a:rPr sz="8200" b="1" spc="-155" dirty="0">
                <a:latin typeface="Tahoma" panose="020B0604030504040204"/>
                <a:cs typeface="Tahoma" panose="020B0604030504040204"/>
              </a:rPr>
              <a:t>t</a:t>
            </a:r>
            <a:endParaRPr sz="8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11089" y="0"/>
            <a:ext cx="3476910" cy="30252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787910"/>
            <a:ext cx="1895475" cy="1499235"/>
          </a:xfrm>
          <a:custGeom>
            <a:avLst/>
            <a:gdLst/>
            <a:ahLst/>
            <a:cxnLst/>
            <a:rect l="l" t="t" r="r" b="b"/>
            <a:pathLst>
              <a:path w="1895475" h="1499234">
                <a:moveTo>
                  <a:pt x="0" y="47965"/>
                </a:moveTo>
                <a:lnTo>
                  <a:pt x="0" y="0"/>
                </a:lnTo>
                <a:lnTo>
                  <a:pt x="25602" y="7308"/>
                </a:lnTo>
                <a:lnTo>
                  <a:pt x="68559" y="20229"/>
                </a:lnTo>
                <a:lnTo>
                  <a:pt x="111330" y="33754"/>
                </a:lnTo>
                <a:lnTo>
                  <a:pt x="153908" y="47881"/>
                </a:lnTo>
                <a:lnTo>
                  <a:pt x="196285" y="62607"/>
                </a:lnTo>
                <a:lnTo>
                  <a:pt x="238454" y="77931"/>
                </a:lnTo>
                <a:lnTo>
                  <a:pt x="280410" y="93851"/>
                </a:lnTo>
                <a:lnTo>
                  <a:pt x="322143" y="110363"/>
                </a:lnTo>
                <a:lnTo>
                  <a:pt x="363649" y="127467"/>
                </a:lnTo>
                <a:lnTo>
                  <a:pt x="404919" y="145160"/>
                </a:lnTo>
                <a:lnTo>
                  <a:pt x="445946" y="163439"/>
                </a:lnTo>
                <a:lnTo>
                  <a:pt x="486723" y="182303"/>
                </a:lnTo>
                <a:lnTo>
                  <a:pt x="527244" y="201749"/>
                </a:lnTo>
                <a:lnTo>
                  <a:pt x="567502" y="221775"/>
                </a:lnTo>
                <a:lnTo>
                  <a:pt x="607488" y="242380"/>
                </a:lnTo>
                <a:lnTo>
                  <a:pt x="647197" y="263560"/>
                </a:lnTo>
                <a:lnTo>
                  <a:pt x="686621" y="285314"/>
                </a:lnTo>
                <a:lnTo>
                  <a:pt x="725754" y="307639"/>
                </a:lnTo>
                <a:lnTo>
                  <a:pt x="764588" y="330534"/>
                </a:lnTo>
                <a:lnTo>
                  <a:pt x="803116" y="353996"/>
                </a:lnTo>
                <a:lnTo>
                  <a:pt x="841331" y="378024"/>
                </a:lnTo>
                <a:lnTo>
                  <a:pt x="879226" y="402614"/>
                </a:lnTo>
                <a:lnTo>
                  <a:pt x="916794" y="427764"/>
                </a:lnTo>
                <a:lnTo>
                  <a:pt x="954028" y="453473"/>
                </a:lnTo>
                <a:lnTo>
                  <a:pt x="990922" y="479739"/>
                </a:lnTo>
                <a:lnTo>
                  <a:pt x="1027467" y="506559"/>
                </a:lnTo>
                <a:lnTo>
                  <a:pt x="1063658" y="533931"/>
                </a:lnTo>
                <a:lnTo>
                  <a:pt x="1099486" y="561852"/>
                </a:lnTo>
                <a:lnTo>
                  <a:pt x="1134946" y="590322"/>
                </a:lnTo>
                <a:lnTo>
                  <a:pt x="1170029" y="619337"/>
                </a:lnTo>
                <a:lnTo>
                  <a:pt x="1204729" y="648895"/>
                </a:lnTo>
                <a:lnTo>
                  <a:pt x="1239039" y="678994"/>
                </a:lnTo>
                <a:lnTo>
                  <a:pt x="1272952" y="709633"/>
                </a:lnTo>
                <a:lnTo>
                  <a:pt x="1306461" y="740808"/>
                </a:lnTo>
                <a:lnTo>
                  <a:pt x="1339558" y="772518"/>
                </a:lnTo>
                <a:lnTo>
                  <a:pt x="1372237" y="804760"/>
                </a:lnTo>
                <a:lnTo>
                  <a:pt x="1404491" y="837533"/>
                </a:lnTo>
                <a:lnTo>
                  <a:pt x="1436313" y="870834"/>
                </a:lnTo>
                <a:lnTo>
                  <a:pt x="1467695" y="904661"/>
                </a:lnTo>
                <a:lnTo>
                  <a:pt x="1498631" y="939012"/>
                </a:lnTo>
                <a:lnTo>
                  <a:pt x="1529113" y="973885"/>
                </a:lnTo>
                <a:lnTo>
                  <a:pt x="1559135" y="1009277"/>
                </a:lnTo>
                <a:lnTo>
                  <a:pt x="1588690" y="1045186"/>
                </a:lnTo>
                <a:lnTo>
                  <a:pt x="1617770" y="1081611"/>
                </a:lnTo>
                <a:lnTo>
                  <a:pt x="1646369" y="1118548"/>
                </a:lnTo>
                <a:lnTo>
                  <a:pt x="1674479" y="1155997"/>
                </a:lnTo>
                <a:lnTo>
                  <a:pt x="1702094" y="1193954"/>
                </a:lnTo>
                <a:lnTo>
                  <a:pt x="1729206" y="1232417"/>
                </a:lnTo>
                <a:lnTo>
                  <a:pt x="1755808" y="1271385"/>
                </a:lnTo>
                <a:lnTo>
                  <a:pt x="1781894" y="1310855"/>
                </a:lnTo>
                <a:lnTo>
                  <a:pt x="1807456" y="1350825"/>
                </a:lnTo>
                <a:lnTo>
                  <a:pt x="1832487" y="1391293"/>
                </a:lnTo>
                <a:lnTo>
                  <a:pt x="1856981" y="1432257"/>
                </a:lnTo>
                <a:lnTo>
                  <a:pt x="1880930" y="1473714"/>
                </a:lnTo>
                <a:lnTo>
                  <a:pt x="1895083" y="1499089"/>
                </a:lnTo>
                <a:lnTo>
                  <a:pt x="1841723" y="1499089"/>
                </a:lnTo>
                <a:lnTo>
                  <a:pt x="1839518" y="1495141"/>
                </a:lnTo>
                <a:lnTo>
                  <a:pt x="1815443" y="1453529"/>
                </a:lnTo>
                <a:lnTo>
                  <a:pt x="1790812" y="1412424"/>
                </a:lnTo>
                <a:lnTo>
                  <a:pt x="1765632" y="1371826"/>
                </a:lnTo>
                <a:lnTo>
                  <a:pt x="1739911" y="1331737"/>
                </a:lnTo>
                <a:lnTo>
                  <a:pt x="1713656" y="1292162"/>
                </a:lnTo>
                <a:lnTo>
                  <a:pt x="1686874" y="1253100"/>
                </a:lnTo>
                <a:lnTo>
                  <a:pt x="1659572" y="1214555"/>
                </a:lnTo>
                <a:lnTo>
                  <a:pt x="1631759" y="1176529"/>
                </a:lnTo>
                <a:lnTo>
                  <a:pt x="1603440" y="1139024"/>
                </a:lnTo>
                <a:lnTo>
                  <a:pt x="1574624" y="1102043"/>
                </a:lnTo>
                <a:lnTo>
                  <a:pt x="1545318" y="1065587"/>
                </a:lnTo>
                <a:lnTo>
                  <a:pt x="1515529" y="1029660"/>
                </a:lnTo>
                <a:lnTo>
                  <a:pt x="1485264" y="994262"/>
                </a:lnTo>
                <a:lnTo>
                  <a:pt x="1454531" y="959397"/>
                </a:lnTo>
                <a:lnTo>
                  <a:pt x="1423337" y="925067"/>
                </a:lnTo>
                <a:lnTo>
                  <a:pt x="1391689" y="891274"/>
                </a:lnTo>
                <a:lnTo>
                  <a:pt x="1359595" y="858019"/>
                </a:lnTo>
                <a:lnTo>
                  <a:pt x="1327062" y="825307"/>
                </a:lnTo>
                <a:lnTo>
                  <a:pt x="1294097" y="793138"/>
                </a:lnTo>
                <a:lnTo>
                  <a:pt x="1260708" y="761515"/>
                </a:lnTo>
                <a:lnTo>
                  <a:pt x="1226901" y="730440"/>
                </a:lnTo>
                <a:lnTo>
                  <a:pt x="1192685" y="699916"/>
                </a:lnTo>
                <a:lnTo>
                  <a:pt x="1158066" y="669944"/>
                </a:lnTo>
                <a:lnTo>
                  <a:pt x="1123052" y="640528"/>
                </a:lnTo>
                <a:lnTo>
                  <a:pt x="1087650" y="611669"/>
                </a:lnTo>
                <a:lnTo>
                  <a:pt x="1051867" y="583369"/>
                </a:lnTo>
                <a:lnTo>
                  <a:pt x="1015711" y="555631"/>
                </a:lnTo>
                <a:lnTo>
                  <a:pt x="979189" y="528457"/>
                </a:lnTo>
                <a:lnTo>
                  <a:pt x="942308" y="501849"/>
                </a:lnTo>
                <a:lnTo>
                  <a:pt x="905076" y="475810"/>
                </a:lnTo>
                <a:lnTo>
                  <a:pt x="867499" y="450341"/>
                </a:lnTo>
                <a:lnTo>
                  <a:pt x="829586" y="425446"/>
                </a:lnTo>
                <a:lnTo>
                  <a:pt x="791344" y="401126"/>
                </a:lnTo>
                <a:lnTo>
                  <a:pt x="752779" y="377383"/>
                </a:lnTo>
                <a:lnTo>
                  <a:pt x="713899" y="354220"/>
                </a:lnTo>
                <a:lnTo>
                  <a:pt x="674712" y="331639"/>
                </a:lnTo>
                <a:lnTo>
                  <a:pt x="635224" y="309643"/>
                </a:lnTo>
                <a:lnTo>
                  <a:pt x="595444" y="288233"/>
                </a:lnTo>
                <a:lnTo>
                  <a:pt x="555378" y="267412"/>
                </a:lnTo>
                <a:lnTo>
                  <a:pt x="515033" y="247182"/>
                </a:lnTo>
                <a:lnTo>
                  <a:pt x="474418" y="227545"/>
                </a:lnTo>
                <a:lnTo>
                  <a:pt x="433538" y="208503"/>
                </a:lnTo>
                <a:lnTo>
                  <a:pt x="392403" y="190060"/>
                </a:lnTo>
                <a:lnTo>
                  <a:pt x="351018" y="172217"/>
                </a:lnTo>
                <a:lnTo>
                  <a:pt x="309391" y="154976"/>
                </a:lnTo>
                <a:lnTo>
                  <a:pt x="267530" y="138339"/>
                </a:lnTo>
                <a:lnTo>
                  <a:pt x="225442" y="122309"/>
                </a:lnTo>
                <a:lnTo>
                  <a:pt x="183134" y="106889"/>
                </a:lnTo>
                <a:lnTo>
                  <a:pt x="140613" y="92080"/>
                </a:lnTo>
                <a:lnTo>
                  <a:pt x="97887" y="77884"/>
                </a:lnTo>
                <a:lnTo>
                  <a:pt x="54963" y="64304"/>
                </a:lnTo>
                <a:lnTo>
                  <a:pt x="11848" y="51342"/>
                </a:lnTo>
                <a:lnTo>
                  <a:pt x="0" y="47965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29" y="2840927"/>
            <a:ext cx="5267960" cy="0"/>
          </a:xfrm>
          <a:custGeom>
            <a:avLst/>
            <a:gdLst/>
            <a:ahLst/>
            <a:cxnLst/>
            <a:rect l="l" t="t" r="r" b="b"/>
            <a:pathLst>
              <a:path w="5267960">
                <a:moveTo>
                  <a:pt x="0" y="0"/>
                </a:moveTo>
                <a:lnTo>
                  <a:pt x="526734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49431" y="460727"/>
            <a:ext cx="1238250" cy="1438275"/>
          </a:xfrm>
          <a:custGeom>
            <a:avLst/>
            <a:gdLst/>
            <a:ahLst/>
            <a:cxnLst/>
            <a:rect l="l" t="t" r="r" b="b"/>
            <a:pathLst>
              <a:path w="1238250" h="1438275">
                <a:moveTo>
                  <a:pt x="809334" y="543832"/>
                </a:moveTo>
                <a:lnTo>
                  <a:pt x="790482" y="540011"/>
                </a:lnTo>
                <a:lnTo>
                  <a:pt x="775045" y="529607"/>
                </a:lnTo>
                <a:lnTo>
                  <a:pt x="764614" y="514209"/>
                </a:lnTo>
                <a:lnTo>
                  <a:pt x="760783" y="495405"/>
                </a:lnTo>
                <a:lnTo>
                  <a:pt x="764546" y="476602"/>
                </a:lnTo>
                <a:lnTo>
                  <a:pt x="774863" y="461204"/>
                </a:lnTo>
                <a:lnTo>
                  <a:pt x="790278" y="450800"/>
                </a:lnTo>
                <a:lnTo>
                  <a:pt x="809334" y="446979"/>
                </a:lnTo>
                <a:lnTo>
                  <a:pt x="828185" y="450800"/>
                </a:lnTo>
                <a:lnTo>
                  <a:pt x="843622" y="461204"/>
                </a:lnTo>
                <a:lnTo>
                  <a:pt x="854053" y="476602"/>
                </a:lnTo>
                <a:lnTo>
                  <a:pt x="857884" y="495405"/>
                </a:lnTo>
                <a:lnTo>
                  <a:pt x="854053" y="514209"/>
                </a:lnTo>
                <a:lnTo>
                  <a:pt x="843622" y="529607"/>
                </a:lnTo>
                <a:lnTo>
                  <a:pt x="828185" y="540011"/>
                </a:lnTo>
                <a:lnTo>
                  <a:pt x="809334" y="543832"/>
                </a:lnTo>
                <a:close/>
              </a:path>
              <a:path w="1238250" h="1438275">
                <a:moveTo>
                  <a:pt x="428699" y="543832"/>
                </a:moveTo>
                <a:lnTo>
                  <a:pt x="409848" y="540011"/>
                </a:lnTo>
                <a:lnTo>
                  <a:pt x="394410" y="529607"/>
                </a:lnTo>
                <a:lnTo>
                  <a:pt x="383980" y="514209"/>
                </a:lnTo>
                <a:lnTo>
                  <a:pt x="380149" y="495405"/>
                </a:lnTo>
                <a:lnTo>
                  <a:pt x="383980" y="476602"/>
                </a:lnTo>
                <a:lnTo>
                  <a:pt x="394410" y="461204"/>
                </a:lnTo>
                <a:lnTo>
                  <a:pt x="409848" y="450800"/>
                </a:lnTo>
                <a:lnTo>
                  <a:pt x="428699" y="446979"/>
                </a:lnTo>
                <a:lnTo>
                  <a:pt x="447550" y="450800"/>
                </a:lnTo>
                <a:lnTo>
                  <a:pt x="462988" y="461204"/>
                </a:lnTo>
                <a:lnTo>
                  <a:pt x="473418" y="476602"/>
                </a:lnTo>
                <a:lnTo>
                  <a:pt x="477249" y="495405"/>
                </a:lnTo>
                <a:lnTo>
                  <a:pt x="473418" y="514209"/>
                </a:lnTo>
                <a:lnTo>
                  <a:pt x="462988" y="529607"/>
                </a:lnTo>
                <a:lnTo>
                  <a:pt x="447550" y="540011"/>
                </a:lnTo>
                <a:lnTo>
                  <a:pt x="428699" y="543832"/>
                </a:lnTo>
                <a:close/>
              </a:path>
              <a:path w="1238250" h="1438275">
                <a:moveTo>
                  <a:pt x="48550" y="543832"/>
                </a:moveTo>
                <a:lnTo>
                  <a:pt x="29699" y="540011"/>
                </a:lnTo>
                <a:lnTo>
                  <a:pt x="14261" y="529607"/>
                </a:lnTo>
                <a:lnTo>
                  <a:pt x="3830" y="514209"/>
                </a:lnTo>
                <a:lnTo>
                  <a:pt x="0" y="495405"/>
                </a:lnTo>
                <a:lnTo>
                  <a:pt x="3830" y="476602"/>
                </a:lnTo>
                <a:lnTo>
                  <a:pt x="14261" y="461204"/>
                </a:lnTo>
                <a:lnTo>
                  <a:pt x="29699" y="450800"/>
                </a:lnTo>
                <a:lnTo>
                  <a:pt x="48550" y="446979"/>
                </a:lnTo>
                <a:lnTo>
                  <a:pt x="67401" y="450800"/>
                </a:lnTo>
                <a:lnTo>
                  <a:pt x="82839" y="461204"/>
                </a:lnTo>
                <a:lnTo>
                  <a:pt x="93269" y="476602"/>
                </a:lnTo>
                <a:lnTo>
                  <a:pt x="97100" y="495405"/>
                </a:lnTo>
                <a:lnTo>
                  <a:pt x="93269" y="514209"/>
                </a:lnTo>
                <a:lnTo>
                  <a:pt x="82839" y="529607"/>
                </a:lnTo>
                <a:lnTo>
                  <a:pt x="67401" y="540011"/>
                </a:lnTo>
                <a:lnTo>
                  <a:pt x="48550" y="543832"/>
                </a:lnTo>
                <a:close/>
              </a:path>
              <a:path w="1238250" h="1438275">
                <a:moveTo>
                  <a:pt x="1189483" y="543832"/>
                </a:moveTo>
                <a:lnTo>
                  <a:pt x="1170631" y="540011"/>
                </a:lnTo>
                <a:lnTo>
                  <a:pt x="1155194" y="529607"/>
                </a:lnTo>
                <a:lnTo>
                  <a:pt x="1144763" y="514209"/>
                </a:lnTo>
                <a:lnTo>
                  <a:pt x="1140932" y="495405"/>
                </a:lnTo>
                <a:lnTo>
                  <a:pt x="1144763" y="476602"/>
                </a:lnTo>
                <a:lnTo>
                  <a:pt x="1155194" y="461204"/>
                </a:lnTo>
                <a:lnTo>
                  <a:pt x="1170631" y="450800"/>
                </a:lnTo>
                <a:lnTo>
                  <a:pt x="1189483" y="446979"/>
                </a:lnTo>
                <a:lnTo>
                  <a:pt x="1208334" y="450800"/>
                </a:lnTo>
                <a:lnTo>
                  <a:pt x="1223771" y="461204"/>
                </a:lnTo>
                <a:lnTo>
                  <a:pt x="1234202" y="476602"/>
                </a:lnTo>
                <a:lnTo>
                  <a:pt x="1238033" y="495405"/>
                </a:lnTo>
                <a:lnTo>
                  <a:pt x="1234202" y="514209"/>
                </a:lnTo>
                <a:lnTo>
                  <a:pt x="1223771" y="529607"/>
                </a:lnTo>
                <a:lnTo>
                  <a:pt x="1208334" y="540011"/>
                </a:lnTo>
                <a:lnTo>
                  <a:pt x="1189483" y="543832"/>
                </a:lnTo>
                <a:close/>
              </a:path>
              <a:path w="1238250" h="1438275">
                <a:moveTo>
                  <a:pt x="809334" y="991295"/>
                </a:moveTo>
                <a:lnTo>
                  <a:pt x="790482" y="987474"/>
                </a:lnTo>
                <a:lnTo>
                  <a:pt x="775045" y="977070"/>
                </a:lnTo>
                <a:lnTo>
                  <a:pt x="764614" y="961672"/>
                </a:lnTo>
                <a:lnTo>
                  <a:pt x="760783" y="942869"/>
                </a:lnTo>
                <a:lnTo>
                  <a:pt x="764546" y="924065"/>
                </a:lnTo>
                <a:lnTo>
                  <a:pt x="774863" y="908667"/>
                </a:lnTo>
                <a:lnTo>
                  <a:pt x="790278" y="898263"/>
                </a:lnTo>
                <a:lnTo>
                  <a:pt x="809334" y="894442"/>
                </a:lnTo>
                <a:lnTo>
                  <a:pt x="828185" y="898263"/>
                </a:lnTo>
                <a:lnTo>
                  <a:pt x="843622" y="908667"/>
                </a:lnTo>
                <a:lnTo>
                  <a:pt x="854053" y="924065"/>
                </a:lnTo>
                <a:lnTo>
                  <a:pt x="857884" y="942869"/>
                </a:lnTo>
                <a:lnTo>
                  <a:pt x="854053" y="961672"/>
                </a:lnTo>
                <a:lnTo>
                  <a:pt x="843622" y="977070"/>
                </a:lnTo>
                <a:lnTo>
                  <a:pt x="828185" y="987474"/>
                </a:lnTo>
                <a:lnTo>
                  <a:pt x="809334" y="991295"/>
                </a:lnTo>
                <a:close/>
              </a:path>
              <a:path w="1238250" h="1438275">
                <a:moveTo>
                  <a:pt x="428699" y="991295"/>
                </a:moveTo>
                <a:lnTo>
                  <a:pt x="409848" y="987474"/>
                </a:lnTo>
                <a:lnTo>
                  <a:pt x="394410" y="977070"/>
                </a:lnTo>
                <a:lnTo>
                  <a:pt x="383980" y="961672"/>
                </a:lnTo>
                <a:lnTo>
                  <a:pt x="380149" y="942869"/>
                </a:lnTo>
                <a:lnTo>
                  <a:pt x="383980" y="924065"/>
                </a:lnTo>
                <a:lnTo>
                  <a:pt x="394410" y="908667"/>
                </a:lnTo>
                <a:lnTo>
                  <a:pt x="409848" y="898263"/>
                </a:lnTo>
                <a:lnTo>
                  <a:pt x="428699" y="894442"/>
                </a:lnTo>
                <a:lnTo>
                  <a:pt x="447550" y="898263"/>
                </a:lnTo>
                <a:lnTo>
                  <a:pt x="462988" y="908667"/>
                </a:lnTo>
                <a:lnTo>
                  <a:pt x="473418" y="924065"/>
                </a:lnTo>
                <a:lnTo>
                  <a:pt x="477249" y="942869"/>
                </a:lnTo>
                <a:lnTo>
                  <a:pt x="473418" y="961672"/>
                </a:lnTo>
                <a:lnTo>
                  <a:pt x="462988" y="977070"/>
                </a:lnTo>
                <a:lnTo>
                  <a:pt x="447550" y="987474"/>
                </a:lnTo>
                <a:lnTo>
                  <a:pt x="428699" y="991295"/>
                </a:lnTo>
                <a:close/>
              </a:path>
              <a:path w="1238250" h="1438275">
                <a:moveTo>
                  <a:pt x="48550" y="991295"/>
                </a:moveTo>
                <a:lnTo>
                  <a:pt x="29699" y="987474"/>
                </a:lnTo>
                <a:lnTo>
                  <a:pt x="14261" y="977070"/>
                </a:lnTo>
                <a:lnTo>
                  <a:pt x="3830" y="961672"/>
                </a:lnTo>
                <a:lnTo>
                  <a:pt x="0" y="942869"/>
                </a:lnTo>
                <a:lnTo>
                  <a:pt x="3830" y="924065"/>
                </a:lnTo>
                <a:lnTo>
                  <a:pt x="14261" y="908667"/>
                </a:lnTo>
                <a:lnTo>
                  <a:pt x="29699" y="898263"/>
                </a:lnTo>
                <a:lnTo>
                  <a:pt x="48550" y="894442"/>
                </a:lnTo>
                <a:lnTo>
                  <a:pt x="67401" y="898263"/>
                </a:lnTo>
                <a:lnTo>
                  <a:pt x="82839" y="908667"/>
                </a:lnTo>
                <a:lnTo>
                  <a:pt x="93269" y="924065"/>
                </a:lnTo>
                <a:lnTo>
                  <a:pt x="97100" y="942869"/>
                </a:lnTo>
                <a:lnTo>
                  <a:pt x="93269" y="961672"/>
                </a:lnTo>
                <a:lnTo>
                  <a:pt x="82839" y="977070"/>
                </a:lnTo>
                <a:lnTo>
                  <a:pt x="67401" y="987474"/>
                </a:lnTo>
                <a:lnTo>
                  <a:pt x="48550" y="991295"/>
                </a:lnTo>
                <a:close/>
              </a:path>
              <a:path w="1238250" h="1438275">
                <a:moveTo>
                  <a:pt x="1189483" y="991295"/>
                </a:moveTo>
                <a:lnTo>
                  <a:pt x="1170631" y="987474"/>
                </a:lnTo>
                <a:lnTo>
                  <a:pt x="1155194" y="977070"/>
                </a:lnTo>
                <a:lnTo>
                  <a:pt x="1144763" y="961672"/>
                </a:lnTo>
                <a:lnTo>
                  <a:pt x="1140932" y="942869"/>
                </a:lnTo>
                <a:lnTo>
                  <a:pt x="1144763" y="924065"/>
                </a:lnTo>
                <a:lnTo>
                  <a:pt x="1155194" y="908667"/>
                </a:lnTo>
                <a:lnTo>
                  <a:pt x="1170631" y="898263"/>
                </a:lnTo>
                <a:lnTo>
                  <a:pt x="1189483" y="894442"/>
                </a:lnTo>
                <a:lnTo>
                  <a:pt x="1208334" y="898263"/>
                </a:lnTo>
                <a:lnTo>
                  <a:pt x="1223771" y="908667"/>
                </a:lnTo>
                <a:lnTo>
                  <a:pt x="1234202" y="924065"/>
                </a:lnTo>
                <a:lnTo>
                  <a:pt x="1238033" y="942869"/>
                </a:lnTo>
                <a:lnTo>
                  <a:pt x="1234202" y="961672"/>
                </a:lnTo>
                <a:lnTo>
                  <a:pt x="1223771" y="977070"/>
                </a:lnTo>
                <a:lnTo>
                  <a:pt x="1208334" y="987474"/>
                </a:lnTo>
                <a:lnTo>
                  <a:pt x="1189483" y="991295"/>
                </a:lnTo>
                <a:close/>
              </a:path>
              <a:path w="1238250" h="1438275">
                <a:moveTo>
                  <a:pt x="809334" y="96853"/>
                </a:moveTo>
                <a:lnTo>
                  <a:pt x="790482" y="93032"/>
                </a:lnTo>
                <a:lnTo>
                  <a:pt x="775045" y="82628"/>
                </a:lnTo>
                <a:lnTo>
                  <a:pt x="764614" y="67229"/>
                </a:lnTo>
                <a:lnTo>
                  <a:pt x="760783" y="48426"/>
                </a:lnTo>
                <a:lnTo>
                  <a:pt x="764546" y="29623"/>
                </a:lnTo>
                <a:lnTo>
                  <a:pt x="774863" y="14225"/>
                </a:lnTo>
                <a:lnTo>
                  <a:pt x="790278" y="3821"/>
                </a:lnTo>
                <a:lnTo>
                  <a:pt x="809334" y="0"/>
                </a:lnTo>
                <a:lnTo>
                  <a:pt x="828185" y="3821"/>
                </a:lnTo>
                <a:lnTo>
                  <a:pt x="843622" y="14225"/>
                </a:lnTo>
                <a:lnTo>
                  <a:pt x="854053" y="29623"/>
                </a:lnTo>
                <a:lnTo>
                  <a:pt x="857884" y="48426"/>
                </a:lnTo>
                <a:lnTo>
                  <a:pt x="854053" y="67229"/>
                </a:lnTo>
                <a:lnTo>
                  <a:pt x="843622" y="82628"/>
                </a:lnTo>
                <a:lnTo>
                  <a:pt x="828185" y="93032"/>
                </a:lnTo>
                <a:lnTo>
                  <a:pt x="809334" y="96853"/>
                </a:lnTo>
                <a:close/>
              </a:path>
              <a:path w="1238250" h="1438275">
                <a:moveTo>
                  <a:pt x="428699" y="96853"/>
                </a:moveTo>
                <a:lnTo>
                  <a:pt x="409848" y="93032"/>
                </a:lnTo>
                <a:lnTo>
                  <a:pt x="394410" y="82628"/>
                </a:lnTo>
                <a:lnTo>
                  <a:pt x="383980" y="67229"/>
                </a:lnTo>
                <a:lnTo>
                  <a:pt x="380149" y="48426"/>
                </a:lnTo>
                <a:lnTo>
                  <a:pt x="383980" y="29623"/>
                </a:lnTo>
                <a:lnTo>
                  <a:pt x="394410" y="14225"/>
                </a:lnTo>
                <a:lnTo>
                  <a:pt x="409848" y="3821"/>
                </a:lnTo>
                <a:lnTo>
                  <a:pt x="428699" y="0"/>
                </a:lnTo>
                <a:lnTo>
                  <a:pt x="447550" y="3821"/>
                </a:lnTo>
                <a:lnTo>
                  <a:pt x="462988" y="14225"/>
                </a:lnTo>
                <a:lnTo>
                  <a:pt x="473418" y="29623"/>
                </a:lnTo>
                <a:lnTo>
                  <a:pt x="477249" y="48426"/>
                </a:lnTo>
                <a:lnTo>
                  <a:pt x="473418" y="67229"/>
                </a:lnTo>
                <a:lnTo>
                  <a:pt x="462988" y="82628"/>
                </a:lnTo>
                <a:lnTo>
                  <a:pt x="447550" y="93032"/>
                </a:lnTo>
                <a:lnTo>
                  <a:pt x="428699" y="96853"/>
                </a:lnTo>
                <a:close/>
              </a:path>
              <a:path w="1238250" h="1438275">
                <a:moveTo>
                  <a:pt x="48550" y="96853"/>
                </a:moveTo>
                <a:lnTo>
                  <a:pt x="29699" y="93032"/>
                </a:lnTo>
                <a:lnTo>
                  <a:pt x="14261" y="82628"/>
                </a:lnTo>
                <a:lnTo>
                  <a:pt x="3830" y="67229"/>
                </a:lnTo>
                <a:lnTo>
                  <a:pt x="0" y="48426"/>
                </a:lnTo>
                <a:lnTo>
                  <a:pt x="3830" y="29623"/>
                </a:lnTo>
                <a:lnTo>
                  <a:pt x="14261" y="14225"/>
                </a:lnTo>
                <a:lnTo>
                  <a:pt x="29699" y="3821"/>
                </a:lnTo>
                <a:lnTo>
                  <a:pt x="48550" y="0"/>
                </a:lnTo>
                <a:lnTo>
                  <a:pt x="67401" y="3821"/>
                </a:lnTo>
                <a:lnTo>
                  <a:pt x="82839" y="14225"/>
                </a:lnTo>
                <a:lnTo>
                  <a:pt x="93269" y="29623"/>
                </a:lnTo>
                <a:lnTo>
                  <a:pt x="97100" y="48426"/>
                </a:lnTo>
                <a:lnTo>
                  <a:pt x="93269" y="67229"/>
                </a:lnTo>
                <a:lnTo>
                  <a:pt x="82839" y="82628"/>
                </a:lnTo>
                <a:lnTo>
                  <a:pt x="67401" y="93032"/>
                </a:lnTo>
                <a:lnTo>
                  <a:pt x="48550" y="96853"/>
                </a:lnTo>
                <a:close/>
              </a:path>
              <a:path w="1238250" h="1438275">
                <a:moveTo>
                  <a:pt x="1189483" y="96853"/>
                </a:moveTo>
                <a:lnTo>
                  <a:pt x="1170631" y="93032"/>
                </a:lnTo>
                <a:lnTo>
                  <a:pt x="1155194" y="82628"/>
                </a:lnTo>
                <a:lnTo>
                  <a:pt x="1144763" y="67229"/>
                </a:lnTo>
                <a:lnTo>
                  <a:pt x="1140932" y="48426"/>
                </a:lnTo>
                <a:lnTo>
                  <a:pt x="1144763" y="29623"/>
                </a:lnTo>
                <a:lnTo>
                  <a:pt x="1155194" y="14225"/>
                </a:lnTo>
                <a:lnTo>
                  <a:pt x="1170631" y="3821"/>
                </a:lnTo>
                <a:lnTo>
                  <a:pt x="1189483" y="0"/>
                </a:lnTo>
                <a:lnTo>
                  <a:pt x="1208334" y="3821"/>
                </a:lnTo>
                <a:lnTo>
                  <a:pt x="1223771" y="14225"/>
                </a:lnTo>
                <a:lnTo>
                  <a:pt x="1234202" y="29623"/>
                </a:lnTo>
                <a:lnTo>
                  <a:pt x="1238033" y="48426"/>
                </a:lnTo>
                <a:lnTo>
                  <a:pt x="1234202" y="67229"/>
                </a:lnTo>
                <a:lnTo>
                  <a:pt x="1223771" y="82628"/>
                </a:lnTo>
                <a:lnTo>
                  <a:pt x="1208334" y="93032"/>
                </a:lnTo>
                <a:lnTo>
                  <a:pt x="1189483" y="96853"/>
                </a:lnTo>
                <a:close/>
              </a:path>
              <a:path w="1238250" h="1438275">
                <a:moveTo>
                  <a:pt x="809334" y="1438275"/>
                </a:moveTo>
                <a:lnTo>
                  <a:pt x="790482" y="1434453"/>
                </a:lnTo>
                <a:lnTo>
                  <a:pt x="775045" y="1424049"/>
                </a:lnTo>
                <a:lnTo>
                  <a:pt x="764614" y="1408651"/>
                </a:lnTo>
                <a:lnTo>
                  <a:pt x="760783" y="1389848"/>
                </a:lnTo>
                <a:lnTo>
                  <a:pt x="764546" y="1371045"/>
                </a:lnTo>
                <a:lnTo>
                  <a:pt x="774863" y="1355646"/>
                </a:lnTo>
                <a:lnTo>
                  <a:pt x="790278" y="1345242"/>
                </a:lnTo>
                <a:lnTo>
                  <a:pt x="809334" y="1341421"/>
                </a:lnTo>
                <a:lnTo>
                  <a:pt x="828185" y="1345242"/>
                </a:lnTo>
                <a:lnTo>
                  <a:pt x="843622" y="1355646"/>
                </a:lnTo>
                <a:lnTo>
                  <a:pt x="854053" y="1371045"/>
                </a:lnTo>
                <a:lnTo>
                  <a:pt x="857884" y="1389848"/>
                </a:lnTo>
                <a:lnTo>
                  <a:pt x="854053" y="1408651"/>
                </a:lnTo>
                <a:lnTo>
                  <a:pt x="843622" y="1424049"/>
                </a:lnTo>
                <a:lnTo>
                  <a:pt x="828185" y="1434453"/>
                </a:lnTo>
                <a:lnTo>
                  <a:pt x="809334" y="1438275"/>
                </a:lnTo>
                <a:close/>
              </a:path>
              <a:path w="1238250" h="1438275">
                <a:moveTo>
                  <a:pt x="428699" y="1438275"/>
                </a:moveTo>
                <a:lnTo>
                  <a:pt x="409848" y="1434453"/>
                </a:lnTo>
                <a:lnTo>
                  <a:pt x="394410" y="1424049"/>
                </a:lnTo>
                <a:lnTo>
                  <a:pt x="383980" y="1408651"/>
                </a:lnTo>
                <a:lnTo>
                  <a:pt x="380149" y="1389848"/>
                </a:lnTo>
                <a:lnTo>
                  <a:pt x="383980" y="1371045"/>
                </a:lnTo>
                <a:lnTo>
                  <a:pt x="394410" y="1355646"/>
                </a:lnTo>
                <a:lnTo>
                  <a:pt x="409848" y="1345242"/>
                </a:lnTo>
                <a:lnTo>
                  <a:pt x="428699" y="1341421"/>
                </a:lnTo>
                <a:lnTo>
                  <a:pt x="447550" y="1345242"/>
                </a:lnTo>
                <a:lnTo>
                  <a:pt x="462988" y="1355646"/>
                </a:lnTo>
                <a:lnTo>
                  <a:pt x="473418" y="1371045"/>
                </a:lnTo>
                <a:lnTo>
                  <a:pt x="477249" y="1389848"/>
                </a:lnTo>
                <a:lnTo>
                  <a:pt x="473418" y="1408651"/>
                </a:lnTo>
                <a:lnTo>
                  <a:pt x="462988" y="1424049"/>
                </a:lnTo>
                <a:lnTo>
                  <a:pt x="447550" y="1434453"/>
                </a:lnTo>
                <a:lnTo>
                  <a:pt x="428699" y="1438275"/>
                </a:lnTo>
                <a:close/>
              </a:path>
              <a:path w="1238250" h="1438275">
                <a:moveTo>
                  <a:pt x="48550" y="1438275"/>
                </a:moveTo>
                <a:lnTo>
                  <a:pt x="29699" y="1434453"/>
                </a:lnTo>
                <a:lnTo>
                  <a:pt x="14261" y="1424049"/>
                </a:lnTo>
                <a:lnTo>
                  <a:pt x="3830" y="1408651"/>
                </a:lnTo>
                <a:lnTo>
                  <a:pt x="0" y="1389848"/>
                </a:lnTo>
                <a:lnTo>
                  <a:pt x="3830" y="1371045"/>
                </a:lnTo>
                <a:lnTo>
                  <a:pt x="14261" y="1355646"/>
                </a:lnTo>
                <a:lnTo>
                  <a:pt x="29699" y="1345242"/>
                </a:lnTo>
                <a:lnTo>
                  <a:pt x="48550" y="1341421"/>
                </a:lnTo>
                <a:lnTo>
                  <a:pt x="67401" y="1345242"/>
                </a:lnTo>
                <a:lnTo>
                  <a:pt x="82839" y="1355646"/>
                </a:lnTo>
                <a:lnTo>
                  <a:pt x="93269" y="1371045"/>
                </a:lnTo>
                <a:lnTo>
                  <a:pt x="97100" y="1389848"/>
                </a:lnTo>
                <a:lnTo>
                  <a:pt x="93269" y="1408651"/>
                </a:lnTo>
                <a:lnTo>
                  <a:pt x="82839" y="1424049"/>
                </a:lnTo>
                <a:lnTo>
                  <a:pt x="67401" y="1434453"/>
                </a:lnTo>
                <a:lnTo>
                  <a:pt x="48550" y="1438275"/>
                </a:lnTo>
                <a:close/>
              </a:path>
              <a:path w="1238250" h="1438275">
                <a:moveTo>
                  <a:pt x="1189483" y="1438275"/>
                </a:moveTo>
                <a:lnTo>
                  <a:pt x="1170631" y="1434453"/>
                </a:lnTo>
                <a:lnTo>
                  <a:pt x="1155194" y="1424049"/>
                </a:lnTo>
                <a:lnTo>
                  <a:pt x="1144763" y="1408651"/>
                </a:lnTo>
                <a:lnTo>
                  <a:pt x="1140932" y="1389848"/>
                </a:lnTo>
                <a:lnTo>
                  <a:pt x="1144763" y="1371045"/>
                </a:lnTo>
                <a:lnTo>
                  <a:pt x="1155194" y="1355646"/>
                </a:lnTo>
                <a:lnTo>
                  <a:pt x="1170631" y="1345242"/>
                </a:lnTo>
                <a:lnTo>
                  <a:pt x="1189483" y="1341421"/>
                </a:lnTo>
                <a:lnTo>
                  <a:pt x="1208334" y="1345242"/>
                </a:lnTo>
                <a:lnTo>
                  <a:pt x="1223771" y="1355646"/>
                </a:lnTo>
                <a:lnTo>
                  <a:pt x="1234202" y="1371045"/>
                </a:lnTo>
                <a:lnTo>
                  <a:pt x="1238033" y="1389848"/>
                </a:lnTo>
                <a:lnTo>
                  <a:pt x="1234202" y="1408651"/>
                </a:lnTo>
                <a:lnTo>
                  <a:pt x="1223771" y="1424049"/>
                </a:lnTo>
                <a:lnTo>
                  <a:pt x="1208334" y="1434453"/>
                </a:lnTo>
                <a:lnTo>
                  <a:pt x="1189483" y="1438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8700" y="9258301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38124" y="476249"/>
                </a:moveTo>
                <a:lnTo>
                  <a:pt x="190134" y="471412"/>
                </a:lnTo>
                <a:lnTo>
                  <a:pt x="145435" y="457536"/>
                </a:lnTo>
                <a:lnTo>
                  <a:pt x="104987" y="435581"/>
                </a:lnTo>
                <a:lnTo>
                  <a:pt x="69745" y="406504"/>
                </a:lnTo>
                <a:lnTo>
                  <a:pt x="40668" y="371262"/>
                </a:lnTo>
                <a:lnTo>
                  <a:pt x="18713" y="330813"/>
                </a:lnTo>
                <a:lnTo>
                  <a:pt x="4837" y="286115"/>
                </a:lnTo>
                <a:lnTo>
                  <a:pt x="0" y="238124"/>
                </a:lnTo>
                <a:lnTo>
                  <a:pt x="4837" y="190134"/>
                </a:lnTo>
                <a:lnTo>
                  <a:pt x="18713" y="145435"/>
                </a:lnTo>
                <a:lnTo>
                  <a:pt x="40668" y="104987"/>
                </a:lnTo>
                <a:lnTo>
                  <a:pt x="69745" y="69745"/>
                </a:lnTo>
                <a:lnTo>
                  <a:pt x="104987" y="40668"/>
                </a:lnTo>
                <a:lnTo>
                  <a:pt x="145435" y="18713"/>
                </a:lnTo>
                <a:lnTo>
                  <a:pt x="190134" y="4837"/>
                </a:lnTo>
                <a:lnTo>
                  <a:pt x="238124" y="0"/>
                </a:lnTo>
                <a:lnTo>
                  <a:pt x="286115" y="4837"/>
                </a:lnTo>
                <a:lnTo>
                  <a:pt x="330813" y="18713"/>
                </a:lnTo>
                <a:lnTo>
                  <a:pt x="371262" y="40668"/>
                </a:lnTo>
                <a:lnTo>
                  <a:pt x="406504" y="69745"/>
                </a:lnTo>
                <a:lnTo>
                  <a:pt x="435581" y="104987"/>
                </a:lnTo>
                <a:lnTo>
                  <a:pt x="457536" y="145435"/>
                </a:lnTo>
                <a:lnTo>
                  <a:pt x="471412" y="190134"/>
                </a:lnTo>
                <a:lnTo>
                  <a:pt x="476249" y="238124"/>
                </a:lnTo>
                <a:lnTo>
                  <a:pt x="471412" y="286115"/>
                </a:lnTo>
                <a:lnTo>
                  <a:pt x="457536" y="330813"/>
                </a:lnTo>
                <a:lnTo>
                  <a:pt x="435581" y="371262"/>
                </a:lnTo>
                <a:lnTo>
                  <a:pt x="406504" y="406504"/>
                </a:lnTo>
                <a:lnTo>
                  <a:pt x="371262" y="435581"/>
                </a:lnTo>
                <a:lnTo>
                  <a:pt x="330813" y="457536"/>
                </a:lnTo>
                <a:lnTo>
                  <a:pt x="286115" y="471412"/>
                </a:lnTo>
                <a:lnTo>
                  <a:pt x="238124" y="476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7765" y="1561498"/>
            <a:ext cx="37649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484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7500" b="1" spc="17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7500" b="1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7500" b="1" spc="-1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7500" b="1" spc="-28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7500" b="1" spc="4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7500" b="1" spc="-3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7500" b="1" spc="-180" dirty="0">
                <a:latin typeface="Trebuchet MS" panose="020B0603020202020204"/>
                <a:cs typeface="Trebuchet MS" panose="020B0603020202020204"/>
              </a:rPr>
              <a:t>t</a:t>
            </a:r>
            <a:endParaRPr sz="7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67410" y="3086100"/>
            <a:ext cx="15676245" cy="6205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endParaRPr spc="85" dirty="0"/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Internet of Things (IoT) allows devices to communicate with </a:t>
            </a:r>
            <a:endParaRPr spc="85" dirty="0"/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each other in different and important places at the same time. </a:t>
            </a:r>
            <a:r>
              <a:rPr lang="en-US" spc="85" dirty="0"/>
              <a:t>   </a:t>
            </a:r>
            <a:r>
              <a:rPr spc="85" dirty="0"/>
              <a:t>Smart things are developed in ways that interact with each other, </a:t>
            </a:r>
            <a:r>
              <a:rPr lang="en-US" spc="85" dirty="0"/>
              <a:t> </a:t>
            </a:r>
            <a:r>
              <a:rPr spc="85" dirty="0"/>
              <a:t>such as smart doors and smart homes. One of the most important IoT applications is the smart mirror. It is a mirror that acts as a reflective surface and as an interactive screen at the same time. Smart mirrors can be implemented for many fields such as Sport field , Fashion field , Academic field   and an assistant in the fitting rooms. This paper presents a view on smart mirrors. </a:t>
            </a:r>
            <a:endParaRPr spc="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3951" y="2526857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0563" y="2279461"/>
            <a:ext cx="12579350" cy="1564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70"/>
              </a:spcBef>
            </a:pPr>
            <a:r>
              <a:rPr sz="3350" spc="175" dirty="0">
                <a:latin typeface="Trebuchet MS" panose="020B0603020202020204"/>
                <a:cs typeface="Trebuchet MS" panose="020B0603020202020204"/>
              </a:rPr>
              <a:t>Smart </a:t>
            </a:r>
            <a:r>
              <a:rPr sz="3350" spc="110" dirty="0">
                <a:latin typeface="Trebuchet MS" panose="020B0603020202020204"/>
                <a:cs typeface="Trebuchet MS" panose="020B0603020202020204"/>
              </a:rPr>
              <a:t>Mirrors </a:t>
            </a:r>
            <a:r>
              <a:rPr sz="3350" spc="145" dirty="0">
                <a:latin typeface="Trebuchet MS" panose="020B0603020202020204"/>
                <a:cs typeface="Trebuchet MS" panose="020B0603020202020204"/>
              </a:rPr>
              <a:t>have </a:t>
            </a:r>
            <a:r>
              <a:rPr sz="3350" spc="150" dirty="0">
                <a:latin typeface="Trebuchet MS" panose="020B0603020202020204"/>
                <a:cs typeface="Trebuchet MS" panose="020B0603020202020204"/>
              </a:rPr>
              <a:t>already </a:t>
            </a:r>
            <a:r>
              <a:rPr sz="3350" spc="80" dirty="0">
                <a:latin typeface="Trebuchet MS" panose="020B0603020202020204"/>
                <a:cs typeface="Trebuchet MS" panose="020B0603020202020204"/>
              </a:rPr>
              <a:t>seen </a:t>
            </a:r>
            <a:r>
              <a:rPr sz="3350" spc="145" dirty="0">
                <a:latin typeface="Trebuchet MS" panose="020B0603020202020204"/>
                <a:cs typeface="Trebuchet MS" panose="020B0603020202020204"/>
              </a:rPr>
              <a:t>growth </a:t>
            </a:r>
            <a:r>
              <a:rPr sz="3350" spc="1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3350" spc="4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3350" spc="120" dirty="0">
                <a:latin typeface="Trebuchet MS" panose="020B0603020202020204"/>
                <a:cs typeface="Trebuchet MS" panose="020B0603020202020204"/>
              </a:rPr>
              <a:t>health </a:t>
            </a:r>
            <a:r>
              <a:rPr sz="3350" spc="21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3350" spc="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45" dirty="0">
                <a:latin typeface="Trebuchet MS" panose="020B0603020202020204"/>
                <a:cs typeface="Trebuchet MS" panose="020B0603020202020204"/>
              </a:rPr>
              <a:t>fitness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market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75" dirty="0">
                <a:latin typeface="Trebuchet MS" panose="020B0603020202020204"/>
                <a:cs typeface="Trebuchet MS" panose="020B0603020202020204"/>
              </a:rPr>
              <a:t>where</a:t>
            </a:r>
            <a:r>
              <a:rPr sz="33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5" dirty="0">
                <a:latin typeface="Trebuchet MS" panose="020B0603020202020204"/>
                <a:cs typeface="Trebuchet MS" panose="020B0603020202020204"/>
              </a:rPr>
              <a:t>they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" dirty="0">
                <a:latin typeface="Trebuchet MS" panose="020B0603020202020204"/>
                <a:cs typeface="Trebuchet MS" panose="020B0603020202020204"/>
              </a:rPr>
              <a:t>offer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3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0" dirty="0">
                <a:latin typeface="Trebuchet MS" panose="020B0603020202020204"/>
                <a:cs typeface="Trebuchet MS" panose="020B0603020202020204"/>
              </a:rPr>
              <a:t>series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6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33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exercise </a:t>
            </a:r>
            <a:r>
              <a:rPr sz="3350" spc="75" dirty="0">
                <a:latin typeface="Trebuchet MS" panose="020B0603020202020204"/>
                <a:cs typeface="Trebuchet MS" panose="020B0603020202020204"/>
              </a:rPr>
              <a:t>routines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254" dirty="0">
                <a:latin typeface="Trebuchet MS" panose="020B0603020202020204"/>
                <a:cs typeface="Trebuchet MS" panose="020B0603020202020204"/>
              </a:rPr>
              <a:t>as </a:t>
            </a:r>
            <a:r>
              <a:rPr sz="3350" spc="-9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25" dirty="0">
                <a:latin typeface="Trebuchet MS" panose="020B0603020202020204"/>
                <a:cs typeface="Trebuchet MS" panose="020B0603020202020204"/>
              </a:rPr>
              <a:t>part</a:t>
            </a:r>
            <a:r>
              <a:rPr sz="33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6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60" dirty="0">
                <a:latin typeface="Trebuchet MS" panose="020B0603020202020204"/>
                <a:cs typeface="Trebuchet MS" panose="020B0603020202020204"/>
                <a:hlinkClick r:id="rId2"/>
              </a:rPr>
              <a:t>smart</a:t>
            </a:r>
            <a:r>
              <a:rPr sz="3350" spc="-10" dirty="0"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  <a:hlinkClick r:id="rId2"/>
              </a:rPr>
              <a:t>gym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.</a:t>
            </a:r>
            <a:endParaRPr sz="3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951" y="406990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951" y="5612957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951" y="818470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082" y="4336861"/>
            <a:ext cx="13283565" cy="1050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2515" marR="5080" indent="-1060450">
              <a:lnSpc>
                <a:spcPct val="101000"/>
              </a:lnSpc>
              <a:spcBef>
                <a:spcPts val="70"/>
              </a:spcBef>
            </a:pPr>
            <a:r>
              <a:rPr sz="3350" spc="6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65" dirty="0">
                <a:latin typeface="Trebuchet MS" panose="020B0603020202020204"/>
                <a:cs typeface="Trebuchet MS" panose="020B0603020202020204"/>
                <a:hlinkClick r:id="rId4"/>
              </a:rPr>
              <a:t>hotels</a:t>
            </a:r>
            <a:r>
              <a:rPr sz="3350" spc="6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50" dirty="0">
                <a:latin typeface="Trebuchet MS" panose="020B0603020202020204"/>
                <a:cs typeface="Trebuchet MS" panose="020B0603020202020204"/>
              </a:rPr>
              <a:t>guestroom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75" dirty="0">
                <a:latin typeface="Trebuchet MS" panose="020B0603020202020204"/>
                <a:cs typeface="Trebuchet MS" panose="020B0603020202020204"/>
              </a:rPr>
              <a:t>Smart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10" dirty="0">
                <a:latin typeface="Trebuchet MS" panose="020B0603020202020204"/>
                <a:cs typeface="Trebuchet MS" panose="020B0603020202020204"/>
              </a:rPr>
              <a:t>Mirrors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70" dirty="0">
                <a:latin typeface="Trebuchet MS" panose="020B0603020202020204"/>
                <a:cs typeface="Trebuchet MS" panose="020B0603020202020204"/>
              </a:rPr>
              <a:t>serve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254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65" dirty="0">
                <a:latin typeface="Trebuchet MS" panose="020B0603020202020204"/>
                <a:cs typeface="Trebuchet MS" panose="020B0603020202020204"/>
              </a:rPr>
              <a:t>standard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5" dirty="0">
                <a:latin typeface="Trebuchet MS" panose="020B0603020202020204"/>
                <a:cs typeface="Trebuchet MS" panose="020B0603020202020204"/>
              </a:rPr>
              <a:t>television </a:t>
            </a:r>
            <a:r>
              <a:rPr sz="3350" spc="-99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set, </a:t>
            </a:r>
            <a:r>
              <a:rPr sz="3350" spc="95" dirty="0">
                <a:latin typeface="Trebuchet MS" panose="020B0603020202020204"/>
                <a:cs typeface="Trebuchet MS" panose="020B0603020202020204"/>
              </a:rPr>
              <a:t>virtual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" dirty="0">
                <a:latin typeface="Trebuchet MS" panose="020B0603020202020204"/>
                <a:cs typeface="Trebuchet MS" panose="020B0603020202020204"/>
              </a:rPr>
              <a:t>concierge,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14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65" dirty="0">
                <a:latin typeface="Trebuchet MS" panose="020B0603020202020204"/>
                <a:cs typeface="Trebuchet MS" panose="020B0603020202020204"/>
              </a:rPr>
              <a:t>even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" dirty="0">
                <a:latin typeface="Trebuchet MS" panose="020B0603020202020204"/>
                <a:cs typeface="Trebuchet MS" panose="020B0603020202020204"/>
              </a:rPr>
              <a:t>just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95" dirty="0">
                <a:latin typeface="Trebuchet MS" panose="020B0603020202020204"/>
                <a:cs typeface="Trebuchet MS" panose="020B0603020202020204"/>
              </a:rPr>
              <a:t>traditional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" dirty="0">
                <a:latin typeface="Trebuchet MS" panose="020B0603020202020204"/>
                <a:cs typeface="Trebuchet MS" panose="020B0603020202020204"/>
              </a:rPr>
              <a:t>mirror.</a:t>
            </a:r>
            <a:endParaRPr sz="3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767" y="5879911"/>
            <a:ext cx="13355955" cy="20789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0"/>
              </a:spcBef>
            </a:pPr>
            <a:r>
              <a:rPr sz="3350" spc="175" dirty="0">
                <a:latin typeface="Trebuchet MS" panose="020B0603020202020204"/>
                <a:cs typeface="Trebuchet MS" panose="020B0603020202020204"/>
              </a:rPr>
              <a:t>Smart</a:t>
            </a:r>
            <a:r>
              <a:rPr sz="33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10" dirty="0">
                <a:latin typeface="Trebuchet MS" panose="020B0603020202020204"/>
                <a:cs typeface="Trebuchet MS" panose="020B0603020202020204"/>
              </a:rPr>
              <a:t>Mirrors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5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80" dirty="0">
                <a:latin typeface="Trebuchet MS" panose="020B0603020202020204"/>
                <a:cs typeface="Trebuchet MS" panose="020B0603020202020204"/>
              </a:rPr>
              <a:t>being</a:t>
            </a:r>
            <a:r>
              <a:rPr sz="33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70" dirty="0">
                <a:latin typeface="Trebuchet MS" panose="020B0603020202020204"/>
                <a:cs typeface="Trebuchet MS" panose="020B0603020202020204"/>
              </a:rPr>
              <a:t>introduced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5" dirty="0">
                <a:latin typeface="Trebuchet MS" panose="020B0603020202020204"/>
                <a:cs typeface="Trebuchet MS" panose="020B0603020202020204"/>
              </a:rPr>
              <a:t>into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4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30" dirty="0">
                <a:latin typeface="Trebuchet MS" panose="020B0603020202020204"/>
                <a:cs typeface="Trebuchet MS" panose="020B0603020202020204"/>
              </a:rPr>
              <a:t>automobile</a:t>
            </a:r>
            <a:r>
              <a:rPr sz="33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market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3350" spc="-99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5" dirty="0"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40" dirty="0">
                <a:latin typeface="Trebuchet MS" panose="020B0603020202020204"/>
                <a:cs typeface="Trebuchet MS" panose="020B0603020202020204"/>
              </a:rPr>
              <a:t>safety.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40" dirty="0">
                <a:latin typeface="Trebuchet MS" panose="020B0603020202020204"/>
                <a:cs typeface="Trebuchet MS" panose="020B0603020202020204"/>
              </a:rPr>
              <a:t>These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90" dirty="0">
                <a:latin typeface="Trebuchet MS" panose="020B0603020202020204"/>
                <a:cs typeface="Trebuchet MS" panose="020B0603020202020204"/>
              </a:rPr>
              <a:t>mirrors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5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0" dirty="0">
                <a:latin typeface="Trebuchet MS" panose="020B0603020202020204"/>
                <a:cs typeface="Trebuchet MS" panose="020B0603020202020204"/>
              </a:rPr>
              <a:t>connected</a:t>
            </a:r>
            <a:r>
              <a:rPr sz="335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45" dirty="0">
                <a:latin typeface="Trebuchet MS" panose="020B0603020202020204"/>
                <a:cs typeface="Trebuchet MS" panose="020B0603020202020204"/>
              </a:rPr>
              <a:t>cameras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40" dirty="0">
                <a:latin typeface="Trebuchet MS" panose="020B0603020202020204"/>
                <a:cs typeface="Trebuchet MS" panose="020B0603020202020204"/>
              </a:rPr>
              <a:t>mounted </a:t>
            </a:r>
            <a:r>
              <a:rPr sz="3350" spc="-99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3350" spc="95" dirty="0">
                <a:latin typeface="Trebuchet MS" panose="020B0603020202020204"/>
                <a:cs typeface="Trebuchet MS" panose="020B0603020202020204"/>
              </a:rPr>
              <a:t>blind </a:t>
            </a:r>
            <a:r>
              <a:rPr sz="3350" spc="155" dirty="0">
                <a:latin typeface="Trebuchet MS" panose="020B0603020202020204"/>
                <a:cs typeface="Trebuchet MS" panose="020B0603020202020204"/>
              </a:rPr>
              <a:t>spots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3350" spc="50" dirty="0">
                <a:latin typeface="Trebuchet MS" panose="020B0603020202020204"/>
                <a:cs typeface="Trebuchet MS" panose="020B0603020202020204"/>
              </a:rPr>
              <a:t>let </a:t>
            </a:r>
            <a:r>
              <a:rPr sz="3350" spc="60" dirty="0">
                <a:latin typeface="Trebuchet MS" panose="020B0603020202020204"/>
                <a:cs typeface="Trebuchet MS" panose="020B0603020202020204"/>
              </a:rPr>
              <a:t>drivers </a:t>
            </a:r>
            <a:r>
              <a:rPr sz="3350" spc="105" dirty="0">
                <a:latin typeface="Trebuchet MS" panose="020B0603020202020204"/>
                <a:cs typeface="Trebuchet MS" panose="020B0603020202020204"/>
              </a:rPr>
              <a:t>easily </a:t>
            </a:r>
            <a:r>
              <a:rPr sz="3350" spc="5" dirty="0">
                <a:latin typeface="Trebuchet MS" panose="020B0603020202020204"/>
                <a:cs typeface="Trebuchet MS" panose="020B0603020202020204"/>
              </a:rPr>
              <a:t>verify </a:t>
            </a:r>
            <a:r>
              <a:rPr sz="3350" spc="110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3350" spc="-100" dirty="0">
                <a:latin typeface="Trebuchet MS" panose="020B0603020202020204"/>
                <a:cs typeface="Trebuchet MS" panose="020B0603020202020204"/>
              </a:rPr>
              <a:t>it’s </a:t>
            </a:r>
            <a:r>
              <a:rPr sz="3350" spc="105" dirty="0">
                <a:latin typeface="Trebuchet MS" panose="020B0603020202020204"/>
                <a:cs typeface="Trebuchet MS" panose="020B0603020202020204"/>
              </a:rPr>
              <a:t>safe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3350" spc="90" dirty="0">
                <a:latin typeface="Trebuchet MS" panose="020B0603020202020204"/>
                <a:cs typeface="Trebuchet MS" panose="020B0603020202020204"/>
              </a:rPr>
              <a:t>turn </a:t>
            </a:r>
            <a:r>
              <a:rPr sz="3350" spc="114" dirty="0">
                <a:latin typeface="Trebuchet MS" panose="020B0603020202020204"/>
                <a:cs typeface="Trebuchet MS" panose="020B0603020202020204"/>
              </a:rPr>
              <a:t>or </a:t>
            </a:r>
            <a:r>
              <a:rPr sz="3350" spc="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" dirty="0">
                <a:latin typeface="Trebuchet MS" panose="020B0603020202020204"/>
                <a:cs typeface="Trebuchet MS" panose="020B0603020202020204"/>
              </a:rPr>
              <a:t>proceed.</a:t>
            </a:r>
            <a:endParaRPr sz="3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595" y="8451660"/>
            <a:ext cx="12715875" cy="1564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0"/>
              </a:spcBef>
            </a:pPr>
            <a:r>
              <a:rPr sz="3350" spc="130" dirty="0">
                <a:latin typeface="Trebuchet MS" panose="020B0603020202020204"/>
                <a:cs typeface="Trebuchet MS" panose="020B0603020202020204"/>
                <a:hlinkClick r:id="rId5"/>
              </a:rPr>
              <a:t>Beauty</a:t>
            </a:r>
            <a:r>
              <a:rPr sz="3350" spc="-15" dirty="0">
                <a:latin typeface="Trebuchet MS" panose="020B0603020202020204"/>
                <a:cs typeface="Trebuchet MS" panose="020B0603020202020204"/>
                <a:hlinkClick r:id="rId5"/>
              </a:rPr>
              <a:t> </a:t>
            </a:r>
            <a:r>
              <a:rPr sz="3350" spc="185" dirty="0">
                <a:latin typeface="Trebuchet MS" panose="020B0603020202020204"/>
                <a:cs typeface="Trebuchet MS" panose="020B0603020202020204"/>
                <a:hlinkClick r:id="rId5"/>
              </a:rPr>
              <a:t>shops</a:t>
            </a:r>
            <a:r>
              <a:rPr sz="3350" spc="-10" dirty="0">
                <a:latin typeface="Trebuchet MS" panose="020B0603020202020204"/>
                <a:cs typeface="Trebuchet MS" panose="020B0603020202020204"/>
                <a:hlinkClick r:id="rId5"/>
              </a:rPr>
              <a:t> </a:t>
            </a:r>
            <a:r>
              <a:rPr sz="3350" spc="12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20" dirty="0">
                <a:latin typeface="Trebuchet MS" panose="020B0603020202020204"/>
                <a:cs typeface="Trebuchet MS" panose="020B0603020202020204"/>
              </a:rPr>
              <a:t>install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75" dirty="0">
                <a:latin typeface="Trebuchet MS" panose="020B0603020202020204"/>
                <a:cs typeface="Trebuchet MS" panose="020B0603020202020204"/>
              </a:rPr>
              <a:t>Smart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10" dirty="0">
                <a:latin typeface="Trebuchet MS" panose="020B0603020202020204"/>
                <a:cs typeface="Trebuchet MS" panose="020B0603020202020204"/>
              </a:rPr>
              <a:t>Mirrors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215" dirty="0">
                <a:latin typeface="Trebuchet MS" panose="020B0603020202020204"/>
                <a:cs typeface="Trebuchet MS" panose="020B0603020202020204"/>
              </a:rPr>
              <a:t>allow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60" dirty="0">
                <a:latin typeface="Trebuchet MS" panose="020B0603020202020204"/>
                <a:cs typeface="Trebuchet MS" panose="020B0603020202020204"/>
              </a:rPr>
              <a:t>you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30" dirty="0">
                <a:latin typeface="Trebuchet MS" panose="020B0603020202020204"/>
                <a:cs typeface="Trebuchet MS" panose="020B0603020202020204"/>
              </a:rPr>
              <a:t>browse </a:t>
            </a:r>
            <a:r>
              <a:rPr sz="3350" spc="-99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45" dirty="0">
                <a:latin typeface="Trebuchet MS" panose="020B0603020202020204"/>
                <a:cs typeface="Trebuchet MS" panose="020B0603020202020204"/>
              </a:rPr>
              <a:t>haircuts, </a:t>
            </a:r>
            <a:r>
              <a:rPr sz="3350" spc="125" dirty="0">
                <a:latin typeface="Trebuchet MS" panose="020B0603020202020204"/>
                <a:cs typeface="Trebuchet MS" panose="020B0603020202020204"/>
              </a:rPr>
              <a:t>read </a:t>
            </a:r>
            <a:r>
              <a:rPr sz="3350" spc="110" dirty="0">
                <a:latin typeface="Trebuchet MS" panose="020B0603020202020204"/>
                <a:cs typeface="Trebuchet MS" panose="020B0603020202020204"/>
              </a:rPr>
              <a:t>magazines, </a:t>
            </a:r>
            <a:r>
              <a:rPr sz="3350" spc="114" dirty="0">
                <a:latin typeface="Trebuchet MS" panose="020B0603020202020204"/>
                <a:cs typeface="Trebuchet MS" panose="020B0603020202020204"/>
              </a:rPr>
              <a:t>or </a:t>
            </a:r>
            <a:r>
              <a:rPr sz="3350" spc="65" dirty="0">
                <a:latin typeface="Trebuchet MS" panose="020B0603020202020204"/>
                <a:cs typeface="Trebuchet MS" panose="020B0603020202020204"/>
              </a:rPr>
              <a:t>even </a:t>
            </a:r>
            <a:r>
              <a:rPr sz="3350" spc="120" dirty="0">
                <a:latin typeface="Trebuchet MS" panose="020B0603020202020204"/>
                <a:cs typeface="Trebuchet MS" panose="020B0603020202020204"/>
              </a:rPr>
              <a:t>watch </a:t>
            </a:r>
            <a:r>
              <a:rPr sz="3350" spc="305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3350" spc="95" dirty="0">
                <a:latin typeface="Trebuchet MS" panose="020B0603020202020204"/>
                <a:cs typeface="Trebuchet MS" panose="020B0603020202020204"/>
              </a:rPr>
              <a:t>movie </a:t>
            </a:r>
            <a:r>
              <a:rPr sz="3350" spc="1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3350" spc="4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3350" spc="70" dirty="0">
                <a:latin typeface="Trebuchet MS" panose="020B0603020202020204"/>
                <a:cs typeface="Trebuchet MS" panose="020B0603020202020204"/>
              </a:rPr>
              <a:t>mirror </a:t>
            </a:r>
            <a:r>
              <a:rPr sz="3350" spc="-99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80" dirty="0">
                <a:latin typeface="Trebuchet MS" panose="020B0603020202020204"/>
                <a:cs typeface="Trebuchet MS" panose="020B0603020202020204"/>
              </a:rPr>
              <a:t>while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25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85" dirty="0">
                <a:latin typeface="Trebuchet MS" panose="020B0603020202020204"/>
                <a:cs typeface="Trebuchet MS" panose="020B0603020202020204"/>
              </a:rPr>
              <a:t>hair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4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75" dirty="0">
                <a:latin typeface="Trebuchet MS" panose="020B0603020202020204"/>
                <a:cs typeface="Trebuchet MS" panose="020B0603020202020204"/>
              </a:rPr>
              <a:t>getting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30" dirty="0">
                <a:latin typeface="Trebuchet MS" panose="020B0603020202020204"/>
                <a:cs typeface="Trebuchet MS" panose="020B0603020202020204"/>
              </a:rPr>
              <a:t>cut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114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335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350" spc="55" dirty="0">
                <a:latin typeface="Trebuchet MS" panose="020B0603020202020204"/>
                <a:cs typeface="Trebuchet MS" panose="020B0603020202020204"/>
              </a:rPr>
              <a:t>styled.</a:t>
            </a:r>
            <a:endParaRPr sz="33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543906" y="3457393"/>
            <a:ext cx="3743325" cy="3743325"/>
            <a:chOff x="14543906" y="3457393"/>
            <a:chExt cx="3743325" cy="37433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3906" y="3457393"/>
              <a:ext cx="3743184" cy="37431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667225" y="3988488"/>
              <a:ext cx="1402080" cy="2865120"/>
            </a:xfrm>
            <a:custGeom>
              <a:avLst/>
              <a:gdLst/>
              <a:ahLst/>
              <a:cxnLst/>
              <a:rect l="l" t="t" r="r" b="b"/>
              <a:pathLst>
                <a:path w="1402080" h="2865120">
                  <a:moveTo>
                    <a:pt x="1204066" y="2864943"/>
                  </a:moveTo>
                  <a:lnTo>
                    <a:pt x="197608" y="2864943"/>
                  </a:lnTo>
                  <a:lnTo>
                    <a:pt x="152318" y="2859716"/>
                  </a:lnTo>
                  <a:lnTo>
                    <a:pt x="110732" y="2844828"/>
                  </a:lnTo>
                  <a:lnTo>
                    <a:pt x="74040" y="2821469"/>
                  </a:lnTo>
                  <a:lnTo>
                    <a:pt x="43431" y="2790830"/>
                  </a:lnTo>
                  <a:lnTo>
                    <a:pt x="20095" y="2754102"/>
                  </a:lnTo>
                  <a:lnTo>
                    <a:pt x="5222" y="2712476"/>
                  </a:lnTo>
                  <a:lnTo>
                    <a:pt x="0" y="2667141"/>
                  </a:lnTo>
                  <a:lnTo>
                    <a:pt x="0" y="197802"/>
                  </a:lnTo>
                  <a:lnTo>
                    <a:pt x="5222" y="152467"/>
                  </a:lnTo>
                  <a:lnTo>
                    <a:pt x="20096" y="110840"/>
                  </a:lnTo>
                  <a:lnTo>
                    <a:pt x="43431" y="74113"/>
                  </a:lnTo>
                  <a:lnTo>
                    <a:pt x="74040" y="43474"/>
                  </a:lnTo>
                  <a:lnTo>
                    <a:pt x="110732" y="20115"/>
                  </a:lnTo>
                  <a:lnTo>
                    <a:pt x="152318" y="5227"/>
                  </a:lnTo>
                  <a:lnTo>
                    <a:pt x="197608" y="0"/>
                  </a:lnTo>
                  <a:lnTo>
                    <a:pt x="1204066" y="0"/>
                  </a:lnTo>
                  <a:lnTo>
                    <a:pt x="1249356" y="5227"/>
                  </a:lnTo>
                  <a:lnTo>
                    <a:pt x="1290942" y="20115"/>
                  </a:lnTo>
                  <a:lnTo>
                    <a:pt x="1327634" y="43474"/>
                  </a:lnTo>
                  <a:lnTo>
                    <a:pt x="1357154" y="73023"/>
                  </a:lnTo>
                  <a:lnTo>
                    <a:pt x="190525" y="73023"/>
                  </a:lnTo>
                  <a:lnTo>
                    <a:pt x="145074" y="82229"/>
                  </a:lnTo>
                  <a:lnTo>
                    <a:pt x="107923" y="107320"/>
                  </a:lnTo>
                  <a:lnTo>
                    <a:pt x="82857" y="144507"/>
                  </a:lnTo>
                  <a:lnTo>
                    <a:pt x="73660" y="190003"/>
                  </a:lnTo>
                  <a:lnTo>
                    <a:pt x="73660" y="2678485"/>
                  </a:lnTo>
                  <a:lnTo>
                    <a:pt x="82857" y="2723981"/>
                  </a:lnTo>
                  <a:lnTo>
                    <a:pt x="107923" y="2761168"/>
                  </a:lnTo>
                  <a:lnTo>
                    <a:pt x="145074" y="2786259"/>
                  </a:lnTo>
                  <a:lnTo>
                    <a:pt x="190525" y="2795465"/>
                  </a:lnTo>
                  <a:lnTo>
                    <a:pt x="1353612" y="2795465"/>
                  </a:lnTo>
                  <a:lnTo>
                    <a:pt x="1327634" y="2821469"/>
                  </a:lnTo>
                  <a:lnTo>
                    <a:pt x="1290942" y="2844828"/>
                  </a:lnTo>
                  <a:lnTo>
                    <a:pt x="1249356" y="2859716"/>
                  </a:lnTo>
                  <a:lnTo>
                    <a:pt x="1204066" y="2864943"/>
                  </a:lnTo>
                  <a:close/>
                </a:path>
                <a:path w="1402080" h="2865120">
                  <a:moveTo>
                    <a:pt x="994416" y="170861"/>
                  </a:moveTo>
                  <a:lnTo>
                    <a:pt x="408674" y="170861"/>
                  </a:lnTo>
                  <a:lnTo>
                    <a:pt x="383143" y="165644"/>
                  </a:lnTo>
                  <a:lnTo>
                    <a:pt x="362193" y="151453"/>
                  </a:lnTo>
                  <a:lnTo>
                    <a:pt x="348017" y="130483"/>
                  </a:lnTo>
                  <a:lnTo>
                    <a:pt x="342804" y="104927"/>
                  </a:lnTo>
                  <a:lnTo>
                    <a:pt x="342804" y="73023"/>
                  </a:lnTo>
                  <a:lnTo>
                    <a:pt x="1060286" y="73023"/>
                  </a:lnTo>
                  <a:lnTo>
                    <a:pt x="1060286" y="90748"/>
                  </a:lnTo>
                  <a:lnTo>
                    <a:pt x="859844" y="90748"/>
                  </a:lnTo>
                  <a:lnTo>
                    <a:pt x="853663" y="96419"/>
                  </a:lnTo>
                  <a:lnTo>
                    <a:pt x="607699" y="96419"/>
                  </a:lnTo>
                  <a:lnTo>
                    <a:pt x="601324" y="96419"/>
                  </a:lnTo>
                  <a:lnTo>
                    <a:pt x="595658" y="101382"/>
                  </a:lnTo>
                  <a:lnTo>
                    <a:pt x="595658" y="115561"/>
                  </a:lnTo>
                  <a:lnTo>
                    <a:pt x="601324" y="120524"/>
                  </a:lnTo>
                  <a:lnTo>
                    <a:pt x="853470" y="120524"/>
                  </a:lnTo>
                  <a:lnTo>
                    <a:pt x="859136" y="126196"/>
                  </a:lnTo>
                  <a:lnTo>
                    <a:pt x="1055948" y="126196"/>
                  </a:lnTo>
                  <a:lnTo>
                    <a:pt x="1055073" y="130483"/>
                  </a:lnTo>
                  <a:lnTo>
                    <a:pt x="1040897" y="151453"/>
                  </a:lnTo>
                  <a:lnTo>
                    <a:pt x="1019947" y="165644"/>
                  </a:lnTo>
                  <a:lnTo>
                    <a:pt x="994416" y="170861"/>
                  </a:lnTo>
                  <a:close/>
                </a:path>
                <a:path w="1402080" h="2865120">
                  <a:moveTo>
                    <a:pt x="1353612" y="2795465"/>
                  </a:moveTo>
                  <a:lnTo>
                    <a:pt x="1212565" y="2795465"/>
                  </a:lnTo>
                  <a:lnTo>
                    <a:pt x="1258016" y="2786259"/>
                  </a:lnTo>
                  <a:lnTo>
                    <a:pt x="1295167" y="2761168"/>
                  </a:lnTo>
                  <a:lnTo>
                    <a:pt x="1320234" y="2723981"/>
                  </a:lnTo>
                  <a:lnTo>
                    <a:pt x="1329430" y="2678485"/>
                  </a:lnTo>
                  <a:lnTo>
                    <a:pt x="1328722" y="2678485"/>
                  </a:lnTo>
                  <a:lnTo>
                    <a:pt x="1328722" y="190003"/>
                  </a:lnTo>
                  <a:lnTo>
                    <a:pt x="1319525" y="144507"/>
                  </a:lnTo>
                  <a:lnTo>
                    <a:pt x="1294459" y="107320"/>
                  </a:lnTo>
                  <a:lnTo>
                    <a:pt x="1257308" y="82229"/>
                  </a:lnTo>
                  <a:lnTo>
                    <a:pt x="1211857" y="73023"/>
                  </a:lnTo>
                  <a:lnTo>
                    <a:pt x="1357154" y="73023"/>
                  </a:lnTo>
                  <a:lnTo>
                    <a:pt x="1358242" y="74113"/>
                  </a:lnTo>
                  <a:lnTo>
                    <a:pt x="1381578" y="110841"/>
                  </a:lnTo>
                  <a:lnTo>
                    <a:pt x="1396452" y="152467"/>
                  </a:lnTo>
                  <a:lnTo>
                    <a:pt x="1401674" y="197802"/>
                  </a:lnTo>
                  <a:lnTo>
                    <a:pt x="1401674" y="2667141"/>
                  </a:lnTo>
                  <a:lnTo>
                    <a:pt x="1396452" y="2712476"/>
                  </a:lnTo>
                  <a:lnTo>
                    <a:pt x="1381578" y="2754102"/>
                  </a:lnTo>
                  <a:lnTo>
                    <a:pt x="1358242" y="2790830"/>
                  </a:lnTo>
                  <a:lnTo>
                    <a:pt x="1353612" y="2795465"/>
                  </a:lnTo>
                  <a:close/>
                </a:path>
                <a:path w="1402080" h="2865120">
                  <a:moveTo>
                    <a:pt x="1055948" y="126196"/>
                  </a:moveTo>
                  <a:lnTo>
                    <a:pt x="878968" y="126196"/>
                  </a:lnTo>
                  <a:lnTo>
                    <a:pt x="886759" y="118397"/>
                  </a:lnTo>
                  <a:lnTo>
                    <a:pt x="886759" y="98546"/>
                  </a:lnTo>
                  <a:lnTo>
                    <a:pt x="878968" y="90748"/>
                  </a:lnTo>
                  <a:lnTo>
                    <a:pt x="869052" y="90748"/>
                  </a:lnTo>
                  <a:lnTo>
                    <a:pt x="1060286" y="90748"/>
                  </a:lnTo>
                  <a:lnTo>
                    <a:pt x="1060286" y="104927"/>
                  </a:lnTo>
                  <a:lnTo>
                    <a:pt x="1055948" y="126196"/>
                  </a:lnTo>
                  <a:close/>
                </a:path>
                <a:path w="1402080" h="2865120">
                  <a:moveTo>
                    <a:pt x="853470" y="120524"/>
                  </a:moveTo>
                  <a:lnTo>
                    <a:pt x="784059" y="120524"/>
                  </a:lnTo>
                  <a:lnTo>
                    <a:pt x="789725" y="115561"/>
                  </a:lnTo>
                  <a:lnTo>
                    <a:pt x="789725" y="101382"/>
                  </a:lnTo>
                  <a:lnTo>
                    <a:pt x="784059" y="96419"/>
                  </a:lnTo>
                  <a:lnTo>
                    <a:pt x="853663" y="96419"/>
                  </a:lnTo>
                  <a:lnTo>
                    <a:pt x="851345" y="98546"/>
                  </a:lnTo>
                  <a:lnTo>
                    <a:pt x="851345" y="118397"/>
                  </a:lnTo>
                  <a:lnTo>
                    <a:pt x="853470" y="120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741026" y="4061555"/>
              <a:ext cx="1257300" cy="2724150"/>
            </a:xfrm>
            <a:custGeom>
              <a:avLst/>
              <a:gdLst/>
              <a:ahLst/>
              <a:cxnLst/>
              <a:rect l="l" t="t" r="r" b="b"/>
              <a:pathLst>
                <a:path w="1257300" h="2724150">
                  <a:moveTo>
                    <a:pt x="1139871" y="2723775"/>
                  </a:moveTo>
                  <a:lnTo>
                    <a:pt x="117037" y="2723775"/>
                  </a:lnTo>
                  <a:lnTo>
                    <a:pt x="71518" y="2714565"/>
                  </a:lnTo>
                  <a:lnTo>
                    <a:pt x="34312" y="2689462"/>
                  </a:lnTo>
                  <a:lnTo>
                    <a:pt x="9209" y="2652256"/>
                  </a:lnTo>
                  <a:lnTo>
                    <a:pt x="0" y="2606738"/>
                  </a:lnTo>
                  <a:lnTo>
                    <a:pt x="0" y="117036"/>
                  </a:lnTo>
                  <a:lnTo>
                    <a:pt x="9210" y="71518"/>
                  </a:lnTo>
                  <a:lnTo>
                    <a:pt x="34312" y="34313"/>
                  </a:lnTo>
                  <a:lnTo>
                    <a:pt x="71518" y="9210"/>
                  </a:lnTo>
                  <a:lnTo>
                    <a:pt x="117037" y="0"/>
                  </a:lnTo>
                  <a:lnTo>
                    <a:pt x="270249" y="0"/>
                  </a:lnTo>
                  <a:lnTo>
                    <a:pt x="270249" y="31919"/>
                  </a:lnTo>
                  <a:lnTo>
                    <a:pt x="275469" y="57487"/>
                  </a:lnTo>
                  <a:lnTo>
                    <a:pt x="289667" y="78468"/>
                  </a:lnTo>
                  <a:lnTo>
                    <a:pt x="310647" y="92665"/>
                  </a:lnTo>
                  <a:lnTo>
                    <a:pt x="336216" y="97885"/>
                  </a:lnTo>
                  <a:lnTo>
                    <a:pt x="1253201" y="97885"/>
                  </a:lnTo>
                  <a:lnTo>
                    <a:pt x="1256908" y="117036"/>
                  </a:lnTo>
                  <a:lnTo>
                    <a:pt x="1256908" y="2606738"/>
                  </a:lnTo>
                  <a:lnTo>
                    <a:pt x="1247698" y="2652256"/>
                  </a:lnTo>
                  <a:lnTo>
                    <a:pt x="1222595" y="2689462"/>
                  </a:lnTo>
                  <a:lnTo>
                    <a:pt x="1185389" y="2714565"/>
                  </a:lnTo>
                  <a:lnTo>
                    <a:pt x="1139871" y="2723775"/>
                  </a:lnTo>
                  <a:close/>
                </a:path>
                <a:path w="1257300" h="2724150">
                  <a:moveTo>
                    <a:pt x="1253201" y="97885"/>
                  </a:moveTo>
                  <a:lnTo>
                    <a:pt x="922110" y="97885"/>
                  </a:lnTo>
                  <a:lnTo>
                    <a:pt x="947679" y="92665"/>
                  </a:lnTo>
                  <a:lnTo>
                    <a:pt x="968659" y="78468"/>
                  </a:lnTo>
                  <a:lnTo>
                    <a:pt x="982857" y="57487"/>
                  </a:lnTo>
                  <a:lnTo>
                    <a:pt x="988077" y="31919"/>
                  </a:lnTo>
                  <a:lnTo>
                    <a:pt x="988077" y="0"/>
                  </a:lnTo>
                  <a:lnTo>
                    <a:pt x="1139871" y="0"/>
                  </a:lnTo>
                  <a:lnTo>
                    <a:pt x="1185788" y="9210"/>
                  </a:lnTo>
                  <a:lnTo>
                    <a:pt x="1223127" y="34313"/>
                  </a:lnTo>
                  <a:lnTo>
                    <a:pt x="1248097" y="71519"/>
                  </a:lnTo>
                  <a:lnTo>
                    <a:pt x="1253201" y="97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262884" y="4079239"/>
              <a:ext cx="291465" cy="35560"/>
            </a:xfrm>
            <a:custGeom>
              <a:avLst/>
              <a:gdLst/>
              <a:ahLst/>
              <a:cxnLst/>
              <a:rect l="l" t="t" r="r" b="b"/>
              <a:pathLst>
                <a:path w="291465" h="35560">
                  <a:moveTo>
                    <a:pt x="194056" y="10642"/>
                  </a:moveTo>
                  <a:lnTo>
                    <a:pt x="188391" y="5676"/>
                  </a:lnTo>
                  <a:lnTo>
                    <a:pt x="182016" y="5676"/>
                  </a:lnTo>
                  <a:lnTo>
                    <a:pt x="5664" y="5676"/>
                  </a:lnTo>
                  <a:lnTo>
                    <a:pt x="0" y="10642"/>
                  </a:lnTo>
                  <a:lnTo>
                    <a:pt x="0" y="24815"/>
                  </a:lnTo>
                  <a:lnTo>
                    <a:pt x="5664" y="29781"/>
                  </a:lnTo>
                  <a:lnTo>
                    <a:pt x="188391" y="29781"/>
                  </a:lnTo>
                  <a:lnTo>
                    <a:pt x="194056" y="24815"/>
                  </a:lnTo>
                  <a:lnTo>
                    <a:pt x="194056" y="10642"/>
                  </a:lnTo>
                  <a:close/>
                </a:path>
                <a:path w="291465" h="35560">
                  <a:moveTo>
                    <a:pt x="291109" y="15379"/>
                  </a:moveTo>
                  <a:lnTo>
                    <a:pt x="275742" y="0"/>
                  </a:lnTo>
                  <a:lnTo>
                    <a:pt x="273392" y="0"/>
                  </a:lnTo>
                  <a:lnTo>
                    <a:pt x="271043" y="0"/>
                  </a:lnTo>
                  <a:lnTo>
                    <a:pt x="255663" y="15379"/>
                  </a:lnTo>
                  <a:lnTo>
                    <a:pt x="255663" y="20078"/>
                  </a:lnTo>
                  <a:lnTo>
                    <a:pt x="271043" y="35458"/>
                  </a:lnTo>
                  <a:lnTo>
                    <a:pt x="275742" y="35458"/>
                  </a:lnTo>
                  <a:lnTo>
                    <a:pt x="291109" y="20078"/>
                  </a:lnTo>
                  <a:lnTo>
                    <a:pt x="291109" y="15379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637472" y="4356772"/>
              <a:ext cx="1461770" cy="685165"/>
            </a:xfrm>
            <a:custGeom>
              <a:avLst/>
              <a:gdLst/>
              <a:ahLst/>
              <a:cxnLst/>
              <a:rect l="l" t="t" r="r" b="b"/>
              <a:pathLst>
                <a:path w="1461769" h="685164">
                  <a:moveTo>
                    <a:pt x="15582" y="470128"/>
                  </a:moveTo>
                  <a:lnTo>
                    <a:pt x="3505" y="470128"/>
                  </a:lnTo>
                  <a:lnTo>
                    <a:pt x="3505" y="476478"/>
                  </a:lnTo>
                  <a:lnTo>
                    <a:pt x="0" y="476478"/>
                  </a:lnTo>
                  <a:lnTo>
                    <a:pt x="0" y="485381"/>
                  </a:lnTo>
                  <a:lnTo>
                    <a:pt x="0" y="678510"/>
                  </a:lnTo>
                  <a:lnTo>
                    <a:pt x="3530" y="678510"/>
                  </a:lnTo>
                  <a:lnTo>
                    <a:pt x="3530" y="684860"/>
                  </a:lnTo>
                  <a:lnTo>
                    <a:pt x="15582" y="684860"/>
                  </a:lnTo>
                  <a:lnTo>
                    <a:pt x="15582" y="678510"/>
                  </a:lnTo>
                  <a:lnTo>
                    <a:pt x="15582" y="485381"/>
                  </a:lnTo>
                  <a:lnTo>
                    <a:pt x="15582" y="476478"/>
                  </a:lnTo>
                  <a:lnTo>
                    <a:pt x="15582" y="470128"/>
                  </a:lnTo>
                  <a:close/>
                </a:path>
                <a:path w="1461769" h="685164">
                  <a:moveTo>
                    <a:pt x="15582" y="208381"/>
                  </a:moveTo>
                  <a:lnTo>
                    <a:pt x="3263" y="208381"/>
                  </a:lnTo>
                  <a:lnTo>
                    <a:pt x="3263" y="214731"/>
                  </a:lnTo>
                  <a:lnTo>
                    <a:pt x="0" y="214731"/>
                  </a:lnTo>
                  <a:lnTo>
                    <a:pt x="0" y="223634"/>
                  </a:lnTo>
                  <a:lnTo>
                    <a:pt x="0" y="415493"/>
                  </a:lnTo>
                  <a:lnTo>
                    <a:pt x="3454" y="415493"/>
                  </a:lnTo>
                  <a:lnTo>
                    <a:pt x="3454" y="423113"/>
                  </a:lnTo>
                  <a:lnTo>
                    <a:pt x="15582" y="423113"/>
                  </a:lnTo>
                  <a:lnTo>
                    <a:pt x="15582" y="415493"/>
                  </a:lnTo>
                  <a:lnTo>
                    <a:pt x="15582" y="223634"/>
                  </a:lnTo>
                  <a:lnTo>
                    <a:pt x="15582" y="214731"/>
                  </a:lnTo>
                  <a:lnTo>
                    <a:pt x="15582" y="208381"/>
                  </a:lnTo>
                  <a:close/>
                </a:path>
                <a:path w="1461769" h="685164">
                  <a:moveTo>
                    <a:pt x="15582" y="0"/>
                  </a:moveTo>
                  <a:lnTo>
                    <a:pt x="3987" y="0"/>
                  </a:lnTo>
                  <a:lnTo>
                    <a:pt x="3987" y="6350"/>
                  </a:lnTo>
                  <a:lnTo>
                    <a:pt x="0" y="6350"/>
                  </a:lnTo>
                  <a:lnTo>
                    <a:pt x="0" y="15252"/>
                  </a:lnTo>
                  <a:lnTo>
                    <a:pt x="0" y="111810"/>
                  </a:lnTo>
                  <a:lnTo>
                    <a:pt x="3225" y="111810"/>
                  </a:lnTo>
                  <a:lnTo>
                    <a:pt x="3225" y="119443"/>
                  </a:lnTo>
                  <a:lnTo>
                    <a:pt x="15582" y="119443"/>
                  </a:lnTo>
                  <a:lnTo>
                    <a:pt x="15582" y="111810"/>
                  </a:lnTo>
                  <a:lnTo>
                    <a:pt x="15582" y="15252"/>
                  </a:lnTo>
                  <a:lnTo>
                    <a:pt x="15582" y="6350"/>
                  </a:lnTo>
                  <a:lnTo>
                    <a:pt x="15582" y="0"/>
                  </a:lnTo>
                  <a:close/>
                </a:path>
                <a:path w="1461769" h="685164">
                  <a:moveTo>
                    <a:pt x="1461173" y="285889"/>
                  </a:moveTo>
                  <a:lnTo>
                    <a:pt x="1457782" y="285889"/>
                  </a:lnTo>
                  <a:lnTo>
                    <a:pt x="1457782" y="279539"/>
                  </a:lnTo>
                  <a:lnTo>
                    <a:pt x="1445590" y="279539"/>
                  </a:lnTo>
                  <a:lnTo>
                    <a:pt x="1445590" y="285889"/>
                  </a:lnTo>
                  <a:lnTo>
                    <a:pt x="1445590" y="617524"/>
                  </a:lnTo>
                  <a:lnTo>
                    <a:pt x="1445590" y="623874"/>
                  </a:lnTo>
                  <a:lnTo>
                    <a:pt x="1457667" y="623874"/>
                  </a:lnTo>
                  <a:lnTo>
                    <a:pt x="1457667" y="617524"/>
                  </a:lnTo>
                  <a:lnTo>
                    <a:pt x="1461173" y="617524"/>
                  </a:lnTo>
                  <a:lnTo>
                    <a:pt x="1461173" y="28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53059" y="3974309"/>
              <a:ext cx="1430020" cy="2893695"/>
            </a:xfrm>
            <a:custGeom>
              <a:avLst/>
              <a:gdLst/>
              <a:ahLst/>
              <a:cxnLst/>
              <a:rect l="l" t="t" r="r" b="b"/>
              <a:pathLst>
                <a:path w="1430019" h="2893695">
                  <a:moveTo>
                    <a:pt x="1218231" y="2893302"/>
                  </a:moveTo>
                  <a:lnTo>
                    <a:pt x="211773" y="2893302"/>
                  </a:lnTo>
                  <a:lnTo>
                    <a:pt x="163245" y="2887698"/>
                  </a:lnTo>
                  <a:lnTo>
                    <a:pt x="118682" y="2871739"/>
                  </a:lnTo>
                  <a:lnTo>
                    <a:pt x="79359" y="2846702"/>
                  </a:lnTo>
                  <a:lnTo>
                    <a:pt x="46554" y="2813864"/>
                  </a:lnTo>
                  <a:lnTo>
                    <a:pt x="21541" y="2774503"/>
                  </a:lnTo>
                  <a:lnTo>
                    <a:pt x="5598" y="2729896"/>
                  </a:lnTo>
                  <a:lnTo>
                    <a:pt x="81" y="2682029"/>
                  </a:lnTo>
                  <a:lnTo>
                    <a:pt x="0" y="211981"/>
                  </a:lnTo>
                  <a:lnTo>
                    <a:pt x="265" y="201247"/>
                  </a:lnTo>
                  <a:lnTo>
                    <a:pt x="5666" y="162353"/>
                  </a:lnTo>
                  <a:lnTo>
                    <a:pt x="21248" y="119815"/>
                  </a:lnTo>
                  <a:lnTo>
                    <a:pt x="42496" y="85076"/>
                  </a:lnTo>
                  <a:lnTo>
                    <a:pt x="46989" y="78828"/>
                  </a:lnTo>
                  <a:lnTo>
                    <a:pt x="51881" y="72846"/>
                  </a:lnTo>
                  <a:lnTo>
                    <a:pt x="57038" y="67130"/>
                  </a:lnTo>
                  <a:lnTo>
                    <a:pt x="62328" y="61680"/>
                  </a:lnTo>
                  <a:lnTo>
                    <a:pt x="67286" y="57426"/>
                  </a:lnTo>
                  <a:lnTo>
                    <a:pt x="72243" y="52463"/>
                  </a:lnTo>
                  <a:lnTo>
                    <a:pt x="106296" y="28115"/>
                  </a:lnTo>
                  <a:lnTo>
                    <a:pt x="174312" y="3345"/>
                  </a:lnTo>
                  <a:lnTo>
                    <a:pt x="211773" y="0"/>
                  </a:lnTo>
                  <a:lnTo>
                    <a:pt x="1218939" y="0"/>
                  </a:lnTo>
                  <a:lnTo>
                    <a:pt x="1256301" y="3245"/>
                  </a:lnTo>
                  <a:lnTo>
                    <a:pt x="1291537" y="12672"/>
                  </a:lnTo>
                  <a:lnTo>
                    <a:pt x="1294779" y="14179"/>
                  </a:lnTo>
                  <a:lnTo>
                    <a:pt x="211774" y="14179"/>
                  </a:lnTo>
                  <a:lnTo>
                    <a:pt x="166483" y="19408"/>
                  </a:lnTo>
                  <a:lnTo>
                    <a:pt x="124897" y="34311"/>
                  </a:lnTo>
                  <a:lnTo>
                    <a:pt x="88206" y="57709"/>
                  </a:lnTo>
                  <a:lnTo>
                    <a:pt x="57597" y="88424"/>
                  </a:lnTo>
                  <a:lnTo>
                    <a:pt x="34261" y="125278"/>
                  </a:lnTo>
                  <a:lnTo>
                    <a:pt x="19387" y="167093"/>
                  </a:lnTo>
                  <a:lnTo>
                    <a:pt x="14246" y="211981"/>
                  </a:lnTo>
                  <a:lnTo>
                    <a:pt x="14165" y="2682029"/>
                  </a:lnTo>
                  <a:lnTo>
                    <a:pt x="19387" y="2727364"/>
                  </a:lnTo>
                  <a:lnTo>
                    <a:pt x="34261" y="2768991"/>
                  </a:lnTo>
                  <a:lnTo>
                    <a:pt x="57597" y="2805719"/>
                  </a:lnTo>
                  <a:lnTo>
                    <a:pt x="88206" y="2836357"/>
                  </a:lnTo>
                  <a:lnTo>
                    <a:pt x="124897" y="2859716"/>
                  </a:lnTo>
                  <a:lnTo>
                    <a:pt x="166483" y="2874604"/>
                  </a:lnTo>
                  <a:lnTo>
                    <a:pt x="211774" y="2879832"/>
                  </a:lnTo>
                  <a:lnTo>
                    <a:pt x="1288726" y="2879832"/>
                  </a:lnTo>
                  <a:lnTo>
                    <a:pt x="1266759" y="2887698"/>
                  </a:lnTo>
                  <a:lnTo>
                    <a:pt x="1218231" y="2893302"/>
                  </a:lnTo>
                  <a:close/>
                </a:path>
                <a:path w="1430019" h="2893695">
                  <a:moveTo>
                    <a:pt x="1288726" y="2879832"/>
                  </a:moveTo>
                  <a:lnTo>
                    <a:pt x="1218231" y="2879832"/>
                  </a:lnTo>
                  <a:lnTo>
                    <a:pt x="1263521" y="2874604"/>
                  </a:lnTo>
                  <a:lnTo>
                    <a:pt x="1305107" y="2859716"/>
                  </a:lnTo>
                  <a:lnTo>
                    <a:pt x="1341799" y="2836357"/>
                  </a:lnTo>
                  <a:lnTo>
                    <a:pt x="1372408" y="2805719"/>
                  </a:lnTo>
                  <a:lnTo>
                    <a:pt x="1395744" y="2768991"/>
                  </a:lnTo>
                  <a:lnTo>
                    <a:pt x="1410617" y="2727364"/>
                  </a:lnTo>
                  <a:lnTo>
                    <a:pt x="1415840" y="2682029"/>
                  </a:lnTo>
                  <a:lnTo>
                    <a:pt x="1415840" y="211981"/>
                  </a:lnTo>
                  <a:lnTo>
                    <a:pt x="1410617" y="166646"/>
                  </a:lnTo>
                  <a:lnTo>
                    <a:pt x="1395744" y="125020"/>
                  </a:lnTo>
                  <a:lnTo>
                    <a:pt x="1372408" y="88292"/>
                  </a:lnTo>
                  <a:lnTo>
                    <a:pt x="1341799" y="57653"/>
                  </a:lnTo>
                  <a:lnTo>
                    <a:pt x="1305107" y="34295"/>
                  </a:lnTo>
                  <a:lnTo>
                    <a:pt x="1263521" y="19406"/>
                  </a:lnTo>
                  <a:lnTo>
                    <a:pt x="1218231" y="14179"/>
                  </a:lnTo>
                  <a:lnTo>
                    <a:pt x="1294779" y="14179"/>
                  </a:lnTo>
                  <a:lnTo>
                    <a:pt x="1353511" y="48209"/>
                  </a:lnTo>
                  <a:lnTo>
                    <a:pt x="1383425" y="78928"/>
                  </a:lnTo>
                  <a:lnTo>
                    <a:pt x="1406632" y="113435"/>
                  </a:lnTo>
                  <a:lnTo>
                    <a:pt x="1409465" y="119815"/>
                  </a:lnTo>
                  <a:lnTo>
                    <a:pt x="1412756" y="127149"/>
                  </a:lnTo>
                  <a:lnTo>
                    <a:pt x="1425755" y="169443"/>
                  </a:lnTo>
                  <a:lnTo>
                    <a:pt x="1430005" y="211981"/>
                  </a:lnTo>
                  <a:lnTo>
                    <a:pt x="1430005" y="661468"/>
                  </a:lnTo>
                  <a:lnTo>
                    <a:pt x="1429923" y="2682029"/>
                  </a:lnTo>
                  <a:lnTo>
                    <a:pt x="1424407" y="2729896"/>
                  </a:lnTo>
                  <a:lnTo>
                    <a:pt x="1408464" y="2774503"/>
                  </a:lnTo>
                  <a:lnTo>
                    <a:pt x="1383451" y="2813864"/>
                  </a:lnTo>
                  <a:lnTo>
                    <a:pt x="1350645" y="2846702"/>
                  </a:lnTo>
                  <a:lnTo>
                    <a:pt x="1311323" y="2871739"/>
                  </a:lnTo>
                  <a:lnTo>
                    <a:pt x="1288726" y="2879832"/>
                  </a:lnTo>
                  <a:close/>
                </a:path>
                <a:path w="1430019" h="2893695">
                  <a:moveTo>
                    <a:pt x="1430005" y="661468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22270" y="421572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971550" y="485775"/>
                  </a:moveTo>
                  <a:lnTo>
                    <a:pt x="969213" y="438162"/>
                  </a:lnTo>
                  <a:lnTo>
                    <a:pt x="962215" y="391007"/>
                  </a:lnTo>
                  <a:lnTo>
                    <a:pt x="950633" y="344766"/>
                  </a:lnTo>
                  <a:lnTo>
                    <a:pt x="934567" y="299885"/>
                  </a:lnTo>
                  <a:lnTo>
                    <a:pt x="914184" y="256781"/>
                  </a:lnTo>
                  <a:lnTo>
                    <a:pt x="889685" y="215900"/>
                  </a:lnTo>
                  <a:lnTo>
                    <a:pt x="861288" y="177609"/>
                  </a:lnTo>
                  <a:lnTo>
                    <a:pt x="829271" y="142278"/>
                  </a:lnTo>
                  <a:lnTo>
                    <a:pt x="793953" y="110274"/>
                  </a:lnTo>
                  <a:lnTo>
                    <a:pt x="755662" y="81876"/>
                  </a:lnTo>
                  <a:lnTo>
                    <a:pt x="714768" y="57365"/>
                  </a:lnTo>
                  <a:lnTo>
                    <a:pt x="671677" y="36982"/>
                  </a:lnTo>
                  <a:lnTo>
                    <a:pt x="626783" y="20916"/>
                  </a:lnTo>
                  <a:lnTo>
                    <a:pt x="580542" y="9334"/>
                  </a:lnTo>
                  <a:lnTo>
                    <a:pt x="533387" y="2336"/>
                  </a:lnTo>
                  <a:lnTo>
                    <a:pt x="485775" y="0"/>
                  </a:lnTo>
                  <a:lnTo>
                    <a:pt x="473849" y="152"/>
                  </a:lnTo>
                  <a:lnTo>
                    <a:pt x="426313" y="3657"/>
                  </a:lnTo>
                  <a:lnTo>
                    <a:pt x="379336" y="11811"/>
                  </a:lnTo>
                  <a:lnTo>
                    <a:pt x="333387" y="24523"/>
                  </a:lnTo>
                  <a:lnTo>
                    <a:pt x="288912" y="41681"/>
                  </a:lnTo>
                  <a:lnTo>
                    <a:pt x="246329" y="63119"/>
                  </a:lnTo>
                  <a:lnTo>
                    <a:pt x="206057" y="88620"/>
                  </a:lnTo>
                  <a:lnTo>
                    <a:pt x="168478" y="117944"/>
                  </a:lnTo>
                  <a:lnTo>
                    <a:pt x="133946" y="150812"/>
                  </a:lnTo>
                  <a:lnTo>
                    <a:pt x="102819" y="186918"/>
                  </a:lnTo>
                  <a:lnTo>
                    <a:pt x="75361" y="225894"/>
                  </a:lnTo>
                  <a:lnTo>
                    <a:pt x="51866" y="267373"/>
                  </a:lnTo>
                  <a:lnTo>
                    <a:pt x="32550" y="310946"/>
                  </a:lnTo>
                  <a:lnTo>
                    <a:pt x="17589" y="356222"/>
                  </a:lnTo>
                  <a:lnTo>
                    <a:pt x="7150" y="402729"/>
                  </a:lnTo>
                  <a:lnTo>
                    <a:pt x="1320" y="450049"/>
                  </a:lnTo>
                  <a:lnTo>
                    <a:pt x="0" y="485775"/>
                  </a:lnTo>
                  <a:lnTo>
                    <a:pt x="152" y="497700"/>
                  </a:lnTo>
                  <a:lnTo>
                    <a:pt x="3657" y="545249"/>
                  </a:lnTo>
                  <a:lnTo>
                    <a:pt x="11798" y="592213"/>
                  </a:lnTo>
                  <a:lnTo>
                    <a:pt x="24523" y="638162"/>
                  </a:lnTo>
                  <a:lnTo>
                    <a:pt x="41681" y="682637"/>
                  </a:lnTo>
                  <a:lnTo>
                    <a:pt x="63106" y="725220"/>
                  </a:lnTo>
                  <a:lnTo>
                    <a:pt x="88620" y="765492"/>
                  </a:lnTo>
                  <a:lnTo>
                    <a:pt x="117944" y="803071"/>
                  </a:lnTo>
                  <a:lnTo>
                    <a:pt x="150812" y="837603"/>
                  </a:lnTo>
                  <a:lnTo>
                    <a:pt x="186918" y="868743"/>
                  </a:lnTo>
                  <a:lnTo>
                    <a:pt x="225894" y="896188"/>
                  </a:lnTo>
                  <a:lnTo>
                    <a:pt x="267373" y="919683"/>
                  </a:lnTo>
                  <a:lnTo>
                    <a:pt x="310946" y="938999"/>
                  </a:lnTo>
                  <a:lnTo>
                    <a:pt x="356209" y="953960"/>
                  </a:lnTo>
                  <a:lnTo>
                    <a:pt x="402729" y="964399"/>
                  </a:lnTo>
                  <a:lnTo>
                    <a:pt x="450037" y="970241"/>
                  </a:lnTo>
                  <a:lnTo>
                    <a:pt x="485775" y="971550"/>
                  </a:lnTo>
                  <a:lnTo>
                    <a:pt x="497700" y="971410"/>
                  </a:lnTo>
                  <a:lnTo>
                    <a:pt x="545236" y="967905"/>
                  </a:lnTo>
                  <a:lnTo>
                    <a:pt x="592213" y="959751"/>
                  </a:lnTo>
                  <a:lnTo>
                    <a:pt x="638162" y="947039"/>
                  </a:lnTo>
                  <a:lnTo>
                    <a:pt x="682637" y="929881"/>
                  </a:lnTo>
                  <a:lnTo>
                    <a:pt x="725220" y="908443"/>
                  </a:lnTo>
                  <a:lnTo>
                    <a:pt x="765492" y="882942"/>
                  </a:lnTo>
                  <a:lnTo>
                    <a:pt x="803071" y="853605"/>
                  </a:lnTo>
                  <a:lnTo>
                    <a:pt x="837603" y="820737"/>
                  </a:lnTo>
                  <a:lnTo>
                    <a:pt x="868730" y="784644"/>
                  </a:lnTo>
                  <a:lnTo>
                    <a:pt x="896188" y="745667"/>
                  </a:lnTo>
                  <a:lnTo>
                    <a:pt x="919683" y="704189"/>
                  </a:lnTo>
                  <a:lnTo>
                    <a:pt x="938999" y="660603"/>
                  </a:lnTo>
                  <a:lnTo>
                    <a:pt x="953960" y="615340"/>
                  </a:lnTo>
                  <a:lnTo>
                    <a:pt x="964399" y="568820"/>
                  </a:lnTo>
                  <a:lnTo>
                    <a:pt x="970229" y="521512"/>
                  </a:lnTo>
                  <a:lnTo>
                    <a:pt x="971550" y="485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58038" y="4411085"/>
              <a:ext cx="454659" cy="235585"/>
            </a:xfrm>
            <a:custGeom>
              <a:avLst/>
              <a:gdLst/>
              <a:ahLst/>
              <a:cxnLst/>
              <a:rect l="l" t="t" r="r" b="b"/>
              <a:pathLst>
                <a:path w="454659" h="235585">
                  <a:moveTo>
                    <a:pt x="95211" y="235357"/>
                  </a:moveTo>
                  <a:lnTo>
                    <a:pt x="0" y="161520"/>
                  </a:lnTo>
                  <a:lnTo>
                    <a:pt x="23265" y="122300"/>
                  </a:lnTo>
                  <a:lnTo>
                    <a:pt x="52126" y="87464"/>
                  </a:lnTo>
                  <a:lnTo>
                    <a:pt x="85807" y="57665"/>
                  </a:lnTo>
                  <a:lnTo>
                    <a:pt x="123529" y="33555"/>
                  </a:lnTo>
                  <a:lnTo>
                    <a:pt x="164515" y="15787"/>
                  </a:lnTo>
                  <a:lnTo>
                    <a:pt x="212850" y="3795"/>
                  </a:lnTo>
                  <a:lnTo>
                    <a:pt x="262642" y="0"/>
                  </a:lnTo>
                  <a:lnTo>
                    <a:pt x="312434" y="4584"/>
                  </a:lnTo>
                  <a:lnTo>
                    <a:pt x="360768" y="17730"/>
                  </a:lnTo>
                  <a:lnTo>
                    <a:pt x="410317" y="42019"/>
                  </a:lnTo>
                  <a:lnTo>
                    <a:pt x="454037" y="76023"/>
                  </a:lnTo>
                  <a:lnTo>
                    <a:pt x="447135" y="83209"/>
                  </a:lnTo>
                  <a:lnTo>
                    <a:pt x="433088" y="97337"/>
                  </a:lnTo>
                  <a:lnTo>
                    <a:pt x="426186" y="104522"/>
                  </a:lnTo>
                  <a:lnTo>
                    <a:pt x="372427" y="158281"/>
                  </a:lnTo>
                  <a:lnTo>
                    <a:pt x="358603" y="146410"/>
                  </a:lnTo>
                  <a:lnTo>
                    <a:pt x="343442" y="136178"/>
                  </a:lnTo>
                  <a:lnTo>
                    <a:pt x="327068" y="127768"/>
                  </a:lnTo>
                  <a:lnTo>
                    <a:pt x="309600" y="121362"/>
                  </a:lnTo>
                  <a:lnTo>
                    <a:pt x="288681" y="116393"/>
                  </a:lnTo>
                  <a:lnTo>
                    <a:pt x="267095" y="114157"/>
                  </a:lnTo>
                  <a:lnTo>
                    <a:pt x="245387" y="114713"/>
                  </a:lnTo>
                  <a:lnTo>
                    <a:pt x="200159" y="125350"/>
                  </a:lnTo>
                  <a:lnTo>
                    <a:pt x="156156" y="150003"/>
                  </a:lnTo>
                  <a:lnTo>
                    <a:pt x="123994" y="181983"/>
                  </a:lnTo>
                  <a:lnTo>
                    <a:pt x="102700" y="216432"/>
                  </a:lnTo>
                  <a:lnTo>
                    <a:pt x="95211" y="235357"/>
                  </a:lnTo>
                  <a:close/>
                </a:path>
              </a:pathLst>
            </a:custGeom>
            <a:solidFill>
              <a:srgbClr val="E942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027161" y="4570662"/>
              <a:ext cx="126364" cy="261620"/>
            </a:xfrm>
            <a:custGeom>
              <a:avLst/>
              <a:gdLst/>
              <a:ahLst/>
              <a:cxnLst/>
              <a:rect l="l" t="t" r="r" b="b"/>
              <a:pathLst>
                <a:path w="126365" h="261620">
                  <a:moveTo>
                    <a:pt x="30877" y="261023"/>
                  </a:moveTo>
                  <a:lnTo>
                    <a:pt x="12812" y="216554"/>
                  </a:lnTo>
                  <a:lnTo>
                    <a:pt x="2459" y="169535"/>
                  </a:lnTo>
                  <a:lnTo>
                    <a:pt x="0" y="121302"/>
                  </a:lnTo>
                  <a:lnTo>
                    <a:pt x="5616" y="73190"/>
                  </a:lnTo>
                  <a:lnTo>
                    <a:pt x="10110" y="54376"/>
                  </a:lnTo>
                  <a:lnTo>
                    <a:pt x="15818" y="35866"/>
                  </a:lnTo>
                  <a:lnTo>
                    <a:pt x="22740" y="17720"/>
                  </a:lnTo>
                  <a:lnTo>
                    <a:pt x="30877" y="0"/>
                  </a:lnTo>
                  <a:lnTo>
                    <a:pt x="126088" y="73837"/>
                  </a:lnTo>
                  <a:lnTo>
                    <a:pt x="119166" y="101749"/>
                  </a:lnTo>
                  <a:lnTo>
                    <a:pt x="116859" y="130511"/>
                  </a:lnTo>
                  <a:lnTo>
                    <a:pt x="119166" y="159273"/>
                  </a:lnTo>
                  <a:lnTo>
                    <a:pt x="126088" y="187185"/>
                  </a:lnTo>
                  <a:lnTo>
                    <a:pt x="30877" y="261023"/>
                  </a:lnTo>
                  <a:close/>
                </a:path>
              </a:pathLst>
            </a:custGeom>
            <a:solidFill>
              <a:srgbClr val="FABC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317766" y="4647091"/>
              <a:ext cx="279400" cy="275590"/>
            </a:xfrm>
            <a:custGeom>
              <a:avLst/>
              <a:gdLst/>
              <a:ahLst/>
              <a:cxnLst/>
              <a:rect l="l" t="t" r="r" b="b"/>
              <a:pathLst>
                <a:path w="279400" h="275589">
                  <a:moveTo>
                    <a:pt x="193014" y="275272"/>
                  </a:moveTo>
                  <a:lnTo>
                    <a:pt x="100393" y="203377"/>
                  </a:lnTo>
                  <a:lnTo>
                    <a:pt x="121433" y="185667"/>
                  </a:lnTo>
                  <a:lnTo>
                    <a:pt x="138526" y="164191"/>
                  </a:lnTo>
                  <a:lnTo>
                    <a:pt x="151126" y="139801"/>
                  </a:lnTo>
                  <a:lnTo>
                    <a:pt x="158686" y="113347"/>
                  </a:lnTo>
                  <a:lnTo>
                    <a:pt x="0" y="113347"/>
                  </a:lnTo>
                  <a:lnTo>
                    <a:pt x="0" y="0"/>
                  </a:lnTo>
                  <a:lnTo>
                    <a:pt x="273977" y="0"/>
                  </a:lnTo>
                  <a:lnTo>
                    <a:pt x="278693" y="38659"/>
                  </a:lnTo>
                  <a:lnTo>
                    <a:pt x="279158" y="77562"/>
                  </a:lnTo>
                  <a:lnTo>
                    <a:pt x="275252" y="116221"/>
                  </a:lnTo>
                  <a:lnTo>
                    <a:pt x="266852" y="154152"/>
                  </a:lnTo>
                  <a:lnTo>
                    <a:pt x="254586" y="187832"/>
                  </a:lnTo>
                  <a:lnTo>
                    <a:pt x="238191" y="219570"/>
                  </a:lnTo>
                  <a:lnTo>
                    <a:pt x="217667" y="248878"/>
                  </a:lnTo>
                  <a:lnTo>
                    <a:pt x="193014" y="275272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058038" y="4758495"/>
              <a:ext cx="452755" cy="234950"/>
            </a:xfrm>
            <a:custGeom>
              <a:avLst/>
              <a:gdLst/>
              <a:ahLst/>
              <a:cxnLst/>
              <a:rect l="l" t="t" r="r" b="b"/>
              <a:pathLst>
                <a:path w="452755" h="234950">
                  <a:moveTo>
                    <a:pt x="259079" y="234386"/>
                  </a:moveTo>
                  <a:lnTo>
                    <a:pt x="184594" y="224751"/>
                  </a:lnTo>
                  <a:lnTo>
                    <a:pt x="129135" y="203539"/>
                  </a:lnTo>
                  <a:lnTo>
                    <a:pt x="79019" y="171640"/>
                  </a:lnTo>
                  <a:lnTo>
                    <a:pt x="34166" y="126625"/>
                  </a:lnTo>
                  <a:lnTo>
                    <a:pt x="0" y="73837"/>
                  </a:lnTo>
                  <a:lnTo>
                    <a:pt x="95211" y="0"/>
                  </a:lnTo>
                  <a:lnTo>
                    <a:pt x="106455" y="25897"/>
                  </a:lnTo>
                  <a:lnTo>
                    <a:pt x="121524" y="49791"/>
                  </a:lnTo>
                  <a:lnTo>
                    <a:pt x="161924" y="89382"/>
                  </a:lnTo>
                  <a:lnTo>
                    <a:pt x="209470" y="112881"/>
                  </a:lnTo>
                  <a:lnTo>
                    <a:pt x="261346" y="120391"/>
                  </a:lnTo>
                  <a:lnTo>
                    <a:pt x="278794" y="119510"/>
                  </a:lnTo>
                  <a:lnTo>
                    <a:pt x="329274" y="108004"/>
                  </a:lnTo>
                  <a:lnTo>
                    <a:pt x="360121" y="91973"/>
                  </a:lnTo>
                  <a:lnTo>
                    <a:pt x="452742" y="163868"/>
                  </a:lnTo>
                  <a:lnTo>
                    <a:pt x="397040" y="202730"/>
                  </a:lnTo>
                  <a:lnTo>
                    <a:pt x="333565" y="226047"/>
                  </a:lnTo>
                  <a:lnTo>
                    <a:pt x="296626" y="232311"/>
                  </a:lnTo>
                  <a:lnTo>
                    <a:pt x="259079" y="234386"/>
                  </a:lnTo>
                  <a:close/>
                </a:path>
              </a:pathLst>
            </a:custGeom>
            <a:solidFill>
              <a:srgbClr val="33A75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87144" y="247837"/>
            <a:ext cx="1438274" cy="180974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67111" y="149513"/>
            <a:ext cx="9850755" cy="1593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6230"/>
              </a:lnSpc>
              <a:spcBef>
                <a:spcPts val="80"/>
              </a:spcBef>
            </a:pPr>
            <a:r>
              <a:rPr sz="5100" b="1" spc="-5" dirty="0">
                <a:latin typeface="Tahoma" panose="020B0604030504040204"/>
                <a:cs typeface="Tahoma" panose="020B0604030504040204"/>
              </a:rPr>
              <a:t>Project’s</a:t>
            </a:r>
            <a:r>
              <a:rPr sz="5100" b="1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5100" b="1" spc="110" dirty="0">
                <a:latin typeface="Tahoma" panose="020B0604030504040204"/>
                <a:cs typeface="Tahoma" panose="020B0604030504040204"/>
              </a:rPr>
              <a:t>relevance</a:t>
            </a:r>
            <a:r>
              <a:rPr sz="5100" b="1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5100" b="1" spc="55" dirty="0">
                <a:latin typeface="Tahoma" panose="020B0604030504040204"/>
                <a:cs typeface="Tahoma" panose="020B0604030504040204"/>
              </a:rPr>
              <a:t>to</a:t>
            </a:r>
            <a:r>
              <a:rPr sz="5100" b="1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5100" b="1" spc="150" dirty="0">
                <a:latin typeface="Tahoma" panose="020B0604030504040204"/>
                <a:cs typeface="Tahoma" panose="020B0604030504040204"/>
              </a:rPr>
              <a:t>today’s </a:t>
            </a:r>
            <a:r>
              <a:rPr sz="5100" b="1" spc="-1480" dirty="0">
                <a:latin typeface="Tahoma" panose="020B0604030504040204"/>
                <a:cs typeface="Tahoma" panose="020B0604030504040204"/>
              </a:rPr>
              <a:t> </a:t>
            </a:r>
            <a:r>
              <a:rPr sz="5100" b="1" spc="100" dirty="0">
                <a:latin typeface="Tahoma" panose="020B0604030504040204"/>
                <a:cs typeface="Tahoma" panose="020B0604030504040204"/>
              </a:rPr>
              <a:t>society/market/industry</a:t>
            </a:r>
            <a:endParaRPr sz="5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66425" y="5066395"/>
            <a:ext cx="2237740" cy="1283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7515" marR="5080" indent="-425450">
              <a:lnSpc>
                <a:spcPts val="5000"/>
              </a:lnSpc>
              <a:spcBef>
                <a:spcPts val="105"/>
              </a:spcBef>
            </a:pPr>
            <a:r>
              <a:rPr sz="4050" b="1" spc="130" dirty="0">
                <a:latin typeface="Tahoma" panose="020B0604030504040204"/>
                <a:cs typeface="Tahoma" panose="020B0604030504040204"/>
              </a:rPr>
              <a:t>smart </a:t>
            </a:r>
            <a:r>
              <a:rPr sz="4050" b="1" spc="135" dirty="0">
                <a:latin typeface="Tahoma" panose="020B0604030504040204"/>
                <a:cs typeface="Tahoma" panose="020B0604030504040204"/>
              </a:rPr>
              <a:t> </a:t>
            </a:r>
            <a:r>
              <a:rPr sz="4050" b="1" spc="155" dirty="0">
                <a:latin typeface="Tahoma" panose="020B0604030504040204"/>
                <a:cs typeface="Tahoma" panose="020B0604030504040204"/>
              </a:rPr>
              <a:t>m</a:t>
            </a:r>
            <a:r>
              <a:rPr sz="4050" b="1" spc="5" dirty="0">
                <a:latin typeface="Tahoma" panose="020B0604030504040204"/>
                <a:cs typeface="Tahoma" panose="020B0604030504040204"/>
              </a:rPr>
              <a:t>i</a:t>
            </a:r>
            <a:r>
              <a:rPr sz="4050" b="1" spc="270" dirty="0">
                <a:latin typeface="Tahoma" panose="020B0604030504040204"/>
                <a:cs typeface="Tahoma" panose="020B0604030504040204"/>
              </a:rPr>
              <a:t>rr</a:t>
            </a:r>
            <a:r>
              <a:rPr sz="4050" b="1" spc="195" dirty="0">
                <a:latin typeface="Tahoma" panose="020B0604030504040204"/>
                <a:cs typeface="Tahoma" panose="020B0604030504040204"/>
              </a:rPr>
              <a:t>o</a:t>
            </a:r>
            <a:r>
              <a:rPr sz="4050" b="1" spc="275" dirty="0">
                <a:latin typeface="Tahoma" panose="020B0604030504040204"/>
                <a:cs typeface="Tahoma" panose="020B0604030504040204"/>
              </a:rPr>
              <a:t>r</a:t>
            </a:r>
            <a:endParaRPr sz="4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Comment here!!!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365" y="0"/>
            <a:ext cx="6400558" cy="88608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21087" y="14727464"/>
            <a:ext cx="18288000" cy="813435"/>
          </a:xfrm>
          <a:custGeom>
            <a:avLst/>
            <a:gdLst/>
            <a:ahLst/>
            <a:cxnLst/>
            <a:rect l="l" t="t" r="r" b="b"/>
            <a:pathLst>
              <a:path w="18288000" h="813434">
                <a:moveTo>
                  <a:pt x="0" y="0"/>
                </a:moveTo>
                <a:lnTo>
                  <a:pt x="18287998" y="0"/>
                </a:lnTo>
                <a:lnTo>
                  <a:pt x="18287998" y="812958"/>
                </a:lnTo>
                <a:lnTo>
                  <a:pt x="0" y="8129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7907887" y="20346233"/>
            <a:ext cx="512798" cy="8134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3418" y="99611"/>
            <a:ext cx="2887254" cy="22733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96967" y="7826444"/>
            <a:ext cx="9763760" cy="0"/>
          </a:xfrm>
          <a:custGeom>
            <a:avLst/>
            <a:gdLst/>
            <a:ahLst/>
            <a:cxnLst/>
            <a:rect l="l" t="t" r="r" b="b"/>
            <a:pathLst>
              <a:path w="9763760">
                <a:moveTo>
                  <a:pt x="0" y="0"/>
                </a:moveTo>
                <a:lnTo>
                  <a:pt x="976322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96024" y="2672698"/>
            <a:ext cx="10063480" cy="46647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-635" algn="ctr">
              <a:lnSpc>
                <a:spcPct val="102000"/>
              </a:lnSpc>
              <a:spcBef>
                <a:spcPts val="25"/>
              </a:spcBef>
            </a:pPr>
            <a:r>
              <a:rPr sz="3750" spc="200" dirty="0">
                <a:latin typeface="Trebuchet MS" panose="020B0603020202020204"/>
                <a:cs typeface="Trebuchet MS" panose="020B0603020202020204"/>
              </a:rPr>
              <a:t>Smart </a:t>
            </a:r>
            <a:r>
              <a:rPr sz="3750" spc="105" dirty="0">
                <a:latin typeface="Trebuchet MS" panose="020B0603020202020204"/>
                <a:cs typeface="Trebuchet MS" panose="020B0603020202020204"/>
              </a:rPr>
              <a:t>mirrors </a:t>
            </a:r>
            <a:r>
              <a:rPr sz="3750" spc="100" dirty="0">
                <a:latin typeface="Trebuchet MS" panose="020B0603020202020204"/>
                <a:cs typeface="Trebuchet MS" panose="020B0603020202020204"/>
              </a:rPr>
              <a:t>bring </a:t>
            </a:r>
            <a:r>
              <a:rPr sz="3750" spc="180" dirty="0">
                <a:latin typeface="Trebuchet MS" panose="020B0603020202020204"/>
                <a:cs typeface="Trebuchet MS" panose="020B0603020202020204"/>
              </a:rPr>
              <a:t>you </a:t>
            </a:r>
            <a:r>
              <a:rPr sz="3750" spc="235" dirty="0">
                <a:latin typeface="Trebuchet MS" panose="020B0603020202020204"/>
                <a:cs typeface="Trebuchet MS" panose="020B0603020202020204"/>
              </a:rPr>
              <a:t>all </a:t>
            </a:r>
            <a:r>
              <a:rPr sz="3750" spc="5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3750" spc="75" dirty="0">
                <a:latin typeface="Trebuchet MS" panose="020B0603020202020204"/>
                <a:cs typeface="Trebuchet MS" panose="020B0603020202020204"/>
              </a:rPr>
              <a:t>functions </a:t>
            </a:r>
            <a:r>
              <a:rPr sz="3750" spc="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180" dirty="0">
                <a:latin typeface="Trebuchet MS" panose="020B0603020202020204"/>
                <a:cs typeface="Trebuchet MS" panose="020B0603020202020204"/>
              </a:rPr>
              <a:t>you</a:t>
            </a:r>
            <a:r>
              <a:rPr sz="375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85" dirty="0">
                <a:latin typeface="Trebuchet MS" panose="020B0603020202020204"/>
                <a:cs typeface="Trebuchet MS" panose="020B0603020202020204"/>
              </a:rPr>
              <a:t>need</a:t>
            </a:r>
            <a:r>
              <a:rPr sz="37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190" dirty="0">
                <a:latin typeface="Trebuchet MS" panose="020B0603020202020204"/>
                <a:cs typeface="Trebuchet MS" panose="020B0603020202020204"/>
              </a:rPr>
              <a:t>hands-free</a:t>
            </a:r>
            <a:r>
              <a:rPr sz="375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95" dirty="0">
                <a:latin typeface="Trebuchet MS" panose="020B0603020202020204"/>
                <a:cs typeface="Trebuchet MS" panose="020B0603020202020204"/>
              </a:rPr>
              <a:t>while</a:t>
            </a:r>
            <a:r>
              <a:rPr sz="37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90" dirty="0">
                <a:latin typeface="Trebuchet MS" panose="020B0603020202020204"/>
                <a:cs typeface="Trebuchet MS" panose="020B0603020202020204"/>
              </a:rPr>
              <a:t>getting</a:t>
            </a:r>
            <a:r>
              <a:rPr sz="375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135" dirty="0">
                <a:latin typeface="Trebuchet MS" panose="020B0603020202020204"/>
                <a:cs typeface="Trebuchet MS" panose="020B0603020202020204"/>
              </a:rPr>
              <a:t>ready</a:t>
            </a:r>
            <a:r>
              <a:rPr sz="37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5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3750" spc="-11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5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3750" spc="95" dirty="0">
                <a:latin typeface="Trebuchet MS" panose="020B0603020202020204"/>
                <a:cs typeface="Trebuchet MS" panose="020B0603020202020204"/>
              </a:rPr>
              <a:t>day: </a:t>
            </a:r>
            <a:r>
              <a:rPr sz="3750" spc="65" dirty="0">
                <a:latin typeface="Trebuchet MS" panose="020B0603020202020204"/>
                <a:cs typeface="Trebuchet MS" panose="020B0603020202020204"/>
              </a:rPr>
              <a:t>weather, </a:t>
            </a:r>
            <a:r>
              <a:rPr sz="3750" spc="50" dirty="0">
                <a:latin typeface="Trebuchet MS" panose="020B0603020202020204"/>
                <a:cs typeface="Trebuchet MS" panose="020B0603020202020204"/>
              </a:rPr>
              <a:t>stocks, </a:t>
            </a:r>
            <a:r>
              <a:rPr sz="3750" spc="-40" dirty="0">
                <a:latin typeface="Trebuchet MS" panose="020B0603020202020204"/>
                <a:cs typeface="Trebuchet MS" panose="020B0603020202020204"/>
              </a:rPr>
              <a:t>traffic, </a:t>
            </a:r>
            <a:r>
              <a:rPr sz="3750" spc="80" dirty="0">
                <a:latin typeface="Trebuchet MS" panose="020B0603020202020204"/>
                <a:cs typeface="Trebuchet MS" panose="020B0603020202020204"/>
              </a:rPr>
              <a:t>news. </a:t>
            </a:r>
            <a:r>
              <a:rPr sz="3750" spc="40" dirty="0">
                <a:latin typeface="Trebuchet MS" panose="020B0603020202020204"/>
                <a:cs typeface="Trebuchet MS" panose="020B0603020202020204"/>
              </a:rPr>
              <a:t>It's </a:t>
            </a:r>
            <a:r>
              <a:rPr sz="3750" spc="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5" dirty="0">
                <a:latin typeface="Trebuchet MS" panose="020B0603020202020204"/>
                <a:cs typeface="Trebuchet MS" panose="020B0603020202020204"/>
              </a:rPr>
              <a:t>just </a:t>
            </a:r>
            <a:r>
              <a:rPr sz="3750" spc="15" dirty="0">
                <a:latin typeface="Trebuchet MS" panose="020B0603020202020204"/>
                <a:cs typeface="Trebuchet MS" panose="020B0603020202020204"/>
              </a:rPr>
              <a:t>like </a:t>
            </a:r>
            <a:r>
              <a:rPr sz="3750" spc="120" dirty="0">
                <a:latin typeface="Trebuchet MS" panose="020B0603020202020204"/>
                <a:cs typeface="Trebuchet MS" panose="020B0603020202020204"/>
              </a:rPr>
              <a:t>scrolling </a:t>
            </a:r>
            <a:r>
              <a:rPr sz="3750" spc="145" dirty="0">
                <a:latin typeface="Trebuchet MS" panose="020B0603020202020204"/>
                <a:cs typeface="Trebuchet MS" panose="020B0603020202020204"/>
              </a:rPr>
              <a:t>your </a:t>
            </a:r>
            <a:r>
              <a:rPr sz="3750" spc="165" dirty="0">
                <a:latin typeface="Trebuchet MS" panose="020B0603020202020204"/>
                <a:cs typeface="Trebuchet MS" panose="020B0603020202020204"/>
              </a:rPr>
              <a:t>smartphone </a:t>
            </a:r>
            <a:r>
              <a:rPr sz="3750" spc="114" dirty="0">
                <a:latin typeface="Trebuchet MS" panose="020B0603020202020204"/>
                <a:cs typeface="Trebuchet MS" panose="020B0603020202020204"/>
              </a:rPr>
              <a:t>but </a:t>
            </a:r>
            <a:r>
              <a:rPr sz="3750" spc="240" dirty="0">
                <a:latin typeface="Trebuchet MS" panose="020B0603020202020204"/>
                <a:cs typeface="Trebuchet MS" panose="020B0603020202020204"/>
              </a:rPr>
              <a:t>way </a:t>
            </a:r>
            <a:r>
              <a:rPr sz="3750" spc="-11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140" dirty="0">
                <a:latin typeface="Trebuchet MS" panose="020B0603020202020204"/>
                <a:cs typeface="Trebuchet MS" panose="020B0603020202020204"/>
              </a:rPr>
              <a:t>more </a:t>
            </a:r>
            <a:r>
              <a:rPr sz="3750" spc="30" dirty="0">
                <a:latin typeface="Trebuchet MS" panose="020B0603020202020204"/>
                <a:cs typeface="Trebuchet MS" panose="020B0603020202020204"/>
              </a:rPr>
              <a:t>convenient. They </a:t>
            </a:r>
            <a:r>
              <a:rPr sz="3750" spc="135" dirty="0">
                <a:latin typeface="Trebuchet MS" panose="020B0603020202020204"/>
                <a:cs typeface="Trebuchet MS" panose="020B0603020202020204"/>
              </a:rPr>
              <a:t>can </a:t>
            </a:r>
            <a:r>
              <a:rPr sz="3750" spc="245" dirty="0">
                <a:latin typeface="Trebuchet MS" panose="020B0603020202020204"/>
                <a:cs typeface="Trebuchet MS" panose="020B0603020202020204"/>
              </a:rPr>
              <a:t>also </a:t>
            </a:r>
            <a:r>
              <a:rPr sz="3750" spc="165" dirty="0">
                <a:latin typeface="Trebuchet MS" panose="020B0603020202020204"/>
                <a:cs typeface="Trebuchet MS" panose="020B0603020202020204"/>
              </a:rPr>
              <a:t>make </a:t>
            </a:r>
            <a:r>
              <a:rPr sz="3750" spc="34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3750" spc="3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105" dirty="0">
                <a:latin typeface="Trebuchet MS" panose="020B0603020202020204"/>
                <a:cs typeface="Trebuchet MS" panose="020B0603020202020204"/>
              </a:rPr>
              <a:t>digital </a:t>
            </a:r>
            <a:r>
              <a:rPr sz="3750" spc="65" dirty="0">
                <a:latin typeface="Trebuchet MS" panose="020B0603020202020204"/>
                <a:cs typeface="Trebuchet MS" panose="020B0603020202020204"/>
              </a:rPr>
              <a:t>television </a:t>
            </a:r>
            <a:r>
              <a:rPr sz="3750" spc="60" dirty="0">
                <a:latin typeface="Trebuchet MS" panose="020B0603020202020204"/>
                <a:cs typeface="Trebuchet MS" panose="020B0603020202020204"/>
              </a:rPr>
              <a:t>into </a:t>
            </a:r>
            <a:r>
              <a:rPr sz="3750" spc="34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3750" spc="135" dirty="0">
                <a:latin typeface="Trebuchet MS" panose="020B0603020202020204"/>
                <a:cs typeface="Trebuchet MS" panose="020B0603020202020204"/>
              </a:rPr>
              <a:t>stunning </a:t>
            </a:r>
            <a:r>
              <a:rPr sz="3750" spc="125" dirty="0">
                <a:latin typeface="Trebuchet MS" panose="020B0603020202020204"/>
                <a:cs typeface="Trebuchet MS" panose="020B0603020202020204"/>
              </a:rPr>
              <a:t>design </a:t>
            </a:r>
            <a:r>
              <a:rPr sz="375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65" dirty="0">
                <a:latin typeface="Trebuchet MS" panose="020B0603020202020204"/>
                <a:cs typeface="Trebuchet MS" panose="020B0603020202020204"/>
              </a:rPr>
              <a:t>feature </a:t>
            </a:r>
            <a:r>
              <a:rPr sz="3750" spc="120" dirty="0">
                <a:latin typeface="Trebuchet MS" panose="020B0603020202020204"/>
                <a:cs typeface="Trebuchet MS" panose="020B0603020202020204"/>
              </a:rPr>
              <a:t>by </a:t>
            </a:r>
            <a:r>
              <a:rPr sz="3750" spc="105" dirty="0">
                <a:latin typeface="Trebuchet MS" panose="020B0603020202020204"/>
                <a:cs typeface="Trebuchet MS" panose="020B0603020202020204"/>
              </a:rPr>
              <a:t>turning </a:t>
            </a:r>
            <a:r>
              <a:rPr sz="3750" spc="-70" dirty="0">
                <a:latin typeface="Trebuchet MS" panose="020B0603020202020204"/>
                <a:cs typeface="Trebuchet MS" panose="020B0603020202020204"/>
              </a:rPr>
              <a:t>it </a:t>
            </a:r>
            <a:r>
              <a:rPr sz="3750" spc="60" dirty="0">
                <a:latin typeface="Trebuchet MS" panose="020B0603020202020204"/>
                <a:cs typeface="Trebuchet MS" panose="020B0603020202020204"/>
              </a:rPr>
              <a:t>into </a:t>
            </a:r>
            <a:r>
              <a:rPr sz="3750" spc="34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3750" spc="80" dirty="0">
                <a:latin typeface="Trebuchet MS" panose="020B0603020202020204"/>
                <a:cs typeface="Trebuchet MS" panose="020B0603020202020204"/>
              </a:rPr>
              <a:t>mirror </a:t>
            </a:r>
            <a:r>
              <a:rPr sz="3750" spc="95" dirty="0">
                <a:latin typeface="Trebuchet MS" panose="020B0603020202020204"/>
                <a:cs typeface="Trebuchet MS" panose="020B0603020202020204"/>
              </a:rPr>
              <a:t>while </a:t>
            </a:r>
            <a:r>
              <a:rPr sz="3750" spc="10" dirty="0">
                <a:latin typeface="Trebuchet MS" panose="020B0603020202020204"/>
                <a:cs typeface="Trebuchet MS" panose="020B0603020202020204"/>
              </a:rPr>
              <a:t>it's </a:t>
            </a:r>
            <a:r>
              <a:rPr sz="37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750" spc="-50" dirty="0">
                <a:latin typeface="Trebuchet MS" panose="020B0603020202020204"/>
                <a:cs typeface="Trebuchet MS" panose="020B0603020202020204"/>
              </a:rPr>
              <a:t>off.</a:t>
            </a:r>
            <a:endParaRPr sz="3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1445" y="2260146"/>
            <a:ext cx="5819140" cy="168211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3825" marR="5080" indent="-111760">
              <a:lnSpc>
                <a:spcPts val="6600"/>
              </a:lnSpc>
              <a:spcBef>
                <a:spcPts val="40"/>
              </a:spcBef>
            </a:pPr>
            <a:r>
              <a:rPr sz="5350" b="1" spc="-155" dirty="0">
                <a:latin typeface="Tahoma" panose="020B0604030504040204"/>
                <a:cs typeface="Tahoma" panose="020B0604030504040204"/>
              </a:rPr>
              <a:t>Why </a:t>
            </a:r>
            <a:r>
              <a:rPr sz="5350" b="1" spc="-130" dirty="0">
                <a:latin typeface="Tahoma" panose="020B0604030504040204"/>
                <a:cs typeface="Tahoma" panose="020B0604030504040204"/>
              </a:rPr>
              <a:t>do </a:t>
            </a:r>
            <a:r>
              <a:rPr sz="5350" b="1" spc="-250" dirty="0">
                <a:latin typeface="Tahoma" panose="020B0604030504040204"/>
                <a:cs typeface="Tahoma" panose="020B0604030504040204"/>
              </a:rPr>
              <a:t>you</a:t>
            </a:r>
            <a:r>
              <a:rPr sz="5350" b="1" spc="-245" dirty="0">
                <a:latin typeface="Tahoma" panose="020B0604030504040204"/>
                <a:cs typeface="Tahoma" panose="020B0604030504040204"/>
              </a:rPr>
              <a:t> </a:t>
            </a:r>
            <a:r>
              <a:rPr sz="5350" b="1" spc="-175" dirty="0">
                <a:latin typeface="Tahoma" panose="020B0604030504040204"/>
                <a:cs typeface="Tahoma" panose="020B0604030504040204"/>
              </a:rPr>
              <a:t>need </a:t>
            </a:r>
            <a:r>
              <a:rPr sz="5350" b="1" spc="-1555" dirty="0">
                <a:latin typeface="Tahoma" panose="020B0604030504040204"/>
                <a:cs typeface="Tahoma" panose="020B0604030504040204"/>
              </a:rPr>
              <a:t> </a:t>
            </a:r>
            <a:r>
              <a:rPr sz="5350" b="1" spc="90" dirty="0">
                <a:latin typeface="Tahoma" panose="020B0604030504040204"/>
                <a:cs typeface="Tahoma" panose="020B0604030504040204"/>
              </a:rPr>
              <a:t>a</a:t>
            </a:r>
            <a:r>
              <a:rPr sz="5350" b="1" spc="145" dirty="0">
                <a:latin typeface="Tahoma" panose="020B0604030504040204"/>
                <a:cs typeface="Tahoma" panose="020B0604030504040204"/>
              </a:rPr>
              <a:t> </a:t>
            </a:r>
            <a:r>
              <a:rPr sz="5350" b="1" spc="-195" dirty="0">
                <a:latin typeface="Tahoma" panose="020B0604030504040204"/>
                <a:cs typeface="Tahoma" panose="020B0604030504040204"/>
              </a:rPr>
              <a:t>smart</a:t>
            </a:r>
            <a:r>
              <a:rPr sz="5350" b="1" spc="145" dirty="0">
                <a:latin typeface="Tahoma" panose="020B0604030504040204"/>
                <a:cs typeface="Tahoma" panose="020B0604030504040204"/>
              </a:rPr>
              <a:t> </a:t>
            </a:r>
            <a:r>
              <a:rPr sz="5350" b="1" spc="-315" dirty="0">
                <a:latin typeface="Tahoma" panose="020B0604030504040204"/>
                <a:cs typeface="Tahoma" panose="020B0604030504040204"/>
              </a:rPr>
              <a:t>mirror???</a:t>
            </a:r>
            <a:endParaRPr sz="53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0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 rot="9508987" flipH="1">
            <a:off x="5266956" y="13902540"/>
            <a:ext cx="446071" cy="1486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900" y="424837"/>
            <a:ext cx="6668134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b="1" spc="-35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6150" b="1" spc="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6150" b="1" spc="-195" dirty="0">
                <a:latin typeface="Trebuchet MS" panose="020B0603020202020204"/>
                <a:cs typeface="Trebuchet MS" panose="020B0603020202020204"/>
              </a:rPr>
              <a:t>Solution:</a:t>
            </a:r>
            <a:endParaRPr sz="61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9155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9768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0382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0996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1609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2223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2836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83450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74063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64677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5290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45904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36517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27131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17744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08358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8972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89585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80199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70812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1426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52039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2653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33266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3880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14493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05107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95720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86334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10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76947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67561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58175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48788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39402" y="1492808"/>
            <a:ext cx="143510" cy="47625"/>
          </a:xfrm>
          <a:custGeom>
            <a:avLst/>
            <a:gdLst/>
            <a:ahLst/>
            <a:cxnLst/>
            <a:rect l="l" t="t" r="r" b="b"/>
            <a:pathLst>
              <a:path w="143509" h="47625">
                <a:moveTo>
                  <a:pt x="142960" y="47624"/>
                </a:moveTo>
                <a:lnTo>
                  <a:pt x="0" y="47624"/>
                </a:lnTo>
                <a:lnTo>
                  <a:pt x="0" y="0"/>
                </a:lnTo>
                <a:lnTo>
                  <a:pt x="142960" y="0"/>
                </a:lnTo>
                <a:lnTo>
                  <a:pt x="14296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30015" y="1492808"/>
            <a:ext cx="15875" cy="47625"/>
          </a:xfrm>
          <a:custGeom>
            <a:avLst/>
            <a:gdLst/>
            <a:ahLst/>
            <a:cxnLst/>
            <a:rect l="l" t="t" r="r" b="b"/>
            <a:pathLst>
              <a:path w="15875" h="47625">
                <a:moveTo>
                  <a:pt x="15249" y="47624"/>
                </a:moveTo>
                <a:lnTo>
                  <a:pt x="0" y="47624"/>
                </a:lnTo>
                <a:lnTo>
                  <a:pt x="0" y="0"/>
                </a:lnTo>
                <a:lnTo>
                  <a:pt x="15249" y="0"/>
                </a:lnTo>
                <a:lnTo>
                  <a:pt x="15249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311258" y="11"/>
            <a:ext cx="1893570" cy="1649095"/>
          </a:xfrm>
          <a:custGeom>
            <a:avLst/>
            <a:gdLst/>
            <a:ahLst/>
            <a:cxnLst/>
            <a:rect l="l" t="t" r="r" b="b"/>
            <a:pathLst>
              <a:path w="1893569" h="1649095">
                <a:moveTo>
                  <a:pt x="1888934" y="0"/>
                </a:moveTo>
                <a:lnTo>
                  <a:pt x="4076" y="0"/>
                </a:lnTo>
                <a:lnTo>
                  <a:pt x="4305" y="1549"/>
                </a:lnTo>
                <a:lnTo>
                  <a:pt x="35661" y="50787"/>
                </a:lnTo>
                <a:lnTo>
                  <a:pt x="901395" y="460463"/>
                </a:lnTo>
                <a:lnTo>
                  <a:pt x="946505" y="470293"/>
                </a:lnTo>
                <a:lnTo>
                  <a:pt x="958113" y="469646"/>
                </a:lnTo>
                <a:lnTo>
                  <a:pt x="1832406" y="67386"/>
                </a:lnTo>
                <a:lnTo>
                  <a:pt x="1876463" y="28346"/>
                </a:lnTo>
                <a:lnTo>
                  <a:pt x="1888934" y="0"/>
                </a:lnTo>
                <a:close/>
              </a:path>
              <a:path w="1893569" h="1649095">
                <a:moveTo>
                  <a:pt x="1893011" y="1147038"/>
                </a:moveTo>
                <a:lnTo>
                  <a:pt x="1883029" y="1106424"/>
                </a:lnTo>
                <a:lnTo>
                  <a:pt x="1858022" y="1072832"/>
                </a:lnTo>
                <a:lnTo>
                  <a:pt x="1823224" y="1052131"/>
                </a:lnTo>
                <a:lnTo>
                  <a:pt x="1783168" y="1045946"/>
                </a:lnTo>
                <a:lnTo>
                  <a:pt x="1742414" y="1055903"/>
                </a:lnTo>
                <a:lnTo>
                  <a:pt x="946505" y="1427911"/>
                </a:lnTo>
                <a:lnTo>
                  <a:pt x="150596" y="1055903"/>
                </a:lnTo>
                <a:lnTo>
                  <a:pt x="109804" y="1045946"/>
                </a:lnTo>
                <a:lnTo>
                  <a:pt x="69735" y="1052131"/>
                </a:lnTo>
                <a:lnTo>
                  <a:pt x="34950" y="1072832"/>
                </a:lnTo>
                <a:lnTo>
                  <a:pt x="9982" y="1106424"/>
                </a:lnTo>
                <a:lnTo>
                  <a:pt x="0" y="1147038"/>
                </a:lnTo>
                <a:lnTo>
                  <a:pt x="6210" y="1186929"/>
                </a:lnTo>
                <a:lnTo>
                  <a:pt x="26987" y="1221574"/>
                </a:lnTo>
                <a:lnTo>
                  <a:pt x="60706" y="1246466"/>
                </a:lnTo>
                <a:lnTo>
                  <a:pt x="912431" y="1643888"/>
                </a:lnTo>
                <a:lnTo>
                  <a:pt x="935012" y="1648891"/>
                </a:lnTo>
                <a:lnTo>
                  <a:pt x="957999" y="1648891"/>
                </a:lnTo>
                <a:lnTo>
                  <a:pt x="980579" y="1643888"/>
                </a:lnTo>
                <a:lnTo>
                  <a:pt x="1832292" y="1246466"/>
                </a:lnTo>
                <a:lnTo>
                  <a:pt x="1866023" y="1221574"/>
                </a:lnTo>
                <a:lnTo>
                  <a:pt x="1886800" y="1186929"/>
                </a:lnTo>
                <a:lnTo>
                  <a:pt x="1893011" y="1147038"/>
                </a:lnTo>
                <a:close/>
              </a:path>
              <a:path w="1893569" h="1649095">
                <a:moveTo>
                  <a:pt x="1893011" y="753922"/>
                </a:moveTo>
                <a:lnTo>
                  <a:pt x="1883029" y="713295"/>
                </a:lnTo>
                <a:lnTo>
                  <a:pt x="1858022" y="679729"/>
                </a:lnTo>
                <a:lnTo>
                  <a:pt x="1823224" y="659066"/>
                </a:lnTo>
                <a:lnTo>
                  <a:pt x="1783168" y="652881"/>
                </a:lnTo>
                <a:lnTo>
                  <a:pt x="1742414" y="662774"/>
                </a:lnTo>
                <a:lnTo>
                  <a:pt x="946505" y="1034859"/>
                </a:lnTo>
                <a:lnTo>
                  <a:pt x="150596" y="662774"/>
                </a:lnTo>
                <a:lnTo>
                  <a:pt x="109804" y="652843"/>
                </a:lnTo>
                <a:lnTo>
                  <a:pt x="69735" y="659015"/>
                </a:lnTo>
                <a:lnTo>
                  <a:pt x="34950" y="679691"/>
                </a:lnTo>
                <a:lnTo>
                  <a:pt x="9982" y="713295"/>
                </a:lnTo>
                <a:lnTo>
                  <a:pt x="0" y="753922"/>
                </a:lnTo>
                <a:lnTo>
                  <a:pt x="6210" y="793800"/>
                </a:lnTo>
                <a:lnTo>
                  <a:pt x="26987" y="828446"/>
                </a:lnTo>
                <a:lnTo>
                  <a:pt x="60706" y="853338"/>
                </a:lnTo>
                <a:lnTo>
                  <a:pt x="912431" y="1250835"/>
                </a:lnTo>
                <a:lnTo>
                  <a:pt x="935012" y="1255839"/>
                </a:lnTo>
                <a:lnTo>
                  <a:pt x="957999" y="1255839"/>
                </a:lnTo>
                <a:lnTo>
                  <a:pt x="980579" y="1250835"/>
                </a:lnTo>
                <a:lnTo>
                  <a:pt x="1832292" y="853338"/>
                </a:lnTo>
                <a:lnTo>
                  <a:pt x="1866023" y="828446"/>
                </a:lnTo>
                <a:lnTo>
                  <a:pt x="1886800" y="793800"/>
                </a:lnTo>
                <a:lnTo>
                  <a:pt x="1893011" y="753922"/>
                </a:lnTo>
                <a:close/>
              </a:path>
              <a:path w="1893569" h="1649095">
                <a:moveTo>
                  <a:pt x="1893011" y="360857"/>
                </a:moveTo>
                <a:lnTo>
                  <a:pt x="1883029" y="320243"/>
                </a:lnTo>
                <a:lnTo>
                  <a:pt x="1858022" y="286677"/>
                </a:lnTo>
                <a:lnTo>
                  <a:pt x="1823224" y="266014"/>
                </a:lnTo>
                <a:lnTo>
                  <a:pt x="1783168" y="259829"/>
                </a:lnTo>
                <a:lnTo>
                  <a:pt x="1742414" y="269722"/>
                </a:lnTo>
                <a:lnTo>
                  <a:pt x="946505" y="641731"/>
                </a:lnTo>
                <a:lnTo>
                  <a:pt x="150596" y="269722"/>
                </a:lnTo>
                <a:lnTo>
                  <a:pt x="109804" y="259791"/>
                </a:lnTo>
                <a:lnTo>
                  <a:pt x="69735" y="265963"/>
                </a:lnTo>
                <a:lnTo>
                  <a:pt x="34950" y="286639"/>
                </a:lnTo>
                <a:lnTo>
                  <a:pt x="9982" y="320243"/>
                </a:lnTo>
                <a:lnTo>
                  <a:pt x="0" y="360857"/>
                </a:lnTo>
                <a:lnTo>
                  <a:pt x="6210" y="400748"/>
                </a:lnTo>
                <a:lnTo>
                  <a:pt x="26987" y="435394"/>
                </a:lnTo>
                <a:lnTo>
                  <a:pt x="60706" y="460286"/>
                </a:lnTo>
                <a:lnTo>
                  <a:pt x="912431" y="857707"/>
                </a:lnTo>
                <a:lnTo>
                  <a:pt x="935012" y="862723"/>
                </a:lnTo>
                <a:lnTo>
                  <a:pt x="957999" y="862723"/>
                </a:lnTo>
                <a:lnTo>
                  <a:pt x="980579" y="857707"/>
                </a:lnTo>
                <a:lnTo>
                  <a:pt x="1832292" y="460286"/>
                </a:lnTo>
                <a:lnTo>
                  <a:pt x="1866023" y="435394"/>
                </a:lnTo>
                <a:lnTo>
                  <a:pt x="1886800" y="400748"/>
                </a:lnTo>
                <a:lnTo>
                  <a:pt x="1893011" y="360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98810" y="3245662"/>
            <a:ext cx="10486390" cy="49898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-635" algn="ctr">
              <a:lnSpc>
                <a:spcPct val="102000"/>
              </a:lnSpc>
              <a:spcBef>
                <a:spcPts val="25"/>
              </a:spcBef>
            </a:pPr>
            <a:r>
              <a:rPr sz="4000" spc="225" dirty="0">
                <a:latin typeface="Trebuchet MS" panose="020B0603020202020204"/>
                <a:cs typeface="Trebuchet MS" panose="020B0603020202020204"/>
              </a:rPr>
              <a:t>Smart </a:t>
            </a:r>
            <a:r>
              <a:rPr sz="4000" spc="125" dirty="0">
                <a:latin typeface="Trebuchet MS" panose="020B0603020202020204"/>
                <a:cs typeface="Trebuchet MS" panose="020B0603020202020204"/>
              </a:rPr>
              <a:t>Mirror </a:t>
            </a:r>
            <a:r>
              <a:rPr sz="4000" spc="160" dirty="0">
                <a:latin typeface="Trebuchet MS" panose="020B0603020202020204"/>
                <a:cs typeface="Trebuchet MS" panose="020B0603020202020204"/>
              </a:rPr>
              <a:t>can </a:t>
            </a:r>
            <a:r>
              <a:rPr sz="4000" spc="110" dirty="0">
                <a:latin typeface="Trebuchet MS" panose="020B0603020202020204"/>
                <a:cs typeface="Trebuchet MS" panose="020B0603020202020204"/>
              </a:rPr>
              <a:t>provide </a:t>
            </a:r>
            <a:r>
              <a:rPr sz="4000" spc="375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4000" spc="70" dirty="0">
                <a:latin typeface="Trebuchet MS" panose="020B0603020202020204"/>
                <a:cs typeface="Trebuchet MS" panose="020B0603020202020204"/>
              </a:rPr>
              <a:t>series </a:t>
            </a:r>
            <a:r>
              <a:rPr sz="4000" spc="85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4000" spc="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75" dirty="0">
                <a:latin typeface="Trebuchet MS" panose="020B0603020202020204"/>
                <a:cs typeface="Trebuchet MS" panose="020B0603020202020204"/>
              </a:rPr>
              <a:t>intelligent </a:t>
            </a:r>
            <a:r>
              <a:rPr sz="4000" spc="20" dirty="0">
                <a:latin typeface="Trebuchet MS" panose="020B0603020202020204"/>
                <a:cs typeface="Trebuchet MS" panose="020B0603020202020204"/>
              </a:rPr>
              <a:t>experience </a:t>
            </a:r>
            <a:r>
              <a:rPr sz="4000" spc="7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4000" spc="6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residents, </a:t>
            </a:r>
            <a:r>
              <a:rPr sz="4000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150" dirty="0">
                <a:latin typeface="Trebuchet MS" panose="020B0603020202020204"/>
                <a:cs typeface="Trebuchet MS" panose="020B0603020202020204"/>
              </a:rPr>
              <a:t>such </a:t>
            </a:r>
            <a:r>
              <a:rPr sz="4000" spc="315" dirty="0">
                <a:latin typeface="Trebuchet MS" panose="020B0603020202020204"/>
                <a:cs typeface="Trebuchet MS" panose="020B0603020202020204"/>
              </a:rPr>
              <a:t>as </a:t>
            </a:r>
            <a:r>
              <a:rPr sz="4000" spc="130" dirty="0">
                <a:latin typeface="Trebuchet MS" panose="020B0603020202020204"/>
                <a:cs typeface="Trebuchet MS" panose="020B0603020202020204"/>
              </a:rPr>
              <a:t>controlling </a:t>
            </a:r>
            <a:r>
              <a:rPr sz="4000" spc="260" dirty="0">
                <a:latin typeface="Trebuchet MS" panose="020B0603020202020204"/>
                <a:cs typeface="Trebuchet MS" panose="020B0603020202020204"/>
              </a:rPr>
              <a:t>all </a:t>
            </a:r>
            <a:r>
              <a:rPr sz="4000" spc="6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4000" spc="75" dirty="0">
                <a:latin typeface="Trebuchet MS" panose="020B0603020202020204"/>
                <a:cs typeface="Trebuchet MS" panose="020B0603020202020204"/>
              </a:rPr>
              <a:t>intelligent </a:t>
            </a:r>
            <a:r>
              <a:rPr sz="4000" spc="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furniture </a:t>
            </a:r>
            <a:r>
              <a:rPr sz="4000" spc="180" dirty="0">
                <a:latin typeface="Trebuchet MS" panose="020B0603020202020204"/>
                <a:cs typeface="Trebuchet MS" panose="020B0603020202020204"/>
              </a:rPr>
              <a:t>through </a:t>
            </a:r>
            <a:r>
              <a:rPr sz="4000" spc="225" dirty="0">
                <a:latin typeface="Trebuchet MS" panose="020B0603020202020204"/>
                <a:cs typeface="Trebuchet MS" panose="020B0603020202020204"/>
              </a:rPr>
              <a:t>Smart </a:t>
            </a:r>
            <a:r>
              <a:rPr sz="4000" spc="70" dirty="0">
                <a:latin typeface="Trebuchet MS" panose="020B0603020202020204"/>
                <a:cs typeface="Trebuchet MS" panose="020B0603020202020204"/>
              </a:rPr>
              <a:t>Mirror; </a:t>
            </a:r>
            <a:r>
              <a:rPr sz="4000" spc="120" dirty="0">
                <a:latin typeface="Trebuchet MS" panose="020B0603020202020204"/>
                <a:cs typeface="Trebuchet MS" panose="020B0603020202020204"/>
              </a:rPr>
              <a:t>accessing </a:t>
            </a:r>
            <a:r>
              <a:rPr sz="4000" spc="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26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4000" spc="165" dirty="0">
                <a:latin typeface="Trebuchet MS" panose="020B0603020202020204"/>
                <a:cs typeface="Trebuchet MS" panose="020B0603020202020204"/>
              </a:rPr>
              <a:t>displaying </a:t>
            </a:r>
            <a:r>
              <a:rPr sz="4000" spc="6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4000" spc="80" dirty="0">
                <a:latin typeface="Trebuchet MS" panose="020B0603020202020204"/>
                <a:cs typeface="Trebuchet MS" panose="020B0603020202020204"/>
              </a:rPr>
              <a:t>weather,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time, </a:t>
            </a:r>
            <a:r>
              <a:rPr sz="4000" spc="185" dirty="0">
                <a:latin typeface="Trebuchet MS" panose="020B0603020202020204"/>
                <a:cs typeface="Trebuchet MS" panose="020B0603020202020204"/>
              </a:rPr>
              <a:t>news </a:t>
            </a:r>
            <a:r>
              <a:rPr sz="4000" spc="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26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4000" spc="95" dirty="0">
                <a:latin typeface="Trebuchet MS" panose="020B0603020202020204"/>
                <a:cs typeface="Trebuchet MS" panose="020B0603020202020204"/>
              </a:rPr>
              <a:t>other </a:t>
            </a:r>
            <a:r>
              <a:rPr sz="4000" spc="-5" dirty="0">
                <a:latin typeface="Trebuchet MS" panose="020B0603020202020204"/>
                <a:cs typeface="Trebuchet MS" panose="020B0603020202020204"/>
              </a:rPr>
              <a:t>life </a:t>
            </a:r>
            <a:r>
              <a:rPr sz="4000" spc="85" dirty="0">
                <a:latin typeface="Trebuchet MS" panose="020B0603020202020204"/>
                <a:cs typeface="Trebuchet MS" panose="020B0603020202020204"/>
              </a:rPr>
              <a:t>information; </a:t>
            </a:r>
            <a:r>
              <a:rPr sz="4000" spc="135" dirty="0">
                <a:latin typeface="Trebuchet MS" panose="020B0603020202020204"/>
                <a:cs typeface="Trebuchet MS" panose="020B0603020202020204"/>
              </a:rPr>
              <a:t>monitoring </a:t>
            </a:r>
            <a:r>
              <a:rPr sz="4000" spc="6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40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200" dirty="0">
                <a:latin typeface="Trebuchet MS" panose="020B0603020202020204"/>
                <a:cs typeface="Trebuchet MS" panose="020B0603020202020204"/>
              </a:rPr>
              <a:t>home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80" dirty="0">
                <a:latin typeface="Trebuchet MS" panose="020B0603020202020204"/>
                <a:cs typeface="Trebuchet MS" panose="020B0603020202020204"/>
              </a:rPr>
              <a:t>environment;</a:t>
            </a:r>
            <a:r>
              <a:rPr sz="40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110" dirty="0">
                <a:latin typeface="Trebuchet MS" panose="020B0603020202020204"/>
                <a:cs typeface="Trebuchet MS" panose="020B0603020202020204"/>
              </a:rPr>
              <a:t>remote</a:t>
            </a:r>
            <a:r>
              <a:rPr sz="40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55" dirty="0">
                <a:latin typeface="Trebuchet MS" panose="020B0603020202020204"/>
                <a:cs typeface="Trebuchet MS" panose="020B0603020202020204"/>
              </a:rPr>
              <a:t>interconnection </a:t>
            </a:r>
            <a:r>
              <a:rPr sz="4000" spc="-1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60" dirty="0">
                <a:latin typeface="Trebuchet MS" panose="020B0603020202020204"/>
                <a:cs typeface="Trebuchet MS" panose="020B0603020202020204"/>
              </a:rPr>
              <a:t>operation..</a:t>
            </a:r>
            <a:endParaRPr sz="40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19187" y="8827951"/>
            <a:ext cx="1295399" cy="145732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89" y="2212078"/>
            <a:ext cx="6095999" cy="4352924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278848" y="8827951"/>
            <a:ext cx="1057275" cy="1228725"/>
          </a:xfrm>
          <a:custGeom>
            <a:avLst/>
            <a:gdLst/>
            <a:ahLst/>
            <a:cxnLst/>
            <a:rect l="l" t="t" r="r" b="b"/>
            <a:pathLst>
              <a:path w="1057275" h="1228725">
                <a:moveTo>
                  <a:pt x="691034" y="464598"/>
                </a:moveTo>
                <a:lnTo>
                  <a:pt x="674938" y="461334"/>
                </a:lnTo>
                <a:lnTo>
                  <a:pt x="661757" y="452445"/>
                </a:lnTo>
                <a:lnTo>
                  <a:pt x="652851" y="439291"/>
                </a:lnTo>
                <a:lnTo>
                  <a:pt x="649580" y="423227"/>
                </a:lnTo>
                <a:lnTo>
                  <a:pt x="652793" y="407163"/>
                </a:lnTo>
                <a:lnTo>
                  <a:pt x="661602" y="394009"/>
                </a:lnTo>
                <a:lnTo>
                  <a:pt x="674764" y="385120"/>
                </a:lnTo>
                <a:lnTo>
                  <a:pt x="691034" y="381856"/>
                </a:lnTo>
                <a:lnTo>
                  <a:pt x="707130" y="385120"/>
                </a:lnTo>
                <a:lnTo>
                  <a:pt x="720311" y="394009"/>
                </a:lnTo>
                <a:lnTo>
                  <a:pt x="729217" y="407163"/>
                </a:lnTo>
                <a:lnTo>
                  <a:pt x="732488" y="423227"/>
                </a:lnTo>
                <a:lnTo>
                  <a:pt x="729217" y="439291"/>
                </a:lnTo>
                <a:lnTo>
                  <a:pt x="720311" y="452445"/>
                </a:lnTo>
                <a:lnTo>
                  <a:pt x="707130" y="461334"/>
                </a:lnTo>
                <a:lnTo>
                  <a:pt x="691034" y="464598"/>
                </a:lnTo>
                <a:close/>
              </a:path>
              <a:path w="1057275" h="1228725">
                <a:moveTo>
                  <a:pt x="366036" y="464598"/>
                </a:moveTo>
                <a:lnTo>
                  <a:pt x="349941" y="461334"/>
                </a:lnTo>
                <a:lnTo>
                  <a:pt x="336760" y="452445"/>
                </a:lnTo>
                <a:lnTo>
                  <a:pt x="327854" y="439291"/>
                </a:lnTo>
                <a:lnTo>
                  <a:pt x="324583" y="423227"/>
                </a:lnTo>
                <a:lnTo>
                  <a:pt x="327854" y="407163"/>
                </a:lnTo>
                <a:lnTo>
                  <a:pt x="336760" y="394009"/>
                </a:lnTo>
                <a:lnTo>
                  <a:pt x="349941" y="385120"/>
                </a:lnTo>
                <a:lnTo>
                  <a:pt x="366036" y="381856"/>
                </a:lnTo>
                <a:lnTo>
                  <a:pt x="382132" y="385120"/>
                </a:lnTo>
                <a:lnTo>
                  <a:pt x="395313" y="394009"/>
                </a:lnTo>
                <a:lnTo>
                  <a:pt x="404219" y="407163"/>
                </a:lnTo>
                <a:lnTo>
                  <a:pt x="407490" y="423227"/>
                </a:lnTo>
                <a:lnTo>
                  <a:pt x="404219" y="439291"/>
                </a:lnTo>
                <a:lnTo>
                  <a:pt x="395313" y="452445"/>
                </a:lnTo>
                <a:lnTo>
                  <a:pt x="382132" y="461334"/>
                </a:lnTo>
                <a:lnTo>
                  <a:pt x="366036" y="464598"/>
                </a:lnTo>
                <a:close/>
              </a:path>
              <a:path w="1057275" h="1228725">
                <a:moveTo>
                  <a:pt x="41453" y="464598"/>
                </a:moveTo>
                <a:lnTo>
                  <a:pt x="25358" y="461334"/>
                </a:lnTo>
                <a:lnTo>
                  <a:pt x="12177" y="452445"/>
                </a:lnTo>
                <a:lnTo>
                  <a:pt x="3270" y="439291"/>
                </a:lnTo>
                <a:lnTo>
                  <a:pt x="0" y="423227"/>
                </a:lnTo>
                <a:lnTo>
                  <a:pt x="3270" y="407163"/>
                </a:lnTo>
                <a:lnTo>
                  <a:pt x="12177" y="394009"/>
                </a:lnTo>
                <a:lnTo>
                  <a:pt x="25358" y="385120"/>
                </a:lnTo>
                <a:lnTo>
                  <a:pt x="41453" y="381856"/>
                </a:lnTo>
                <a:lnTo>
                  <a:pt x="57549" y="385120"/>
                </a:lnTo>
                <a:lnTo>
                  <a:pt x="70730" y="394009"/>
                </a:lnTo>
                <a:lnTo>
                  <a:pt x="79636" y="407163"/>
                </a:lnTo>
                <a:lnTo>
                  <a:pt x="82907" y="423227"/>
                </a:lnTo>
                <a:lnTo>
                  <a:pt x="79636" y="439291"/>
                </a:lnTo>
                <a:lnTo>
                  <a:pt x="70730" y="452445"/>
                </a:lnTo>
                <a:lnTo>
                  <a:pt x="57549" y="461334"/>
                </a:lnTo>
                <a:lnTo>
                  <a:pt x="41453" y="464598"/>
                </a:lnTo>
                <a:close/>
              </a:path>
              <a:path w="1057275" h="1228725">
                <a:moveTo>
                  <a:pt x="1015617" y="464598"/>
                </a:moveTo>
                <a:lnTo>
                  <a:pt x="999522" y="461334"/>
                </a:lnTo>
                <a:lnTo>
                  <a:pt x="986341" y="452445"/>
                </a:lnTo>
                <a:lnTo>
                  <a:pt x="977435" y="439291"/>
                </a:lnTo>
                <a:lnTo>
                  <a:pt x="974164" y="423227"/>
                </a:lnTo>
                <a:lnTo>
                  <a:pt x="977435" y="407163"/>
                </a:lnTo>
                <a:lnTo>
                  <a:pt x="986341" y="394009"/>
                </a:lnTo>
                <a:lnTo>
                  <a:pt x="999522" y="385120"/>
                </a:lnTo>
                <a:lnTo>
                  <a:pt x="1015617" y="381856"/>
                </a:lnTo>
                <a:lnTo>
                  <a:pt x="1031713" y="385120"/>
                </a:lnTo>
                <a:lnTo>
                  <a:pt x="1044894" y="394009"/>
                </a:lnTo>
                <a:lnTo>
                  <a:pt x="1053800" y="407163"/>
                </a:lnTo>
                <a:lnTo>
                  <a:pt x="1057071" y="423227"/>
                </a:lnTo>
                <a:lnTo>
                  <a:pt x="1053800" y="439291"/>
                </a:lnTo>
                <a:lnTo>
                  <a:pt x="1044894" y="452445"/>
                </a:lnTo>
                <a:lnTo>
                  <a:pt x="1031713" y="461334"/>
                </a:lnTo>
                <a:lnTo>
                  <a:pt x="1015617" y="464598"/>
                </a:lnTo>
                <a:close/>
              </a:path>
              <a:path w="1057275" h="1228725">
                <a:moveTo>
                  <a:pt x="691034" y="846868"/>
                </a:moveTo>
                <a:lnTo>
                  <a:pt x="674938" y="843604"/>
                </a:lnTo>
                <a:lnTo>
                  <a:pt x="661757" y="834715"/>
                </a:lnTo>
                <a:lnTo>
                  <a:pt x="652851" y="821561"/>
                </a:lnTo>
                <a:lnTo>
                  <a:pt x="649580" y="805497"/>
                </a:lnTo>
                <a:lnTo>
                  <a:pt x="652793" y="789433"/>
                </a:lnTo>
                <a:lnTo>
                  <a:pt x="661602" y="776279"/>
                </a:lnTo>
                <a:lnTo>
                  <a:pt x="674764" y="767390"/>
                </a:lnTo>
                <a:lnTo>
                  <a:pt x="691034" y="764126"/>
                </a:lnTo>
                <a:lnTo>
                  <a:pt x="707130" y="767390"/>
                </a:lnTo>
                <a:lnTo>
                  <a:pt x="720311" y="776279"/>
                </a:lnTo>
                <a:lnTo>
                  <a:pt x="729217" y="789433"/>
                </a:lnTo>
                <a:lnTo>
                  <a:pt x="732488" y="805497"/>
                </a:lnTo>
                <a:lnTo>
                  <a:pt x="729217" y="821561"/>
                </a:lnTo>
                <a:lnTo>
                  <a:pt x="720311" y="834715"/>
                </a:lnTo>
                <a:lnTo>
                  <a:pt x="707130" y="843604"/>
                </a:lnTo>
                <a:lnTo>
                  <a:pt x="691034" y="846868"/>
                </a:lnTo>
                <a:close/>
              </a:path>
              <a:path w="1057275" h="1228725">
                <a:moveTo>
                  <a:pt x="366036" y="846868"/>
                </a:moveTo>
                <a:lnTo>
                  <a:pt x="349941" y="843604"/>
                </a:lnTo>
                <a:lnTo>
                  <a:pt x="336760" y="834715"/>
                </a:lnTo>
                <a:lnTo>
                  <a:pt x="327854" y="821561"/>
                </a:lnTo>
                <a:lnTo>
                  <a:pt x="324583" y="805497"/>
                </a:lnTo>
                <a:lnTo>
                  <a:pt x="327854" y="789433"/>
                </a:lnTo>
                <a:lnTo>
                  <a:pt x="336760" y="776279"/>
                </a:lnTo>
                <a:lnTo>
                  <a:pt x="349941" y="767390"/>
                </a:lnTo>
                <a:lnTo>
                  <a:pt x="366036" y="764126"/>
                </a:lnTo>
                <a:lnTo>
                  <a:pt x="382132" y="767390"/>
                </a:lnTo>
                <a:lnTo>
                  <a:pt x="395313" y="776279"/>
                </a:lnTo>
                <a:lnTo>
                  <a:pt x="404219" y="789433"/>
                </a:lnTo>
                <a:lnTo>
                  <a:pt x="407490" y="805497"/>
                </a:lnTo>
                <a:lnTo>
                  <a:pt x="404219" y="821561"/>
                </a:lnTo>
                <a:lnTo>
                  <a:pt x="395313" y="834715"/>
                </a:lnTo>
                <a:lnTo>
                  <a:pt x="382132" y="843604"/>
                </a:lnTo>
                <a:lnTo>
                  <a:pt x="366036" y="846868"/>
                </a:lnTo>
                <a:close/>
              </a:path>
              <a:path w="1057275" h="1228725">
                <a:moveTo>
                  <a:pt x="41453" y="846868"/>
                </a:moveTo>
                <a:lnTo>
                  <a:pt x="25358" y="843604"/>
                </a:lnTo>
                <a:lnTo>
                  <a:pt x="12177" y="834715"/>
                </a:lnTo>
                <a:lnTo>
                  <a:pt x="3270" y="821561"/>
                </a:lnTo>
                <a:lnTo>
                  <a:pt x="0" y="805497"/>
                </a:lnTo>
                <a:lnTo>
                  <a:pt x="3270" y="789433"/>
                </a:lnTo>
                <a:lnTo>
                  <a:pt x="12177" y="776279"/>
                </a:lnTo>
                <a:lnTo>
                  <a:pt x="25358" y="767390"/>
                </a:lnTo>
                <a:lnTo>
                  <a:pt x="41453" y="764126"/>
                </a:lnTo>
                <a:lnTo>
                  <a:pt x="57549" y="767390"/>
                </a:lnTo>
                <a:lnTo>
                  <a:pt x="70730" y="776279"/>
                </a:lnTo>
                <a:lnTo>
                  <a:pt x="79636" y="789433"/>
                </a:lnTo>
                <a:lnTo>
                  <a:pt x="82907" y="805497"/>
                </a:lnTo>
                <a:lnTo>
                  <a:pt x="79636" y="821561"/>
                </a:lnTo>
                <a:lnTo>
                  <a:pt x="70730" y="834715"/>
                </a:lnTo>
                <a:lnTo>
                  <a:pt x="57549" y="843604"/>
                </a:lnTo>
                <a:lnTo>
                  <a:pt x="41453" y="846868"/>
                </a:lnTo>
                <a:close/>
              </a:path>
              <a:path w="1057275" h="1228725">
                <a:moveTo>
                  <a:pt x="1015617" y="846868"/>
                </a:moveTo>
                <a:lnTo>
                  <a:pt x="999522" y="843604"/>
                </a:lnTo>
                <a:lnTo>
                  <a:pt x="986341" y="834715"/>
                </a:lnTo>
                <a:lnTo>
                  <a:pt x="977435" y="821561"/>
                </a:lnTo>
                <a:lnTo>
                  <a:pt x="974164" y="805497"/>
                </a:lnTo>
                <a:lnTo>
                  <a:pt x="977435" y="789433"/>
                </a:lnTo>
                <a:lnTo>
                  <a:pt x="986341" y="776279"/>
                </a:lnTo>
                <a:lnTo>
                  <a:pt x="999522" y="767390"/>
                </a:lnTo>
                <a:lnTo>
                  <a:pt x="1015617" y="764126"/>
                </a:lnTo>
                <a:lnTo>
                  <a:pt x="1031713" y="767390"/>
                </a:lnTo>
                <a:lnTo>
                  <a:pt x="1044894" y="776279"/>
                </a:lnTo>
                <a:lnTo>
                  <a:pt x="1053800" y="789433"/>
                </a:lnTo>
                <a:lnTo>
                  <a:pt x="1057071" y="805497"/>
                </a:lnTo>
                <a:lnTo>
                  <a:pt x="1053800" y="821561"/>
                </a:lnTo>
                <a:lnTo>
                  <a:pt x="1044894" y="834715"/>
                </a:lnTo>
                <a:lnTo>
                  <a:pt x="1031713" y="843604"/>
                </a:lnTo>
                <a:lnTo>
                  <a:pt x="1015617" y="846868"/>
                </a:lnTo>
                <a:close/>
              </a:path>
              <a:path w="1057275" h="1228725">
                <a:moveTo>
                  <a:pt x="691034" y="82742"/>
                </a:moveTo>
                <a:lnTo>
                  <a:pt x="674938" y="79477"/>
                </a:lnTo>
                <a:lnTo>
                  <a:pt x="661757" y="70589"/>
                </a:lnTo>
                <a:lnTo>
                  <a:pt x="652851" y="57434"/>
                </a:lnTo>
                <a:lnTo>
                  <a:pt x="649580" y="41371"/>
                </a:lnTo>
                <a:lnTo>
                  <a:pt x="652793" y="25307"/>
                </a:lnTo>
                <a:lnTo>
                  <a:pt x="661602" y="12152"/>
                </a:lnTo>
                <a:lnTo>
                  <a:pt x="674764" y="3264"/>
                </a:lnTo>
                <a:lnTo>
                  <a:pt x="691034" y="0"/>
                </a:lnTo>
                <a:lnTo>
                  <a:pt x="707130" y="3264"/>
                </a:lnTo>
                <a:lnTo>
                  <a:pt x="720311" y="12152"/>
                </a:lnTo>
                <a:lnTo>
                  <a:pt x="729217" y="25307"/>
                </a:lnTo>
                <a:lnTo>
                  <a:pt x="732488" y="41371"/>
                </a:lnTo>
                <a:lnTo>
                  <a:pt x="729217" y="57434"/>
                </a:lnTo>
                <a:lnTo>
                  <a:pt x="720311" y="70589"/>
                </a:lnTo>
                <a:lnTo>
                  <a:pt x="707130" y="79477"/>
                </a:lnTo>
                <a:lnTo>
                  <a:pt x="691034" y="82742"/>
                </a:lnTo>
                <a:close/>
              </a:path>
              <a:path w="1057275" h="1228725">
                <a:moveTo>
                  <a:pt x="366036" y="82742"/>
                </a:moveTo>
                <a:lnTo>
                  <a:pt x="349941" y="79477"/>
                </a:lnTo>
                <a:lnTo>
                  <a:pt x="336760" y="70589"/>
                </a:lnTo>
                <a:lnTo>
                  <a:pt x="327854" y="57434"/>
                </a:lnTo>
                <a:lnTo>
                  <a:pt x="324583" y="41371"/>
                </a:lnTo>
                <a:lnTo>
                  <a:pt x="327854" y="25307"/>
                </a:lnTo>
                <a:lnTo>
                  <a:pt x="336760" y="12152"/>
                </a:lnTo>
                <a:lnTo>
                  <a:pt x="349941" y="3264"/>
                </a:lnTo>
                <a:lnTo>
                  <a:pt x="366036" y="0"/>
                </a:lnTo>
                <a:lnTo>
                  <a:pt x="382132" y="3264"/>
                </a:lnTo>
                <a:lnTo>
                  <a:pt x="395313" y="12152"/>
                </a:lnTo>
                <a:lnTo>
                  <a:pt x="404219" y="25307"/>
                </a:lnTo>
                <a:lnTo>
                  <a:pt x="407490" y="41371"/>
                </a:lnTo>
                <a:lnTo>
                  <a:pt x="404219" y="57434"/>
                </a:lnTo>
                <a:lnTo>
                  <a:pt x="395313" y="70589"/>
                </a:lnTo>
                <a:lnTo>
                  <a:pt x="382132" y="79477"/>
                </a:lnTo>
                <a:lnTo>
                  <a:pt x="366036" y="82742"/>
                </a:lnTo>
                <a:close/>
              </a:path>
              <a:path w="1057275" h="1228725">
                <a:moveTo>
                  <a:pt x="41453" y="82742"/>
                </a:moveTo>
                <a:lnTo>
                  <a:pt x="25358" y="79477"/>
                </a:lnTo>
                <a:lnTo>
                  <a:pt x="12177" y="70589"/>
                </a:lnTo>
                <a:lnTo>
                  <a:pt x="3270" y="57434"/>
                </a:lnTo>
                <a:lnTo>
                  <a:pt x="0" y="41371"/>
                </a:lnTo>
                <a:lnTo>
                  <a:pt x="3270" y="25307"/>
                </a:lnTo>
                <a:lnTo>
                  <a:pt x="12177" y="12152"/>
                </a:lnTo>
                <a:lnTo>
                  <a:pt x="25358" y="3264"/>
                </a:lnTo>
                <a:lnTo>
                  <a:pt x="41453" y="0"/>
                </a:lnTo>
                <a:lnTo>
                  <a:pt x="57549" y="3264"/>
                </a:lnTo>
                <a:lnTo>
                  <a:pt x="70730" y="12152"/>
                </a:lnTo>
                <a:lnTo>
                  <a:pt x="79636" y="25307"/>
                </a:lnTo>
                <a:lnTo>
                  <a:pt x="82907" y="41371"/>
                </a:lnTo>
                <a:lnTo>
                  <a:pt x="79636" y="57434"/>
                </a:lnTo>
                <a:lnTo>
                  <a:pt x="70730" y="70589"/>
                </a:lnTo>
                <a:lnTo>
                  <a:pt x="57549" y="79477"/>
                </a:lnTo>
                <a:lnTo>
                  <a:pt x="41453" y="82742"/>
                </a:lnTo>
                <a:close/>
              </a:path>
              <a:path w="1057275" h="1228725">
                <a:moveTo>
                  <a:pt x="1015617" y="82742"/>
                </a:moveTo>
                <a:lnTo>
                  <a:pt x="999522" y="79477"/>
                </a:lnTo>
                <a:lnTo>
                  <a:pt x="986341" y="70589"/>
                </a:lnTo>
                <a:lnTo>
                  <a:pt x="977435" y="57434"/>
                </a:lnTo>
                <a:lnTo>
                  <a:pt x="974164" y="41371"/>
                </a:lnTo>
                <a:lnTo>
                  <a:pt x="977435" y="25307"/>
                </a:lnTo>
                <a:lnTo>
                  <a:pt x="986341" y="12152"/>
                </a:lnTo>
                <a:lnTo>
                  <a:pt x="999522" y="3264"/>
                </a:lnTo>
                <a:lnTo>
                  <a:pt x="1015617" y="0"/>
                </a:lnTo>
                <a:lnTo>
                  <a:pt x="1031713" y="3264"/>
                </a:lnTo>
                <a:lnTo>
                  <a:pt x="1044894" y="12152"/>
                </a:lnTo>
                <a:lnTo>
                  <a:pt x="1053800" y="25307"/>
                </a:lnTo>
                <a:lnTo>
                  <a:pt x="1057071" y="41371"/>
                </a:lnTo>
                <a:lnTo>
                  <a:pt x="1053800" y="57434"/>
                </a:lnTo>
                <a:lnTo>
                  <a:pt x="1044894" y="70589"/>
                </a:lnTo>
                <a:lnTo>
                  <a:pt x="1031713" y="79477"/>
                </a:lnTo>
                <a:lnTo>
                  <a:pt x="1015617" y="82742"/>
                </a:lnTo>
                <a:close/>
              </a:path>
              <a:path w="1057275" h="1228725">
                <a:moveTo>
                  <a:pt x="691034" y="1228724"/>
                </a:moveTo>
                <a:lnTo>
                  <a:pt x="674938" y="1225460"/>
                </a:lnTo>
                <a:lnTo>
                  <a:pt x="661757" y="1216572"/>
                </a:lnTo>
                <a:lnTo>
                  <a:pt x="652851" y="1203417"/>
                </a:lnTo>
                <a:lnTo>
                  <a:pt x="649580" y="1187353"/>
                </a:lnTo>
                <a:lnTo>
                  <a:pt x="652793" y="1171290"/>
                </a:lnTo>
                <a:lnTo>
                  <a:pt x="661602" y="1158135"/>
                </a:lnTo>
                <a:lnTo>
                  <a:pt x="674764" y="1149246"/>
                </a:lnTo>
                <a:lnTo>
                  <a:pt x="691034" y="1145982"/>
                </a:lnTo>
                <a:lnTo>
                  <a:pt x="707130" y="1149246"/>
                </a:lnTo>
                <a:lnTo>
                  <a:pt x="720311" y="1158135"/>
                </a:lnTo>
                <a:lnTo>
                  <a:pt x="729217" y="1171290"/>
                </a:lnTo>
                <a:lnTo>
                  <a:pt x="732488" y="1187353"/>
                </a:lnTo>
                <a:lnTo>
                  <a:pt x="729217" y="1203417"/>
                </a:lnTo>
                <a:lnTo>
                  <a:pt x="720311" y="1216572"/>
                </a:lnTo>
                <a:lnTo>
                  <a:pt x="707130" y="1225460"/>
                </a:lnTo>
                <a:lnTo>
                  <a:pt x="691034" y="1228724"/>
                </a:lnTo>
                <a:close/>
              </a:path>
              <a:path w="1057275" h="1228725">
                <a:moveTo>
                  <a:pt x="366036" y="1228724"/>
                </a:moveTo>
                <a:lnTo>
                  <a:pt x="349941" y="1225460"/>
                </a:lnTo>
                <a:lnTo>
                  <a:pt x="336760" y="1216572"/>
                </a:lnTo>
                <a:lnTo>
                  <a:pt x="327854" y="1203417"/>
                </a:lnTo>
                <a:lnTo>
                  <a:pt x="324583" y="1187353"/>
                </a:lnTo>
                <a:lnTo>
                  <a:pt x="327854" y="1171290"/>
                </a:lnTo>
                <a:lnTo>
                  <a:pt x="336760" y="1158135"/>
                </a:lnTo>
                <a:lnTo>
                  <a:pt x="349941" y="1149246"/>
                </a:lnTo>
                <a:lnTo>
                  <a:pt x="366036" y="1145982"/>
                </a:lnTo>
                <a:lnTo>
                  <a:pt x="382132" y="1149246"/>
                </a:lnTo>
                <a:lnTo>
                  <a:pt x="395313" y="1158135"/>
                </a:lnTo>
                <a:lnTo>
                  <a:pt x="404219" y="1171290"/>
                </a:lnTo>
                <a:lnTo>
                  <a:pt x="407490" y="1187353"/>
                </a:lnTo>
                <a:lnTo>
                  <a:pt x="404219" y="1203417"/>
                </a:lnTo>
                <a:lnTo>
                  <a:pt x="395313" y="1216572"/>
                </a:lnTo>
                <a:lnTo>
                  <a:pt x="382132" y="1225460"/>
                </a:lnTo>
                <a:lnTo>
                  <a:pt x="366036" y="1228724"/>
                </a:lnTo>
                <a:close/>
              </a:path>
              <a:path w="1057275" h="1228725">
                <a:moveTo>
                  <a:pt x="41453" y="1228724"/>
                </a:moveTo>
                <a:lnTo>
                  <a:pt x="25358" y="1225460"/>
                </a:lnTo>
                <a:lnTo>
                  <a:pt x="12177" y="1216572"/>
                </a:lnTo>
                <a:lnTo>
                  <a:pt x="3270" y="1203417"/>
                </a:lnTo>
                <a:lnTo>
                  <a:pt x="0" y="1187353"/>
                </a:lnTo>
                <a:lnTo>
                  <a:pt x="3270" y="1171290"/>
                </a:lnTo>
                <a:lnTo>
                  <a:pt x="12177" y="1158135"/>
                </a:lnTo>
                <a:lnTo>
                  <a:pt x="25358" y="1149246"/>
                </a:lnTo>
                <a:lnTo>
                  <a:pt x="41453" y="1145982"/>
                </a:lnTo>
                <a:lnTo>
                  <a:pt x="57549" y="1149246"/>
                </a:lnTo>
                <a:lnTo>
                  <a:pt x="70730" y="1158135"/>
                </a:lnTo>
                <a:lnTo>
                  <a:pt x="79636" y="1171290"/>
                </a:lnTo>
                <a:lnTo>
                  <a:pt x="82907" y="1187353"/>
                </a:lnTo>
                <a:lnTo>
                  <a:pt x="79636" y="1203417"/>
                </a:lnTo>
                <a:lnTo>
                  <a:pt x="70730" y="1216572"/>
                </a:lnTo>
                <a:lnTo>
                  <a:pt x="57549" y="1225460"/>
                </a:lnTo>
                <a:lnTo>
                  <a:pt x="41453" y="1228724"/>
                </a:lnTo>
                <a:close/>
              </a:path>
              <a:path w="1057275" h="1228725">
                <a:moveTo>
                  <a:pt x="1015617" y="1228724"/>
                </a:moveTo>
                <a:lnTo>
                  <a:pt x="999522" y="1225460"/>
                </a:lnTo>
                <a:lnTo>
                  <a:pt x="986341" y="1216572"/>
                </a:lnTo>
                <a:lnTo>
                  <a:pt x="977435" y="1203417"/>
                </a:lnTo>
                <a:lnTo>
                  <a:pt x="974164" y="1187353"/>
                </a:lnTo>
                <a:lnTo>
                  <a:pt x="977435" y="1171290"/>
                </a:lnTo>
                <a:lnTo>
                  <a:pt x="986341" y="1158135"/>
                </a:lnTo>
                <a:lnTo>
                  <a:pt x="999522" y="1149246"/>
                </a:lnTo>
                <a:lnTo>
                  <a:pt x="1015617" y="1145982"/>
                </a:lnTo>
                <a:lnTo>
                  <a:pt x="1031713" y="1149246"/>
                </a:lnTo>
                <a:lnTo>
                  <a:pt x="1044894" y="1158135"/>
                </a:lnTo>
                <a:lnTo>
                  <a:pt x="1053800" y="1171290"/>
                </a:lnTo>
                <a:lnTo>
                  <a:pt x="1057071" y="1187353"/>
                </a:lnTo>
                <a:lnTo>
                  <a:pt x="1053800" y="1203417"/>
                </a:lnTo>
                <a:lnTo>
                  <a:pt x="1044894" y="1216572"/>
                </a:lnTo>
                <a:lnTo>
                  <a:pt x="1031713" y="1225460"/>
                </a:lnTo>
                <a:lnTo>
                  <a:pt x="1015617" y="122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0701" y="5291153"/>
            <a:ext cx="4467225" cy="1710055"/>
            <a:chOff x="10280701" y="5291153"/>
            <a:chExt cx="4467225" cy="1710055"/>
          </a:xfrm>
        </p:grpSpPr>
        <p:sp>
          <p:nvSpPr>
            <p:cNvPr id="3" name="object 3"/>
            <p:cNvSpPr/>
            <p:nvPr/>
          </p:nvSpPr>
          <p:spPr>
            <a:xfrm>
              <a:off x="10280701" y="5314966"/>
              <a:ext cx="4372610" cy="0"/>
            </a:xfrm>
            <a:custGeom>
              <a:avLst/>
              <a:gdLst/>
              <a:ahLst/>
              <a:cxnLst/>
              <a:rect l="l" t="t" r="r" b="b"/>
              <a:pathLst>
                <a:path w="4372609">
                  <a:moveTo>
                    <a:pt x="4372029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52664" y="5338825"/>
              <a:ext cx="0" cy="1471930"/>
            </a:xfrm>
            <a:custGeom>
              <a:avLst/>
              <a:gdLst/>
              <a:ahLst/>
              <a:cxnLst/>
              <a:rect l="l" t="t" r="r" b="b"/>
              <a:pathLst>
                <a:path h="1471929">
                  <a:moveTo>
                    <a:pt x="0" y="0"/>
                  </a:moveTo>
                  <a:lnTo>
                    <a:pt x="0" y="1471842"/>
                  </a:lnTo>
                </a:path>
              </a:pathLst>
            </a:custGeom>
            <a:ln w="47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57420" y="6810661"/>
              <a:ext cx="190487" cy="19041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730891" y="2482404"/>
            <a:ext cx="3445510" cy="4535805"/>
            <a:chOff x="8730891" y="2482404"/>
            <a:chExt cx="3445510" cy="4535805"/>
          </a:xfrm>
        </p:grpSpPr>
        <p:sp>
          <p:nvSpPr>
            <p:cNvPr id="7" name="object 7"/>
            <p:cNvSpPr/>
            <p:nvPr/>
          </p:nvSpPr>
          <p:spPr>
            <a:xfrm>
              <a:off x="9870952" y="2506217"/>
              <a:ext cx="23495" cy="1200150"/>
            </a:xfrm>
            <a:custGeom>
              <a:avLst/>
              <a:gdLst/>
              <a:ahLst/>
              <a:cxnLst/>
              <a:rect l="l" t="t" r="r" b="b"/>
              <a:pathLst>
                <a:path w="23495" h="1200150">
                  <a:moveTo>
                    <a:pt x="22961" y="1199888"/>
                  </a:moveTo>
                  <a:lnTo>
                    <a:pt x="0" y="0"/>
                  </a:lnTo>
                </a:path>
              </a:pathLst>
            </a:custGeom>
            <a:ln w="47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0891" y="3572746"/>
              <a:ext cx="3444976" cy="3444976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470839" y="5464576"/>
            <a:ext cx="4372610" cy="0"/>
          </a:xfrm>
          <a:custGeom>
            <a:avLst/>
            <a:gdLst/>
            <a:ahLst/>
            <a:cxnLst/>
            <a:rect l="l" t="t" r="r" b="b"/>
            <a:pathLst>
              <a:path w="4372609">
                <a:moveTo>
                  <a:pt x="0" y="0"/>
                </a:moveTo>
                <a:lnTo>
                  <a:pt x="4372029" y="0"/>
                </a:lnTo>
              </a:path>
            </a:pathLst>
          </a:custGeom>
          <a:ln w="47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5657649" y="3572001"/>
            <a:ext cx="3932554" cy="4731385"/>
            <a:chOff x="5657649" y="3572001"/>
            <a:chExt cx="3932554" cy="4731385"/>
          </a:xfrm>
        </p:grpSpPr>
        <p:sp>
          <p:nvSpPr>
            <p:cNvPr id="11" name="object 11"/>
            <p:cNvSpPr/>
            <p:nvPr/>
          </p:nvSpPr>
          <p:spPr>
            <a:xfrm>
              <a:off x="7823325" y="6986787"/>
              <a:ext cx="23495" cy="1200150"/>
            </a:xfrm>
            <a:custGeom>
              <a:avLst/>
              <a:gdLst/>
              <a:ahLst/>
              <a:cxnLst/>
              <a:rect l="l" t="t" r="r" b="b"/>
              <a:pathLst>
                <a:path w="23495" h="1200150">
                  <a:moveTo>
                    <a:pt x="0" y="0"/>
                  </a:moveTo>
                  <a:lnTo>
                    <a:pt x="22961" y="1199888"/>
                  </a:lnTo>
                </a:path>
              </a:pathLst>
            </a:custGeom>
            <a:ln w="47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48234" y="8207687"/>
              <a:ext cx="1976755" cy="0"/>
            </a:xfrm>
            <a:custGeom>
              <a:avLst/>
              <a:gdLst/>
              <a:ahLst/>
              <a:cxnLst/>
              <a:rect l="l" t="t" r="r" b="b"/>
              <a:pathLst>
                <a:path w="1976754">
                  <a:moveTo>
                    <a:pt x="1976439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57649" y="8112431"/>
              <a:ext cx="190579" cy="1905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1507" y="3572001"/>
              <a:ext cx="3438395" cy="343839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887280" y="2389949"/>
            <a:ext cx="2167255" cy="191135"/>
            <a:chOff x="9887280" y="2389949"/>
            <a:chExt cx="2167255" cy="191135"/>
          </a:xfrm>
        </p:grpSpPr>
        <p:sp>
          <p:nvSpPr>
            <p:cNvPr id="16" name="object 16"/>
            <p:cNvSpPr/>
            <p:nvPr/>
          </p:nvSpPr>
          <p:spPr>
            <a:xfrm>
              <a:off x="9887280" y="2485204"/>
              <a:ext cx="1976755" cy="0"/>
            </a:xfrm>
            <a:custGeom>
              <a:avLst/>
              <a:gdLst/>
              <a:ahLst/>
              <a:cxnLst/>
              <a:rect l="l" t="t" r="r" b="b"/>
              <a:pathLst>
                <a:path w="1976754">
                  <a:moveTo>
                    <a:pt x="0" y="0"/>
                  </a:moveTo>
                  <a:lnTo>
                    <a:pt x="1976439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3725" y="2389949"/>
              <a:ext cx="190579" cy="190511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161070" y="94537"/>
            <a:ext cx="392430" cy="619125"/>
          </a:xfrm>
          <a:custGeom>
            <a:avLst/>
            <a:gdLst/>
            <a:ahLst/>
            <a:cxnLst/>
            <a:rect l="l" t="t" r="r" b="b"/>
            <a:pathLst>
              <a:path w="392430" h="619125">
                <a:moveTo>
                  <a:pt x="10" y="82846"/>
                </a:moveTo>
                <a:lnTo>
                  <a:pt x="78419" y="586"/>
                </a:lnTo>
                <a:lnTo>
                  <a:pt x="83140" y="0"/>
                </a:lnTo>
                <a:lnTo>
                  <a:pt x="84550" y="586"/>
                </a:lnTo>
                <a:lnTo>
                  <a:pt x="391598" y="306441"/>
                </a:lnTo>
                <a:lnTo>
                  <a:pt x="392187" y="307845"/>
                </a:lnTo>
                <a:lnTo>
                  <a:pt x="392187" y="311143"/>
                </a:lnTo>
                <a:lnTo>
                  <a:pt x="391598" y="312547"/>
                </a:lnTo>
                <a:lnTo>
                  <a:pt x="377734" y="326355"/>
                </a:lnTo>
                <a:lnTo>
                  <a:pt x="377734" y="309494"/>
                </a:lnTo>
                <a:lnTo>
                  <a:pt x="81484" y="14396"/>
                </a:lnTo>
                <a:lnTo>
                  <a:pt x="14463" y="81197"/>
                </a:lnTo>
                <a:lnTo>
                  <a:pt x="14463" y="98059"/>
                </a:lnTo>
                <a:lnTo>
                  <a:pt x="599" y="84250"/>
                </a:lnTo>
                <a:lnTo>
                  <a:pt x="10" y="82846"/>
                </a:lnTo>
                <a:close/>
              </a:path>
              <a:path w="392430" h="619125">
                <a:moveTo>
                  <a:pt x="14463" y="554655"/>
                </a:moveTo>
                <a:lnTo>
                  <a:pt x="14463" y="537791"/>
                </a:lnTo>
                <a:lnTo>
                  <a:pt x="81484" y="604552"/>
                </a:lnTo>
                <a:lnTo>
                  <a:pt x="377734" y="309494"/>
                </a:lnTo>
                <a:lnTo>
                  <a:pt x="377734" y="326355"/>
                </a:lnTo>
                <a:lnTo>
                  <a:pt x="84550" y="618362"/>
                </a:lnTo>
                <a:lnTo>
                  <a:pt x="83140" y="618948"/>
                </a:lnTo>
                <a:lnTo>
                  <a:pt x="79829" y="618948"/>
                </a:lnTo>
                <a:lnTo>
                  <a:pt x="78419" y="618362"/>
                </a:lnTo>
                <a:lnTo>
                  <a:pt x="14463" y="554655"/>
                </a:lnTo>
                <a:close/>
              </a:path>
              <a:path w="392430" h="619125">
                <a:moveTo>
                  <a:pt x="14463" y="98059"/>
                </a:moveTo>
                <a:lnTo>
                  <a:pt x="14463" y="81197"/>
                </a:lnTo>
                <a:lnTo>
                  <a:pt x="240596" y="306442"/>
                </a:lnTo>
                <a:lnTo>
                  <a:pt x="241182" y="307847"/>
                </a:lnTo>
                <a:lnTo>
                  <a:pt x="241164" y="311134"/>
                </a:lnTo>
                <a:lnTo>
                  <a:pt x="240579" y="312538"/>
                </a:lnTo>
                <a:lnTo>
                  <a:pt x="226737" y="326327"/>
                </a:lnTo>
                <a:lnTo>
                  <a:pt x="226737" y="309494"/>
                </a:lnTo>
                <a:lnTo>
                  <a:pt x="14463" y="98059"/>
                </a:lnTo>
                <a:close/>
              </a:path>
              <a:path w="392430" h="619125">
                <a:moveTo>
                  <a:pt x="0" y="536136"/>
                </a:moveTo>
                <a:lnTo>
                  <a:pt x="599" y="534718"/>
                </a:lnTo>
                <a:lnTo>
                  <a:pt x="1777" y="533579"/>
                </a:lnTo>
                <a:lnTo>
                  <a:pt x="226737" y="309494"/>
                </a:lnTo>
                <a:lnTo>
                  <a:pt x="226737" y="326327"/>
                </a:lnTo>
                <a:lnTo>
                  <a:pt x="14463" y="537791"/>
                </a:lnTo>
                <a:lnTo>
                  <a:pt x="14463" y="554655"/>
                </a:lnTo>
                <a:lnTo>
                  <a:pt x="599" y="540845"/>
                </a:lnTo>
                <a:lnTo>
                  <a:pt x="22" y="539459"/>
                </a:lnTo>
                <a:lnTo>
                  <a:pt x="0" y="536136"/>
                </a:lnTo>
                <a:close/>
              </a:path>
              <a:path w="392430" h="619125">
                <a:moveTo>
                  <a:pt x="14" y="539440"/>
                </a:moveTo>
                <a:lnTo>
                  <a:pt x="22" y="537791"/>
                </a:lnTo>
                <a:lnTo>
                  <a:pt x="22" y="5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05544" y="94537"/>
            <a:ext cx="392430" cy="619125"/>
          </a:xfrm>
          <a:custGeom>
            <a:avLst/>
            <a:gdLst/>
            <a:ahLst/>
            <a:cxnLst/>
            <a:rect l="l" t="t" r="r" b="b"/>
            <a:pathLst>
              <a:path w="392430" h="619125">
                <a:moveTo>
                  <a:pt x="24" y="82837"/>
                </a:moveTo>
                <a:lnTo>
                  <a:pt x="24" y="79556"/>
                </a:lnTo>
                <a:lnTo>
                  <a:pt x="603" y="78152"/>
                </a:lnTo>
                <a:lnTo>
                  <a:pt x="78440" y="586"/>
                </a:lnTo>
                <a:lnTo>
                  <a:pt x="79850" y="0"/>
                </a:lnTo>
                <a:lnTo>
                  <a:pt x="83161" y="0"/>
                </a:lnTo>
                <a:lnTo>
                  <a:pt x="84570" y="586"/>
                </a:lnTo>
                <a:lnTo>
                  <a:pt x="391597" y="306450"/>
                </a:lnTo>
                <a:lnTo>
                  <a:pt x="392175" y="307854"/>
                </a:lnTo>
                <a:lnTo>
                  <a:pt x="392175" y="311134"/>
                </a:lnTo>
                <a:lnTo>
                  <a:pt x="391597" y="312538"/>
                </a:lnTo>
                <a:lnTo>
                  <a:pt x="377715" y="326382"/>
                </a:lnTo>
                <a:lnTo>
                  <a:pt x="377715" y="309494"/>
                </a:lnTo>
                <a:lnTo>
                  <a:pt x="81505" y="14396"/>
                </a:lnTo>
                <a:lnTo>
                  <a:pt x="14444" y="81197"/>
                </a:lnTo>
                <a:lnTo>
                  <a:pt x="14444" y="98030"/>
                </a:lnTo>
                <a:lnTo>
                  <a:pt x="603" y="84241"/>
                </a:lnTo>
                <a:lnTo>
                  <a:pt x="24" y="82837"/>
                </a:lnTo>
                <a:close/>
              </a:path>
              <a:path w="392430" h="619125">
                <a:moveTo>
                  <a:pt x="14444" y="554621"/>
                </a:moveTo>
                <a:lnTo>
                  <a:pt x="14444" y="537791"/>
                </a:lnTo>
                <a:lnTo>
                  <a:pt x="81505" y="604552"/>
                </a:lnTo>
                <a:lnTo>
                  <a:pt x="377715" y="309494"/>
                </a:lnTo>
                <a:lnTo>
                  <a:pt x="377715" y="326382"/>
                </a:lnTo>
                <a:lnTo>
                  <a:pt x="84570" y="618362"/>
                </a:lnTo>
                <a:lnTo>
                  <a:pt x="83161" y="618949"/>
                </a:lnTo>
                <a:lnTo>
                  <a:pt x="79850" y="618949"/>
                </a:lnTo>
                <a:lnTo>
                  <a:pt x="78440" y="618362"/>
                </a:lnTo>
                <a:lnTo>
                  <a:pt x="14444" y="554621"/>
                </a:lnTo>
                <a:close/>
              </a:path>
              <a:path w="392430" h="619125">
                <a:moveTo>
                  <a:pt x="14444" y="98030"/>
                </a:moveTo>
                <a:lnTo>
                  <a:pt x="14444" y="81197"/>
                </a:lnTo>
                <a:lnTo>
                  <a:pt x="239404" y="305282"/>
                </a:lnTo>
                <a:lnTo>
                  <a:pt x="240597" y="306435"/>
                </a:lnTo>
                <a:lnTo>
                  <a:pt x="241182" y="307839"/>
                </a:lnTo>
                <a:lnTo>
                  <a:pt x="241159" y="309494"/>
                </a:lnTo>
                <a:lnTo>
                  <a:pt x="241159" y="311162"/>
                </a:lnTo>
                <a:lnTo>
                  <a:pt x="240582" y="312547"/>
                </a:lnTo>
                <a:lnTo>
                  <a:pt x="226718" y="326357"/>
                </a:lnTo>
                <a:lnTo>
                  <a:pt x="226718" y="309494"/>
                </a:lnTo>
                <a:lnTo>
                  <a:pt x="14444" y="98030"/>
                </a:lnTo>
                <a:close/>
              </a:path>
              <a:path w="392430" h="619125">
                <a:moveTo>
                  <a:pt x="0" y="536144"/>
                </a:moveTo>
                <a:lnTo>
                  <a:pt x="603" y="534722"/>
                </a:lnTo>
                <a:lnTo>
                  <a:pt x="226718" y="309494"/>
                </a:lnTo>
                <a:lnTo>
                  <a:pt x="226718" y="326357"/>
                </a:lnTo>
                <a:lnTo>
                  <a:pt x="14444" y="537791"/>
                </a:lnTo>
                <a:lnTo>
                  <a:pt x="14444" y="554621"/>
                </a:lnTo>
                <a:lnTo>
                  <a:pt x="603" y="540835"/>
                </a:lnTo>
                <a:lnTo>
                  <a:pt x="17" y="539431"/>
                </a:lnTo>
                <a:lnTo>
                  <a:pt x="0" y="536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50020" y="94550"/>
            <a:ext cx="392430" cy="619125"/>
          </a:xfrm>
          <a:custGeom>
            <a:avLst/>
            <a:gdLst/>
            <a:ahLst/>
            <a:cxnLst/>
            <a:rect l="l" t="t" r="r" b="b"/>
            <a:pathLst>
              <a:path w="392430" h="619125">
                <a:moveTo>
                  <a:pt x="10" y="82833"/>
                </a:moveTo>
                <a:lnTo>
                  <a:pt x="78427" y="591"/>
                </a:lnTo>
                <a:lnTo>
                  <a:pt x="83136" y="0"/>
                </a:lnTo>
                <a:lnTo>
                  <a:pt x="84546" y="582"/>
                </a:lnTo>
                <a:lnTo>
                  <a:pt x="391598" y="306428"/>
                </a:lnTo>
                <a:lnTo>
                  <a:pt x="392187" y="307832"/>
                </a:lnTo>
                <a:lnTo>
                  <a:pt x="392187" y="311130"/>
                </a:lnTo>
                <a:lnTo>
                  <a:pt x="391598" y="312534"/>
                </a:lnTo>
                <a:lnTo>
                  <a:pt x="377694" y="326368"/>
                </a:lnTo>
                <a:lnTo>
                  <a:pt x="377694" y="309481"/>
                </a:lnTo>
                <a:lnTo>
                  <a:pt x="81485" y="14383"/>
                </a:lnTo>
                <a:lnTo>
                  <a:pt x="14463" y="81184"/>
                </a:lnTo>
                <a:lnTo>
                  <a:pt x="14463" y="98046"/>
                </a:lnTo>
                <a:lnTo>
                  <a:pt x="599" y="84237"/>
                </a:lnTo>
                <a:lnTo>
                  <a:pt x="10" y="82833"/>
                </a:lnTo>
                <a:close/>
              </a:path>
              <a:path w="392430" h="619125">
                <a:moveTo>
                  <a:pt x="14463" y="554638"/>
                </a:moveTo>
                <a:lnTo>
                  <a:pt x="14463" y="537778"/>
                </a:lnTo>
                <a:lnTo>
                  <a:pt x="81445" y="604539"/>
                </a:lnTo>
                <a:lnTo>
                  <a:pt x="377694" y="309481"/>
                </a:lnTo>
                <a:lnTo>
                  <a:pt x="377694" y="326368"/>
                </a:lnTo>
                <a:lnTo>
                  <a:pt x="84546" y="618340"/>
                </a:lnTo>
                <a:lnTo>
                  <a:pt x="83136" y="618923"/>
                </a:lnTo>
                <a:lnTo>
                  <a:pt x="79836" y="618914"/>
                </a:lnTo>
                <a:lnTo>
                  <a:pt x="78427" y="618331"/>
                </a:lnTo>
                <a:lnTo>
                  <a:pt x="14463" y="554638"/>
                </a:lnTo>
                <a:close/>
              </a:path>
              <a:path w="392430" h="619125">
                <a:moveTo>
                  <a:pt x="14463" y="98046"/>
                </a:moveTo>
                <a:lnTo>
                  <a:pt x="14463" y="81184"/>
                </a:lnTo>
                <a:lnTo>
                  <a:pt x="240597" y="306430"/>
                </a:lnTo>
                <a:lnTo>
                  <a:pt x="241182" y="307834"/>
                </a:lnTo>
                <a:lnTo>
                  <a:pt x="241164" y="311121"/>
                </a:lnTo>
                <a:lnTo>
                  <a:pt x="240579" y="312525"/>
                </a:lnTo>
                <a:lnTo>
                  <a:pt x="226737" y="326314"/>
                </a:lnTo>
                <a:lnTo>
                  <a:pt x="226737" y="309481"/>
                </a:lnTo>
                <a:lnTo>
                  <a:pt x="14463" y="98046"/>
                </a:lnTo>
                <a:close/>
              </a:path>
              <a:path w="392430" h="619125">
                <a:moveTo>
                  <a:pt x="0" y="536123"/>
                </a:moveTo>
                <a:lnTo>
                  <a:pt x="599" y="534705"/>
                </a:lnTo>
                <a:lnTo>
                  <a:pt x="1777" y="533566"/>
                </a:lnTo>
                <a:lnTo>
                  <a:pt x="226737" y="309481"/>
                </a:lnTo>
                <a:lnTo>
                  <a:pt x="226737" y="326314"/>
                </a:lnTo>
                <a:lnTo>
                  <a:pt x="14463" y="537778"/>
                </a:lnTo>
                <a:lnTo>
                  <a:pt x="14463" y="554638"/>
                </a:lnTo>
                <a:lnTo>
                  <a:pt x="599" y="540832"/>
                </a:lnTo>
                <a:lnTo>
                  <a:pt x="22" y="539447"/>
                </a:lnTo>
                <a:lnTo>
                  <a:pt x="0" y="536123"/>
                </a:lnTo>
                <a:close/>
              </a:path>
              <a:path w="392430" h="619125">
                <a:moveTo>
                  <a:pt x="14" y="539428"/>
                </a:moveTo>
                <a:lnTo>
                  <a:pt x="22" y="537778"/>
                </a:lnTo>
                <a:lnTo>
                  <a:pt x="22" y="539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4519" y="94550"/>
            <a:ext cx="392430" cy="619125"/>
          </a:xfrm>
          <a:custGeom>
            <a:avLst/>
            <a:gdLst/>
            <a:ahLst/>
            <a:cxnLst/>
            <a:rect l="l" t="t" r="r" b="b"/>
            <a:pathLst>
              <a:path w="392430" h="619125">
                <a:moveTo>
                  <a:pt x="0" y="82824"/>
                </a:moveTo>
                <a:lnTo>
                  <a:pt x="0" y="79544"/>
                </a:lnTo>
                <a:lnTo>
                  <a:pt x="577" y="78139"/>
                </a:lnTo>
                <a:lnTo>
                  <a:pt x="78419" y="582"/>
                </a:lnTo>
                <a:lnTo>
                  <a:pt x="79828" y="0"/>
                </a:lnTo>
                <a:lnTo>
                  <a:pt x="83248" y="58"/>
                </a:lnTo>
                <a:lnTo>
                  <a:pt x="84538" y="591"/>
                </a:lnTo>
                <a:lnTo>
                  <a:pt x="391554" y="306428"/>
                </a:lnTo>
                <a:lnTo>
                  <a:pt x="392143" y="307832"/>
                </a:lnTo>
                <a:lnTo>
                  <a:pt x="392143" y="311130"/>
                </a:lnTo>
                <a:lnTo>
                  <a:pt x="391554" y="312534"/>
                </a:lnTo>
                <a:lnTo>
                  <a:pt x="377690" y="326335"/>
                </a:lnTo>
                <a:lnTo>
                  <a:pt x="377690" y="309481"/>
                </a:lnTo>
                <a:lnTo>
                  <a:pt x="81480" y="14383"/>
                </a:lnTo>
                <a:lnTo>
                  <a:pt x="14419" y="81184"/>
                </a:lnTo>
                <a:lnTo>
                  <a:pt x="14419" y="98010"/>
                </a:lnTo>
                <a:lnTo>
                  <a:pt x="577" y="84228"/>
                </a:lnTo>
                <a:lnTo>
                  <a:pt x="0" y="82824"/>
                </a:lnTo>
                <a:close/>
              </a:path>
              <a:path w="392430" h="619125">
                <a:moveTo>
                  <a:pt x="14419" y="554487"/>
                </a:moveTo>
                <a:lnTo>
                  <a:pt x="14419" y="537778"/>
                </a:lnTo>
                <a:lnTo>
                  <a:pt x="81480" y="604539"/>
                </a:lnTo>
                <a:lnTo>
                  <a:pt x="377690" y="309481"/>
                </a:lnTo>
                <a:lnTo>
                  <a:pt x="377690" y="326335"/>
                </a:lnTo>
                <a:lnTo>
                  <a:pt x="84658" y="618331"/>
                </a:lnTo>
                <a:lnTo>
                  <a:pt x="83248" y="618914"/>
                </a:lnTo>
                <a:lnTo>
                  <a:pt x="79828" y="618873"/>
                </a:lnTo>
                <a:lnTo>
                  <a:pt x="78539" y="618340"/>
                </a:lnTo>
                <a:lnTo>
                  <a:pt x="14419" y="554487"/>
                </a:lnTo>
                <a:close/>
              </a:path>
              <a:path w="392430" h="619125">
                <a:moveTo>
                  <a:pt x="14419" y="98010"/>
                </a:moveTo>
                <a:lnTo>
                  <a:pt x="14419" y="81184"/>
                </a:lnTo>
                <a:lnTo>
                  <a:pt x="239379" y="305269"/>
                </a:lnTo>
                <a:lnTo>
                  <a:pt x="240572" y="306422"/>
                </a:lnTo>
                <a:lnTo>
                  <a:pt x="241157" y="307826"/>
                </a:lnTo>
                <a:lnTo>
                  <a:pt x="241134" y="309481"/>
                </a:lnTo>
                <a:lnTo>
                  <a:pt x="241134" y="311149"/>
                </a:lnTo>
                <a:lnTo>
                  <a:pt x="240557" y="312534"/>
                </a:lnTo>
                <a:lnTo>
                  <a:pt x="226813" y="326225"/>
                </a:lnTo>
                <a:lnTo>
                  <a:pt x="226813" y="309481"/>
                </a:lnTo>
                <a:lnTo>
                  <a:pt x="14419" y="98010"/>
                </a:lnTo>
                <a:close/>
              </a:path>
              <a:path w="392430" h="619125">
                <a:moveTo>
                  <a:pt x="94" y="536131"/>
                </a:moveTo>
                <a:lnTo>
                  <a:pt x="697" y="534709"/>
                </a:lnTo>
                <a:lnTo>
                  <a:pt x="226813" y="309481"/>
                </a:lnTo>
                <a:lnTo>
                  <a:pt x="226813" y="326225"/>
                </a:lnTo>
                <a:lnTo>
                  <a:pt x="14419" y="537778"/>
                </a:lnTo>
                <a:lnTo>
                  <a:pt x="14419" y="554487"/>
                </a:lnTo>
                <a:lnTo>
                  <a:pt x="697" y="540822"/>
                </a:lnTo>
                <a:lnTo>
                  <a:pt x="112" y="539418"/>
                </a:lnTo>
                <a:lnTo>
                  <a:pt x="94" y="536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551" y="146027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39399" y="567759"/>
                </a:lnTo>
                <a:lnTo>
                  <a:pt x="195430" y="556932"/>
                </a:lnTo>
                <a:lnTo>
                  <a:pt x="154431" y="539605"/>
                </a:lnTo>
                <a:lnTo>
                  <a:pt x="116989" y="516366"/>
                </a:lnTo>
                <a:lnTo>
                  <a:pt x="83694" y="487805"/>
                </a:lnTo>
                <a:lnTo>
                  <a:pt x="55133" y="454510"/>
                </a:lnTo>
                <a:lnTo>
                  <a:pt x="31894" y="417068"/>
                </a:lnTo>
                <a:lnTo>
                  <a:pt x="14567" y="376069"/>
                </a:lnTo>
                <a:lnTo>
                  <a:pt x="3739" y="332100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332100" y="3739"/>
                </a:lnTo>
                <a:lnTo>
                  <a:pt x="376069" y="14567"/>
                </a:lnTo>
                <a:lnTo>
                  <a:pt x="417068" y="31894"/>
                </a:lnTo>
                <a:lnTo>
                  <a:pt x="454510" y="55133"/>
                </a:lnTo>
                <a:lnTo>
                  <a:pt x="487805" y="83694"/>
                </a:lnTo>
                <a:lnTo>
                  <a:pt x="516366" y="116989"/>
                </a:lnTo>
                <a:lnTo>
                  <a:pt x="539605" y="154431"/>
                </a:lnTo>
                <a:lnTo>
                  <a:pt x="556932" y="195430"/>
                </a:lnTo>
                <a:lnTo>
                  <a:pt x="567759" y="239399"/>
                </a:lnTo>
                <a:lnTo>
                  <a:pt x="571499" y="285749"/>
                </a:lnTo>
                <a:lnTo>
                  <a:pt x="567759" y="332100"/>
                </a:lnTo>
                <a:lnTo>
                  <a:pt x="556932" y="376069"/>
                </a:lnTo>
                <a:lnTo>
                  <a:pt x="539605" y="417068"/>
                </a:lnTo>
                <a:lnTo>
                  <a:pt x="516366" y="454510"/>
                </a:lnTo>
                <a:lnTo>
                  <a:pt x="487805" y="487805"/>
                </a:lnTo>
                <a:lnTo>
                  <a:pt x="454510" y="516366"/>
                </a:lnTo>
                <a:lnTo>
                  <a:pt x="417068" y="539605"/>
                </a:lnTo>
                <a:lnTo>
                  <a:pt x="376069" y="556932"/>
                </a:lnTo>
                <a:lnTo>
                  <a:pt x="332100" y="567759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46645" y="1310742"/>
            <a:ext cx="5450205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3000"/>
              </a:lnSpc>
            </a:pPr>
            <a:r>
              <a:rPr sz="3350" spc="30" dirty="0">
                <a:latin typeface="Tahoma" panose="020B0604030504040204"/>
                <a:cs typeface="Tahoma" panose="020B0604030504040204"/>
              </a:rPr>
              <a:t>Something </a:t>
            </a:r>
            <a:r>
              <a:rPr sz="3350" spc="45" dirty="0">
                <a:latin typeface="Tahoma" panose="020B0604030504040204"/>
                <a:cs typeface="Tahoma" panose="020B0604030504040204"/>
              </a:rPr>
              <a:t>to </a:t>
            </a:r>
            <a:r>
              <a:rPr sz="3350" spc="-5" dirty="0">
                <a:latin typeface="Tahoma" panose="020B0604030504040204"/>
                <a:cs typeface="Tahoma" panose="020B0604030504040204"/>
              </a:rPr>
              <a:t>run </a:t>
            </a:r>
            <a:r>
              <a:rPr sz="3350" spc="15" dirty="0">
                <a:latin typeface="Tahoma" panose="020B0604030504040204"/>
                <a:cs typeface="Tahoma" panose="020B0604030504040204"/>
              </a:rPr>
              <a:t>the </a:t>
            </a:r>
            <a:r>
              <a:rPr sz="3350" spc="-10" dirty="0">
                <a:latin typeface="Tahoma" panose="020B0604030504040204"/>
                <a:cs typeface="Tahoma" panose="020B0604030504040204"/>
              </a:rPr>
              <a:t>smart- </a:t>
            </a:r>
            <a:r>
              <a:rPr sz="3350" spc="-1035" dirty="0">
                <a:latin typeface="Tahoma" panose="020B0604030504040204"/>
                <a:cs typeface="Tahoma" panose="020B0604030504040204"/>
              </a:rPr>
              <a:t> </a:t>
            </a:r>
            <a:r>
              <a:rPr sz="3350" spc="30" dirty="0">
                <a:latin typeface="Tahoma" panose="020B0604030504040204"/>
                <a:cs typeface="Tahoma" panose="020B0604030504040204"/>
              </a:rPr>
              <a:t>mirror </a:t>
            </a:r>
            <a:r>
              <a:rPr sz="3350" spc="40" dirty="0">
                <a:latin typeface="Tahoma" panose="020B0604030504040204"/>
                <a:cs typeface="Tahoma" panose="020B0604030504040204"/>
              </a:rPr>
              <a:t>application. </a:t>
            </a:r>
            <a:r>
              <a:rPr sz="3350" spc="65" dirty="0">
                <a:latin typeface="Tahoma" panose="020B0604030504040204"/>
                <a:cs typeface="Tahoma" panose="020B0604030504040204"/>
              </a:rPr>
              <a:t>( </a:t>
            </a:r>
            <a:r>
              <a:rPr sz="3350" spc="120" dirty="0">
                <a:latin typeface="Tahoma" panose="020B0604030504040204"/>
                <a:cs typeface="Tahoma" panose="020B0604030504040204"/>
              </a:rPr>
              <a:t>Most </a:t>
            </a:r>
            <a:r>
              <a:rPr sz="3350" spc="125" dirty="0">
                <a:latin typeface="Tahoma" panose="020B0604030504040204"/>
                <a:cs typeface="Tahoma" panose="020B0604030504040204"/>
              </a:rPr>
              <a:t> </a:t>
            </a:r>
            <a:r>
              <a:rPr sz="3350" spc="50" dirty="0">
                <a:latin typeface="Tahoma" panose="020B0604030504040204"/>
                <a:cs typeface="Tahoma" panose="020B0604030504040204"/>
              </a:rPr>
              <a:t>people</a:t>
            </a:r>
            <a:r>
              <a:rPr sz="335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3350" spc="-65" dirty="0">
                <a:latin typeface="Tahoma" panose="020B0604030504040204"/>
                <a:cs typeface="Tahoma" panose="020B0604030504040204"/>
              </a:rPr>
              <a:t>use</a:t>
            </a:r>
            <a:r>
              <a:rPr sz="335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3350" spc="210" dirty="0">
                <a:latin typeface="Tahoma" panose="020B0604030504040204"/>
                <a:cs typeface="Tahoma" panose="020B0604030504040204"/>
              </a:rPr>
              <a:t>a</a:t>
            </a:r>
            <a:r>
              <a:rPr sz="335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3350" spc="55" dirty="0">
                <a:latin typeface="Tahoma" panose="020B0604030504040204"/>
                <a:cs typeface="Tahoma" panose="020B0604030504040204"/>
              </a:rPr>
              <a:t>Raspberry</a:t>
            </a:r>
            <a:r>
              <a:rPr sz="335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3350" spc="100" dirty="0">
                <a:latin typeface="Tahoma" panose="020B0604030504040204"/>
                <a:cs typeface="Tahoma" panose="020B0604030504040204"/>
              </a:rPr>
              <a:t>Pi)</a:t>
            </a:r>
            <a:endParaRPr sz="33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71457" y="2943357"/>
            <a:ext cx="2986405" cy="852805"/>
          </a:xfrm>
          <a:custGeom>
            <a:avLst/>
            <a:gdLst/>
            <a:ahLst/>
            <a:cxnLst/>
            <a:rect l="l" t="t" r="r" b="b"/>
            <a:pathLst>
              <a:path w="2986404" h="852804">
                <a:moveTo>
                  <a:pt x="0" y="0"/>
                </a:moveTo>
                <a:lnTo>
                  <a:pt x="2985957" y="852322"/>
                </a:lnTo>
              </a:path>
            </a:pathLst>
          </a:custGeom>
          <a:ln w="381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27112" y="3107839"/>
            <a:ext cx="2695574" cy="165734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1492" y="8439336"/>
            <a:ext cx="2447924" cy="14573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691" y="7896902"/>
            <a:ext cx="3219449" cy="19526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5215" y="3572001"/>
            <a:ext cx="2047874" cy="2047874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-2437969" y="1516353"/>
            <a:ext cx="15498217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754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Raspberrypi-4</a:t>
            </a:r>
            <a:r>
              <a:rPr spc="-40" dirty="0"/>
              <a:t> </a:t>
            </a:r>
            <a:r>
              <a:rPr spc="114" dirty="0"/>
              <a:t>Board</a:t>
            </a:r>
            <a:endParaRPr spc="114" dirty="0"/>
          </a:p>
        </p:txBody>
      </p:sp>
      <p:sp>
        <p:nvSpPr>
          <p:cNvPr id="30" name="object 30"/>
          <p:cNvSpPr txBox="1"/>
          <p:nvPr/>
        </p:nvSpPr>
        <p:spPr>
          <a:xfrm>
            <a:off x="14228272" y="7083527"/>
            <a:ext cx="2569210" cy="11449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7815">
              <a:lnSpc>
                <a:spcPct val="101000"/>
              </a:lnSpc>
              <a:spcBef>
                <a:spcPts val="60"/>
              </a:spcBef>
            </a:pPr>
            <a:r>
              <a:rPr sz="3650" spc="15" dirty="0">
                <a:latin typeface="Tahoma" panose="020B0604030504040204"/>
                <a:cs typeface="Tahoma" panose="020B0604030504040204"/>
              </a:rPr>
              <a:t>Two-Way </a:t>
            </a:r>
            <a:r>
              <a:rPr sz="365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3650" spc="65" dirty="0">
                <a:latin typeface="Tahoma" panose="020B0604030504040204"/>
                <a:cs typeface="Tahoma" panose="020B0604030504040204"/>
              </a:rPr>
              <a:t>Glass</a:t>
            </a:r>
            <a:r>
              <a:rPr sz="365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650" spc="35" dirty="0">
                <a:latin typeface="Tahoma" panose="020B0604030504040204"/>
                <a:cs typeface="Tahoma" panose="020B0604030504040204"/>
              </a:rPr>
              <a:t>mirror</a:t>
            </a:r>
            <a:endParaRPr sz="36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9337" y="8574945"/>
            <a:ext cx="3698875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 marR="5080" indent="-956310">
              <a:lnSpc>
                <a:spcPct val="102000"/>
              </a:lnSpc>
            </a:pPr>
            <a:r>
              <a:rPr sz="3850" spc="114" dirty="0">
                <a:latin typeface="Tahoma" panose="020B0604030504040204"/>
                <a:cs typeface="Tahoma" panose="020B0604030504040204"/>
              </a:rPr>
              <a:t>Moniter</a:t>
            </a:r>
            <a:r>
              <a:rPr sz="385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850" spc="60" dirty="0">
                <a:latin typeface="Tahoma" panose="020B0604030504040204"/>
                <a:cs typeface="Tahoma" panose="020B0604030504040204"/>
              </a:rPr>
              <a:t>Display- </a:t>
            </a:r>
            <a:r>
              <a:rPr sz="3850" spc="-1185" dirty="0">
                <a:latin typeface="Tahoma" panose="020B0604030504040204"/>
                <a:cs typeface="Tahoma" panose="020B0604030504040204"/>
              </a:rPr>
              <a:t> </a:t>
            </a:r>
            <a:r>
              <a:rPr sz="3850" spc="-135" dirty="0">
                <a:latin typeface="Tahoma" panose="020B0604030504040204"/>
                <a:cs typeface="Tahoma" panose="020B0604030504040204"/>
              </a:rPr>
              <a:t>15inches</a:t>
            </a:r>
            <a:endParaRPr sz="38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7543" y="4535604"/>
            <a:ext cx="10511155" cy="185038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6861175" marR="5080" indent="-287020">
              <a:lnSpc>
                <a:spcPct val="102000"/>
              </a:lnSpc>
              <a:spcBef>
                <a:spcPts val="30"/>
              </a:spcBef>
            </a:pPr>
            <a:r>
              <a:rPr sz="4550" b="1" spc="-80" dirty="0">
                <a:latin typeface="Trebuchet MS" panose="020B0603020202020204"/>
                <a:cs typeface="Trebuchet MS" panose="020B0603020202020204"/>
              </a:rPr>
              <a:t>components</a:t>
            </a:r>
            <a:r>
              <a:rPr sz="4550" b="1" spc="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550" b="1" spc="5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4550" b="1" spc="-13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550" b="1" spc="-20" dirty="0">
                <a:latin typeface="Trebuchet MS" panose="020B0603020202020204"/>
                <a:cs typeface="Trebuchet MS" panose="020B0603020202020204"/>
              </a:rPr>
              <a:t>smart</a:t>
            </a:r>
            <a:r>
              <a:rPr sz="4550" b="1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550" b="1" spc="-130" dirty="0">
                <a:latin typeface="Trebuchet MS" panose="020B0603020202020204"/>
                <a:cs typeface="Trebuchet MS" panose="020B0603020202020204"/>
              </a:rPr>
              <a:t>mirror</a:t>
            </a:r>
            <a:endParaRPr sz="45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3340"/>
              </a:lnSpc>
            </a:pPr>
            <a:r>
              <a:rPr sz="3750" spc="70" dirty="0">
                <a:latin typeface="Tahoma" panose="020B0604030504040204"/>
                <a:cs typeface="Tahoma" panose="020B0604030504040204"/>
              </a:rPr>
              <a:t>Camera,Microphone</a:t>
            </a:r>
            <a:endParaRPr sz="37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061" y="4727812"/>
            <a:ext cx="1535938" cy="395824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753175" y="1"/>
            <a:ext cx="1535430" cy="1320800"/>
          </a:xfrm>
          <a:custGeom>
            <a:avLst/>
            <a:gdLst/>
            <a:ahLst/>
            <a:cxnLst/>
            <a:rect l="l" t="t" r="r" b="b"/>
            <a:pathLst>
              <a:path w="1535430" h="1320800">
                <a:moveTo>
                  <a:pt x="1269614" y="1219199"/>
                </a:moveTo>
                <a:lnTo>
                  <a:pt x="475515" y="1219199"/>
                </a:lnTo>
                <a:lnTo>
                  <a:pt x="433874" y="1206499"/>
                </a:lnTo>
                <a:lnTo>
                  <a:pt x="393642" y="1181099"/>
                </a:lnTo>
                <a:lnTo>
                  <a:pt x="354898" y="1155699"/>
                </a:lnTo>
                <a:lnTo>
                  <a:pt x="317721" y="1117599"/>
                </a:lnTo>
                <a:lnTo>
                  <a:pt x="282190" y="1092199"/>
                </a:lnTo>
                <a:lnTo>
                  <a:pt x="248382" y="1054099"/>
                </a:lnTo>
                <a:lnTo>
                  <a:pt x="216376" y="1028699"/>
                </a:lnTo>
                <a:lnTo>
                  <a:pt x="186251" y="990599"/>
                </a:lnTo>
                <a:lnTo>
                  <a:pt x="158085" y="952499"/>
                </a:lnTo>
                <a:lnTo>
                  <a:pt x="131956" y="914399"/>
                </a:lnTo>
                <a:lnTo>
                  <a:pt x="107944" y="863599"/>
                </a:lnTo>
                <a:lnTo>
                  <a:pt x="86126" y="825499"/>
                </a:lnTo>
                <a:lnTo>
                  <a:pt x="66581" y="787399"/>
                </a:lnTo>
                <a:lnTo>
                  <a:pt x="49387" y="736599"/>
                </a:lnTo>
                <a:lnTo>
                  <a:pt x="34623" y="698499"/>
                </a:lnTo>
                <a:lnTo>
                  <a:pt x="22368" y="647699"/>
                </a:lnTo>
                <a:lnTo>
                  <a:pt x="12700" y="596899"/>
                </a:lnTo>
                <a:lnTo>
                  <a:pt x="5696" y="546099"/>
                </a:lnTo>
                <a:lnTo>
                  <a:pt x="1437" y="495299"/>
                </a:lnTo>
                <a:lnTo>
                  <a:pt x="0" y="444499"/>
                </a:lnTo>
                <a:lnTo>
                  <a:pt x="1290" y="406399"/>
                </a:lnTo>
                <a:lnTo>
                  <a:pt x="5118" y="355599"/>
                </a:lnTo>
                <a:lnTo>
                  <a:pt x="11417" y="304799"/>
                </a:lnTo>
                <a:lnTo>
                  <a:pt x="20118" y="266699"/>
                </a:lnTo>
                <a:lnTo>
                  <a:pt x="31155" y="215899"/>
                </a:lnTo>
                <a:lnTo>
                  <a:pt x="44462" y="177799"/>
                </a:lnTo>
                <a:lnTo>
                  <a:pt x="59971" y="126999"/>
                </a:lnTo>
                <a:lnTo>
                  <a:pt x="77615" y="88899"/>
                </a:lnTo>
                <a:lnTo>
                  <a:pt x="97328" y="50799"/>
                </a:lnTo>
                <a:lnTo>
                  <a:pt x="119041" y="12699"/>
                </a:lnTo>
                <a:lnTo>
                  <a:pt x="129549" y="0"/>
                </a:lnTo>
                <a:lnTo>
                  <a:pt x="140853" y="0"/>
                </a:lnTo>
                <a:lnTo>
                  <a:pt x="124613" y="25399"/>
                </a:lnTo>
                <a:lnTo>
                  <a:pt x="109338" y="50799"/>
                </a:lnTo>
                <a:lnTo>
                  <a:pt x="109338" y="76199"/>
                </a:lnTo>
                <a:lnTo>
                  <a:pt x="96475" y="76199"/>
                </a:lnTo>
                <a:lnTo>
                  <a:pt x="84161" y="101599"/>
                </a:lnTo>
                <a:lnTo>
                  <a:pt x="72892" y="139699"/>
                </a:lnTo>
                <a:lnTo>
                  <a:pt x="62588" y="165099"/>
                </a:lnTo>
                <a:lnTo>
                  <a:pt x="53168" y="190499"/>
                </a:lnTo>
                <a:lnTo>
                  <a:pt x="1534823" y="190499"/>
                </a:lnTo>
                <a:lnTo>
                  <a:pt x="1534823" y="203199"/>
                </a:lnTo>
                <a:lnTo>
                  <a:pt x="49309" y="203199"/>
                </a:lnTo>
                <a:lnTo>
                  <a:pt x="36339" y="253999"/>
                </a:lnTo>
                <a:lnTo>
                  <a:pt x="26230" y="292099"/>
                </a:lnTo>
                <a:lnTo>
                  <a:pt x="18962" y="342899"/>
                </a:lnTo>
                <a:lnTo>
                  <a:pt x="14513" y="393699"/>
                </a:lnTo>
                <a:lnTo>
                  <a:pt x="12863" y="444499"/>
                </a:lnTo>
                <a:lnTo>
                  <a:pt x="1534823" y="444499"/>
                </a:lnTo>
                <a:lnTo>
                  <a:pt x="1534823" y="457199"/>
                </a:lnTo>
                <a:lnTo>
                  <a:pt x="12863" y="457199"/>
                </a:lnTo>
                <a:lnTo>
                  <a:pt x="14770" y="507999"/>
                </a:lnTo>
                <a:lnTo>
                  <a:pt x="19476" y="558799"/>
                </a:lnTo>
                <a:lnTo>
                  <a:pt x="27002" y="609599"/>
                </a:lnTo>
                <a:lnTo>
                  <a:pt x="37368" y="647699"/>
                </a:lnTo>
                <a:lnTo>
                  <a:pt x="50595" y="698499"/>
                </a:lnTo>
                <a:lnTo>
                  <a:pt x="1534823" y="698499"/>
                </a:lnTo>
                <a:lnTo>
                  <a:pt x="1534823" y="711199"/>
                </a:lnTo>
                <a:lnTo>
                  <a:pt x="54454" y="711199"/>
                </a:lnTo>
                <a:lnTo>
                  <a:pt x="63794" y="736599"/>
                </a:lnTo>
                <a:lnTo>
                  <a:pt x="73857" y="761999"/>
                </a:lnTo>
                <a:lnTo>
                  <a:pt x="84724" y="787399"/>
                </a:lnTo>
                <a:lnTo>
                  <a:pt x="96475" y="812799"/>
                </a:lnTo>
                <a:lnTo>
                  <a:pt x="109338" y="812799"/>
                </a:lnTo>
                <a:lnTo>
                  <a:pt x="109338" y="838199"/>
                </a:lnTo>
                <a:lnTo>
                  <a:pt x="125270" y="876299"/>
                </a:lnTo>
                <a:lnTo>
                  <a:pt x="142247" y="901699"/>
                </a:lnTo>
                <a:lnTo>
                  <a:pt x="160349" y="927099"/>
                </a:lnTo>
                <a:lnTo>
                  <a:pt x="179658" y="952499"/>
                </a:lnTo>
                <a:lnTo>
                  <a:pt x="1534823" y="952499"/>
                </a:lnTo>
                <a:lnTo>
                  <a:pt x="1534823" y="965199"/>
                </a:lnTo>
                <a:lnTo>
                  <a:pt x="189520" y="965199"/>
                </a:lnTo>
                <a:lnTo>
                  <a:pt x="218526" y="1003299"/>
                </a:lnTo>
                <a:lnTo>
                  <a:pt x="249405" y="1041399"/>
                </a:lnTo>
                <a:lnTo>
                  <a:pt x="282074" y="1066799"/>
                </a:lnTo>
                <a:lnTo>
                  <a:pt x="316452" y="1104899"/>
                </a:lnTo>
                <a:lnTo>
                  <a:pt x="352456" y="1130299"/>
                </a:lnTo>
                <a:lnTo>
                  <a:pt x="364890" y="1130299"/>
                </a:lnTo>
                <a:lnTo>
                  <a:pt x="364890" y="1142999"/>
                </a:lnTo>
                <a:lnTo>
                  <a:pt x="392547" y="1155699"/>
                </a:lnTo>
                <a:lnTo>
                  <a:pt x="420846" y="1181099"/>
                </a:lnTo>
                <a:lnTo>
                  <a:pt x="479374" y="1206499"/>
                </a:lnTo>
                <a:lnTo>
                  <a:pt x="1291203" y="1206499"/>
                </a:lnTo>
                <a:lnTo>
                  <a:pt x="1269614" y="1219199"/>
                </a:lnTo>
                <a:close/>
              </a:path>
              <a:path w="1535430" h="1320800">
                <a:moveTo>
                  <a:pt x="365319" y="190499"/>
                </a:moveTo>
                <a:lnTo>
                  <a:pt x="352456" y="190499"/>
                </a:lnTo>
                <a:lnTo>
                  <a:pt x="352110" y="0"/>
                </a:lnTo>
                <a:lnTo>
                  <a:pt x="365319" y="0"/>
                </a:lnTo>
                <a:lnTo>
                  <a:pt x="365319" y="190499"/>
                </a:lnTo>
                <a:close/>
              </a:path>
              <a:path w="1535430" h="1320800">
                <a:moveTo>
                  <a:pt x="620872" y="190499"/>
                </a:moveTo>
                <a:lnTo>
                  <a:pt x="608008" y="190499"/>
                </a:lnTo>
                <a:lnTo>
                  <a:pt x="608008" y="0"/>
                </a:lnTo>
                <a:lnTo>
                  <a:pt x="620872" y="0"/>
                </a:lnTo>
                <a:lnTo>
                  <a:pt x="620872" y="190499"/>
                </a:lnTo>
                <a:close/>
              </a:path>
              <a:path w="1535430" h="1320800">
                <a:moveTo>
                  <a:pt x="876853" y="190499"/>
                </a:moveTo>
                <a:lnTo>
                  <a:pt x="863989" y="190499"/>
                </a:lnTo>
                <a:lnTo>
                  <a:pt x="863989" y="0"/>
                </a:lnTo>
                <a:lnTo>
                  <a:pt x="876853" y="0"/>
                </a:lnTo>
                <a:lnTo>
                  <a:pt x="876853" y="190499"/>
                </a:lnTo>
                <a:close/>
              </a:path>
              <a:path w="1535430" h="1320800">
                <a:moveTo>
                  <a:pt x="1132405" y="190499"/>
                </a:moveTo>
                <a:lnTo>
                  <a:pt x="1119970" y="190499"/>
                </a:lnTo>
                <a:lnTo>
                  <a:pt x="1119970" y="0"/>
                </a:lnTo>
                <a:lnTo>
                  <a:pt x="1132405" y="0"/>
                </a:lnTo>
                <a:lnTo>
                  <a:pt x="1132405" y="190499"/>
                </a:lnTo>
                <a:close/>
              </a:path>
              <a:path w="1535430" h="1320800">
                <a:moveTo>
                  <a:pt x="1388386" y="190499"/>
                </a:moveTo>
                <a:lnTo>
                  <a:pt x="1375523" y="190499"/>
                </a:lnTo>
                <a:lnTo>
                  <a:pt x="1375523" y="0"/>
                </a:lnTo>
                <a:lnTo>
                  <a:pt x="1388386" y="0"/>
                </a:lnTo>
                <a:lnTo>
                  <a:pt x="1388386" y="190499"/>
                </a:lnTo>
                <a:close/>
              </a:path>
              <a:path w="1535430" h="1320800">
                <a:moveTo>
                  <a:pt x="109338" y="190499"/>
                </a:moveTo>
                <a:lnTo>
                  <a:pt x="96475" y="190499"/>
                </a:lnTo>
                <a:lnTo>
                  <a:pt x="96475" y="76199"/>
                </a:lnTo>
                <a:lnTo>
                  <a:pt x="109338" y="76199"/>
                </a:lnTo>
                <a:lnTo>
                  <a:pt x="109338" y="190499"/>
                </a:lnTo>
                <a:close/>
              </a:path>
              <a:path w="1535430" h="1320800">
                <a:moveTo>
                  <a:pt x="109338" y="444499"/>
                </a:moveTo>
                <a:lnTo>
                  <a:pt x="96475" y="444499"/>
                </a:lnTo>
                <a:lnTo>
                  <a:pt x="96475" y="203199"/>
                </a:lnTo>
                <a:lnTo>
                  <a:pt x="109338" y="203199"/>
                </a:lnTo>
                <a:lnTo>
                  <a:pt x="109338" y="444499"/>
                </a:lnTo>
                <a:close/>
              </a:path>
              <a:path w="1535430" h="1320800">
                <a:moveTo>
                  <a:pt x="365319" y="444499"/>
                </a:moveTo>
                <a:lnTo>
                  <a:pt x="352456" y="444499"/>
                </a:lnTo>
                <a:lnTo>
                  <a:pt x="352456" y="203199"/>
                </a:lnTo>
                <a:lnTo>
                  <a:pt x="365319" y="203199"/>
                </a:lnTo>
                <a:lnTo>
                  <a:pt x="365319" y="444499"/>
                </a:lnTo>
                <a:close/>
              </a:path>
              <a:path w="1535430" h="1320800">
                <a:moveTo>
                  <a:pt x="620872" y="444499"/>
                </a:moveTo>
                <a:lnTo>
                  <a:pt x="608437" y="444499"/>
                </a:lnTo>
                <a:lnTo>
                  <a:pt x="608437" y="203199"/>
                </a:lnTo>
                <a:lnTo>
                  <a:pt x="620872" y="203199"/>
                </a:lnTo>
                <a:lnTo>
                  <a:pt x="620872" y="444499"/>
                </a:lnTo>
                <a:close/>
              </a:path>
              <a:path w="1535430" h="1320800">
                <a:moveTo>
                  <a:pt x="876853" y="444499"/>
                </a:moveTo>
                <a:lnTo>
                  <a:pt x="863989" y="444499"/>
                </a:lnTo>
                <a:lnTo>
                  <a:pt x="863989" y="203199"/>
                </a:lnTo>
                <a:lnTo>
                  <a:pt x="876853" y="203199"/>
                </a:lnTo>
                <a:lnTo>
                  <a:pt x="876853" y="444499"/>
                </a:lnTo>
                <a:close/>
              </a:path>
              <a:path w="1535430" h="1320800">
                <a:moveTo>
                  <a:pt x="1132405" y="444499"/>
                </a:moveTo>
                <a:lnTo>
                  <a:pt x="1119970" y="444499"/>
                </a:lnTo>
                <a:lnTo>
                  <a:pt x="1119970" y="203199"/>
                </a:lnTo>
                <a:lnTo>
                  <a:pt x="1132405" y="203199"/>
                </a:lnTo>
                <a:lnTo>
                  <a:pt x="1132405" y="444499"/>
                </a:lnTo>
                <a:close/>
              </a:path>
              <a:path w="1535430" h="1320800">
                <a:moveTo>
                  <a:pt x="1388386" y="444499"/>
                </a:moveTo>
                <a:lnTo>
                  <a:pt x="1375523" y="444499"/>
                </a:lnTo>
                <a:lnTo>
                  <a:pt x="1375523" y="203199"/>
                </a:lnTo>
                <a:lnTo>
                  <a:pt x="1388386" y="203199"/>
                </a:lnTo>
                <a:lnTo>
                  <a:pt x="1388386" y="444499"/>
                </a:lnTo>
                <a:close/>
              </a:path>
              <a:path w="1535430" h="1320800">
                <a:moveTo>
                  <a:pt x="109338" y="698499"/>
                </a:moveTo>
                <a:lnTo>
                  <a:pt x="96475" y="698499"/>
                </a:lnTo>
                <a:lnTo>
                  <a:pt x="96475" y="457199"/>
                </a:lnTo>
                <a:lnTo>
                  <a:pt x="109338" y="457199"/>
                </a:lnTo>
                <a:lnTo>
                  <a:pt x="109338" y="698499"/>
                </a:lnTo>
                <a:close/>
              </a:path>
              <a:path w="1535430" h="1320800">
                <a:moveTo>
                  <a:pt x="365319" y="698499"/>
                </a:moveTo>
                <a:lnTo>
                  <a:pt x="352456" y="698499"/>
                </a:lnTo>
                <a:lnTo>
                  <a:pt x="352456" y="457199"/>
                </a:lnTo>
                <a:lnTo>
                  <a:pt x="365319" y="457199"/>
                </a:lnTo>
                <a:lnTo>
                  <a:pt x="365319" y="698499"/>
                </a:lnTo>
                <a:close/>
              </a:path>
              <a:path w="1535430" h="1320800">
                <a:moveTo>
                  <a:pt x="620872" y="698499"/>
                </a:moveTo>
                <a:lnTo>
                  <a:pt x="608437" y="698499"/>
                </a:lnTo>
                <a:lnTo>
                  <a:pt x="608437" y="457199"/>
                </a:lnTo>
                <a:lnTo>
                  <a:pt x="620872" y="457199"/>
                </a:lnTo>
                <a:lnTo>
                  <a:pt x="620872" y="698499"/>
                </a:lnTo>
                <a:close/>
              </a:path>
              <a:path w="1535430" h="1320800">
                <a:moveTo>
                  <a:pt x="876853" y="698499"/>
                </a:moveTo>
                <a:lnTo>
                  <a:pt x="863989" y="698499"/>
                </a:lnTo>
                <a:lnTo>
                  <a:pt x="863989" y="457199"/>
                </a:lnTo>
                <a:lnTo>
                  <a:pt x="876853" y="457199"/>
                </a:lnTo>
                <a:lnTo>
                  <a:pt x="876853" y="698499"/>
                </a:lnTo>
                <a:close/>
              </a:path>
              <a:path w="1535430" h="1320800">
                <a:moveTo>
                  <a:pt x="1132834" y="698499"/>
                </a:moveTo>
                <a:lnTo>
                  <a:pt x="1119970" y="698499"/>
                </a:lnTo>
                <a:lnTo>
                  <a:pt x="1119970" y="457199"/>
                </a:lnTo>
                <a:lnTo>
                  <a:pt x="1132834" y="457199"/>
                </a:lnTo>
                <a:lnTo>
                  <a:pt x="1132834" y="698499"/>
                </a:lnTo>
                <a:close/>
              </a:path>
              <a:path w="1535430" h="1320800">
                <a:moveTo>
                  <a:pt x="1388386" y="698499"/>
                </a:moveTo>
                <a:lnTo>
                  <a:pt x="1375952" y="698499"/>
                </a:lnTo>
                <a:lnTo>
                  <a:pt x="1375952" y="457199"/>
                </a:lnTo>
                <a:lnTo>
                  <a:pt x="1388386" y="457199"/>
                </a:lnTo>
                <a:lnTo>
                  <a:pt x="1388386" y="698499"/>
                </a:lnTo>
                <a:close/>
              </a:path>
              <a:path w="1535430" h="1320800">
                <a:moveTo>
                  <a:pt x="109338" y="812799"/>
                </a:moveTo>
                <a:lnTo>
                  <a:pt x="96475" y="812799"/>
                </a:lnTo>
                <a:lnTo>
                  <a:pt x="96475" y="711199"/>
                </a:lnTo>
                <a:lnTo>
                  <a:pt x="109338" y="711199"/>
                </a:lnTo>
                <a:lnTo>
                  <a:pt x="109338" y="812799"/>
                </a:lnTo>
                <a:close/>
              </a:path>
              <a:path w="1535430" h="1320800">
                <a:moveTo>
                  <a:pt x="365319" y="952499"/>
                </a:moveTo>
                <a:lnTo>
                  <a:pt x="352456" y="952499"/>
                </a:lnTo>
                <a:lnTo>
                  <a:pt x="352456" y="711199"/>
                </a:lnTo>
                <a:lnTo>
                  <a:pt x="365319" y="711199"/>
                </a:lnTo>
                <a:lnTo>
                  <a:pt x="365319" y="952499"/>
                </a:lnTo>
                <a:close/>
              </a:path>
              <a:path w="1535430" h="1320800">
                <a:moveTo>
                  <a:pt x="620872" y="952499"/>
                </a:moveTo>
                <a:lnTo>
                  <a:pt x="608437" y="952499"/>
                </a:lnTo>
                <a:lnTo>
                  <a:pt x="608437" y="711199"/>
                </a:lnTo>
                <a:lnTo>
                  <a:pt x="620872" y="711199"/>
                </a:lnTo>
                <a:lnTo>
                  <a:pt x="620872" y="952499"/>
                </a:lnTo>
                <a:close/>
              </a:path>
              <a:path w="1535430" h="1320800">
                <a:moveTo>
                  <a:pt x="876853" y="952499"/>
                </a:moveTo>
                <a:lnTo>
                  <a:pt x="863989" y="952499"/>
                </a:lnTo>
                <a:lnTo>
                  <a:pt x="863989" y="711199"/>
                </a:lnTo>
                <a:lnTo>
                  <a:pt x="876853" y="711199"/>
                </a:lnTo>
                <a:lnTo>
                  <a:pt x="876853" y="952499"/>
                </a:lnTo>
                <a:close/>
              </a:path>
              <a:path w="1535430" h="1320800">
                <a:moveTo>
                  <a:pt x="1132834" y="952499"/>
                </a:moveTo>
                <a:lnTo>
                  <a:pt x="1119970" y="952499"/>
                </a:lnTo>
                <a:lnTo>
                  <a:pt x="1119970" y="711199"/>
                </a:lnTo>
                <a:lnTo>
                  <a:pt x="1132834" y="711199"/>
                </a:lnTo>
                <a:lnTo>
                  <a:pt x="1132834" y="952499"/>
                </a:lnTo>
                <a:close/>
              </a:path>
              <a:path w="1535430" h="1320800">
                <a:moveTo>
                  <a:pt x="1388386" y="952499"/>
                </a:moveTo>
                <a:lnTo>
                  <a:pt x="1375952" y="952499"/>
                </a:lnTo>
                <a:lnTo>
                  <a:pt x="1375952" y="711199"/>
                </a:lnTo>
                <a:lnTo>
                  <a:pt x="1388386" y="711199"/>
                </a:lnTo>
                <a:lnTo>
                  <a:pt x="1388386" y="952499"/>
                </a:lnTo>
                <a:close/>
              </a:path>
              <a:path w="1535430" h="1320800">
                <a:moveTo>
                  <a:pt x="364890" y="1130299"/>
                </a:moveTo>
                <a:lnTo>
                  <a:pt x="352456" y="1130299"/>
                </a:lnTo>
                <a:lnTo>
                  <a:pt x="352456" y="965199"/>
                </a:lnTo>
                <a:lnTo>
                  <a:pt x="364890" y="965199"/>
                </a:lnTo>
                <a:lnTo>
                  <a:pt x="364890" y="1130299"/>
                </a:lnTo>
                <a:close/>
              </a:path>
              <a:path w="1535430" h="1320800">
                <a:moveTo>
                  <a:pt x="620872" y="1206499"/>
                </a:moveTo>
                <a:lnTo>
                  <a:pt x="608008" y="1206499"/>
                </a:lnTo>
                <a:lnTo>
                  <a:pt x="608008" y="965199"/>
                </a:lnTo>
                <a:lnTo>
                  <a:pt x="620872" y="965199"/>
                </a:lnTo>
                <a:lnTo>
                  <a:pt x="620872" y="1206499"/>
                </a:lnTo>
                <a:close/>
              </a:path>
              <a:path w="1535430" h="1320800">
                <a:moveTo>
                  <a:pt x="876853" y="1206499"/>
                </a:moveTo>
                <a:lnTo>
                  <a:pt x="863989" y="1206499"/>
                </a:lnTo>
                <a:lnTo>
                  <a:pt x="863989" y="965199"/>
                </a:lnTo>
                <a:lnTo>
                  <a:pt x="876853" y="965199"/>
                </a:lnTo>
                <a:lnTo>
                  <a:pt x="876853" y="1206499"/>
                </a:lnTo>
                <a:close/>
              </a:path>
              <a:path w="1535430" h="1320800">
                <a:moveTo>
                  <a:pt x="1132834" y="1206499"/>
                </a:moveTo>
                <a:lnTo>
                  <a:pt x="1119970" y="1206499"/>
                </a:lnTo>
                <a:lnTo>
                  <a:pt x="1119970" y="965199"/>
                </a:lnTo>
                <a:lnTo>
                  <a:pt x="1132834" y="965199"/>
                </a:lnTo>
                <a:lnTo>
                  <a:pt x="1132834" y="1206499"/>
                </a:lnTo>
                <a:close/>
              </a:path>
              <a:path w="1535430" h="1320800">
                <a:moveTo>
                  <a:pt x="1291203" y="1206499"/>
                </a:moveTo>
                <a:lnTo>
                  <a:pt x="1261467" y="1206499"/>
                </a:lnTo>
                <a:lnTo>
                  <a:pt x="1319996" y="1181099"/>
                </a:lnTo>
                <a:lnTo>
                  <a:pt x="1348295" y="1155699"/>
                </a:lnTo>
                <a:lnTo>
                  <a:pt x="1375952" y="1142999"/>
                </a:lnTo>
                <a:lnTo>
                  <a:pt x="1375952" y="965199"/>
                </a:lnTo>
                <a:lnTo>
                  <a:pt x="1388386" y="965199"/>
                </a:lnTo>
                <a:lnTo>
                  <a:pt x="1388386" y="1130299"/>
                </a:lnTo>
                <a:lnTo>
                  <a:pt x="1413734" y="1130299"/>
                </a:lnTo>
                <a:lnTo>
                  <a:pt x="1394542" y="1142999"/>
                </a:lnTo>
                <a:lnTo>
                  <a:pt x="1354465" y="1168399"/>
                </a:lnTo>
                <a:lnTo>
                  <a:pt x="1312791" y="1193799"/>
                </a:lnTo>
                <a:lnTo>
                  <a:pt x="1291203" y="1206499"/>
                </a:lnTo>
                <a:close/>
              </a:path>
              <a:path w="1535430" h="1320800">
                <a:moveTo>
                  <a:pt x="1413734" y="1130299"/>
                </a:moveTo>
                <a:lnTo>
                  <a:pt x="1388386" y="1130299"/>
                </a:lnTo>
                <a:lnTo>
                  <a:pt x="1424390" y="1104899"/>
                </a:lnTo>
                <a:lnTo>
                  <a:pt x="1458768" y="1066799"/>
                </a:lnTo>
                <a:lnTo>
                  <a:pt x="1491437" y="1041399"/>
                </a:lnTo>
                <a:lnTo>
                  <a:pt x="1522316" y="1003299"/>
                </a:lnTo>
                <a:lnTo>
                  <a:pt x="1534823" y="990599"/>
                </a:lnTo>
                <a:lnTo>
                  <a:pt x="1534823" y="1015999"/>
                </a:lnTo>
                <a:lnTo>
                  <a:pt x="1504230" y="1041399"/>
                </a:lnTo>
                <a:lnTo>
                  <a:pt x="1469520" y="1079499"/>
                </a:lnTo>
                <a:lnTo>
                  <a:pt x="1432925" y="1117599"/>
                </a:lnTo>
                <a:lnTo>
                  <a:pt x="1413734" y="1130299"/>
                </a:lnTo>
                <a:close/>
              </a:path>
              <a:path w="1535430" h="1320800">
                <a:moveTo>
                  <a:pt x="814666" y="1308099"/>
                </a:moveTo>
                <a:lnTo>
                  <a:pt x="704154" y="1308099"/>
                </a:lnTo>
                <a:lnTo>
                  <a:pt x="565432" y="1269999"/>
                </a:lnTo>
                <a:lnTo>
                  <a:pt x="520486" y="1244599"/>
                </a:lnTo>
                <a:lnTo>
                  <a:pt x="476373" y="1219199"/>
                </a:lnTo>
                <a:lnTo>
                  <a:pt x="505959" y="1219199"/>
                </a:lnTo>
                <a:lnTo>
                  <a:pt x="556340" y="1244599"/>
                </a:lnTo>
                <a:lnTo>
                  <a:pt x="608008" y="1269999"/>
                </a:lnTo>
                <a:lnTo>
                  <a:pt x="620872" y="1269999"/>
                </a:lnTo>
                <a:lnTo>
                  <a:pt x="716822" y="1295399"/>
                </a:lnTo>
                <a:lnTo>
                  <a:pt x="765569" y="1295399"/>
                </a:lnTo>
                <a:lnTo>
                  <a:pt x="814666" y="1308099"/>
                </a:lnTo>
                <a:close/>
              </a:path>
              <a:path w="1535430" h="1320800">
                <a:moveTo>
                  <a:pt x="620872" y="1269999"/>
                </a:moveTo>
                <a:lnTo>
                  <a:pt x="608008" y="1269999"/>
                </a:lnTo>
                <a:lnTo>
                  <a:pt x="608008" y="1219199"/>
                </a:lnTo>
                <a:lnTo>
                  <a:pt x="620872" y="1219199"/>
                </a:lnTo>
                <a:lnTo>
                  <a:pt x="620872" y="1269999"/>
                </a:lnTo>
                <a:close/>
              </a:path>
              <a:path w="1535430" h="1320800">
                <a:moveTo>
                  <a:pt x="876853" y="1308099"/>
                </a:moveTo>
                <a:lnTo>
                  <a:pt x="863989" y="1308099"/>
                </a:lnTo>
                <a:lnTo>
                  <a:pt x="863989" y="1219199"/>
                </a:lnTo>
                <a:lnTo>
                  <a:pt x="876853" y="1219199"/>
                </a:lnTo>
                <a:lnTo>
                  <a:pt x="876853" y="1308099"/>
                </a:lnTo>
                <a:close/>
              </a:path>
              <a:path w="1535430" h="1320800">
                <a:moveTo>
                  <a:pt x="1036259" y="1308099"/>
                </a:moveTo>
                <a:lnTo>
                  <a:pt x="926176" y="1308099"/>
                </a:lnTo>
                <a:lnTo>
                  <a:pt x="975273" y="1295399"/>
                </a:lnTo>
                <a:lnTo>
                  <a:pt x="1024020" y="1295399"/>
                </a:lnTo>
                <a:lnTo>
                  <a:pt x="1119970" y="1269999"/>
                </a:lnTo>
                <a:lnTo>
                  <a:pt x="1119970" y="1219199"/>
                </a:lnTo>
                <a:lnTo>
                  <a:pt x="1132834" y="1219199"/>
                </a:lnTo>
                <a:lnTo>
                  <a:pt x="1132834" y="1269999"/>
                </a:lnTo>
                <a:lnTo>
                  <a:pt x="1174981" y="1269999"/>
                </a:lnTo>
                <a:lnTo>
                  <a:pt x="1036259" y="1308099"/>
                </a:lnTo>
                <a:close/>
              </a:path>
              <a:path w="1535430" h="1320800">
                <a:moveTo>
                  <a:pt x="1174981" y="1269999"/>
                </a:moveTo>
                <a:lnTo>
                  <a:pt x="1132834" y="1269999"/>
                </a:lnTo>
                <a:lnTo>
                  <a:pt x="1184502" y="1244599"/>
                </a:lnTo>
                <a:lnTo>
                  <a:pt x="1234883" y="1219199"/>
                </a:lnTo>
                <a:lnTo>
                  <a:pt x="1264040" y="1219199"/>
                </a:lnTo>
                <a:lnTo>
                  <a:pt x="1219927" y="1244599"/>
                </a:lnTo>
                <a:lnTo>
                  <a:pt x="1174981" y="1269999"/>
                </a:lnTo>
                <a:close/>
              </a:path>
              <a:path w="1535430" h="1320800">
                <a:moveTo>
                  <a:pt x="941649" y="1320799"/>
                </a:moveTo>
                <a:lnTo>
                  <a:pt x="798764" y="1320799"/>
                </a:lnTo>
                <a:lnTo>
                  <a:pt x="751320" y="1308099"/>
                </a:lnTo>
                <a:lnTo>
                  <a:pt x="989093" y="1308099"/>
                </a:lnTo>
                <a:lnTo>
                  <a:pt x="941649" y="132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87143"/>
            <a:ext cx="2374900" cy="542925"/>
          </a:xfrm>
          <a:custGeom>
            <a:avLst/>
            <a:gdLst/>
            <a:ahLst/>
            <a:cxnLst/>
            <a:rect l="l" t="t" r="r" b="b"/>
            <a:pathLst>
              <a:path w="2374900" h="542925">
                <a:moveTo>
                  <a:pt x="2374900" y="271169"/>
                </a:moveTo>
                <a:lnTo>
                  <a:pt x="2370637" y="317621"/>
                </a:lnTo>
                <a:lnTo>
                  <a:pt x="2359317" y="361657"/>
                </a:lnTo>
                <a:lnTo>
                  <a:pt x="2339812" y="404559"/>
                </a:lnTo>
                <a:lnTo>
                  <a:pt x="2313331" y="442998"/>
                </a:lnTo>
                <a:lnTo>
                  <a:pt x="2280439" y="476315"/>
                </a:lnTo>
                <a:lnTo>
                  <a:pt x="2241758" y="503726"/>
                </a:lnTo>
                <a:lnTo>
                  <a:pt x="2198060" y="524401"/>
                </a:lnTo>
                <a:lnTo>
                  <a:pt x="2149857" y="537632"/>
                </a:lnTo>
                <a:lnTo>
                  <a:pt x="2097833" y="542632"/>
                </a:lnTo>
                <a:lnTo>
                  <a:pt x="0" y="542632"/>
                </a:lnTo>
                <a:lnTo>
                  <a:pt x="0" y="0"/>
                </a:lnTo>
                <a:lnTo>
                  <a:pt x="2099792" y="0"/>
                </a:lnTo>
                <a:lnTo>
                  <a:pt x="2150876" y="5061"/>
                </a:lnTo>
                <a:lnTo>
                  <a:pt x="2198421" y="18436"/>
                </a:lnTo>
                <a:lnTo>
                  <a:pt x="2241801" y="39326"/>
                </a:lnTo>
                <a:lnTo>
                  <a:pt x="2280216" y="66808"/>
                </a:lnTo>
                <a:lnTo>
                  <a:pt x="2313124" y="100146"/>
                </a:lnTo>
                <a:lnTo>
                  <a:pt x="2339838" y="138532"/>
                </a:lnTo>
                <a:lnTo>
                  <a:pt x="2359610" y="180975"/>
                </a:lnTo>
                <a:lnTo>
                  <a:pt x="2359905" y="181560"/>
                </a:lnTo>
                <a:lnTo>
                  <a:pt x="2359905" y="182146"/>
                </a:lnTo>
                <a:lnTo>
                  <a:pt x="2360199" y="182732"/>
                </a:lnTo>
                <a:lnTo>
                  <a:pt x="2366465" y="203798"/>
                </a:lnTo>
                <a:lnTo>
                  <a:pt x="2371078" y="225633"/>
                </a:lnTo>
                <a:lnTo>
                  <a:pt x="2373926" y="248126"/>
                </a:lnTo>
                <a:lnTo>
                  <a:pt x="2374900" y="271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6198" y="391732"/>
            <a:ext cx="648271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50" b="1" spc="290" dirty="0">
                <a:latin typeface="Trebuchet MS" panose="020B0603020202020204"/>
                <a:cs typeface="Trebuchet MS" panose="020B0603020202020204"/>
              </a:rPr>
              <a:t>system</a:t>
            </a:r>
            <a:r>
              <a:rPr sz="485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850" b="1" spc="145" dirty="0">
                <a:latin typeface="Trebuchet MS" panose="020B0603020202020204"/>
                <a:cs typeface="Trebuchet MS" panose="020B0603020202020204"/>
              </a:rPr>
              <a:t>architecture:</a:t>
            </a:r>
            <a:endParaRPr sz="48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2460" y="1373890"/>
            <a:ext cx="5106035" cy="0"/>
          </a:xfrm>
          <a:custGeom>
            <a:avLst/>
            <a:gdLst/>
            <a:ahLst/>
            <a:cxnLst/>
            <a:rect l="l" t="t" r="r" b="b"/>
            <a:pathLst>
              <a:path w="5106035">
                <a:moveTo>
                  <a:pt x="0" y="0"/>
                </a:moveTo>
                <a:lnTo>
                  <a:pt x="510546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Picture 7" descr="504057_1_En_11_Fig1_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34895"/>
            <a:ext cx="11386185" cy="6283325"/>
          </a:xfrm>
          <a:prstGeom prst="rect">
            <a:avLst/>
          </a:prstGeom>
        </p:spPr>
      </p:pic>
      <p:pic>
        <p:nvPicPr>
          <p:cNvPr id="5" name="Picture 4" descr="504057_1_En_11_Fig1_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54175"/>
            <a:ext cx="12599670" cy="6953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112" y="543061"/>
            <a:ext cx="10041255" cy="8521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b="1" spc="305" dirty="0">
                <a:latin typeface="Trebuchet MS" panose="020B0603020202020204"/>
                <a:cs typeface="Trebuchet MS" panose="020B0603020202020204"/>
              </a:rPr>
              <a:t>Connection</a:t>
            </a:r>
            <a:r>
              <a:rPr sz="54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5400" b="1" spc="27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54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5400" b="1" spc="445" dirty="0">
                <a:latin typeface="Trebuchet MS" panose="020B0603020202020204"/>
                <a:cs typeface="Trebuchet MS" panose="020B0603020202020204"/>
              </a:rPr>
              <a:t>smart</a:t>
            </a:r>
            <a:r>
              <a:rPr sz="54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5400" b="1" spc="325" dirty="0">
                <a:latin typeface="Trebuchet MS" panose="020B0603020202020204"/>
                <a:cs typeface="Trebuchet MS" panose="020B0603020202020204"/>
              </a:rPr>
              <a:t>mirror: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0969" y="393686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5" y="659081"/>
                </a:moveTo>
                <a:lnTo>
                  <a:pt x="954590" y="654450"/>
                </a:lnTo>
                <a:lnTo>
                  <a:pt x="935948" y="641841"/>
                </a:lnTo>
                <a:lnTo>
                  <a:pt x="923351" y="623180"/>
                </a:lnTo>
                <a:lnTo>
                  <a:pt x="918725" y="600392"/>
                </a:lnTo>
                <a:lnTo>
                  <a:pt x="923269" y="577604"/>
                </a:lnTo>
                <a:lnTo>
                  <a:pt x="935728" y="558943"/>
                </a:lnTo>
                <a:lnTo>
                  <a:pt x="954343" y="546334"/>
                </a:lnTo>
                <a:lnTo>
                  <a:pt x="977355" y="541703"/>
                </a:lnTo>
                <a:lnTo>
                  <a:pt x="1000120" y="546334"/>
                </a:lnTo>
                <a:lnTo>
                  <a:pt x="1018762" y="558943"/>
                </a:lnTo>
                <a:lnTo>
                  <a:pt x="1031358" y="577604"/>
                </a:lnTo>
                <a:lnTo>
                  <a:pt x="1035984" y="600392"/>
                </a:lnTo>
                <a:lnTo>
                  <a:pt x="1031358" y="623180"/>
                </a:lnTo>
                <a:lnTo>
                  <a:pt x="1018762" y="641841"/>
                </a:lnTo>
                <a:lnTo>
                  <a:pt x="1000120" y="654450"/>
                </a:lnTo>
                <a:lnTo>
                  <a:pt x="977355" y="659081"/>
                </a:lnTo>
                <a:close/>
              </a:path>
              <a:path w="1495425" h="1743075">
                <a:moveTo>
                  <a:pt x="517699" y="659081"/>
                </a:moveTo>
                <a:lnTo>
                  <a:pt x="494934" y="654450"/>
                </a:lnTo>
                <a:lnTo>
                  <a:pt x="476292" y="641841"/>
                </a:lnTo>
                <a:lnTo>
                  <a:pt x="463695" y="623180"/>
                </a:lnTo>
                <a:lnTo>
                  <a:pt x="459069" y="600392"/>
                </a:lnTo>
                <a:lnTo>
                  <a:pt x="463695" y="577604"/>
                </a:lnTo>
                <a:lnTo>
                  <a:pt x="476292" y="558943"/>
                </a:lnTo>
                <a:lnTo>
                  <a:pt x="494934" y="546334"/>
                </a:lnTo>
                <a:lnTo>
                  <a:pt x="517699" y="541703"/>
                </a:lnTo>
                <a:lnTo>
                  <a:pt x="540464" y="546334"/>
                </a:lnTo>
                <a:lnTo>
                  <a:pt x="559106" y="558943"/>
                </a:lnTo>
                <a:lnTo>
                  <a:pt x="571702" y="577604"/>
                </a:lnTo>
                <a:lnTo>
                  <a:pt x="576328" y="600392"/>
                </a:lnTo>
                <a:lnTo>
                  <a:pt x="571702" y="623180"/>
                </a:lnTo>
                <a:lnTo>
                  <a:pt x="559106" y="641841"/>
                </a:lnTo>
                <a:lnTo>
                  <a:pt x="540464" y="654450"/>
                </a:lnTo>
                <a:lnTo>
                  <a:pt x="517699" y="659081"/>
                </a:lnTo>
                <a:close/>
              </a:path>
              <a:path w="1495425" h="1743075">
                <a:moveTo>
                  <a:pt x="58629" y="659081"/>
                </a:moveTo>
                <a:lnTo>
                  <a:pt x="35864" y="654450"/>
                </a:lnTo>
                <a:lnTo>
                  <a:pt x="17222" y="641841"/>
                </a:lnTo>
                <a:lnTo>
                  <a:pt x="4626" y="623180"/>
                </a:lnTo>
                <a:lnTo>
                  <a:pt x="0" y="600392"/>
                </a:lnTo>
                <a:lnTo>
                  <a:pt x="4626" y="577604"/>
                </a:lnTo>
                <a:lnTo>
                  <a:pt x="17222" y="558943"/>
                </a:lnTo>
                <a:lnTo>
                  <a:pt x="35864" y="546334"/>
                </a:lnTo>
                <a:lnTo>
                  <a:pt x="58629" y="541703"/>
                </a:lnTo>
                <a:lnTo>
                  <a:pt x="81394" y="546334"/>
                </a:lnTo>
                <a:lnTo>
                  <a:pt x="100036" y="558943"/>
                </a:lnTo>
                <a:lnTo>
                  <a:pt x="112632" y="577604"/>
                </a:lnTo>
                <a:lnTo>
                  <a:pt x="117259" y="600392"/>
                </a:lnTo>
                <a:lnTo>
                  <a:pt x="112632" y="623180"/>
                </a:lnTo>
                <a:lnTo>
                  <a:pt x="100036" y="641841"/>
                </a:lnTo>
                <a:lnTo>
                  <a:pt x="81394" y="654450"/>
                </a:lnTo>
                <a:lnTo>
                  <a:pt x="58629" y="659081"/>
                </a:lnTo>
                <a:close/>
              </a:path>
              <a:path w="1495425" h="1743075">
                <a:moveTo>
                  <a:pt x="1436424" y="659081"/>
                </a:moveTo>
                <a:lnTo>
                  <a:pt x="1413660" y="654450"/>
                </a:lnTo>
                <a:lnTo>
                  <a:pt x="1395017" y="641841"/>
                </a:lnTo>
                <a:lnTo>
                  <a:pt x="1382421" y="623180"/>
                </a:lnTo>
                <a:lnTo>
                  <a:pt x="1377795" y="600392"/>
                </a:lnTo>
                <a:lnTo>
                  <a:pt x="1382421" y="577604"/>
                </a:lnTo>
                <a:lnTo>
                  <a:pt x="1395017" y="558943"/>
                </a:lnTo>
                <a:lnTo>
                  <a:pt x="1413660" y="546334"/>
                </a:lnTo>
                <a:lnTo>
                  <a:pt x="1436424" y="541703"/>
                </a:lnTo>
                <a:lnTo>
                  <a:pt x="1459189" y="546334"/>
                </a:lnTo>
                <a:lnTo>
                  <a:pt x="1477832" y="558943"/>
                </a:lnTo>
                <a:lnTo>
                  <a:pt x="1490428" y="577604"/>
                </a:lnTo>
                <a:lnTo>
                  <a:pt x="1495054" y="600392"/>
                </a:lnTo>
                <a:lnTo>
                  <a:pt x="1490428" y="623180"/>
                </a:lnTo>
                <a:lnTo>
                  <a:pt x="1477832" y="641841"/>
                </a:lnTo>
                <a:lnTo>
                  <a:pt x="1459189" y="654450"/>
                </a:lnTo>
                <a:lnTo>
                  <a:pt x="1436424" y="659081"/>
                </a:lnTo>
                <a:close/>
              </a:path>
              <a:path w="1495425" h="1743075">
                <a:moveTo>
                  <a:pt x="977355" y="1201371"/>
                </a:moveTo>
                <a:lnTo>
                  <a:pt x="954590" y="1196740"/>
                </a:lnTo>
                <a:lnTo>
                  <a:pt x="935948" y="1184131"/>
                </a:lnTo>
                <a:lnTo>
                  <a:pt x="923351" y="1165470"/>
                </a:lnTo>
                <a:lnTo>
                  <a:pt x="918725" y="1142682"/>
                </a:lnTo>
                <a:lnTo>
                  <a:pt x="923269" y="1119894"/>
                </a:lnTo>
                <a:lnTo>
                  <a:pt x="935728" y="1101233"/>
                </a:lnTo>
                <a:lnTo>
                  <a:pt x="954343" y="1088624"/>
                </a:lnTo>
                <a:lnTo>
                  <a:pt x="977355" y="1083993"/>
                </a:lnTo>
                <a:lnTo>
                  <a:pt x="1000120" y="1088624"/>
                </a:lnTo>
                <a:lnTo>
                  <a:pt x="1018762" y="1101233"/>
                </a:lnTo>
                <a:lnTo>
                  <a:pt x="1031358" y="1119894"/>
                </a:lnTo>
                <a:lnTo>
                  <a:pt x="1035984" y="1142682"/>
                </a:lnTo>
                <a:lnTo>
                  <a:pt x="1031358" y="1165470"/>
                </a:lnTo>
                <a:lnTo>
                  <a:pt x="1018762" y="1184131"/>
                </a:lnTo>
                <a:lnTo>
                  <a:pt x="1000120" y="1196740"/>
                </a:lnTo>
                <a:lnTo>
                  <a:pt x="977355" y="1201371"/>
                </a:lnTo>
                <a:close/>
              </a:path>
              <a:path w="1495425" h="1743075">
                <a:moveTo>
                  <a:pt x="517699" y="1201371"/>
                </a:moveTo>
                <a:lnTo>
                  <a:pt x="494934" y="1196740"/>
                </a:lnTo>
                <a:lnTo>
                  <a:pt x="476292" y="1184131"/>
                </a:lnTo>
                <a:lnTo>
                  <a:pt x="463695" y="1165470"/>
                </a:lnTo>
                <a:lnTo>
                  <a:pt x="459069" y="1142682"/>
                </a:lnTo>
                <a:lnTo>
                  <a:pt x="463695" y="1119894"/>
                </a:lnTo>
                <a:lnTo>
                  <a:pt x="476292" y="1101233"/>
                </a:lnTo>
                <a:lnTo>
                  <a:pt x="494934" y="1088624"/>
                </a:lnTo>
                <a:lnTo>
                  <a:pt x="517699" y="1083993"/>
                </a:lnTo>
                <a:lnTo>
                  <a:pt x="540464" y="1088624"/>
                </a:lnTo>
                <a:lnTo>
                  <a:pt x="559106" y="1101233"/>
                </a:lnTo>
                <a:lnTo>
                  <a:pt x="571702" y="1119894"/>
                </a:lnTo>
                <a:lnTo>
                  <a:pt x="576328" y="1142682"/>
                </a:lnTo>
                <a:lnTo>
                  <a:pt x="571702" y="1165470"/>
                </a:lnTo>
                <a:lnTo>
                  <a:pt x="559106" y="1184131"/>
                </a:lnTo>
                <a:lnTo>
                  <a:pt x="540464" y="1196740"/>
                </a:lnTo>
                <a:lnTo>
                  <a:pt x="517699" y="1201371"/>
                </a:lnTo>
                <a:close/>
              </a:path>
              <a:path w="1495425" h="1743075">
                <a:moveTo>
                  <a:pt x="58629" y="1201371"/>
                </a:moveTo>
                <a:lnTo>
                  <a:pt x="35864" y="1196740"/>
                </a:lnTo>
                <a:lnTo>
                  <a:pt x="17222" y="1184131"/>
                </a:lnTo>
                <a:lnTo>
                  <a:pt x="4626" y="1165470"/>
                </a:lnTo>
                <a:lnTo>
                  <a:pt x="0" y="1142682"/>
                </a:lnTo>
                <a:lnTo>
                  <a:pt x="4626" y="1119894"/>
                </a:lnTo>
                <a:lnTo>
                  <a:pt x="17222" y="1101233"/>
                </a:lnTo>
                <a:lnTo>
                  <a:pt x="35864" y="1088624"/>
                </a:lnTo>
                <a:lnTo>
                  <a:pt x="58629" y="1083993"/>
                </a:lnTo>
                <a:lnTo>
                  <a:pt x="81394" y="1088624"/>
                </a:lnTo>
                <a:lnTo>
                  <a:pt x="100036" y="1101233"/>
                </a:lnTo>
                <a:lnTo>
                  <a:pt x="112632" y="1119894"/>
                </a:lnTo>
                <a:lnTo>
                  <a:pt x="117259" y="1142682"/>
                </a:lnTo>
                <a:lnTo>
                  <a:pt x="112632" y="1165470"/>
                </a:lnTo>
                <a:lnTo>
                  <a:pt x="100036" y="1184131"/>
                </a:lnTo>
                <a:lnTo>
                  <a:pt x="81394" y="1196740"/>
                </a:lnTo>
                <a:lnTo>
                  <a:pt x="58629" y="1201371"/>
                </a:lnTo>
                <a:close/>
              </a:path>
              <a:path w="1495425" h="1743075">
                <a:moveTo>
                  <a:pt x="1436424" y="1201371"/>
                </a:moveTo>
                <a:lnTo>
                  <a:pt x="1413660" y="1196740"/>
                </a:lnTo>
                <a:lnTo>
                  <a:pt x="1395017" y="1184131"/>
                </a:lnTo>
                <a:lnTo>
                  <a:pt x="1382421" y="1165470"/>
                </a:lnTo>
                <a:lnTo>
                  <a:pt x="1377795" y="1142682"/>
                </a:lnTo>
                <a:lnTo>
                  <a:pt x="1382421" y="1119894"/>
                </a:lnTo>
                <a:lnTo>
                  <a:pt x="1395017" y="1101233"/>
                </a:lnTo>
                <a:lnTo>
                  <a:pt x="1413660" y="1088624"/>
                </a:lnTo>
                <a:lnTo>
                  <a:pt x="1436424" y="1083993"/>
                </a:lnTo>
                <a:lnTo>
                  <a:pt x="1459189" y="1088624"/>
                </a:lnTo>
                <a:lnTo>
                  <a:pt x="1477832" y="1101233"/>
                </a:lnTo>
                <a:lnTo>
                  <a:pt x="1490428" y="1119894"/>
                </a:lnTo>
                <a:lnTo>
                  <a:pt x="1495054" y="1142682"/>
                </a:lnTo>
                <a:lnTo>
                  <a:pt x="1490428" y="1165470"/>
                </a:lnTo>
                <a:lnTo>
                  <a:pt x="1477832" y="1184131"/>
                </a:lnTo>
                <a:lnTo>
                  <a:pt x="1459189" y="1196740"/>
                </a:lnTo>
                <a:lnTo>
                  <a:pt x="1436424" y="1201371"/>
                </a:lnTo>
                <a:close/>
              </a:path>
              <a:path w="1495425" h="1743075">
                <a:moveTo>
                  <a:pt x="977355" y="117378"/>
                </a:moveTo>
                <a:lnTo>
                  <a:pt x="954590" y="112747"/>
                </a:lnTo>
                <a:lnTo>
                  <a:pt x="935948" y="100138"/>
                </a:lnTo>
                <a:lnTo>
                  <a:pt x="923351" y="81477"/>
                </a:lnTo>
                <a:lnTo>
                  <a:pt x="918725" y="58689"/>
                </a:lnTo>
                <a:lnTo>
                  <a:pt x="923269" y="35901"/>
                </a:lnTo>
                <a:lnTo>
                  <a:pt x="935728" y="17240"/>
                </a:lnTo>
                <a:lnTo>
                  <a:pt x="954343" y="4630"/>
                </a:lnTo>
                <a:lnTo>
                  <a:pt x="977355" y="0"/>
                </a:lnTo>
                <a:lnTo>
                  <a:pt x="1000120" y="4630"/>
                </a:lnTo>
                <a:lnTo>
                  <a:pt x="1018762" y="17240"/>
                </a:lnTo>
                <a:lnTo>
                  <a:pt x="1031358" y="35901"/>
                </a:lnTo>
                <a:lnTo>
                  <a:pt x="1035984" y="58689"/>
                </a:lnTo>
                <a:lnTo>
                  <a:pt x="1031358" y="81477"/>
                </a:lnTo>
                <a:lnTo>
                  <a:pt x="1018762" y="100138"/>
                </a:lnTo>
                <a:lnTo>
                  <a:pt x="1000120" y="112747"/>
                </a:lnTo>
                <a:lnTo>
                  <a:pt x="977355" y="117378"/>
                </a:lnTo>
                <a:close/>
              </a:path>
              <a:path w="1495425" h="1743075">
                <a:moveTo>
                  <a:pt x="517699" y="117378"/>
                </a:moveTo>
                <a:lnTo>
                  <a:pt x="494934" y="112747"/>
                </a:lnTo>
                <a:lnTo>
                  <a:pt x="476292" y="100138"/>
                </a:lnTo>
                <a:lnTo>
                  <a:pt x="463695" y="81477"/>
                </a:lnTo>
                <a:lnTo>
                  <a:pt x="459069" y="58689"/>
                </a:lnTo>
                <a:lnTo>
                  <a:pt x="463695" y="35901"/>
                </a:lnTo>
                <a:lnTo>
                  <a:pt x="476292" y="17240"/>
                </a:lnTo>
                <a:lnTo>
                  <a:pt x="494934" y="4630"/>
                </a:lnTo>
                <a:lnTo>
                  <a:pt x="517699" y="0"/>
                </a:lnTo>
                <a:lnTo>
                  <a:pt x="540464" y="4630"/>
                </a:lnTo>
                <a:lnTo>
                  <a:pt x="559106" y="17240"/>
                </a:lnTo>
                <a:lnTo>
                  <a:pt x="571702" y="35901"/>
                </a:lnTo>
                <a:lnTo>
                  <a:pt x="576328" y="58689"/>
                </a:lnTo>
                <a:lnTo>
                  <a:pt x="571702" y="81477"/>
                </a:lnTo>
                <a:lnTo>
                  <a:pt x="559106" y="100138"/>
                </a:lnTo>
                <a:lnTo>
                  <a:pt x="540464" y="112747"/>
                </a:lnTo>
                <a:lnTo>
                  <a:pt x="517699" y="117378"/>
                </a:lnTo>
                <a:close/>
              </a:path>
              <a:path w="1495425" h="1743075">
                <a:moveTo>
                  <a:pt x="58629" y="117378"/>
                </a:moveTo>
                <a:lnTo>
                  <a:pt x="35864" y="112747"/>
                </a:lnTo>
                <a:lnTo>
                  <a:pt x="17222" y="100138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9" y="58689"/>
                </a:lnTo>
                <a:lnTo>
                  <a:pt x="112632" y="81477"/>
                </a:lnTo>
                <a:lnTo>
                  <a:pt x="100036" y="100138"/>
                </a:lnTo>
                <a:lnTo>
                  <a:pt x="81394" y="112747"/>
                </a:lnTo>
                <a:lnTo>
                  <a:pt x="58629" y="117378"/>
                </a:lnTo>
                <a:close/>
              </a:path>
              <a:path w="1495425" h="1743075">
                <a:moveTo>
                  <a:pt x="1436424" y="117378"/>
                </a:moveTo>
                <a:lnTo>
                  <a:pt x="1413660" y="112747"/>
                </a:lnTo>
                <a:lnTo>
                  <a:pt x="1395017" y="100138"/>
                </a:lnTo>
                <a:lnTo>
                  <a:pt x="1382421" y="81477"/>
                </a:lnTo>
                <a:lnTo>
                  <a:pt x="1377795" y="58689"/>
                </a:lnTo>
                <a:lnTo>
                  <a:pt x="1382421" y="35901"/>
                </a:lnTo>
                <a:lnTo>
                  <a:pt x="1395017" y="17240"/>
                </a:lnTo>
                <a:lnTo>
                  <a:pt x="1413660" y="4630"/>
                </a:lnTo>
                <a:lnTo>
                  <a:pt x="1436424" y="0"/>
                </a:lnTo>
                <a:lnTo>
                  <a:pt x="1459189" y="4630"/>
                </a:lnTo>
                <a:lnTo>
                  <a:pt x="1477832" y="17240"/>
                </a:lnTo>
                <a:lnTo>
                  <a:pt x="1490428" y="35901"/>
                </a:lnTo>
                <a:lnTo>
                  <a:pt x="1495054" y="58689"/>
                </a:lnTo>
                <a:lnTo>
                  <a:pt x="1490428" y="81477"/>
                </a:lnTo>
                <a:lnTo>
                  <a:pt x="1477832" y="100138"/>
                </a:lnTo>
                <a:lnTo>
                  <a:pt x="1459189" y="112747"/>
                </a:lnTo>
                <a:lnTo>
                  <a:pt x="1436424" y="117378"/>
                </a:lnTo>
                <a:close/>
              </a:path>
              <a:path w="1495425" h="1743075">
                <a:moveTo>
                  <a:pt x="977355" y="1743075"/>
                </a:moveTo>
                <a:lnTo>
                  <a:pt x="954590" y="1738444"/>
                </a:lnTo>
                <a:lnTo>
                  <a:pt x="935948" y="1725835"/>
                </a:lnTo>
                <a:lnTo>
                  <a:pt x="923351" y="1707173"/>
                </a:lnTo>
                <a:lnTo>
                  <a:pt x="918725" y="1684385"/>
                </a:lnTo>
                <a:lnTo>
                  <a:pt x="923269" y="1661597"/>
                </a:lnTo>
                <a:lnTo>
                  <a:pt x="935728" y="1642936"/>
                </a:lnTo>
                <a:lnTo>
                  <a:pt x="954343" y="1630327"/>
                </a:lnTo>
                <a:lnTo>
                  <a:pt x="977355" y="1625696"/>
                </a:lnTo>
                <a:lnTo>
                  <a:pt x="1000120" y="1630327"/>
                </a:lnTo>
                <a:lnTo>
                  <a:pt x="1018762" y="1642936"/>
                </a:lnTo>
                <a:lnTo>
                  <a:pt x="1031358" y="1661597"/>
                </a:lnTo>
                <a:lnTo>
                  <a:pt x="1035984" y="1684385"/>
                </a:lnTo>
                <a:lnTo>
                  <a:pt x="1031358" y="1707173"/>
                </a:lnTo>
                <a:lnTo>
                  <a:pt x="1018762" y="1725835"/>
                </a:lnTo>
                <a:lnTo>
                  <a:pt x="1000120" y="1738444"/>
                </a:lnTo>
                <a:lnTo>
                  <a:pt x="977355" y="1743075"/>
                </a:lnTo>
                <a:close/>
              </a:path>
              <a:path w="1495425" h="1743075">
                <a:moveTo>
                  <a:pt x="517699" y="1743075"/>
                </a:moveTo>
                <a:lnTo>
                  <a:pt x="494934" y="1738444"/>
                </a:lnTo>
                <a:lnTo>
                  <a:pt x="476292" y="1725835"/>
                </a:lnTo>
                <a:lnTo>
                  <a:pt x="463695" y="1707173"/>
                </a:lnTo>
                <a:lnTo>
                  <a:pt x="459069" y="1684385"/>
                </a:lnTo>
                <a:lnTo>
                  <a:pt x="463695" y="1661597"/>
                </a:lnTo>
                <a:lnTo>
                  <a:pt x="476292" y="1642936"/>
                </a:lnTo>
                <a:lnTo>
                  <a:pt x="494934" y="1630327"/>
                </a:lnTo>
                <a:lnTo>
                  <a:pt x="517699" y="1625696"/>
                </a:lnTo>
                <a:lnTo>
                  <a:pt x="540464" y="1630327"/>
                </a:lnTo>
                <a:lnTo>
                  <a:pt x="559106" y="1642936"/>
                </a:lnTo>
                <a:lnTo>
                  <a:pt x="571702" y="1661597"/>
                </a:lnTo>
                <a:lnTo>
                  <a:pt x="576328" y="1684385"/>
                </a:lnTo>
                <a:lnTo>
                  <a:pt x="571702" y="1707173"/>
                </a:lnTo>
                <a:lnTo>
                  <a:pt x="559106" y="1725835"/>
                </a:lnTo>
                <a:lnTo>
                  <a:pt x="540464" y="1738444"/>
                </a:lnTo>
                <a:lnTo>
                  <a:pt x="517699" y="1743075"/>
                </a:lnTo>
                <a:close/>
              </a:path>
              <a:path w="1495425" h="1743075">
                <a:moveTo>
                  <a:pt x="58629" y="1743075"/>
                </a:moveTo>
                <a:lnTo>
                  <a:pt x="35864" y="1738444"/>
                </a:lnTo>
                <a:lnTo>
                  <a:pt x="17222" y="1725835"/>
                </a:lnTo>
                <a:lnTo>
                  <a:pt x="4626" y="1707173"/>
                </a:lnTo>
                <a:lnTo>
                  <a:pt x="0" y="1684385"/>
                </a:lnTo>
                <a:lnTo>
                  <a:pt x="4626" y="1661597"/>
                </a:lnTo>
                <a:lnTo>
                  <a:pt x="17222" y="1642936"/>
                </a:lnTo>
                <a:lnTo>
                  <a:pt x="35864" y="1630327"/>
                </a:lnTo>
                <a:lnTo>
                  <a:pt x="58629" y="1625696"/>
                </a:lnTo>
                <a:lnTo>
                  <a:pt x="81394" y="1630327"/>
                </a:lnTo>
                <a:lnTo>
                  <a:pt x="100036" y="1642936"/>
                </a:lnTo>
                <a:lnTo>
                  <a:pt x="112632" y="1661597"/>
                </a:lnTo>
                <a:lnTo>
                  <a:pt x="117259" y="1684385"/>
                </a:lnTo>
                <a:lnTo>
                  <a:pt x="112632" y="1707173"/>
                </a:lnTo>
                <a:lnTo>
                  <a:pt x="100036" y="1725835"/>
                </a:lnTo>
                <a:lnTo>
                  <a:pt x="81394" y="1738444"/>
                </a:lnTo>
                <a:lnTo>
                  <a:pt x="58629" y="1743075"/>
                </a:lnTo>
                <a:close/>
              </a:path>
              <a:path w="1495425" h="1743075">
                <a:moveTo>
                  <a:pt x="1436424" y="1743075"/>
                </a:moveTo>
                <a:lnTo>
                  <a:pt x="1413660" y="1738444"/>
                </a:lnTo>
                <a:lnTo>
                  <a:pt x="1395017" y="1725835"/>
                </a:lnTo>
                <a:lnTo>
                  <a:pt x="1382421" y="1707173"/>
                </a:lnTo>
                <a:lnTo>
                  <a:pt x="1377795" y="1684385"/>
                </a:lnTo>
                <a:lnTo>
                  <a:pt x="1382421" y="1661597"/>
                </a:lnTo>
                <a:lnTo>
                  <a:pt x="1395017" y="1642936"/>
                </a:lnTo>
                <a:lnTo>
                  <a:pt x="1413660" y="1630327"/>
                </a:lnTo>
                <a:lnTo>
                  <a:pt x="1436424" y="1625696"/>
                </a:lnTo>
                <a:lnTo>
                  <a:pt x="1459189" y="1630327"/>
                </a:lnTo>
                <a:lnTo>
                  <a:pt x="1477832" y="1642936"/>
                </a:lnTo>
                <a:lnTo>
                  <a:pt x="1490428" y="1661597"/>
                </a:lnTo>
                <a:lnTo>
                  <a:pt x="1495054" y="1684385"/>
                </a:lnTo>
                <a:lnTo>
                  <a:pt x="1490428" y="1707173"/>
                </a:lnTo>
                <a:lnTo>
                  <a:pt x="1477832" y="1725835"/>
                </a:lnTo>
                <a:lnTo>
                  <a:pt x="1459189" y="1738444"/>
                </a:lnTo>
                <a:lnTo>
                  <a:pt x="1436424" y="174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579880" cy="1447800"/>
          </a:xfrm>
          <a:custGeom>
            <a:avLst/>
            <a:gdLst/>
            <a:ahLst/>
            <a:cxnLst/>
            <a:rect l="l" t="t" r="r" b="b"/>
            <a:pathLst>
              <a:path w="1579880" h="1447800">
                <a:moveTo>
                  <a:pt x="0" y="1447245"/>
                </a:moveTo>
                <a:lnTo>
                  <a:pt x="0" y="1396630"/>
                </a:lnTo>
                <a:lnTo>
                  <a:pt x="22924" y="1386886"/>
                </a:lnTo>
                <a:lnTo>
                  <a:pt x="67318" y="1367197"/>
                </a:lnTo>
                <a:lnTo>
                  <a:pt x="110649" y="1347182"/>
                </a:lnTo>
                <a:lnTo>
                  <a:pt x="153803" y="1326444"/>
                </a:lnTo>
                <a:lnTo>
                  <a:pt x="196773" y="1304981"/>
                </a:lnTo>
                <a:lnTo>
                  <a:pt x="239553" y="1282791"/>
                </a:lnTo>
                <a:lnTo>
                  <a:pt x="282168" y="1259849"/>
                </a:lnTo>
                <a:lnTo>
                  <a:pt x="324283" y="1236337"/>
                </a:lnTo>
                <a:lnTo>
                  <a:pt x="365894" y="1212262"/>
                </a:lnTo>
                <a:lnTo>
                  <a:pt x="406999" y="1187631"/>
                </a:lnTo>
                <a:lnTo>
                  <a:pt x="447597" y="1162451"/>
                </a:lnTo>
                <a:lnTo>
                  <a:pt x="487686" y="1136730"/>
                </a:lnTo>
                <a:lnTo>
                  <a:pt x="527262" y="1110475"/>
                </a:lnTo>
                <a:lnTo>
                  <a:pt x="566323" y="1083693"/>
                </a:lnTo>
                <a:lnTo>
                  <a:pt x="604868" y="1056391"/>
                </a:lnTo>
                <a:lnTo>
                  <a:pt x="642894" y="1028578"/>
                </a:lnTo>
                <a:lnTo>
                  <a:pt x="680399" y="1000259"/>
                </a:lnTo>
                <a:lnTo>
                  <a:pt x="717380" y="971443"/>
                </a:lnTo>
                <a:lnTo>
                  <a:pt x="753836" y="942137"/>
                </a:lnTo>
                <a:lnTo>
                  <a:pt x="789763" y="912348"/>
                </a:lnTo>
                <a:lnTo>
                  <a:pt x="825161" y="882083"/>
                </a:lnTo>
                <a:lnTo>
                  <a:pt x="860026" y="851350"/>
                </a:lnTo>
                <a:lnTo>
                  <a:pt x="894356" y="820156"/>
                </a:lnTo>
                <a:lnTo>
                  <a:pt x="928150" y="788509"/>
                </a:lnTo>
                <a:lnTo>
                  <a:pt x="961404" y="756415"/>
                </a:lnTo>
                <a:lnTo>
                  <a:pt x="994116" y="723881"/>
                </a:lnTo>
                <a:lnTo>
                  <a:pt x="1026285" y="690917"/>
                </a:lnTo>
                <a:lnTo>
                  <a:pt x="1057908" y="657527"/>
                </a:lnTo>
                <a:lnTo>
                  <a:pt x="1088983" y="623721"/>
                </a:lnTo>
                <a:lnTo>
                  <a:pt x="1119507" y="589504"/>
                </a:lnTo>
                <a:lnTo>
                  <a:pt x="1149479" y="554885"/>
                </a:lnTo>
                <a:lnTo>
                  <a:pt x="1178895" y="519871"/>
                </a:lnTo>
                <a:lnTo>
                  <a:pt x="1207755" y="484469"/>
                </a:lnTo>
                <a:lnTo>
                  <a:pt x="1236054" y="448686"/>
                </a:lnTo>
                <a:lnTo>
                  <a:pt x="1263792" y="412530"/>
                </a:lnTo>
                <a:lnTo>
                  <a:pt x="1290966" y="376008"/>
                </a:lnTo>
                <a:lnTo>
                  <a:pt x="1317574" y="339127"/>
                </a:lnTo>
                <a:lnTo>
                  <a:pt x="1343613" y="301895"/>
                </a:lnTo>
                <a:lnTo>
                  <a:pt x="1369082" y="264318"/>
                </a:lnTo>
                <a:lnTo>
                  <a:pt x="1393977" y="226405"/>
                </a:lnTo>
                <a:lnTo>
                  <a:pt x="1418297" y="188163"/>
                </a:lnTo>
                <a:lnTo>
                  <a:pt x="1442040" y="149598"/>
                </a:lnTo>
                <a:lnTo>
                  <a:pt x="1465203" y="110718"/>
                </a:lnTo>
                <a:lnTo>
                  <a:pt x="1487784" y="71531"/>
                </a:lnTo>
                <a:lnTo>
                  <a:pt x="1509780" y="32043"/>
                </a:lnTo>
                <a:lnTo>
                  <a:pt x="1527026" y="0"/>
                </a:lnTo>
                <a:lnTo>
                  <a:pt x="1579263" y="0"/>
                </a:lnTo>
                <a:lnTo>
                  <a:pt x="1555863" y="44016"/>
                </a:lnTo>
                <a:lnTo>
                  <a:pt x="1534109" y="83441"/>
                </a:lnTo>
                <a:lnTo>
                  <a:pt x="1511784" y="122573"/>
                </a:lnTo>
                <a:lnTo>
                  <a:pt x="1488889" y="161407"/>
                </a:lnTo>
                <a:lnTo>
                  <a:pt x="1465427" y="199935"/>
                </a:lnTo>
                <a:lnTo>
                  <a:pt x="1441400" y="238150"/>
                </a:lnTo>
                <a:lnTo>
                  <a:pt x="1416810" y="276045"/>
                </a:lnTo>
                <a:lnTo>
                  <a:pt x="1391659" y="313613"/>
                </a:lnTo>
                <a:lnTo>
                  <a:pt x="1365950" y="350848"/>
                </a:lnTo>
                <a:lnTo>
                  <a:pt x="1339684" y="387741"/>
                </a:lnTo>
                <a:lnTo>
                  <a:pt x="1312864" y="424287"/>
                </a:lnTo>
                <a:lnTo>
                  <a:pt x="1285493" y="460477"/>
                </a:lnTo>
                <a:lnTo>
                  <a:pt x="1257571" y="496305"/>
                </a:lnTo>
                <a:lnTo>
                  <a:pt x="1229101" y="531765"/>
                </a:lnTo>
                <a:lnTo>
                  <a:pt x="1200087" y="566848"/>
                </a:lnTo>
                <a:lnTo>
                  <a:pt x="1170528" y="601548"/>
                </a:lnTo>
                <a:lnTo>
                  <a:pt x="1140429" y="635858"/>
                </a:lnTo>
                <a:lnTo>
                  <a:pt x="1109791" y="669771"/>
                </a:lnTo>
                <a:lnTo>
                  <a:pt x="1078615" y="703280"/>
                </a:lnTo>
                <a:lnTo>
                  <a:pt x="1046905" y="736377"/>
                </a:lnTo>
                <a:lnTo>
                  <a:pt x="1014663" y="769056"/>
                </a:lnTo>
                <a:lnTo>
                  <a:pt x="981890" y="801310"/>
                </a:lnTo>
                <a:lnTo>
                  <a:pt x="948589" y="833132"/>
                </a:lnTo>
                <a:lnTo>
                  <a:pt x="914762" y="864514"/>
                </a:lnTo>
                <a:lnTo>
                  <a:pt x="880411" y="895450"/>
                </a:lnTo>
                <a:lnTo>
                  <a:pt x="845538" y="925932"/>
                </a:lnTo>
                <a:lnTo>
                  <a:pt x="810146" y="955954"/>
                </a:lnTo>
                <a:lnTo>
                  <a:pt x="774237" y="985509"/>
                </a:lnTo>
                <a:lnTo>
                  <a:pt x="737812" y="1014589"/>
                </a:lnTo>
                <a:lnTo>
                  <a:pt x="700875" y="1043188"/>
                </a:lnTo>
                <a:lnTo>
                  <a:pt x="663427" y="1071298"/>
                </a:lnTo>
                <a:lnTo>
                  <a:pt x="625469" y="1098913"/>
                </a:lnTo>
                <a:lnTo>
                  <a:pt x="587006" y="1126025"/>
                </a:lnTo>
                <a:lnTo>
                  <a:pt x="548038" y="1152627"/>
                </a:lnTo>
                <a:lnTo>
                  <a:pt x="508568" y="1178713"/>
                </a:lnTo>
                <a:lnTo>
                  <a:pt x="468598" y="1204275"/>
                </a:lnTo>
                <a:lnTo>
                  <a:pt x="428130" y="1229306"/>
                </a:lnTo>
                <a:lnTo>
                  <a:pt x="387166" y="1253800"/>
                </a:lnTo>
                <a:lnTo>
                  <a:pt x="345709" y="1277749"/>
                </a:lnTo>
                <a:lnTo>
                  <a:pt x="303761" y="1301146"/>
                </a:lnTo>
                <a:lnTo>
                  <a:pt x="261276" y="1324009"/>
                </a:lnTo>
                <a:lnTo>
                  <a:pt x="218363" y="1346272"/>
                </a:lnTo>
                <a:lnTo>
                  <a:pt x="175218" y="1367834"/>
                </a:lnTo>
                <a:lnTo>
                  <a:pt x="131896" y="1388671"/>
                </a:lnTo>
                <a:lnTo>
                  <a:pt x="88404" y="1408787"/>
                </a:lnTo>
                <a:lnTo>
                  <a:pt x="45649" y="1427798"/>
                </a:lnTo>
                <a:lnTo>
                  <a:pt x="2012" y="1446422"/>
                </a:lnTo>
                <a:lnTo>
                  <a:pt x="0" y="1447245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1546" y="1983795"/>
            <a:ext cx="13342396" cy="75652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62600" y="1485688"/>
            <a:ext cx="7658734" cy="0"/>
          </a:xfrm>
          <a:custGeom>
            <a:avLst/>
            <a:gdLst/>
            <a:ahLst/>
            <a:cxnLst/>
            <a:rect l="l" t="t" r="r" b="b"/>
            <a:pathLst>
              <a:path w="7658734">
                <a:moveTo>
                  <a:pt x="0" y="0"/>
                </a:moveTo>
                <a:lnTo>
                  <a:pt x="765814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6191" y="8905157"/>
            <a:ext cx="1208395" cy="138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Presentation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Tahoma</vt:lpstr>
      <vt:lpstr>Trebuchet MS</vt:lpstr>
      <vt:lpstr>Cambria</vt:lpstr>
      <vt:lpstr>Thonburi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Smart	Mirror  Automation</vt:lpstr>
      <vt:lpstr>Problem  Statement</vt:lpstr>
      <vt:lpstr>Abstract</vt:lpstr>
      <vt:lpstr>Project’s relevance to today’s  society/market/industry</vt:lpstr>
      <vt:lpstr>Why do you need  a smart mirror???</vt:lpstr>
      <vt:lpstr>Proposed Solution:</vt:lpstr>
      <vt:lpstr>Raspberrypi-4 Board</vt:lpstr>
      <vt:lpstr>system architecture:</vt:lpstr>
      <vt:lpstr>Connection of smart mirror:</vt:lpstr>
      <vt:lpstr>Thank you!!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Anbarasu</dc:creator>
  <cp:keywords>DAFLjvsox_c,BAEqs_E3B0w</cp:keywords>
  <cp:lastModifiedBy>anbarasu</cp:lastModifiedBy>
  <cp:revision>7</cp:revision>
  <dcterms:created xsi:type="dcterms:W3CDTF">2022-11-28T09:34:08Z</dcterms:created>
  <dcterms:modified xsi:type="dcterms:W3CDTF">2022-11-28T09:34:08Z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2022-09-14T09:00:00Z</vt:filetime>
  </property>
  <property fmtid="{D5CDD505-2E9C-101B-9397-08002B2CF9AE}" pid="3" name="Creator">
    <vt:lpwstr>Canva</vt:lpwstr>
  </property>
  <property fmtid="{D5CDD505-2E9C-101B-9397-08002B2CF9AE}" pid="4" name="LastSaved">
    <vt:filetime>2022-09-14T09:00:00Z</vt:filetime>
  </property>
  <property fmtid="{D5CDD505-2E9C-101B-9397-08002B2CF9AE}" pid="5" name="KSOProductBuildVer">
    <vt:lpwstr>1033-4.7.1.7786</vt:lpwstr>
  </property>
</Properties>
</file>