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5"/>
                </a:solidFill>
                <a:latin typeface="Arial"/>
                <a:cs typeface="Arial"/>
              </a:rPr>
              <a:t>Presented By:</a:t>
            </a:r>
          </a:p>
          <a:p>
            <a:r>
              <a:rPr lang="en-US" sz="2000" b="1" dirty="0">
                <a:solidFill>
                  <a:schemeClr val="accent5"/>
                </a:solidFill>
                <a:latin typeface="Arial"/>
                <a:cs typeface="Arial"/>
              </a:rPr>
              <a:t>        </a:t>
            </a:r>
            <a:r>
              <a:rPr lang="en-US" sz="2000" b="1" dirty="0" smtClean="0">
                <a:solidFill>
                  <a:schemeClr val="accent5"/>
                </a:solidFill>
                <a:latin typeface="Arial"/>
                <a:cs typeface="Arial"/>
              </a:rPr>
              <a:t>             S.ANBARASU 3</a:t>
            </a:r>
            <a:r>
              <a:rPr lang="en-US" sz="2000" b="1" baseline="30000" dirty="0" smtClean="0">
                <a:solidFill>
                  <a:schemeClr val="accent5"/>
                </a:solidFill>
                <a:latin typeface="Arial"/>
                <a:cs typeface="Arial"/>
              </a:rPr>
              <a:t>rd</a:t>
            </a:r>
            <a:r>
              <a:rPr lang="en-US" sz="2000" b="1" dirty="0" smtClean="0">
                <a:solidFill>
                  <a:schemeClr val="accent5"/>
                </a:solidFill>
                <a:latin typeface="Arial"/>
                <a:cs typeface="Arial"/>
              </a:rPr>
              <a:t> EEE</a:t>
            </a:r>
          </a:p>
          <a:p>
            <a:r>
              <a:rPr lang="en-US" sz="2000" b="1" dirty="0">
                <a:solidFill>
                  <a:schemeClr val="accent5"/>
                </a:solidFill>
                <a:latin typeface="Arial"/>
                <a:cs typeface="Arial"/>
              </a:rPr>
              <a:t>    </a:t>
            </a:r>
            <a:r>
              <a:rPr lang="en-US" sz="2000" b="1" dirty="0" smtClean="0">
                <a:solidFill>
                  <a:schemeClr val="accent5"/>
                </a:solidFill>
                <a:latin typeface="Arial"/>
                <a:cs typeface="Arial"/>
              </a:rPr>
              <a:t>SREE SOWDAMBIKA COLLEGE OF ENGINEERING</a:t>
            </a:r>
            <a:endParaRPr lang="en-US" dirty="0">
              <a:solidFill>
                <a:schemeClr val="accent5"/>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