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6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C75E1-F9B0-45E0-8C11-310D644F5C19}" type="datetimeFigureOut">
              <a:rPr lang="ru-RU" smtClean="0"/>
              <a:t>21.12.2021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B41FC-A6A4-48BE-8DEA-90C72E83C9DB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877"/>
            <a:ext cx="8201028" cy="15716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тоговая аттестация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по курсу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«Аналитик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: искусство управлять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данными»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0694" y="5857892"/>
            <a:ext cx="3429024" cy="75246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 слушатель курса: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Анастасия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Бедарева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58204" cy="2286016"/>
          </a:xfrm>
        </p:spPr>
        <p:txBody>
          <a:bodyPr>
            <a:noAutofit/>
          </a:bodyPr>
          <a:lstStyle/>
          <a:p>
            <a:pPr algn="l"/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Цель проекта: </a:t>
            </a:r>
            <a:br>
              <a:rPr lang="ru-RU" sz="25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провести анализ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данных о заболеваемости, предложить и настроить прогностическую модель, выполнить прогноз и сравнить результаты с новой статистикой (полученной после 5 апреля 2021 года).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3071810"/>
            <a:ext cx="7972452" cy="235745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План проекта: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введение в проект;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определение проблемы анализа данных;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сточники информации;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редварительный (разведочный) анализ;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спользование моделей для анализа данных;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тоговая оценка модели прогнозирования, составление прогнозов.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 в проект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COVID-19 </a:t>
            </a:r>
            <a:r>
              <a:rPr lang="ru-RU" dirty="0"/>
              <a:t>- это вызывающий </a:t>
            </a:r>
            <a:r>
              <a:rPr lang="ru-RU" dirty="0" smtClean="0"/>
              <a:t>заболевание</a:t>
            </a:r>
          </a:p>
          <a:p>
            <a:pPr>
              <a:buNone/>
            </a:pPr>
            <a:r>
              <a:rPr lang="ru-RU" dirty="0" smtClean="0"/>
              <a:t>штамм </a:t>
            </a:r>
            <a:r>
              <a:rPr lang="ru-RU" dirty="0" err="1"/>
              <a:t>коронавируса</a:t>
            </a:r>
            <a:r>
              <a:rPr lang="ru-RU" dirty="0"/>
              <a:t>, появившийся в </a:t>
            </a:r>
            <a:r>
              <a:rPr lang="ru-RU" dirty="0" smtClean="0"/>
              <a:t>декабре</a:t>
            </a:r>
          </a:p>
          <a:p>
            <a:pPr>
              <a:buNone/>
            </a:pPr>
            <a:r>
              <a:rPr lang="ru-RU" dirty="0" smtClean="0"/>
              <a:t>2019 </a:t>
            </a:r>
            <a:r>
              <a:rPr lang="ru-RU" dirty="0"/>
              <a:t>года и приведший к </a:t>
            </a:r>
            <a:r>
              <a:rPr lang="ru-RU" dirty="0" smtClean="0"/>
              <a:t>продолжающейся</a:t>
            </a:r>
          </a:p>
          <a:p>
            <a:pPr>
              <a:buNone/>
            </a:pPr>
            <a:r>
              <a:rPr lang="ru-RU" dirty="0" smtClean="0"/>
              <a:t>глобальной </a:t>
            </a:r>
            <a:r>
              <a:rPr lang="ru-RU" dirty="0"/>
              <a:t>пандемии. </a:t>
            </a:r>
            <a:r>
              <a:rPr lang="ru-RU" dirty="0" smtClean="0"/>
              <a:t>Возможность</a:t>
            </a:r>
          </a:p>
          <a:p>
            <a:pPr>
              <a:buNone/>
            </a:pPr>
            <a:r>
              <a:rPr lang="ru-RU" dirty="0" smtClean="0"/>
              <a:t>предвидеть </a:t>
            </a:r>
            <a:r>
              <a:rPr lang="ru-RU" dirty="0"/>
              <a:t>путь пандемии имеет </a:t>
            </a:r>
            <a:r>
              <a:rPr lang="ru-RU" dirty="0" smtClean="0"/>
              <a:t>решающее</a:t>
            </a:r>
          </a:p>
          <a:p>
            <a:pPr>
              <a:buNone/>
            </a:pPr>
            <a:r>
              <a:rPr lang="ru-RU" dirty="0" smtClean="0"/>
              <a:t>значение</a:t>
            </a:r>
            <a:r>
              <a:rPr lang="ru-RU" dirty="0"/>
              <a:t>. Это важно для того, </a:t>
            </a:r>
            <a:r>
              <a:rPr lang="ru-RU" dirty="0" smtClean="0"/>
              <a:t>чтобы</a:t>
            </a:r>
          </a:p>
          <a:p>
            <a:pPr>
              <a:buNone/>
            </a:pPr>
            <a:r>
              <a:rPr lang="ru-RU" dirty="0" smtClean="0"/>
              <a:t>определить</a:t>
            </a:r>
            <a:r>
              <a:rPr lang="ru-RU" dirty="0"/>
              <a:t>, как бороться, и отследить </a:t>
            </a:r>
            <a:r>
              <a:rPr lang="ru-RU" dirty="0" smtClean="0"/>
              <a:t>его</a:t>
            </a:r>
          </a:p>
          <a:p>
            <a:pPr>
              <a:buNone/>
            </a:pPr>
            <a:r>
              <a:rPr lang="ru-RU" dirty="0" smtClean="0"/>
              <a:t>распространение</a:t>
            </a:r>
            <a:r>
              <a:rPr lang="ru-RU" dirty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Определение проблемы анализа данных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Источники информации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214554"/>
            <a:ext cx="8229600" cy="361474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Общедоступные ежедневные данные о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COVID-19</a:t>
            </a:r>
          </a:p>
          <a:p>
            <a:pPr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за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период с 24 марта 2020 года по 5 апреля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2021</a:t>
            </a:r>
          </a:p>
          <a:p>
            <a:pPr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года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в Саудовской Аравии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Источники информации: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lvl="0" fontAlgn="base"/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all.csv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: совокупные ежедневные данные о подтвержденных, вылеченных и смертельных случаях COVID-19 в Саудовской Аравии.</a:t>
            </a:r>
          </a:p>
          <a:p>
            <a:pPr lvl="0" fontAlgn="base"/>
            <a:r>
              <a:rPr lang="ru-RU" sz="2200" dirty="0" err="1">
                <a:latin typeface="Times New Roman" pitchFamily="18" charset="0"/>
                <a:cs typeface="Times New Roman" pitchFamily="18" charset="0"/>
              </a:rPr>
              <a:t>cap.csv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: совокупные ежедневные данные по подтвержденным случаям COVID-19 в Эр-Рияде, столице Саудовской Аравии.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анализе данных были использованы две библиотеки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Sarima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2111382"/>
          </a:xfrm>
        </p:spPr>
        <p:txBody>
          <a:bodyPr/>
          <a:lstStyle/>
          <a:p>
            <a:r>
              <a:rPr lang="ru-RU" dirty="0" smtClean="0"/>
              <a:t>графики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 err="1" smtClean="0"/>
              <a:t>Propet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039943"/>
          </a:xfrm>
        </p:spPr>
        <p:txBody>
          <a:bodyPr/>
          <a:lstStyle/>
          <a:p>
            <a:r>
              <a:rPr lang="ru-RU" dirty="0" smtClean="0"/>
              <a:t>графики</a:t>
            </a:r>
            <a:endParaRPr lang="ru-RU" dirty="0"/>
          </a:p>
        </p:txBody>
      </p:sp>
      <p:sp>
        <p:nvSpPr>
          <p:cNvPr id="7" name="Содержимое 3"/>
          <p:cNvSpPr txBox="1">
            <a:spLocks/>
          </p:cNvSpPr>
          <p:nvPr/>
        </p:nvSpPr>
        <p:spPr>
          <a:xfrm>
            <a:off x="500034" y="4643446"/>
            <a:ext cx="7929618" cy="161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Промежуточный анализ показал: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Итоговая оценка моделей, построение прогнозов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31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71472" y="3571877"/>
            <a:ext cx="8201028" cy="1571635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Спасибо за внимание!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0694" y="5857892"/>
            <a:ext cx="3429024" cy="75246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 слушатель курса: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Анастасия </a:t>
            </a:r>
            <a:r>
              <a:rPr lang="ru-RU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Бедарева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196</Words>
  <Application>Microsoft Office PowerPoint</Application>
  <PresentationFormat>Экран (4:3)</PresentationFormat>
  <Paragraphs>39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Итоговая аттестация по курсу «Аналитик: искусство управлять данными»</vt:lpstr>
      <vt:lpstr>Цель проекта:  провести анализ данных о заболеваемости, предложить и настроить прогностическую модель, выполнить прогноз и сравнить результаты с новой статистикой (полученной после 5 апреля 2021 года).</vt:lpstr>
      <vt:lpstr>Введение в проект</vt:lpstr>
      <vt:lpstr>Определение проблемы анализа данных</vt:lpstr>
      <vt:lpstr>Источники информации</vt:lpstr>
      <vt:lpstr>При анализе данных были использованы две библиотеки </vt:lpstr>
      <vt:lpstr>Итоговая оценка моделей, построение прогнозов</vt:lpstr>
      <vt:lpstr>Спасибо за внимание!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аттестация по курсу «Аналитик: искусство управлять данными»</dc:title>
  <dc:creator>LawyerUTIS</dc:creator>
  <cp:lastModifiedBy>LawyerUTIS</cp:lastModifiedBy>
  <cp:revision>18</cp:revision>
  <dcterms:created xsi:type="dcterms:W3CDTF">2021-12-21T02:20:59Z</dcterms:created>
  <dcterms:modified xsi:type="dcterms:W3CDTF">2021-12-21T04:50:47Z</dcterms:modified>
</cp:coreProperties>
</file>