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D1E-9869-428F-B443-756ED446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931A-5D8A-43AD-8EF3-C02F6A37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6F92-0995-4A88-BDCA-6B1F6E0C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733B-4DAF-4DE1-BBDF-8DA8E538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725C-69AA-4464-B8AB-2F4B23A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588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04B-BE6B-4372-8723-433DFAD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BF5D4-7058-4FBE-83EA-ED8724A7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F9A9-5D37-4907-A9B8-ED73DBF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E94E-605C-4F71-8868-FEC88AD0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ADB6-60C3-4E6C-92E9-B648C1BB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9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949C9-EB6E-4911-AD85-C23DB94C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CCE13-A89C-414A-AD03-DFF6C917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4460-F999-4633-80D8-BC2978DB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542E-5A07-449A-A8EB-35756898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7A94-588F-4E70-9AB5-59BCD419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5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ADC3-0828-4FAE-B2F7-738FE75B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0AFD-CCDA-4540-A3E7-34AD565D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20DA-3A76-48F4-B04C-93DEC5CD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DC37-E37D-41B9-9F81-D85CB80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F075-D405-420A-B09B-48E3B753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3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FC93-8D52-4112-A169-1ECC4C3D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9C6B-F318-43BD-B5EF-357D6D7F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FE89-882C-4203-B453-084BFB7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A59F-297B-44BD-9077-95A9658C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874E-14CB-4B11-A5F8-616E3F7F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82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CFB7-0ED8-46BA-A95B-55C0E218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37BD-7393-49EB-9891-19C828C16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897D-18D9-4C2C-876D-C6518D5A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FDFCF-DC3C-46C8-93E6-D1813067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EA9F-96D5-4730-B0CD-4EA88C17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E495-B949-4017-9952-F9427E5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226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A3E5-09CE-420C-9097-EA22792F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17BC4-5AF5-4744-A7DA-A2E6073D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7AD8C-F9DC-483B-B1AC-EC76A614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CA8E8-E1AD-42C6-97CC-606D9CB1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61F5-5312-401C-B36E-5F62AA72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94D1D-205F-4CF3-884F-C86151DB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56DC8-1D40-4A8C-B63B-4E511A8E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AEB5D-41DA-4AED-B5E2-BF4F825A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46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26CC-9C64-4775-8787-20EEDAA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9F8BB-35E6-45C7-BB17-A65BBFE8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3634-751A-4243-8C1C-5A039DA3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996C7-EDA5-4239-919D-3816D304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2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09C0C-2C35-4018-A9CE-26A497A5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5E8DF-36D1-4257-B972-72EA25D5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97A4E-24E9-4EAA-86F9-728A2E7C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83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C57F-7356-4B35-9D3A-7F1682F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1640-133A-45B7-A957-1C3EDFE2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916C3-47C2-4388-AE8F-E025D267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55938-6CE2-427A-B575-2DF5CF72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2175-B679-45B0-9B6D-5E0DC245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6BD4-9B47-4692-9EDC-A6BD5F6C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35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3CFE-CF12-46C5-BCBC-CA62A3D3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F0FF-C503-44D6-895A-96E95BD7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452E-BE57-4F88-B6F9-6105CCC9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B40B-4362-49DB-8670-5DEDC22B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8FE3-134F-4D63-B15B-D4BA6B0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3AD4-2746-4651-B7C0-C5FD80CD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5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DDB64-8AB8-4420-BE06-3B6E46A9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EDE2-E38A-4121-BBAE-F0A28CB0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FDA9-9F27-414A-836F-3DE6B67C0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A750-4B09-4FD5-BDF3-F2648A1B1277}" type="datetimeFigureOut">
              <a:rPr lang="sv-SE" smtClean="0"/>
              <a:t>2018-06-18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E374-0DFF-4AD8-BA48-D6697D2B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4A4C-95F6-4F00-A6BC-254C7BD8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33E4-97D3-4EE8-B8F4-D127F791BB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0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Oval 3">
            <a:extLst>
              <a:ext uri="{FF2B5EF4-FFF2-40B4-BE49-F238E27FC236}">
                <a16:creationId xmlns:a16="http://schemas.microsoft.com/office/drawing/2014/main" id="{D24FAD57-99C0-4278-906D-40E0E53AFE48}"/>
              </a:ext>
            </a:extLst>
          </p:cNvPr>
          <p:cNvSpPr/>
          <p:nvPr/>
        </p:nvSpPr>
        <p:spPr>
          <a:xfrm>
            <a:off x="789474" y="3989623"/>
            <a:ext cx="1107831" cy="633047"/>
          </a:xfrm>
          <a:prstGeom prst="ellipse">
            <a:avLst/>
          </a:prstGeom>
          <a:ln w="825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05506B-A99C-4D1B-8D99-AA3134B2866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343390" y="4622670"/>
            <a:ext cx="0" cy="505192"/>
          </a:xfrm>
          <a:prstGeom prst="line">
            <a:avLst/>
          </a:prstGeom>
          <a:ln w="82550">
            <a:solidFill>
              <a:schemeClr val="dk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747B32-3CE0-4F6D-9372-61205204DF49}"/>
              </a:ext>
            </a:extLst>
          </p:cNvPr>
          <p:cNvCxnSpPr>
            <a:cxnSpLocks/>
          </p:cNvCxnSpPr>
          <p:nvPr/>
        </p:nvCxnSpPr>
        <p:spPr>
          <a:xfrm flipH="1" flipV="1">
            <a:off x="1343393" y="5127864"/>
            <a:ext cx="310292" cy="514348"/>
          </a:xfrm>
          <a:prstGeom prst="line">
            <a:avLst/>
          </a:prstGeom>
          <a:ln w="82550">
            <a:solidFill>
              <a:schemeClr val="dk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D50C91-2B93-4F82-BC3B-3F8F89F81214}"/>
              </a:ext>
            </a:extLst>
          </p:cNvPr>
          <p:cNvCxnSpPr>
            <a:cxnSpLocks/>
          </p:cNvCxnSpPr>
          <p:nvPr/>
        </p:nvCxnSpPr>
        <p:spPr>
          <a:xfrm flipV="1">
            <a:off x="1000490" y="5127863"/>
            <a:ext cx="342900" cy="514349"/>
          </a:xfrm>
          <a:prstGeom prst="line">
            <a:avLst/>
          </a:prstGeom>
          <a:ln w="82550">
            <a:solidFill>
              <a:schemeClr val="dk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EDEB1-36AE-4015-A029-64B568817A01}"/>
              </a:ext>
            </a:extLst>
          </p:cNvPr>
          <p:cNvCxnSpPr>
            <a:cxnSpLocks/>
          </p:cNvCxnSpPr>
          <p:nvPr/>
        </p:nvCxnSpPr>
        <p:spPr>
          <a:xfrm flipV="1">
            <a:off x="1067165" y="4689712"/>
            <a:ext cx="552450" cy="304068"/>
          </a:xfrm>
          <a:prstGeom prst="line">
            <a:avLst/>
          </a:prstGeom>
          <a:ln w="82550">
            <a:solidFill>
              <a:schemeClr val="dk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BF2A49-D368-4A81-BC43-CB7786226FB9}"/>
              </a:ext>
            </a:extLst>
          </p:cNvPr>
          <p:cNvSpPr/>
          <p:nvPr/>
        </p:nvSpPr>
        <p:spPr>
          <a:xfrm>
            <a:off x="2515147" y="3995735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6005C4-8B92-4190-9DC0-47451704D5C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069063" y="4628782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6AAEDC-F122-4F91-8891-F6C688F893A8}"/>
              </a:ext>
            </a:extLst>
          </p:cNvPr>
          <p:cNvCxnSpPr>
            <a:cxnSpLocks/>
          </p:cNvCxnSpPr>
          <p:nvPr/>
        </p:nvCxnSpPr>
        <p:spPr>
          <a:xfrm flipH="1" flipV="1">
            <a:off x="3069063" y="5133974"/>
            <a:ext cx="114300" cy="50519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1091A-DEDC-448D-9326-C30EA6D1B7CC}"/>
              </a:ext>
            </a:extLst>
          </p:cNvPr>
          <p:cNvCxnSpPr>
            <a:cxnSpLocks/>
          </p:cNvCxnSpPr>
          <p:nvPr/>
        </p:nvCxnSpPr>
        <p:spPr>
          <a:xfrm flipV="1">
            <a:off x="2726163" y="5133975"/>
            <a:ext cx="342900" cy="51435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E7A38-4CCB-403B-B70B-95F974987405}"/>
              </a:ext>
            </a:extLst>
          </p:cNvPr>
          <p:cNvCxnSpPr>
            <a:cxnSpLocks/>
          </p:cNvCxnSpPr>
          <p:nvPr/>
        </p:nvCxnSpPr>
        <p:spPr>
          <a:xfrm flipV="1">
            <a:off x="2797600" y="4750639"/>
            <a:ext cx="573150" cy="24925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8160EAF-AC18-432A-88D8-34A466456F42}"/>
              </a:ext>
            </a:extLst>
          </p:cNvPr>
          <p:cNvSpPr/>
          <p:nvPr/>
        </p:nvSpPr>
        <p:spPr>
          <a:xfrm>
            <a:off x="4357131" y="3995736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0038D-C805-4D4A-A0FE-1E88250AF2F9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911047" y="4628783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9017D1-7A12-4AB9-806E-B399AEA555D2}"/>
              </a:ext>
            </a:extLst>
          </p:cNvPr>
          <p:cNvCxnSpPr>
            <a:cxnSpLocks/>
          </p:cNvCxnSpPr>
          <p:nvPr/>
        </p:nvCxnSpPr>
        <p:spPr>
          <a:xfrm flipV="1">
            <a:off x="4911047" y="5133976"/>
            <a:ext cx="0" cy="514349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935E8-3998-42F7-A206-1CDBA7CAC4A6}"/>
              </a:ext>
            </a:extLst>
          </p:cNvPr>
          <p:cNvCxnSpPr>
            <a:cxnSpLocks/>
          </p:cNvCxnSpPr>
          <p:nvPr/>
        </p:nvCxnSpPr>
        <p:spPr>
          <a:xfrm flipV="1">
            <a:off x="4803708" y="5133976"/>
            <a:ext cx="107339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5A8F8-9B42-45C2-845F-69366547E73A}"/>
              </a:ext>
            </a:extLst>
          </p:cNvPr>
          <p:cNvCxnSpPr>
            <a:cxnSpLocks/>
          </p:cNvCxnSpPr>
          <p:nvPr/>
        </p:nvCxnSpPr>
        <p:spPr>
          <a:xfrm flipV="1">
            <a:off x="4652592" y="4875266"/>
            <a:ext cx="553914" cy="15537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763FE92-3172-4C1F-8CFD-2DFC85D300EE}"/>
              </a:ext>
            </a:extLst>
          </p:cNvPr>
          <p:cNvSpPr/>
          <p:nvPr/>
        </p:nvSpPr>
        <p:spPr>
          <a:xfrm>
            <a:off x="6275872" y="3985044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602B02-CA42-4675-8362-6566EA8C12E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829788" y="4618091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30692-47AA-4918-822A-88AB72380CFD}"/>
              </a:ext>
            </a:extLst>
          </p:cNvPr>
          <p:cNvCxnSpPr>
            <a:cxnSpLocks/>
          </p:cNvCxnSpPr>
          <p:nvPr/>
        </p:nvCxnSpPr>
        <p:spPr>
          <a:xfrm flipV="1">
            <a:off x="6660170" y="5123287"/>
            <a:ext cx="169618" cy="514346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CBEC70-72F7-4690-8B07-9EAA300C0192}"/>
              </a:ext>
            </a:extLst>
          </p:cNvPr>
          <p:cNvCxnSpPr>
            <a:cxnSpLocks/>
          </p:cNvCxnSpPr>
          <p:nvPr/>
        </p:nvCxnSpPr>
        <p:spPr>
          <a:xfrm flipH="1" flipV="1">
            <a:off x="6829788" y="5123285"/>
            <a:ext cx="218710" cy="41909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2D92B-3012-45EC-851E-578915E424DD}"/>
              </a:ext>
            </a:extLst>
          </p:cNvPr>
          <p:cNvCxnSpPr>
            <a:cxnSpLocks/>
          </p:cNvCxnSpPr>
          <p:nvPr/>
        </p:nvCxnSpPr>
        <p:spPr>
          <a:xfrm>
            <a:off x="6600459" y="4989201"/>
            <a:ext cx="562339" cy="1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1131350-6526-4693-8AE3-EBA34E4FD085}"/>
              </a:ext>
            </a:extLst>
          </p:cNvPr>
          <p:cNvSpPr/>
          <p:nvPr/>
        </p:nvSpPr>
        <p:spPr>
          <a:xfrm>
            <a:off x="8445379" y="3997614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70F5FE-01E8-4B6A-9644-DDE572F3100D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8999295" y="4630661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104148-3FF8-4BF5-AF63-29DA55FE0B8F}"/>
              </a:ext>
            </a:extLst>
          </p:cNvPr>
          <p:cNvCxnSpPr>
            <a:cxnSpLocks/>
          </p:cNvCxnSpPr>
          <p:nvPr/>
        </p:nvCxnSpPr>
        <p:spPr>
          <a:xfrm flipV="1">
            <a:off x="8725633" y="5135857"/>
            <a:ext cx="273662" cy="520459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0805D-1896-4847-8328-FAD06E435889}"/>
              </a:ext>
            </a:extLst>
          </p:cNvPr>
          <p:cNvCxnSpPr>
            <a:cxnSpLocks/>
          </p:cNvCxnSpPr>
          <p:nvPr/>
        </p:nvCxnSpPr>
        <p:spPr>
          <a:xfrm flipH="1" flipV="1">
            <a:off x="8999296" y="5135855"/>
            <a:ext cx="335204" cy="51130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C3DE26-0C5E-457A-9918-49ED6B92EC3B}"/>
              </a:ext>
            </a:extLst>
          </p:cNvPr>
          <p:cNvCxnSpPr>
            <a:cxnSpLocks/>
          </p:cNvCxnSpPr>
          <p:nvPr/>
        </p:nvCxnSpPr>
        <p:spPr>
          <a:xfrm>
            <a:off x="8725633" y="4883257"/>
            <a:ext cx="553915" cy="11851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3CB4F30-7CCD-4D81-BEFE-DE616C6D5BF3}"/>
              </a:ext>
            </a:extLst>
          </p:cNvPr>
          <p:cNvSpPr/>
          <p:nvPr/>
        </p:nvSpPr>
        <p:spPr>
          <a:xfrm>
            <a:off x="10343420" y="3989623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AB6C72-14BF-40B2-B32D-7E0EE4481FA0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0897336" y="4622670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9AAAC3-1193-44DD-BD74-A864EDA65467}"/>
              </a:ext>
            </a:extLst>
          </p:cNvPr>
          <p:cNvCxnSpPr>
            <a:cxnSpLocks/>
          </p:cNvCxnSpPr>
          <p:nvPr/>
        </p:nvCxnSpPr>
        <p:spPr>
          <a:xfrm flipV="1">
            <a:off x="10623674" y="5127866"/>
            <a:ext cx="273662" cy="52046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DB05C-87F8-427F-BDBF-8D733B3C3BB7}"/>
              </a:ext>
            </a:extLst>
          </p:cNvPr>
          <p:cNvCxnSpPr>
            <a:cxnSpLocks/>
          </p:cNvCxnSpPr>
          <p:nvPr/>
        </p:nvCxnSpPr>
        <p:spPr>
          <a:xfrm flipH="1" flipV="1">
            <a:off x="10897337" y="5127864"/>
            <a:ext cx="335204" cy="51130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611F32-D559-460A-B0AE-48F8EC995A6E}"/>
              </a:ext>
            </a:extLst>
          </p:cNvPr>
          <p:cNvCxnSpPr>
            <a:cxnSpLocks/>
          </p:cNvCxnSpPr>
          <p:nvPr/>
        </p:nvCxnSpPr>
        <p:spPr>
          <a:xfrm flipV="1">
            <a:off x="10613416" y="4875266"/>
            <a:ext cx="553915" cy="11851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BF2A49-D368-4A81-BC43-CB7786226FB9}"/>
              </a:ext>
            </a:extLst>
          </p:cNvPr>
          <p:cNvSpPr/>
          <p:nvPr/>
        </p:nvSpPr>
        <p:spPr>
          <a:xfrm>
            <a:off x="2515147" y="3995735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6005C4-8B92-4190-9DC0-47451704D5C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069063" y="4628782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6AAEDC-F122-4F91-8891-F6C688F893A8}"/>
              </a:ext>
            </a:extLst>
          </p:cNvPr>
          <p:cNvCxnSpPr>
            <a:cxnSpLocks/>
          </p:cNvCxnSpPr>
          <p:nvPr/>
        </p:nvCxnSpPr>
        <p:spPr>
          <a:xfrm flipH="1" flipV="1">
            <a:off x="3069063" y="5133974"/>
            <a:ext cx="114300" cy="50519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A1091A-DEDC-448D-9326-C30EA6D1B7CC}"/>
              </a:ext>
            </a:extLst>
          </p:cNvPr>
          <p:cNvCxnSpPr>
            <a:cxnSpLocks/>
          </p:cNvCxnSpPr>
          <p:nvPr/>
        </p:nvCxnSpPr>
        <p:spPr>
          <a:xfrm flipV="1">
            <a:off x="2726163" y="5133975"/>
            <a:ext cx="342900" cy="51435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E7A38-4CCB-403B-B70B-95F974987405}"/>
              </a:ext>
            </a:extLst>
          </p:cNvPr>
          <p:cNvCxnSpPr>
            <a:cxnSpLocks/>
          </p:cNvCxnSpPr>
          <p:nvPr/>
        </p:nvCxnSpPr>
        <p:spPr>
          <a:xfrm flipV="1">
            <a:off x="2797600" y="4750639"/>
            <a:ext cx="573150" cy="249253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160EAF-AC18-432A-88D8-34A466456F42}"/>
              </a:ext>
            </a:extLst>
          </p:cNvPr>
          <p:cNvSpPr/>
          <p:nvPr/>
        </p:nvSpPr>
        <p:spPr>
          <a:xfrm>
            <a:off x="4357131" y="3995736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0038D-C805-4D4A-A0FE-1E88250AF2F9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911047" y="4628783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9017D1-7A12-4AB9-806E-B399AEA555D2}"/>
              </a:ext>
            </a:extLst>
          </p:cNvPr>
          <p:cNvCxnSpPr>
            <a:cxnSpLocks/>
          </p:cNvCxnSpPr>
          <p:nvPr/>
        </p:nvCxnSpPr>
        <p:spPr>
          <a:xfrm flipV="1">
            <a:off x="4911047" y="5133976"/>
            <a:ext cx="0" cy="514349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935E8-3998-42F7-A206-1CDBA7CAC4A6}"/>
              </a:ext>
            </a:extLst>
          </p:cNvPr>
          <p:cNvCxnSpPr>
            <a:cxnSpLocks/>
          </p:cNvCxnSpPr>
          <p:nvPr/>
        </p:nvCxnSpPr>
        <p:spPr>
          <a:xfrm flipV="1">
            <a:off x="4803708" y="5133976"/>
            <a:ext cx="107339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5A8F8-9B42-45C2-845F-69366547E73A}"/>
              </a:ext>
            </a:extLst>
          </p:cNvPr>
          <p:cNvCxnSpPr>
            <a:cxnSpLocks/>
          </p:cNvCxnSpPr>
          <p:nvPr/>
        </p:nvCxnSpPr>
        <p:spPr>
          <a:xfrm flipV="1">
            <a:off x="4652592" y="4875266"/>
            <a:ext cx="553914" cy="15537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763FE92-3172-4C1F-8CFD-2DFC85D300EE}"/>
              </a:ext>
            </a:extLst>
          </p:cNvPr>
          <p:cNvSpPr/>
          <p:nvPr/>
        </p:nvSpPr>
        <p:spPr>
          <a:xfrm>
            <a:off x="6275872" y="3985044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602B02-CA42-4675-8362-6566EA8C12E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829788" y="4618091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30692-47AA-4918-822A-88AB72380CFD}"/>
              </a:ext>
            </a:extLst>
          </p:cNvPr>
          <p:cNvCxnSpPr>
            <a:cxnSpLocks/>
          </p:cNvCxnSpPr>
          <p:nvPr/>
        </p:nvCxnSpPr>
        <p:spPr>
          <a:xfrm flipV="1">
            <a:off x="6660170" y="5123287"/>
            <a:ext cx="169618" cy="514346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CBEC70-72F7-4690-8B07-9EAA300C0192}"/>
              </a:ext>
            </a:extLst>
          </p:cNvPr>
          <p:cNvCxnSpPr>
            <a:cxnSpLocks/>
          </p:cNvCxnSpPr>
          <p:nvPr/>
        </p:nvCxnSpPr>
        <p:spPr>
          <a:xfrm flipH="1" flipV="1">
            <a:off x="6829788" y="5123285"/>
            <a:ext cx="218710" cy="41909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2D92B-3012-45EC-851E-578915E424DD}"/>
              </a:ext>
            </a:extLst>
          </p:cNvPr>
          <p:cNvCxnSpPr>
            <a:cxnSpLocks/>
          </p:cNvCxnSpPr>
          <p:nvPr/>
        </p:nvCxnSpPr>
        <p:spPr>
          <a:xfrm>
            <a:off x="6600459" y="4989201"/>
            <a:ext cx="562339" cy="1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1131350-6526-4693-8AE3-EBA34E4FD085}"/>
              </a:ext>
            </a:extLst>
          </p:cNvPr>
          <p:cNvSpPr/>
          <p:nvPr/>
        </p:nvSpPr>
        <p:spPr>
          <a:xfrm>
            <a:off x="8445379" y="3997614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70F5FE-01E8-4B6A-9644-DDE572F3100D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8999295" y="4630661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104148-3FF8-4BF5-AF63-29DA55FE0B8F}"/>
              </a:ext>
            </a:extLst>
          </p:cNvPr>
          <p:cNvCxnSpPr>
            <a:cxnSpLocks/>
          </p:cNvCxnSpPr>
          <p:nvPr/>
        </p:nvCxnSpPr>
        <p:spPr>
          <a:xfrm flipV="1">
            <a:off x="8725633" y="5135857"/>
            <a:ext cx="273662" cy="520459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0805D-1896-4847-8328-FAD06E435889}"/>
              </a:ext>
            </a:extLst>
          </p:cNvPr>
          <p:cNvCxnSpPr>
            <a:cxnSpLocks/>
          </p:cNvCxnSpPr>
          <p:nvPr/>
        </p:nvCxnSpPr>
        <p:spPr>
          <a:xfrm flipH="1" flipV="1">
            <a:off x="8999296" y="5135855"/>
            <a:ext cx="335204" cy="51130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C3DE26-0C5E-457A-9918-49ED6B92EC3B}"/>
              </a:ext>
            </a:extLst>
          </p:cNvPr>
          <p:cNvCxnSpPr>
            <a:cxnSpLocks/>
          </p:cNvCxnSpPr>
          <p:nvPr/>
        </p:nvCxnSpPr>
        <p:spPr>
          <a:xfrm>
            <a:off x="8725633" y="4883257"/>
            <a:ext cx="553915" cy="11851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3CB4F30-7CCD-4D81-BEFE-DE616C6D5BF3}"/>
              </a:ext>
            </a:extLst>
          </p:cNvPr>
          <p:cNvSpPr/>
          <p:nvPr/>
        </p:nvSpPr>
        <p:spPr>
          <a:xfrm>
            <a:off x="10343420" y="3989623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AB6C72-14BF-40B2-B32D-7E0EE4481FA0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0897336" y="4622670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9AAAC3-1193-44DD-BD74-A864EDA65467}"/>
              </a:ext>
            </a:extLst>
          </p:cNvPr>
          <p:cNvCxnSpPr>
            <a:cxnSpLocks/>
          </p:cNvCxnSpPr>
          <p:nvPr/>
        </p:nvCxnSpPr>
        <p:spPr>
          <a:xfrm flipV="1">
            <a:off x="10623674" y="5127866"/>
            <a:ext cx="273662" cy="52046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DB05C-87F8-427F-BDBF-8D733B3C3BB7}"/>
              </a:ext>
            </a:extLst>
          </p:cNvPr>
          <p:cNvCxnSpPr>
            <a:cxnSpLocks/>
          </p:cNvCxnSpPr>
          <p:nvPr/>
        </p:nvCxnSpPr>
        <p:spPr>
          <a:xfrm flipH="1" flipV="1">
            <a:off x="10897337" y="5127864"/>
            <a:ext cx="335204" cy="51130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611F32-D559-460A-B0AE-48F8EC995A6E}"/>
              </a:ext>
            </a:extLst>
          </p:cNvPr>
          <p:cNvCxnSpPr>
            <a:cxnSpLocks/>
          </p:cNvCxnSpPr>
          <p:nvPr/>
        </p:nvCxnSpPr>
        <p:spPr>
          <a:xfrm flipV="1">
            <a:off x="10613416" y="4875266"/>
            <a:ext cx="553915" cy="118514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6501755-FB4E-4B84-9117-DCAA66E14E53}"/>
              </a:ext>
            </a:extLst>
          </p:cNvPr>
          <p:cNvSpPr/>
          <p:nvPr/>
        </p:nvSpPr>
        <p:spPr>
          <a:xfrm>
            <a:off x="789474" y="3989623"/>
            <a:ext cx="1107831" cy="633047"/>
          </a:xfrm>
          <a:prstGeom prst="ellipse">
            <a:avLst/>
          </a:prstGeom>
          <a:noFill/>
          <a:ln w="825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932236-B930-4F4F-9C86-D18D90EFBD1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343390" y="4622670"/>
            <a:ext cx="0" cy="505192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18BC5C-7E8B-4AC5-855E-5B6B91707972}"/>
              </a:ext>
            </a:extLst>
          </p:cNvPr>
          <p:cNvCxnSpPr>
            <a:cxnSpLocks/>
          </p:cNvCxnSpPr>
          <p:nvPr/>
        </p:nvCxnSpPr>
        <p:spPr>
          <a:xfrm flipH="1" flipV="1">
            <a:off x="1343393" y="5127864"/>
            <a:ext cx="310292" cy="51434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928A6-DF49-4004-95FB-D261AA78C2AD}"/>
              </a:ext>
            </a:extLst>
          </p:cNvPr>
          <p:cNvCxnSpPr>
            <a:cxnSpLocks/>
          </p:cNvCxnSpPr>
          <p:nvPr/>
        </p:nvCxnSpPr>
        <p:spPr>
          <a:xfrm flipV="1">
            <a:off x="1000490" y="5127863"/>
            <a:ext cx="342900" cy="514349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DBF49-77B0-4261-89C5-4AB35710B8D2}"/>
              </a:ext>
            </a:extLst>
          </p:cNvPr>
          <p:cNvCxnSpPr>
            <a:cxnSpLocks/>
          </p:cNvCxnSpPr>
          <p:nvPr/>
        </p:nvCxnSpPr>
        <p:spPr>
          <a:xfrm flipV="1">
            <a:off x="1067165" y="4689712"/>
            <a:ext cx="552450" cy="304068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1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288C5349-135A-49AD-A67A-B760A2DD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Bergqvist</dc:creator>
  <cp:lastModifiedBy>Anton Bergqvist</cp:lastModifiedBy>
  <cp:revision>5</cp:revision>
  <dcterms:created xsi:type="dcterms:W3CDTF">2018-06-18T19:08:33Z</dcterms:created>
  <dcterms:modified xsi:type="dcterms:W3CDTF">2018-06-18T22:50:44Z</dcterms:modified>
</cp:coreProperties>
</file>