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5" r:id="rId9"/>
    <p:sldId id="266" r:id="rId10"/>
    <p:sldId id="264" r:id="rId11"/>
    <p:sldId id="267" r:id="rId12"/>
    <p:sldId id="268" r:id="rId13"/>
    <p:sldId id="262" r:id="rId14"/>
    <p:sldId id="270" r:id="rId15"/>
    <p:sldId id="2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44A"/>
    <a:srgbClr val="293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50" d="100"/>
          <a:sy n="50" d="100"/>
        </p:scale>
        <p:origin x="307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2833-7008-486F-A63D-10F524084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02E79-C2C4-4216-84CD-7D2B16CEF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6D27-EAA2-45D6-A989-0A7D4299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3C83-C79E-4BC5-904B-EC20480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032B-5B76-4F93-BAB0-D8E252A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4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0B42-FB1E-4BCA-BEA9-6C0D6BB4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6C0EE-77B1-439B-8B54-DA699C568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5B4A-0C83-48C1-838E-6A96A1E1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D1BA-EC1B-41FD-8301-14190D08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93430-CB29-4B82-BA6A-BC3152DE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98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8D3CD-B80A-4E30-89A5-936DA3338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77938-D54D-4A50-B230-0D0E9A6B6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90F6-3B68-43DC-AB41-C2AB26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2534-4DB8-4490-89A9-F6D91FE2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849A-0F98-4BDF-A27A-C6B83DFB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78AB-C76E-4421-A869-68B292F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6BB1-1DD6-4F24-957A-EEF458E0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7695E-E9EE-4029-B11C-01C966DA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953A-375A-47B2-B4C9-D2CD825F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2C3B-1242-4C9F-B084-D78600AD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3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F88A-2925-42B8-B01A-9A863A33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013A6-9E76-444B-B8B4-5D13F424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18E1-024F-4E01-8F2A-A5F34DD6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C939-4627-488C-82FB-B0F4B5CA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861F-766D-4A81-A41B-4595F140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F126-5089-4DFA-ACBD-02FF013B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9BA-69E0-471D-A585-70E98D753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66B0B-99AD-4E24-9B05-67A8655B4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34430-B8FB-44F6-BB96-8E11C5DB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CEC44-3F39-4EE9-A49D-2494A820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19763-FDA9-4673-8DF6-83E3EE6C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98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F1E8-0E64-4B72-A282-EEBBBDD1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8171E-80E4-4399-A331-D90AEBC7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2C5E-5283-44BA-BE16-B1D9BD1C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7A1C1-943F-45B2-93E4-F0A699E7A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ADEEC-2AE5-4036-A748-C0E9E152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EF6AD-9D28-44B5-99BE-51A3ACCC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03A5C-FC9C-4D74-92A2-0E5C5758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0BD24-8C72-4C63-A49D-E5F2208B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3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FB3E-E52E-4EAA-AA6A-474EC133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E5F2-A04C-4E40-B710-9944D829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9E33E-F050-4B9D-AA36-02AC3A69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41D84-1AF6-49D2-AA78-79911F39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0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63A4D-6C2D-4D5C-91EC-E2F644FE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3784-8D6A-47AF-A0ED-B5482BD3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EEF27-9B4F-471C-AF60-D5CB4F05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8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D281-1C7D-428B-A0A7-1233B947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30BE-95E3-44DA-A26A-3D5BB721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98654-F36E-4C57-92BE-2DBDDC81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8B1EA-0EBA-4A67-81C5-9000CD82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DE54-3D5C-4E67-A3A3-461C2069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8CF7-5A5F-4D1E-9301-2F4D71B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B7BB-F889-4F94-B335-2919CAF0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D266E-CBA6-4DE9-8193-8F8467F31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6DFE-C85B-4409-815D-F492A1D84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6B32-4D7D-4232-9C00-5BAF2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EAE2-037D-4344-9BB8-80937363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3F7D8-481C-4BB1-8B10-44C583D1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29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8B9E4-CB6D-43D9-AF1E-1488D61E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7496-A665-4170-BA63-0101C980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0447-7D36-4FC8-8792-A2AC7306A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CB71-7372-4DF0-B7F1-D14728CD364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C303-BD0C-45E4-B114-1E482DFA5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401C-9D2A-488E-A371-81EC81227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5983-1733-460B-AF02-C3A680A0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16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B7CB9-30E1-404A-9D20-E0E61A02B0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6518" y="3001221"/>
            <a:ext cx="1743732" cy="855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936E3-5634-4161-9DA4-66D2467CA75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20"/>
          <a:stretch/>
        </p:blipFill>
        <p:spPr bwMode="auto">
          <a:xfrm>
            <a:off x="3337301" y="2952005"/>
            <a:ext cx="1390015" cy="97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12E7F-0438-4048-9C29-6EFAC6C56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949" y="3243261"/>
            <a:ext cx="438150" cy="3714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96AAA-0A48-41C9-B3E7-63D5388AA527}"/>
              </a:ext>
            </a:extLst>
          </p:cNvPr>
          <p:cNvCxnSpPr/>
          <p:nvPr/>
        </p:nvCxnSpPr>
        <p:spPr>
          <a:xfrm>
            <a:off x="3070371" y="3428999"/>
            <a:ext cx="16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89E267-24FB-4BF0-A70F-B10F956D4FB8}"/>
              </a:ext>
            </a:extLst>
          </p:cNvPr>
          <p:cNvCxnSpPr/>
          <p:nvPr/>
        </p:nvCxnSpPr>
        <p:spPr>
          <a:xfrm>
            <a:off x="4791513" y="3428998"/>
            <a:ext cx="16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87AC0D-F8BA-470C-9E80-5AE9F03FCE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10"/>
          <a:stretch/>
        </p:blipFill>
        <p:spPr>
          <a:xfrm>
            <a:off x="2726422" y="5465209"/>
            <a:ext cx="4964491" cy="390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C485E-03F5-4708-ADCE-B2FAED4C7328}"/>
              </a:ext>
            </a:extLst>
          </p:cNvPr>
          <p:cNvSpPr/>
          <p:nvPr/>
        </p:nvSpPr>
        <p:spPr>
          <a:xfrm>
            <a:off x="3699545" y="5511567"/>
            <a:ext cx="2533475" cy="2180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3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2E369B5-31FD-4511-8F7B-5F124D98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187" y="2266950"/>
            <a:ext cx="3095625" cy="23241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4E46AF-FF79-4622-A033-1DD00B224AB2}"/>
              </a:ext>
            </a:extLst>
          </p:cNvPr>
          <p:cNvCxnSpPr>
            <a:cxnSpLocks/>
          </p:cNvCxnSpPr>
          <p:nvPr/>
        </p:nvCxnSpPr>
        <p:spPr>
          <a:xfrm flipH="1" flipV="1">
            <a:off x="4281984" y="3941590"/>
            <a:ext cx="706775" cy="647657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156AB-BEA8-4B26-9433-D59AE47A3FB5}"/>
              </a:ext>
            </a:extLst>
          </p:cNvPr>
          <p:cNvCxnSpPr>
            <a:cxnSpLocks/>
          </p:cNvCxnSpPr>
          <p:nvPr/>
        </p:nvCxnSpPr>
        <p:spPr>
          <a:xfrm>
            <a:off x="4988759" y="4585052"/>
            <a:ext cx="1831491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C77508-7FCD-4E10-B718-F6BAF206A0F2}"/>
              </a:ext>
            </a:extLst>
          </p:cNvPr>
          <p:cNvSpPr txBox="1"/>
          <p:nvPr/>
        </p:nvSpPr>
        <p:spPr>
          <a:xfrm>
            <a:off x="2479175" y="4097488"/>
            <a:ext cx="167789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Ось движения </a:t>
            </a:r>
          </a:p>
          <a:p>
            <a:r>
              <a:rPr lang="ru-RU" dirty="0"/>
              <a:t>вдоль пучка (</a:t>
            </a:r>
            <a:r>
              <a:rPr lang="en-US" dirty="0"/>
              <a:t>X)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04CF8-3D6C-4AEE-A8BB-7EC5A822F2C2}"/>
              </a:ext>
            </a:extLst>
          </p:cNvPr>
          <p:cNvSpPr txBox="1"/>
          <p:nvPr/>
        </p:nvSpPr>
        <p:spPr>
          <a:xfrm>
            <a:off x="4191030" y="4862125"/>
            <a:ext cx="337977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Ось движения поперёк пучка (</a:t>
            </a:r>
            <a:r>
              <a:rPr lang="en-US" dirty="0"/>
              <a:t>Y)</a:t>
            </a:r>
            <a:endParaRPr lang="ru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8A927E-A450-4C45-BAD4-27ADD9876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880916" y="4613253"/>
            <a:ext cx="0" cy="248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795F7F-1FC3-4491-94BB-71235A23A1F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57070" y="4327368"/>
            <a:ext cx="532376" cy="93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2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1593-12DA-412A-8B14-DA287DE5B7BB}"/>
              </a:ext>
            </a:extLst>
          </p:cNvPr>
          <p:cNvCxnSpPr>
            <a:cxnSpLocks/>
          </p:cNvCxnSpPr>
          <p:nvPr/>
        </p:nvCxnSpPr>
        <p:spPr>
          <a:xfrm>
            <a:off x="5120509" y="2003283"/>
            <a:ext cx="434340" cy="6400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62371B-D35C-480A-8F27-21A34F5B28A5}"/>
              </a:ext>
            </a:extLst>
          </p:cNvPr>
          <p:cNvCxnSpPr>
            <a:cxnSpLocks/>
          </p:cNvCxnSpPr>
          <p:nvPr/>
        </p:nvCxnSpPr>
        <p:spPr>
          <a:xfrm>
            <a:off x="5506271" y="2003283"/>
            <a:ext cx="434340" cy="6400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83C73A-C161-4016-8EBF-8D347DAD3168}"/>
              </a:ext>
            </a:extLst>
          </p:cNvPr>
          <p:cNvCxnSpPr>
            <a:cxnSpLocks/>
          </p:cNvCxnSpPr>
          <p:nvPr/>
        </p:nvCxnSpPr>
        <p:spPr>
          <a:xfrm>
            <a:off x="5892033" y="2003283"/>
            <a:ext cx="434340" cy="6400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2A4D961-88BC-4869-90BF-60EEDBE68008}"/>
              </a:ext>
            </a:extLst>
          </p:cNvPr>
          <p:cNvSpPr/>
          <p:nvPr/>
        </p:nvSpPr>
        <p:spPr>
          <a:xfrm>
            <a:off x="6712136" y="2806240"/>
            <a:ext cx="986791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Источник излучения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F7131D-6AAD-4E57-95A0-746A68500F4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54787" y="3120565"/>
            <a:ext cx="1657349" cy="1572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BA11E-B065-4D6D-8FFF-EBA6ABCB1B3C}"/>
              </a:ext>
            </a:extLst>
          </p:cNvPr>
          <p:cNvCxnSpPr>
            <a:cxnSpLocks/>
          </p:cNvCxnSpPr>
          <p:nvPr/>
        </p:nvCxnSpPr>
        <p:spPr>
          <a:xfrm>
            <a:off x="5054787" y="2251885"/>
            <a:ext cx="109728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996287-B50F-4666-96FD-A93FD1928B86}"/>
              </a:ext>
            </a:extLst>
          </p:cNvPr>
          <p:cNvCxnSpPr>
            <a:cxnSpLocks/>
          </p:cNvCxnSpPr>
          <p:nvPr/>
        </p:nvCxnSpPr>
        <p:spPr>
          <a:xfrm>
            <a:off x="6277796" y="2003283"/>
            <a:ext cx="434340" cy="64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7DAC8F-153E-4A1F-AB4D-76590BE03DF6}"/>
              </a:ext>
            </a:extLst>
          </p:cNvPr>
          <p:cNvCxnSpPr>
            <a:cxnSpLocks/>
          </p:cNvCxnSpPr>
          <p:nvPr/>
        </p:nvCxnSpPr>
        <p:spPr>
          <a:xfrm flipV="1">
            <a:off x="6712136" y="1950419"/>
            <a:ext cx="0" cy="85582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6D9CA91-1F20-4840-A922-F67C29F55C71}"/>
              </a:ext>
            </a:extLst>
          </p:cNvPr>
          <p:cNvSpPr/>
          <p:nvPr/>
        </p:nvSpPr>
        <p:spPr>
          <a:xfrm>
            <a:off x="6712136" y="4812607"/>
            <a:ext cx="986791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Источник излучения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3D90FA-C666-44AB-A38B-38865C0E72DE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489304" y="5126932"/>
            <a:ext cx="222832" cy="211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F3F464-93D6-48E6-ABC0-B34F5FF2A495}"/>
              </a:ext>
            </a:extLst>
          </p:cNvPr>
          <p:cNvCxnSpPr>
            <a:cxnSpLocks/>
          </p:cNvCxnSpPr>
          <p:nvPr/>
        </p:nvCxnSpPr>
        <p:spPr>
          <a:xfrm>
            <a:off x="6277796" y="4009650"/>
            <a:ext cx="434340" cy="64008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5681C7-ED76-448D-8B22-1526121532A0}"/>
              </a:ext>
            </a:extLst>
          </p:cNvPr>
          <p:cNvCxnSpPr>
            <a:cxnSpLocks/>
          </p:cNvCxnSpPr>
          <p:nvPr/>
        </p:nvCxnSpPr>
        <p:spPr>
          <a:xfrm flipV="1">
            <a:off x="6712136" y="3956786"/>
            <a:ext cx="0" cy="85582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880B11-A10E-4203-9EA7-2CD2ED775841}"/>
              </a:ext>
            </a:extLst>
          </p:cNvPr>
          <p:cNvCxnSpPr>
            <a:cxnSpLocks/>
          </p:cNvCxnSpPr>
          <p:nvPr/>
        </p:nvCxnSpPr>
        <p:spPr>
          <a:xfrm>
            <a:off x="6277796" y="4405414"/>
            <a:ext cx="434340" cy="64008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CF6378-AAD7-467D-934B-D093F8DC1246}"/>
              </a:ext>
            </a:extLst>
          </p:cNvPr>
          <p:cNvCxnSpPr>
            <a:cxnSpLocks/>
          </p:cNvCxnSpPr>
          <p:nvPr/>
        </p:nvCxnSpPr>
        <p:spPr>
          <a:xfrm>
            <a:off x="6277796" y="4825676"/>
            <a:ext cx="434340" cy="64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E3BD6F-2109-4CC4-9620-A6D5DF9772EA}"/>
              </a:ext>
            </a:extLst>
          </p:cNvPr>
          <p:cNvCxnSpPr>
            <a:cxnSpLocks/>
          </p:cNvCxnSpPr>
          <p:nvPr/>
        </p:nvCxnSpPr>
        <p:spPr>
          <a:xfrm>
            <a:off x="6277796" y="4834524"/>
            <a:ext cx="434340" cy="64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965574-D3BF-4D93-A9E5-9E43DF1ACE81}"/>
              </a:ext>
            </a:extLst>
          </p:cNvPr>
          <p:cNvCxnSpPr>
            <a:cxnSpLocks/>
          </p:cNvCxnSpPr>
          <p:nvPr/>
        </p:nvCxnSpPr>
        <p:spPr>
          <a:xfrm>
            <a:off x="6489304" y="4302426"/>
            <a:ext cx="0" cy="78353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0B1486-C530-4E14-BF6E-D06F907A3C0E}"/>
              </a:ext>
            </a:extLst>
          </p:cNvPr>
          <p:cNvSpPr txBox="1"/>
          <p:nvPr/>
        </p:nvSpPr>
        <p:spPr>
          <a:xfrm>
            <a:off x="4969064" y="1319180"/>
            <a:ext cx="12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Смещение по оси </a:t>
            </a:r>
            <a:r>
              <a:rPr lang="en-US" dirty="0"/>
              <a:t>X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E20F53-745D-4C22-958E-BEC051225F52}"/>
              </a:ext>
            </a:extLst>
          </p:cNvPr>
          <p:cNvSpPr txBox="1"/>
          <p:nvPr/>
        </p:nvSpPr>
        <p:spPr>
          <a:xfrm>
            <a:off x="5009070" y="4286129"/>
            <a:ext cx="12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Смещение по оси </a:t>
            </a:r>
            <a:r>
              <a:rPr lang="en-US" dirty="0"/>
              <a:t>Y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5F5CBE-7727-49C6-8ACA-48D4D087F9A4}"/>
              </a:ext>
            </a:extLst>
          </p:cNvPr>
          <p:cNvSpPr txBox="1"/>
          <p:nvPr/>
        </p:nvSpPr>
        <p:spPr>
          <a:xfrm>
            <a:off x="3976381" y="145767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Этап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2CBB11-B179-4DA8-976D-B1277C5F62DD}"/>
              </a:ext>
            </a:extLst>
          </p:cNvPr>
          <p:cNvSpPr txBox="1"/>
          <p:nvPr/>
        </p:nvSpPr>
        <p:spPr>
          <a:xfrm>
            <a:off x="3976381" y="377212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Этап 2</a:t>
            </a:r>
          </a:p>
        </p:txBody>
      </p:sp>
    </p:spTree>
    <p:extLst>
      <p:ext uri="{BB962C8B-B14F-4D97-AF65-F5344CB8AC3E}">
        <p14:creationId xmlns:p14="http://schemas.microsoft.com/office/powerpoint/2010/main" val="354474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E66F28-14E1-4ABF-A751-D49A0101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1860549"/>
            <a:ext cx="5908510" cy="1385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D7BEF-7FEC-46C7-BB05-B466B056A0D7}"/>
              </a:ext>
            </a:extLst>
          </p:cNvPr>
          <p:cNvSpPr txBox="1"/>
          <p:nvPr/>
        </p:nvSpPr>
        <p:spPr>
          <a:xfrm>
            <a:off x="4135334" y="2063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ED0B3-55F6-498D-B563-ACCB5CD3D7A1}"/>
              </a:ext>
            </a:extLst>
          </p:cNvPr>
          <p:cNvSpPr txBox="1"/>
          <p:nvPr/>
        </p:nvSpPr>
        <p:spPr>
          <a:xfrm>
            <a:off x="7645297" y="2063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DE547-0C41-480E-8557-2E14A3292D79}"/>
              </a:ext>
            </a:extLst>
          </p:cNvPr>
          <p:cNvSpPr txBox="1"/>
          <p:nvPr/>
        </p:nvSpPr>
        <p:spPr>
          <a:xfrm>
            <a:off x="7645297" y="263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48A13-2597-4182-9BEB-851C22D530EB}"/>
              </a:ext>
            </a:extLst>
          </p:cNvPr>
          <p:cNvSpPr txBox="1"/>
          <p:nvPr/>
        </p:nvSpPr>
        <p:spPr>
          <a:xfrm>
            <a:off x="4133704" y="263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08685-6A47-47FF-994C-CBE9A9589108}"/>
              </a:ext>
            </a:extLst>
          </p:cNvPr>
          <p:cNvSpPr txBox="1"/>
          <p:nvPr/>
        </p:nvSpPr>
        <p:spPr>
          <a:xfrm>
            <a:off x="3547917" y="2941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5B2F3-18F2-47FA-9BB2-38A0402C1918}"/>
              </a:ext>
            </a:extLst>
          </p:cNvPr>
          <p:cNvSpPr txBox="1"/>
          <p:nvPr/>
        </p:nvSpPr>
        <p:spPr>
          <a:xfrm>
            <a:off x="6291117" y="2941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D5E5A-F8E4-4D59-A152-084558153C64}"/>
              </a:ext>
            </a:extLst>
          </p:cNvPr>
          <p:cNvSpPr/>
          <p:nvPr/>
        </p:nvSpPr>
        <p:spPr>
          <a:xfrm>
            <a:off x="2520950" y="2941032"/>
            <a:ext cx="1498600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80AFEC-32F9-4619-A147-59C5EB8922EE}"/>
              </a:ext>
            </a:extLst>
          </p:cNvPr>
          <p:cNvSpPr/>
          <p:nvPr/>
        </p:nvSpPr>
        <p:spPr>
          <a:xfrm>
            <a:off x="5492646" y="2941032"/>
            <a:ext cx="1498600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3BEF9E8-317C-41FD-B632-8016F02B7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9962" y="3699510"/>
            <a:ext cx="3095625" cy="23241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BDC291-D701-4ABE-A42F-A58269E5F15E}"/>
              </a:ext>
            </a:extLst>
          </p:cNvPr>
          <p:cNvCxnSpPr>
            <a:cxnSpLocks/>
          </p:cNvCxnSpPr>
          <p:nvPr/>
        </p:nvCxnSpPr>
        <p:spPr>
          <a:xfrm flipH="1" flipV="1">
            <a:off x="4323759" y="5374150"/>
            <a:ext cx="706775" cy="647657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C1F93-28C9-4B3C-A1A4-1DEFD8E20B41}"/>
              </a:ext>
            </a:extLst>
          </p:cNvPr>
          <p:cNvCxnSpPr>
            <a:cxnSpLocks/>
          </p:cNvCxnSpPr>
          <p:nvPr/>
        </p:nvCxnSpPr>
        <p:spPr>
          <a:xfrm>
            <a:off x="5030534" y="6017612"/>
            <a:ext cx="1831491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FC4E75-8EB2-4523-8C2F-631C7DA917FE}"/>
              </a:ext>
            </a:extLst>
          </p:cNvPr>
          <p:cNvSpPr txBox="1"/>
          <p:nvPr/>
        </p:nvSpPr>
        <p:spPr>
          <a:xfrm>
            <a:off x="2520950" y="5530048"/>
            <a:ext cx="193277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Шаги вдоль пучка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9AE42-BADC-4D72-9AC9-601BCD692648}"/>
              </a:ext>
            </a:extLst>
          </p:cNvPr>
          <p:cNvSpPr txBox="1"/>
          <p:nvPr/>
        </p:nvSpPr>
        <p:spPr>
          <a:xfrm>
            <a:off x="5202614" y="6294685"/>
            <a:ext cx="217700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Шаги поперёк пучка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DB3E15-A04A-4DEC-B005-0C2ADA3423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91117" y="6034711"/>
            <a:ext cx="0" cy="259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189C6D-CA45-4F1F-B840-468DBEA5C33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453723" y="5714714"/>
            <a:ext cx="277498" cy="45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2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F4D49B-4AC1-4BCB-957F-1099657198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783" y="306387"/>
            <a:ext cx="11784917" cy="6245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70352E-613B-4EFE-B44E-D5A89074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38" y="2302880"/>
            <a:ext cx="204894" cy="151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1AB75A-6FBD-43F4-9FAB-EC5B064A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302" y="1187635"/>
            <a:ext cx="557211" cy="178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D48D2-142B-42B0-A395-642A380ED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2953" y="1187634"/>
            <a:ext cx="610714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4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E68644-D1D9-42B7-A095-A6A513340AFB}"/>
              </a:ext>
            </a:extLst>
          </p:cNvPr>
          <p:cNvGrpSpPr/>
          <p:nvPr/>
        </p:nvGrpSpPr>
        <p:grpSpPr>
          <a:xfrm>
            <a:off x="0" y="184150"/>
            <a:ext cx="12192000" cy="6489700"/>
            <a:chOff x="0" y="184150"/>
            <a:chExt cx="12192000" cy="6489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88CCBF-489B-42C1-A7AB-6B58CDC2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4150"/>
              <a:ext cx="12192000" cy="64897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670352E-613B-4EFE-B44E-D5A89074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3462" y="2133832"/>
              <a:ext cx="142081" cy="10501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1AB75A-6FBD-43F4-9FAB-EC5B064A0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4055" y="1142940"/>
              <a:ext cx="515399" cy="1647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DD48D2-142B-42B0-A395-642A380ED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49062" y="1142940"/>
              <a:ext cx="557212" cy="164231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5BD9F9E4-6CF6-4CD0-9531-27E5626FD66E}"/>
              </a:ext>
            </a:extLst>
          </p:cNvPr>
          <p:cNvSpPr/>
          <p:nvPr/>
        </p:nvSpPr>
        <p:spPr>
          <a:xfrm>
            <a:off x="4211273" y="3229761"/>
            <a:ext cx="327171" cy="34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67FEA-A01A-498F-AC1C-F6BA62A2F923}"/>
              </a:ext>
            </a:extLst>
          </p:cNvPr>
          <p:cNvCxnSpPr>
            <a:stCxn id="5" idx="6"/>
          </p:cNvCxnSpPr>
          <p:nvPr/>
        </p:nvCxnSpPr>
        <p:spPr>
          <a:xfrm>
            <a:off x="4538444" y="3401736"/>
            <a:ext cx="1557556" cy="2894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208CFD-D906-4445-AEDA-DD4491DADF41}"/>
              </a:ext>
            </a:extLst>
          </p:cNvPr>
          <p:cNvSpPr/>
          <p:nvPr/>
        </p:nvSpPr>
        <p:spPr>
          <a:xfrm>
            <a:off x="6096000" y="3498209"/>
            <a:ext cx="6096000" cy="3175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8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B85A25-AF2D-4F62-9E98-E0769388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46"/>
            <a:ext cx="12192000" cy="646770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9E0A425-B71F-4CFE-9F14-8090A3B0B789}"/>
              </a:ext>
            </a:extLst>
          </p:cNvPr>
          <p:cNvSpPr/>
          <p:nvPr/>
        </p:nvSpPr>
        <p:spPr>
          <a:xfrm>
            <a:off x="3872001" y="3075526"/>
            <a:ext cx="327171" cy="34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D5A4DA-8F33-4A9A-896D-D532C467D67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199172" y="3247501"/>
            <a:ext cx="1403342" cy="2216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A9BA93-DD77-49D4-A4B0-93F27DE3AF2F}"/>
              </a:ext>
            </a:extLst>
          </p:cNvPr>
          <p:cNvSpPr/>
          <p:nvPr/>
        </p:nvSpPr>
        <p:spPr>
          <a:xfrm>
            <a:off x="5602514" y="3469181"/>
            <a:ext cx="6574972" cy="3175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8F5D2-F7EA-4715-8061-DC0D05CF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838" y="2261605"/>
            <a:ext cx="204894" cy="151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005A0-FAFC-416A-80A2-AB718EDA4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027" y="1098735"/>
            <a:ext cx="557211" cy="178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58B2CF-60A9-430C-BAE3-2660F52A6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9478" y="1098734"/>
            <a:ext cx="610714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E186F8-5266-4926-AB5F-ABA1D01A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84E6A-3B56-4721-8520-1F20778E8356}"/>
              </a:ext>
            </a:extLst>
          </p:cNvPr>
          <p:cNvSpPr txBox="1"/>
          <p:nvPr/>
        </p:nvSpPr>
        <p:spPr>
          <a:xfrm>
            <a:off x="2895402" y="2656106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4027D-9109-4887-83BA-CB38BD3955FF}"/>
              </a:ext>
            </a:extLst>
          </p:cNvPr>
          <p:cNvSpPr txBox="1"/>
          <p:nvPr/>
        </p:nvSpPr>
        <p:spPr>
          <a:xfrm>
            <a:off x="7148710" y="161040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33111-8173-43B1-9126-84FBBCE63CBA}"/>
              </a:ext>
            </a:extLst>
          </p:cNvPr>
          <p:cNvSpPr txBox="1"/>
          <p:nvPr/>
        </p:nvSpPr>
        <p:spPr>
          <a:xfrm>
            <a:off x="7410647" y="47838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27F67-9220-441C-9A7B-3DEA0D3AFC7F}"/>
              </a:ext>
            </a:extLst>
          </p:cNvPr>
          <p:cNvSpPr txBox="1"/>
          <p:nvPr/>
        </p:nvSpPr>
        <p:spPr>
          <a:xfrm>
            <a:off x="10667998" y="478403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49B94-E5E2-4C69-922A-5F7B10137931}"/>
              </a:ext>
            </a:extLst>
          </p:cNvPr>
          <p:cNvSpPr txBox="1"/>
          <p:nvPr/>
        </p:nvSpPr>
        <p:spPr>
          <a:xfrm>
            <a:off x="10177263" y="61912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B441B-B008-485D-84E3-5DEE84979304}"/>
              </a:ext>
            </a:extLst>
          </p:cNvPr>
          <p:cNvSpPr txBox="1"/>
          <p:nvPr/>
        </p:nvSpPr>
        <p:spPr>
          <a:xfrm>
            <a:off x="10201667" y="21220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FFF97-176A-4D64-8002-C7CB01CEA188}"/>
              </a:ext>
            </a:extLst>
          </p:cNvPr>
          <p:cNvSpPr txBox="1"/>
          <p:nvPr/>
        </p:nvSpPr>
        <p:spPr>
          <a:xfrm>
            <a:off x="2838648" y="600529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B33EFA-B825-4802-9B58-9316FC03E30A}"/>
              </a:ext>
            </a:extLst>
          </p:cNvPr>
          <p:cNvSpPr/>
          <p:nvPr/>
        </p:nvSpPr>
        <p:spPr>
          <a:xfrm>
            <a:off x="0" y="438150"/>
            <a:ext cx="6096000" cy="563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B8A4D3-48F8-4987-90AF-F14C2BED4F2F}"/>
              </a:ext>
            </a:extLst>
          </p:cNvPr>
          <p:cNvSpPr/>
          <p:nvPr/>
        </p:nvSpPr>
        <p:spPr>
          <a:xfrm>
            <a:off x="6096000" y="438150"/>
            <a:ext cx="2524125" cy="299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83901-A7F9-45D5-A6A9-3A739328930E}"/>
              </a:ext>
            </a:extLst>
          </p:cNvPr>
          <p:cNvSpPr/>
          <p:nvPr/>
        </p:nvSpPr>
        <p:spPr>
          <a:xfrm>
            <a:off x="6096000" y="3562350"/>
            <a:ext cx="3047999" cy="3089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359F0-7EA4-4586-AE86-2FDDEAAC12C9}"/>
              </a:ext>
            </a:extLst>
          </p:cNvPr>
          <p:cNvSpPr/>
          <p:nvPr/>
        </p:nvSpPr>
        <p:spPr>
          <a:xfrm>
            <a:off x="9143999" y="3562349"/>
            <a:ext cx="3047999" cy="3089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D03591-20B1-44A8-BD7F-9ACBEA3EA0C7}"/>
              </a:ext>
            </a:extLst>
          </p:cNvPr>
          <p:cNvSpPr/>
          <p:nvPr/>
        </p:nvSpPr>
        <p:spPr>
          <a:xfrm>
            <a:off x="8620125" y="438150"/>
            <a:ext cx="3571873" cy="100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1E5988-FD96-45D0-8CFE-8A9C3A2C0476}"/>
              </a:ext>
            </a:extLst>
          </p:cNvPr>
          <p:cNvSpPr/>
          <p:nvPr/>
        </p:nvSpPr>
        <p:spPr>
          <a:xfrm>
            <a:off x="8620127" y="1436906"/>
            <a:ext cx="3571873" cy="2125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07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F54972-F74B-4C2B-B78A-E9DDDB5E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F7E12-C780-473E-A848-7E244750B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04" b="63976"/>
          <a:stretch/>
        </p:blipFill>
        <p:spPr>
          <a:xfrm>
            <a:off x="1846610" y="3003260"/>
            <a:ext cx="2231329" cy="6878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385E1E-15A1-4CA2-9266-902A7E258CFE}"/>
              </a:ext>
            </a:extLst>
          </p:cNvPr>
          <p:cNvCxnSpPr/>
          <p:nvPr/>
        </p:nvCxnSpPr>
        <p:spPr>
          <a:xfrm>
            <a:off x="2019300" y="3407417"/>
            <a:ext cx="7905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7C700AD-099B-4780-93B1-321FF67A0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81" y="857250"/>
            <a:ext cx="6810481" cy="4991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4EBFBE-1756-45ED-BA95-E3EA21F07417}"/>
              </a:ext>
            </a:extLst>
          </p:cNvPr>
          <p:cNvCxnSpPr/>
          <p:nvPr/>
        </p:nvCxnSpPr>
        <p:spPr>
          <a:xfrm>
            <a:off x="4629150" y="4581525"/>
            <a:ext cx="1533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01A45BD-8841-4409-98B5-0693945AB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24" y="3167062"/>
            <a:ext cx="438150" cy="3714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D4732A-6566-4F2C-963C-438FD1DF9A74}"/>
              </a:ext>
            </a:extLst>
          </p:cNvPr>
          <p:cNvCxnSpPr/>
          <p:nvPr/>
        </p:nvCxnSpPr>
        <p:spPr>
          <a:xfrm>
            <a:off x="1536846" y="3352800"/>
            <a:ext cx="16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F6857E-EB42-4B64-854E-E930641F9568}"/>
              </a:ext>
            </a:extLst>
          </p:cNvPr>
          <p:cNvCxnSpPr/>
          <p:nvPr/>
        </p:nvCxnSpPr>
        <p:spPr>
          <a:xfrm>
            <a:off x="4170752" y="3352800"/>
            <a:ext cx="16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0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6E79AB61-8805-43C7-8201-6EF233DB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886" y="571500"/>
            <a:ext cx="3086100" cy="2324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360C757-5653-40A7-94F3-4D70C301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78" y="571500"/>
            <a:ext cx="3105150" cy="2343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6FE327-6ADF-49F4-A03F-3C02E114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85" y="3258121"/>
            <a:ext cx="5362575" cy="16097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73459A-7D3A-4079-B75B-F6CABB7F2C2B}"/>
              </a:ext>
            </a:extLst>
          </p:cNvPr>
          <p:cNvCxnSpPr/>
          <p:nvPr/>
        </p:nvCxnSpPr>
        <p:spPr>
          <a:xfrm>
            <a:off x="4519613" y="1590294"/>
            <a:ext cx="1677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DA7941-D090-4F10-BC66-7AC87E928A4F}"/>
              </a:ext>
            </a:extLst>
          </p:cNvPr>
          <p:cNvSpPr txBox="1"/>
          <p:nvPr/>
        </p:nvSpPr>
        <p:spPr>
          <a:xfrm>
            <a:off x="1644504" y="1316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4D964-7885-49CC-9E2A-285E8AEA14BD}"/>
              </a:ext>
            </a:extLst>
          </p:cNvPr>
          <p:cNvSpPr txBox="1"/>
          <p:nvPr/>
        </p:nvSpPr>
        <p:spPr>
          <a:xfrm>
            <a:off x="1850863" y="1501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4223D-82FB-4941-92AE-4D214E7F7F29}"/>
              </a:ext>
            </a:extLst>
          </p:cNvPr>
          <p:cNvSpPr txBox="1"/>
          <p:nvPr/>
        </p:nvSpPr>
        <p:spPr>
          <a:xfrm>
            <a:off x="5535281" y="199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76633-A76B-4228-BF91-1E5028812576}"/>
              </a:ext>
            </a:extLst>
          </p:cNvPr>
          <p:cNvSpPr txBox="1"/>
          <p:nvPr/>
        </p:nvSpPr>
        <p:spPr>
          <a:xfrm>
            <a:off x="6415317" y="1743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57935A-B19F-4802-AD5B-2BE3FDB15D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1" r="56886"/>
          <a:stretch/>
        </p:blipFill>
        <p:spPr>
          <a:xfrm>
            <a:off x="0" y="3619500"/>
            <a:ext cx="3897167" cy="9334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227BB1-3D2C-49C8-92AB-F3DCEB0C9075}"/>
              </a:ext>
            </a:extLst>
          </p:cNvPr>
          <p:cNvSpPr txBox="1"/>
          <p:nvPr/>
        </p:nvSpPr>
        <p:spPr>
          <a:xfrm>
            <a:off x="5497367" y="4368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F7306-A0A1-43D0-A00B-C0B6B302A7EA}"/>
              </a:ext>
            </a:extLst>
          </p:cNvPr>
          <p:cNvSpPr txBox="1"/>
          <p:nvPr/>
        </p:nvSpPr>
        <p:spPr>
          <a:xfrm>
            <a:off x="8154842" y="4368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920FE-CDAB-4C10-89DE-5AEBA0C21222}"/>
              </a:ext>
            </a:extLst>
          </p:cNvPr>
          <p:cNvSpPr txBox="1"/>
          <p:nvPr/>
        </p:nvSpPr>
        <p:spPr>
          <a:xfrm>
            <a:off x="6827589" y="3344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A98706-ADAB-491C-BA82-3E779E21C0A8}"/>
              </a:ext>
            </a:extLst>
          </p:cNvPr>
          <p:cNvSpPr txBox="1"/>
          <p:nvPr/>
        </p:nvSpPr>
        <p:spPr>
          <a:xfrm>
            <a:off x="9718384" y="333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701077-9753-4CBD-A575-282EE523178D}"/>
              </a:ext>
            </a:extLst>
          </p:cNvPr>
          <p:cNvSpPr txBox="1"/>
          <p:nvPr/>
        </p:nvSpPr>
        <p:spPr>
          <a:xfrm>
            <a:off x="5908428" y="3868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990CD-4AFF-4CAB-AC6F-C8CA08CE76B9}"/>
              </a:ext>
            </a:extLst>
          </p:cNvPr>
          <p:cNvSpPr txBox="1"/>
          <p:nvPr/>
        </p:nvSpPr>
        <p:spPr>
          <a:xfrm>
            <a:off x="7653350" y="3868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13C3A-C48A-4BCB-8FB7-F19D994B9278}"/>
              </a:ext>
            </a:extLst>
          </p:cNvPr>
          <p:cNvSpPr txBox="1"/>
          <p:nvPr/>
        </p:nvSpPr>
        <p:spPr>
          <a:xfrm>
            <a:off x="9718384" y="3868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01AD06-F6FE-41CF-A549-63190E7BB314}"/>
              </a:ext>
            </a:extLst>
          </p:cNvPr>
          <p:cNvSpPr txBox="1"/>
          <p:nvPr/>
        </p:nvSpPr>
        <p:spPr>
          <a:xfrm>
            <a:off x="6866071" y="4282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C8BAEF-A531-4AEE-A00E-1F286CAF707B}"/>
              </a:ext>
            </a:extLst>
          </p:cNvPr>
          <p:cNvSpPr txBox="1"/>
          <p:nvPr/>
        </p:nvSpPr>
        <p:spPr>
          <a:xfrm>
            <a:off x="9869227" y="4263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9ADD9-6AE3-4585-9A8F-B252ABB2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428" y="5348288"/>
            <a:ext cx="762000" cy="276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C20FD-CCF3-4316-BECA-3D1644591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503" y="5393621"/>
            <a:ext cx="1143000" cy="276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A30B5A-FC27-411E-B258-4C90272F28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578" y="5393621"/>
            <a:ext cx="1190625" cy="2476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E1C02A-DC25-472E-B7A1-2C74E33C0D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4476" y="5859309"/>
            <a:ext cx="904875" cy="266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2CCEDA9-ADBA-4CF2-BDFE-5492996780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3446" y="5859309"/>
            <a:ext cx="885825" cy="2762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A8D411-FEA3-4E36-988C-9D4DC7A38846}"/>
              </a:ext>
            </a:extLst>
          </p:cNvPr>
          <p:cNvSpPr txBox="1"/>
          <p:nvPr/>
        </p:nvSpPr>
        <p:spPr>
          <a:xfrm>
            <a:off x="7421726" y="581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681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D402D-D2C1-4D8C-A776-D410CB33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1" r="5866" b="9861"/>
          <a:stretch/>
        </p:blipFill>
        <p:spPr>
          <a:xfrm rot="10800000">
            <a:off x="0" y="0"/>
            <a:ext cx="11476716" cy="55054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89B269-77F3-46E7-89B2-30624D0974C0}"/>
              </a:ext>
            </a:extLst>
          </p:cNvPr>
          <p:cNvSpPr/>
          <p:nvPr/>
        </p:nvSpPr>
        <p:spPr>
          <a:xfrm>
            <a:off x="9133565" y="1943101"/>
            <a:ext cx="2162175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5B336-11E3-40F6-8B44-57117DB7DC5F}"/>
              </a:ext>
            </a:extLst>
          </p:cNvPr>
          <p:cNvCxnSpPr>
            <a:endCxn id="6" idx="1"/>
          </p:cNvCxnSpPr>
          <p:nvPr/>
        </p:nvCxnSpPr>
        <p:spPr>
          <a:xfrm flipV="1">
            <a:off x="1103991" y="2257426"/>
            <a:ext cx="8029574" cy="76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831085-26CF-4BAA-AB53-58E3188E7473}"/>
              </a:ext>
            </a:extLst>
          </p:cNvPr>
          <p:cNvSpPr txBox="1"/>
          <p:nvPr/>
        </p:nvSpPr>
        <p:spPr>
          <a:xfrm>
            <a:off x="9125059" y="2072760"/>
            <a:ext cx="21791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Источник излучения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98155-25C6-4F74-A291-E28499563E59}"/>
              </a:ext>
            </a:extLst>
          </p:cNvPr>
          <p:cNvSpPr txBox="1"/>
          <p:nvPr/>
        </p:nvSpPr>
        <p:spPr>
          <a:xfrm>
            <a:off x="4455933" y="2390537"/>
            <a:ext cx="290695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Пучок лазерного излучения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B2FF6-3F40-4596-8E1D-F1A02DE2676A}"/>
              </a:ext>
            </a:extLst>
          </p:cNvPr>
          <p:cNvSpPr txBox="1"/>
          <p:nvPr/>
        </p:nvSpPr>
        <p:spPr>
          <a:xfrm>
            <a:off x="8278573" y="1089840"/>
            <a:ext cx="60734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Нож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F73094-9E8C-4342-9390-E2284DC35A30}"/>
              </a:ext>
            </a:extLst>
          </p:cNvPr>
          <p:cNvSpPr txBox="1"/>
          <p:nvPr/>
        </p:nvSpPr>
        <p:spPr>
          <a:xfrm>
            <a:off x="5795114" y="560904"/>
            <a:ext cx="118154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Подвижка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D7B165-300D-4D33-852B-A3C097C1227D}"/>
              </a:ext>
            </a:extLst>
          </p:cNvPr>
          <p:cNvCxnSpPr>
            <a:stCxn id="22" idx="2"/>
          </p:cNvCxnSpPr>
          <p:nvPr/>
        </p:nvCxnSpPr>
        <p:spPr>
          <a:xfrm flipH="1">
            <a:off x="8346151" y="1459172"/>
            <a:ext cx="236095" cy="633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36F74C-FF0F-446E-A2D7-451B05F5BDB5}"/>
              </a:ext>
            </a:extLst>
          </p:cNvPr>
          <p:cNvSpPr/>
          <p:nvPr/>
        </p:nvSpPr>
        <p:spPr>
          <a:xfrm>
            <a:off x="680559" y="3171827"/>
            <a:ext cx="1195972" cy="1050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Детектор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24DAE7-496E-4BF3-92FE-2C2AA3910E0D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196966" y="2802302"/>
            <a:ext cx="483593" cy="894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22FFC0-85E6-4A31-9E05-CD77D2F4F972}"/>
              </a:ext>
            </a:extLst>
          </p:cNvPr>
          <p:cNvSpPr/>
          <p:nvPr/>
        </p:nvSpPr>
        <p:spPr>
          <a:xfrm>
            <a:off x="8582246" y="4211505"/>
            <a:ext cx="2179186" cy="12939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Стержень боковой поддержки источника излучения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3E0AB3-95AF-409E-95A8-0127ED6656C2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9482887" y="3697021"/>
            <a:ext cx="188952" cy="514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0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11E13F-830A-400A-AEEC-5B9EF7CE7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b="15972"/>
          <a:stretch/>
        </p:blipFill>
        <p:spPr>
          <a:xfrm>
            <a:off x="7747299" y="491485"/>
            <a:ext cx="3857625" cy="5505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EE770-C340-4133-9EB8-723032EDAA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7" b="35023"/>
          <a:stretch/>
        </p:blipFill>
        <p:spPr>
          <a:xfrm>
            <a:off x="3399141" y="4852215"/>
            <a:ext cx="3857625" cy="1964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8742A-3ACE-4C64-B778-E47F23A62B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1" b="13254"/>
          <a:stretch/>
        </p:blipFill>
        <p:spPr>
          <a:xfrm>
            <a:off x="117171" y="185304"/>
            <a:ext cx="3857625" cy="44196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14BDC7-AED1-4327-891A-2050DA07436A}"/>
              </a:ext>
            </a:extLst>
          </p:cNvPr>
          <p:cNvCxnSpPr>
            <a:cxnSpLocks/>
          </p:cNvCxnSpPr>
          <p:nvPr/>
        </p:nvCxnSpPr>
        <p:spPr>
          <a:xfrm flipH="1">
            <a:off x="3399142" y="6298409"/>
            <a:ext cx="385762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F1926A-51A9-43D1-BD45-146F8A617E47}"/>
              </a:ext>
            </a:extLst>
          </p:cNvPr>
          <p:cNvCxnSpPr>
            <a:cxnSpLocks/>
          </p:cNvCxnSpPr>
          <p:nvPr/>
        </p:nvCxnSpPr>
        <p:spPr>
          <a:xfrm flipV="1">
            <a:off x="5481016" y="4956989"/>
            <a:ext cx="516255" cy="1341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D68345C2-E666-4CFC-B9C5-900DBD9753EC}"/>
              </a:ext>
            </a:extLst>
          </p:cNvPr>
          <p:cNvSpPr/>
          <p:nvPr/>
        </p:nvSpPr>
        <p:spPr>
          <a:xfrm>
            <a:off x="5022387" y="5738817"/>
            <a:ext cx="1185862" cy="1119183"/>
          </a:xfrm>
          <a:prstGeom prst="arc">
            <a:avLst>
              <a:gd name="adj1" fmla="val 16740693"/>
              <a:gd name="adj2" fmla="val 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ECB6E-9E5B-42EB-B43C-965686C78620}"/>
              </a:ext>
            </a:extLst>
          </p:cNvPr>
          <p:cNvSpPr txBox="1"/>
          <p:nvPr/>
        </p:nvSpPr>
        <p:spPr>
          <a:xfrm>
            <a:off x="5997271" y="557928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60-70°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F479D-9070-43FD-ABF6-06D8279165AF}"/>
              </a:ext>
            </a:extLst>
          </p:cNvPr>
          <p:cNvSpPr txBox="1"/>
          <p:nvPr/>
        </p:nvSpPr>
        <p:spPr>
          <a:xfrm>
            <a:off x="3399140" y="6465891"/>
            <a:ext cx="290695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Пучок лазерного излучения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D5A611-7DEF-4227-BB04-4523DF8304CC}"/>
              </a:ext>
            </a:extLst>
          </p:cNvPr>
          <p:cNvCxnSpPr/>
          <p:nvPr/>
        </p:nvCxnSpPr>
        <p:spPr>
          <a:xfrm flipV="1">
            <a:off x="3974796" y="6298408"/>
            <a:ext cx="0" cy="159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D04610-5B3E-4619-BCB3-FBF2B55DF8A8}"/>
              </a:ext>
            </a:extLst>
          </p:cNvPr>
          <p:cNvSpPr/>
          <p:nvPr/>
        </p:nvSpPr>
        <p:spPr>
          <a:xfrm>
            <a:off x="1555450" y="1644083"/>
            <a:ext cx="1195972" cy="1050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Болты крепления подвижки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4D204D-C845-4234-BF60-D6766315C82C}"/>
              </a:ext>
            </a:extLst>
          </p:cNvPr>
          <p:cNvCxnSpPr>
            <a:cxnSpLocks/>
          </p:cNvCxnSpPr>
          <p:nvPr/>
        </p:nvCxnSpPr>
        <p:spPr>
          <a:xfrm flipH="1" flipV="1">
            <a:off x="1516906" y="1425458"/>
            <a:ext cx="38545" cy="218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8BA9D6-67B4-4CBF-88A1-CF55ED7266AB}"/>
              </a:ext>
            </a:extLst>
          </p:cNvPr>
          <p:cNvCxnSpPr>
            <a:cxnSpLocks/>
          </p:cNvCxnSpPr>
          <p:nvPr/>
        </p:nvCxnSpPr>
        <p:spPr>
          <a:xfrm flipV="1">
            <a:off x="2553656" y="1425458"/>
            <a:ext cx="0" cy="218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16933B-C5D6-4937-8335-C9E127ECDB70}"/>
              </a:ext>
            </a:extLst>
          </p:cNvPr>
          <p:cNvCxnSpPr>
            <a:cxnSpLocks/>
          </p:cNvCxnSpPr>
          <p:nvPr/>
        </p:nvCxnSpPr>
        <p:spPr>
          <a:xfrm>
            <a:off x="2660596" y="2694470"/>
            <a:ext cx="1" cy="735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858263-FC2B-43ED-9B51-BD1F6400F899}"/>
              </a:ext>
            </a:extLst>
          </p:cNvPr>
          <p:cNvCxnSpPr>
            <a:cxnSpLocks/>
          </p:cNvCxnSpPr>
          <p:nvPr/>
        </p:nvCxnSpPr>
        <p:spPr>
          <a:xfrm flipH="1">
            <a:off x="1464624" y="2694470"/>
            <a:ext cx="90827" cy="76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tanda.lt/images/graphics/1403514244.jpg">
            <a:extLst>
              <a:ext uri="{FF2B5EF4-FFF2-40B4-BE49-F238E27FC236}">
                <a16:creationId xmlns:a16="http://schemas.microsoft.com/office/drawing/2014/main" id="{147D839B-32D7-4975-AE57-F0E236FF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501" y="685451"/>
            <a:ext cx="3446531" cy="279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374C899-C903-4FA4-BC35-24A3A535F935}"/>
              </a:ext>
            </a:extLst>
          </p:cNvPr>
          <p:cNvSpPr/>
          <p:nvPr/>
        </p:nvSpPr>
        <p:spPr>
          <a:xfrm>
            <a:off x="4521201" y="675589"/>
            <a:ext cx="1578147" cy="1050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Клавиши ручного управления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30ACB7-CB5F-4B3D-A8CE-4D99107406DF}"/>
              </a:ext>
            </a:extLst>
          </p:cNvPr>
          <p:cNvCxnSpPr>
            <a:cxnSpLocks/>
          </p:cNvCxnSpPr>
          <p:nvPr/>
        </p:nvCxnSpPr>
        <p:spPr>
          <a:xfrm flipH="1">
            <a:off x="5052704" y="1725975"/>
            <a:ext cx="583" cy="562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0CD42A-DE2F-40D6-A073-3E3CA83426D6}"/>
              </a:ext>
            </a:extLst>
          </p:cNvPr>
          <p:cNvCxnSpPr>
            <a:cxnSpLocks/>
          </p:cNvCxnSpPr>
          <p:nvPr/>
        </p:nvCxnSpPr>
        <p:spPr>
          <a:xfrm>
            <a:off x="4573447" y="1725975"/>
            <a:ext cx="0" cy="417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05DB8-899D-491B-82C2-5221ED216430}"/>
              </a:ext>
            </a:extLst>
          </p:cNvPr>
          <p:cNvCxnSpPr>
            <a:cxnSpLocks/>
          </p:cNvCxnSpPr>
          <p:nvPr/>
        </p:nvCxnSpPr>
        <p:spPr>
          <a:xfrm>
            <a:off x="5972177" y="1725975"/>
            <a:ext cx="0" cy="883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338298-C1A2-4FEF-ADDE-B4E177239CE9}"/>
              </a:ext>
            </a:extLst>
          </p:cNvPr>
          <p:cNvCxnSpPr>
            <a:cxnSpLocks/>
          </p:cNvCxnSpPr>
          <p:nvPr/>
        </p:nvCxnSpPr>
        <p:spPr>
          <a:xfrm>
            <a:off x="5443862" y="1725976"/>
            <a:ext cx="0" cy="727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0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D402D-D2C1-4D8C-A776-D410CB33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15556" r="8125"/>
          <a:stretch/>
        </p:blipFill>
        <p:spPr>
          <a:xfrm rot="10800000">
            <a:off x="990597" y="-2"/>
            <a:ext cx="10210799" cy="5791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89B269-77F3-46E7-89B2-30624D0974C0}"/>
              </a:ext>
            </a:extLst>
          </p:cNvPr>
          <p:cNvSpPr/>
          <p:nvPr/>
        </p:nvSpPr>
        <p:spPr>
          <a:xfrm>
            <a:off x="9848850" y="2619375"/>
            <a:ext cx="1352546" cy="628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5B336-11E3-40F6-8B44-57117DB7DC5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819275" y="2933700"/>
            <a:ext cx="8029575" cy="76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49ABE-F76A-4F91-ABC6-D32FD40E92EA}"/>
              </a:ext>
            </a:extLst>
          </p:cNvPr>
          <p:cNvCxnSpPr>
            <a:cxnSpLocks/>
          </p:cNvCxnSpPr>
          <p:nvPr/>
        </p:nvCxnSpPr>
        <p:spPr>
          <a:xfrm flipH="1" flipV="1">
            <a:off x="3784601" y="923925"/>
            <a:ext cx="1" cy="4119563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25AA22-E4F2-42ED-B5A9-CEEB9F5A8BA3}"/>
              </a:ext>
            </a:extLst>
          </p:cNvPr>
          <p:cNvCxnSpPr>
            <a:cxnSpLocks/>
          </p:cNvCxnSpPr>
          <p:nvPr/>
        </p:nvCxnSpPr>
        <p:spPr>
          <a:xfrm>
            <a:off x="3784600" y="5029200"/>
            <a:ext cx="4410075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085611-C770-4B24-9ABA-693C2AF93D70}"/>
              </a:ext>
            </a:extLst>
          </p:cNvPr>
          <p:cNvSpPr txBox="1"/>
          <p:nvPr/>
        </p:nvSpPr>
        <p:spPr>
          <a:xfrm>
            <a:off x="3339287" y="867846"/>
            <a:ext cx="304892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Y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9D8F11-41C5-4F3E-9A03-6F073B276081}"/>
              </a:ext>
            </a:extLst>
          </p:cNvPr>
          <p:cNvSpPr txBox="1"/>
          <p:nvPr/>
        </p:nvSpPr>
        <p:spPr>
          <a:xfrm>
            <a:off x="7889783" y="5114925"/>
            <a:ext cx="311304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X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8A753-38E5-4C8C-B49B-607227FF0EF1}"/>
              </a:ext>
            </a:extLst>
          </p:cNvPr>
          <p:cNvSpPr txBox="1"/>
          <p:nvPr/>
        </p:nvSpPr>
        <p:spPr>
          <a:xfrm>
            <a:off x="4155217" y="5299591"/>
            <a:ext cx="313553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Ось движения вдоль пучка (</a:t>
            </a:r>
            <a:r>
              <a:rPr lang="en-US" dirty="0"/>
              <a:t>X)</a:t>
            </a:r>
            <a:endParaRPr lang="ru-R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B182A6-2248-4528-998F-ABE5FAC3AC8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591815" y="4279900"/>
            <a:ext cx="1192785" cy="93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B860F2-07E9-4758-99F1-28CA32475026}"/>
              </a:ext>
            </a:extLst>
          </p:cNvPr>
          <p:cNvCxnSpPr>
            <a:stCxn id="24" idx="0"/>
          </p:cNvCxnSpPr>
          <p:nvPr/>
        </p:nvCxnSpPr>
        <p:spPr>
          <a:xfrm flipV="1">
            <a:off x="5722986" y="5043488"/>
            <a:ext cx="4714" cy="256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36F74C-FF0F-446E-A2D7-451B05F5BDB5}"/>
              </a:ext>
            </a:extLst>
          </p:cNvPr>
          <p:cNvSpPr/>
          <p:nvPr/>
        </p:nvSpPr>
        <p:spPr>
          <a:xfrm>
            <a:off x="1395843" y="3848101"/>
            <a:ext cx="1195972" cy="1050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Ось движения поперёк пучка (</a:t>
            </a:r>
            <a:r>
              <a:rPr lang="en-US" dirty="0">
                <a:solidFill>
                  <a:schemeClr val="tx1"/>
                </a:solidFill>
              </a:rPr>
              <a:t>Y)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5CB5AD-D6B9-4E34-B91C-98660E3FD03A}"/>
              </a:ext>
            </a:extLst>
          </p:cNvPr>
          <p:cNvSpPr/>
          <p:nvPr/>
        </p:nvSpPr>
        <p:spPr>
          <a:xfrm>
            <a:off x="4638090" y="-1"/>
            <a:ext cx="1195972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Двигатель оси </a:t>
            </a:r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F28F3-086E-4DAA-8941-6FF191886BAF}"/>
              </a:ext>
            </a:extLst>
          </p:cNvPr>
          <p:cNvSpPr/>
          <p:nvPr/>
        </p:nvSpPr>
        <p:spPr>
          <a:xfrm>
            <a:off x="9382656" y="3848100"/>
            <a:ext cx="1818744" cy="858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Двигатель оси </a:t>
            </a:r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7F224-CFD9-47BE-86A5-A72249DA5F0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36076" y="685799"/>
            <a:ext cx="0" cy="182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C9F2A-EB29-4355-A16A-DF76C217BDC5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928100" y="4277261"/>
            <a:ext cx="454556" cy="269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BB3C78-2E55-43AD-BBA9-A24E37434D32}"/>
              </a:ext>
            </a:extLst>
          </p:cNvPr>
          <p:cNvSpPr txBox="1"/>
          <p:nvPr/>
        </p:nvSpPr>
        <p:spPr>
          <a:xfrm>
            <a:off x="10177117" y="2702867"/>
            <a:ext cx="864519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 излучения</a:t>
            </a:r>
          </a:p>
        </p:txBody>
      </p:sp>
    </p:spTree>
    <p:extLst>
      <p:ext uri="{BB962C8B-B14F-4D97-AF65-F5344CB8AC3E}">
        <p14:creationId xmlns:p14="http://schemas.microsoft.com/office/powerpoint/2010/main" val="376473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D402D-D2C1-4D8C-A776-D410CB33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69630" r="38042"/>
          <a:stretch/>
        </p:blipFill>
        <p:spPr>
          <a:xfrm rot="10800000">
            <a:off x="4396790" y="0"/>
            <a:ext cx="4340810" cy="2082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95CB5AD-D6B9-4E34-B91C-98660E3FD03A}"/>
              </a:ext>
            </a:extLst>
          </p:cNvPr>
          <p:cNvSpPr/>
          <p:nvPr/>
        </p:nvSpPr>
        <p:spPr>
          <a:xfrm>
            <a:off x="4638090" y="-1"/>
            <a:ext cx="1195972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Двигатель оси </a:t>
            </a:r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17F224-CFD9-47BE-86A5-A72249DA5F0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36076" y="685799"/>
            <a:ext cx="0" cy="182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B9E1EF-2D40-4791-9C04-B36B99577E9B}"/>
              </a:ext>
            </a:extLst>
          </p:cNvPr>
          <p:cNvCxnSpPr>
            <a:cxnSpLocks/>
          </p:cNvCxnSpPr>
          <p:nvPr/>
        </p:nvCxnSpPr>
        <p:spPr>
          <a:xfrm>
            <a:off x="5054600" y="1171575"/>
            <a:ext cx="16891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FE00BEA-FDF0-4DE8-9BD4-A9862B53D4ED}"/>
              </a:ext>
            </a:extLst>
          </p:cNvPr>
          <p:cNvSpPr/>
          <p:nvPr/>
        </p:nvSpPr>
        <p:spPr>
          <a:xfrm>
            <a:off x="5248279" y="1327185"/>
            <a:ext cx="1495421" cy="7175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Направление смещения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4D508CD-EF47-45F4-A833-A98317E50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1" t="18566" r="65001" b="22176"/>
          <a:stretch/>
        </p:blipFill>
        <p:spPr>
          <a:xfrm rot="10800000">
            <a:off x="9398000" y="2374899"/>
            <a:ext cx="1396998" cy="406399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E806B7D-4512-4905-9F47-23FA83A94F41}"/>
              </a:ext>
            </a:extLst>
          </p:cNvPr>
          <p:cNvSpPr/>
          <p:nvPr/>
        </p:nvSpPr>
        <p:spPr>
          <a:xfrm>
            <a:off x="8671927" y="5299076"/>
            <a:ext cx="1195972" cy="685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Двигатель оси </a:t>
            </a:r>
            <a:r>
              <a:rPr lang="en-US" dirty="0">
                <a:solidFill>
                  <a:schemeClr val="tx1"/>
                </a:solidFill>
              </a:rPr>
              <a:t>Y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D78394-9056-494D-8900-09BE2D5F855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867899" y="5641976"/>
            <a:ext cx="3048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1D5C00-4641-4B0E-867F-85130FF2EB26}"/>
              </a:ext>
            </a:extLst>
          </p:cNvPr>
          <p:cNvCxnSpPr>
            <a:cxnSpLocks/>
          </p:cNvCxnSpPr>
          <p:nvPr/>
        </p:nvCxnSpPr>
        <p:spPr>
          <a:xfrm flipH="1" flipV="1">
            <a:off x="10172700" y="3136900"/>
            <a:ext cx="114300" cy="24003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A4DC872-BC4C-461A-8D85-C21D667C8A29}"/>
              </a:ext>
            </a:extLst>
          </p:cNvPr>
          <p:cNvSpPr/>
          <p:nvPr/>
        </p:nvSpPr>
        <p:spPr>
          <a:xfrm>
            <a:off x="8601077" y="4337050"/>
            <a:ext cx="1495421" cy="7175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Направление смещения</a:t>
            </a:r>
          </a:p>
        </p:txBody>
      </p:sp>
    </p:spTree>
    <p:extLst>
      <p:ext uri="{BB962C8B-B14F-4D97-AF65-F5344CB8AC3E}">
        <p14:creationId xmlns:p14="http://schemas.microsoft.com/office/powerpoint/2010/main" val="5815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121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KHlopkov</dc:creator>
  <cp:lastModifiedBy>Andrei KHlopkov</cp:lastModifiedBy>
  <cp:revision>41</cp:revision>
  <dcterms:created xsi:type="dcterms:W3CDTF">2023-04-04T12:23:27Z</dcterms:created>
  <dcterms:modified xsi:type="dcterms:W3CDTF">2023-12-12T07:45:10Z</dcterms:modified>
</cp:coreProperties>
</file>