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304" r:id="rId3"/>
    <p:sldId id="257" r:id="rId4"/>
    <p:sldId id="305" r:id="rId5"/>
    <p:sldId id="262" r:id="rId6"/>
    <p:sldId id="306" r:id="rId7"/>
    <p:sldId id="319" r:id="rId8"/>
    <p:sldId id="320" r:id="rId9"/>
    <p:sldId id="263" r:id="rId10"/>
    <p:sldId id="310" r:id="rId11"/>
    <p:sldId id="266" r:id="rId12"/>
    <p:sldId id="311" r:id="rId13"/>
    <p:sldId id="312" r:id="rId14"/>
    <p:sldId id="313" r:id="rId15"/>
    <p:sldId id="314" r:id="rId16"/>
    <p:sldId id="321" r:id="rId17"/>
    <p:sldId id="277" r:id="rId18"/>
    <p:sldId id="315" r:id="rId19"/>
    <p:sldId id="316" r:id="rId20"/>
    <p:sldId id="269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Bodoni" panose="020B060402020202020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Ubuntu" panose="020B0604020202020204" charset="0"/>
      <p:regular r:id="rId35"/>
      <p:bold r:id="rId36"/>
      <p:italic r:id="rId37"/>
      <p:boldItalic r:id="rId38"/>
    </p:embeddedFont>
    <p:embeddedFont>
      <p:font typeface="Ubuntu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0F28C-F72F-44BD-A334-8C9C5C37CA46}" v="36" dt="2020-12-20T00:56:42.748"/>
  </p1510:revLst>
</p1510:revInfo>
</file>

<file path=ppt/tableStyles.xml><?xml version="1.0" encoding="utf-8"?>
<a:tblStyleLst xmlns:a="http://schemas.openxmlformats.org/drawingml/2006/main" def="{FC63E331-24AF-48BC-A9E7-3F0662FD667D}">
  <a:tblStyle styleId="{FC63E331-24AF-48BC-A9E7-3F0662FD66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F1F199-B491-4F8A-89B3-A459307989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2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a Nguyễn" userId="8dcf805b7dd0e4e7" providerId="LiveId" clId="{DC90F28C-F72F-44BD-A334-8C9C5C37CA46}"/>
    <pc:docChg chg="undo custSel addSld delSld modSld">
      <pc:chgData name="Khoa Nguyễn" userId="8dcf805b7dd0e4e7" providerId="LiveId" clId="{DC90F28C-F72F-44BD-A334-8C9C5C37CA46}" dt="2020-12-20T01:47:43.745" v="302" actId="478"/>
      <pc:docMkLst>
        <pc:docMk/>
      </pc:docMkLst>
      <pc:sldChg chg="modSp">
        <pc:chgData name="Khoa Nguyễn" userId="8dcf805b7dd0e4e7" providerId="LiveId" clId="{DC90F28C-F72F-44BD-A334-8C9C5C37CA46}" dt="2020-12-19T14:43:28.131" v="9" actId="20577"/>
        <pc:sldMkLst>
          <pc:docMk/>
          <pc:sldMk cId="3273219349" sldId="306"/>
        </pc:sldMkLst>
        <pc:spChg chg="mod">
          <ac:chgData name="Khoa Nguyễn" userId="8dcf805b7dd0e4e7" providerId="LiveId" clId="{DC90F28C-F72F-44BD-A334-8C9C5C37CA46}" dt="2020-12-19T14:43:28.131" v="9" actId="20577"/>
          <ac:spMkLst>
            <pc:docMk/>
            <pc:sldMk cId="3273219349" sldId="306"/>
            <ac:spMk id="243" creationId="{00000000-0000-0000-0000-000000000000}"/>
          </ac:spMkLst>
        </pc:spChg>
      </pc:sldChg>
      <pc:sldChg chg="add del">
        <pc:chgData name="Khoa Nguyễn" userId="8dcf805b7dd0e4e7" providerId="LiveId" clId="{DC90F28C-F72F-44BD-A334-8C9C5C37CA46}" dt="2020-12-20T00:43:20.460" v="46" actId="47"/>
        <pc:sldMkLst>
          <pc:docMk/>
          <pc:sldMk cId="3253191922" sldId="317"/>
        </pc:sldMkLst>
      </pc:sldChg>
      <pc:sldChg chg="addSp delSp modSp add del mod delAnim">
        <pc:chgData name="Khoa Nguyễn" userId="8dcf805b7dd0e4e7" providerId="LiveId" clId="{DC90F28C-F72F-44BD-A334-8C9C5C37CA46}" dt="2020-12-20T00:40:58.435" v="32" actId="47"/>
        <pc:sldMkLst>
          <pc:docMk/>
          <pc:sldMk cId="2177637594" sldId="318"/>
        </pc:sldMkLst>
        <pc:spChg chg="add del mod">
          <ac:chgData name="Khoa Nguyễn" userId="8dcf805b7dd0e4e7" providerId="LiveId" clId="{DC90F28C-F72F-44BD-A334-8C9C5C37CA46}" dt="2020-12-20T00:38:56.817" v="14" actId="478"/>
          <ac:spMkLst>
            <pc:docMk/>
            <pc:sldMk cId="2177637594" sldId="318"/>
            <ac:spMk id="3" creationId="{B39807CF-2869-4801-B8B7-4163C9465ED6}"/>
          </ac:spMkLst>
        </pc:spChg>
        <pc:spChg chg="add del mod">
          <ac:chgData name="Khoa Nguyễn" userId="8dcf805b7dd0e4e7" providerId="LiveId" clId="{DC90F28C-F72F-44BD-A334-8C9C5C37CA46}" dt="2020-12-20T00:39:00.877" v="16" actId="478"/>
          <ac:spMkLst>
            <pc:docMk/>
            <pc:sldMk cId="2177637594" sldId="318"/>
            <ac:spMk id="5" creationId="{E25166A0-E996-4FBD-B729-5C803B5124CA}"/>
          </ac:spMkLst>
        </pc:spChg>
        <pc:spChg chg="del">
          <ac:chgData name="Khoa Nguyễn" userId="8dcf805b7dd0e4e7" providerId="LiveId" clId="{DC90F28C-F72F-44BD-A334-8C9C5C37CA46}" dt="2020-12-20T00:38:58.722" v="15" actId="478"/>
          <ac:spMkLst>
            <pc:docMk/>
            <pc:sldMk cId="2177637594" sldId="318"/>
            <ac:spMk id="243" creationId="{00000000-0000-0000-0000-000000000000}"/>
          </ac:spMkLst>
        </pc:spChg>
        <pc:spChg chg="del">
          <ac:chgData name="Khoa Nguyễn" userId="8dcf805b7dd0e4e7" providerId="LiveId" clId="{DC90F28C-F72F-44BD-A334-8C9C5C37CA46}" dt="2020-12-20T00:38:54.766" v="12" actId="478"/>
          <ac:spMkLst>
            <pc:docMk/>
            <pc:sldMk cId="2177637594" sldId="318"/>
            <ac:spMk id="244" creationId="{00000000-0000-0000-0000-000000000000}"/>
          </ac:spMkLst>
        </pc:spChg>
        <pc:picChg chg="add del mod">
          <ac:chgData name="Khoa Nguyễn" userId="8dcf805b7dd0e4e7" providerId="LiveId" clId="{DC90F28C-F72F-44BD-A334-8C9C5C37CA46}" dt="2020-12-20T00:39:48.517" v="25" actId="21"/>
          <ac:picMkLst>
            <pc:docMk/>
            <pc:sldMk cId="2177637594" sldId="318"/>
            <ac:picMk id="9" creationId="{942217B4-CCD6-4E0A-8EDD-5DD602A4F5D7}"/>
          </ac:picMkLst>
        </pc:picChg>
      </pc:sldChg>
      <pc:sldChg chg="addSp modSp new mod modTransition">
        <pc:chgData name="Khoa Nguyễn" userId="8dcf805b7dd0e4e7" providerId="LiveId" clId="{DC90F28C-F72F-44BD-A334-8C9C5C37CA46}" dt="2020-12-20T00:41:01.141" v="33"/>
        <pc:sldMkLst>
          <pc:docMk/>
          <pc:sldMk cId="3360349509" sldId="319"/>
        </pc:sldMkLst>
        <pc:picChg chg="add mod">
          <ac:chgData name="Khoa Nguyễn" userId="8dcf805b7dd0e4e7" providerId="LiveId" clId="{DC90F28C-F72F-44BD-A334-8C9C5C37CA46}" dt="2020-12-20T00:40:48.284" v="30" actId="14100"/>
          <ac:picMkLst>
            <pc:docMk/>
            <pc:sldMk cId="3360349509" sldId="319"/>
            <ac:picMk id="2" creationId="{A951E1C8-04AA-4D4A-87ED-D0CEA2D5E02A}"/>
          </ac:picMkLst>
        </pc:picChg>
      </pc:sldChg>
      <pc:sldChg chg="modSp add mod modTransition">
        <pc:chgData name="Khoa Nguyễn" userId="8dcf805b7dd0e4e7" providerId="LiveId" clId="{DC90F28C-F72F-44BD-A334-8C9C5C37CA46}" dt="2020-12-20T00:42:09.873" v="45" actId="1076"/>
        <pc:sldMkLst>
          <pc:docMk/>
          <pc:sldMk cId="3913746288" sldId="320"/>
        </pc:sldMkLst>
        <pc:picChg chg="mod">
          <ac:chgData name="Khoa Nguyễn" userId="8dcf805b7dd0e4e7" providerId="LiveId" clId="{DC90F28C-F72F-44BD-A334-8C9C5C37CA46}" dt="2020-12-20T00:42:09.873" v="45" actId="1076"/>
          <ac:picMkLst>
            <pc:docMk/>
            <pc:sldMk cId="3913746288" sldId="320"/>
            <ac:picMk id="2" creationId="{A951E1C8-04AA-4D4A-87ED-D0CEA2D5E02A}"/>
          </ac:picMkLst>
        </pc:picChg>
      </pc:sldChg>
      <pc:sldChg chg="addSp delSp modSp new mod">
        <pc:chgData name="Khoa Nguyễn" userId="8dcf805b7dd0e4e7" providerId="LiveId" clId="{DC90F28C-F72F-44BD-A334-8C9C5C37CA46}" dt="2020-12-20T01:47:43.745" v="302" actId="478"/>
        <pc:sldMkLst>
          <pc:docMk/>
          <pc:sldMk cId="489235263" sldId="321"/>
        </pc:sldMkLst>
        <pc:spChg chg="add del mod">
          <ac:chgData name="Khoa Nguyễn" userId="8dcf805b7dd0e4e7" providerId="LiveId" clId="{DC90F28C-F72F-44BD-A334-8C9C5C37CA46}" dt="2020-12-20T00:50:09.658" v="52" actId="478"/>
          <ac:spMkLst>
            <pc:docMk/>
            <pc:sldMk cId="489235263" sldId="321"/>
            <ac:spMk id="4" creationId="{28AADDBA-41EF-4BE2-BEBD-9714C09D75A0}"/>
          </ac:spMkLst>
        </pc:spChg>
        <pc:spChg chg="add mod">
          <ac:chgData name="Khoa Nguyễn" userId="8dcf805b7dd0e4e7" providerId="LiveId" clId="{DC90F28C-F72F-44BD-A334-8C9C5C37CA46}" dt="2020-12-20T01:15:16.311" v="298" actId="20577"/>
          <ac:spMkLst>
            <pc:docMk/>
            <pc:sldMk cId="489235263" sldId="321"/>
            <ac:spMk id="9" creationId="{2AFC46B1-2B71-4876-9FBE-CF531128C4C5}"/>
          </ac:spMkLst>
        </pc:spChg>
        <pc:spChg chg="add mod">
          <ac:chgData name="Khoa Nguyễn" userId="8dcf805b7dd0e4e7" providerId="LiveId" clId="{DC90F28C-F72F-44BD-A334-8C9C5C37CA46}" dt="2020-12-20T00:52:18.386" v="79" actId="20577"/>
          <ac:spMkLst>
            <pc:docMk/>
            <pc:sldMk cId="489235263" sldId="321"/>
            <ac:spMk id="10" creationId="{2D09A38A-8569-4751-B95A-5D22B3D4780A}"/>
          </ac:spMkLst>
        </pc:spChg>
        <pc:spChg chg="add del mod">
          <ac:chgData name="Khoa Nguyễn" userId="8dcf805b7dd0e4e7" providerId="LiveId" clId="{DC90F28C-F72F-44BD-A334-8C9C5C37CA46}" dt="2020-12-20T00:52:35.839" v="82" actId="478"/>
          <ac:spMkLst>
            <pc:docMk/>
            <pc:sldMk cId="489235263" sldId="321"/>
            <ac:spMk id="11" creationId="{A34FBE11-93EE-4F7A-9270-081F31F5E31B}"/>
          </ac:spMkLst>
        </pc:spChg>
        <pc:spChg chg="add mod">
          <ac:chgData name="Khoa Nguyễn" userId="8dcf805b7dd0e4e7" providerId="LiveId" clId="{DC90F28C-F72F-44BD-A334-8C9C5C37CA46}" dt="2020-12-20T00:53:24.521" v="132" actId="1076"/>
          <ac:spMkLst>
            <pc:docMk/>
            <pc:sldMk cId="489235263" sldId="321"/>
            <ac:spMk id="12" creationId="{09B9F481-C9F5-498C-B30F-4E904EAA9ACE}"/>
          </ac:spMkLst>
        </pc:spChg>
        <pc:spChg chg="add mod">
          <ac:chgData name="Khoa Nguyễn" userId="8dcf805b7dd0e4e7" providerId="LiveId" clId="{DC90F28C-F72F-44BD-A334-8C9C5C37CA46}" dt="2020-12-20T00:54:02.464" v="149" actId="688"/>
          <ac:spMkLst>
            <pc:docMk/>
            <pc:sldMk cId="489235263" sldId="321"/>
            <ac:spMk id="19" creationId="{748465A1-C668-467B-9707-FD8234B7FB43}"/>
          </ac:spMkLst>
        </pc:spChg>
        <pc:spChg chg="add mod">
          <ac:chgData name="Khoa Nguyễn" userId="8dcf805b7dd0e4e7" providerId="LiveId" clId="{DC90F28C-F72F-44BD-A334-8C9C5C37CA46}" dt="2020-12-20T00:55:09.137" v="182" actId="1076"/>
          <ac:spMkLst>
            <pc:docMk/>
            <pc:sldMk cId="489235263" sldId="321"/>
            <ac:spMk id="20" creationId="{E7B90BC1-F492-44B1-9906-03F49F65252F}"/>
          </ac:spMkLst>
        </pc:spChg>
        <pc:spChg chg="add del mod">
          <ac:chgData name="Khoa Nguyễn" userId="8dcf805b7dd0e4e7" providerId="LiveId" clId="{DC90F28C-F72F-44BD-A334-8C9C5C37CA46}" dt="2020-12-20T00:55:13.394" v="185" actId="478"/>
          <ac:spMkLst>
            <pc:docMk/>
            <pc:sldMk cId="489235263" sldId="321"/>
            <ac:spMk id="29" creationId="{983ABEBE-D578-4B46-9937-EDC00AB2D1F9}"/>
          </ac:spMkLst>
        </pc:spChg>
        <pc:spChg chg="add mod">
          <ac:chgData name="Khoa Nguyễn" userId="8dcf805b7dd0e4e7" providerId="LiveId" clId="{DC90F28C-F72F-44BD-A334-8C9C5C37CA46}" dt="2020-12-20T00:55:33.373" v="196" actId="1076"/>
          <ac:spMkLst>
            <pc:docMk/>
            <pc:sldMk cId="489235263" sldId="321"/>
            <ac:spMk id="30" creationId="{AE4208CF-ECE5-4F95-896C-B102CB4F1F30}"/>
          </ac:spMkLst>
        </pc:spChg>
        <pc:spChg chg="add mod">
          <ac:chgData name="Khoa Nguyễn" userId="8dcf805b7dd0e4e7" providerId="LiveId" clId="{DC90F28C-F72F-44BD-A334-8C9C5C37CA46}" dt="2020-12-20T00:55:54.592" v="207" actId="1076"/>
          <ac:spMkLst>
            <pc:docMk/>
            <pc:sldMk cId="489235263" sldId="321"/>
            <ac:spMk id="31" creationId="{259AB625-B0C7-412C-A42C-D258B0947290}"/>
          </ac:spMkLst>
        </pc:spChg>
        <pc:picChg chg="add mod">
          <ac:chgData name="Khoa Nguyễn" userId="8dcf805b7dd0e4e7" providerId="LiveId" clId="{DC90F28C-F72F-44BD-A334-8C9C5C37CA46}" dt="2020-12-20T00:49:30.873" v="50" actId="1076"/>
          <ac:picMkLst>
            <pc:docMk/>
            <pc:sldMk cId="489235263" sldId="321"/>
            <ac:picMk id="3" creationId="{F98EB688-3698-4BE0-8E7E-291F71730E0D}"/>
          </ac:picMkLst>
        </pc:picChg>
        <pc:picChg chg="add del mod">
          <ac:chgData name="Khoa Nguyễn" userId="8dcf805b7dd0e4e7" providerId="LiveId" clId="{DC90F28C-F72F-44BD-A334-8C9C5C37CA46}" dt="2020-12-20T01:47:43.745" v="302" actId="478"/>
          <ac:picMkLst>
            <pc:docMk/>
            <pc:sldMk cId="489235263" sldId="321"/>
            <ac:picMk id="6" creationId="{87A55A4D-C466-4984-BBAC-B1E863E1CDC0}"/>
          </ac:picMkLst>
        </pc:picChg>
        <pc:picChg chg="add mod">
          <ac:chgData name="Khoa Nguyễn" userId="8dcf805b7dd0e4e7" providerId="LiveId" clId="{DC90F28C-F72F-44BD-A334-8C9C5C37CA46}" dt="2020-12-20T00:51:14.895" v="60" actId="1076"/>
          <ac:picMkLst>
            <pc:docMk/>
            <pc:sldMk cId="489235263" sldId="321"/>
            <ac:picMk id="8" creationId="{25249A2D-8A29-491E-B850-47E5964491C3}"/>
          </ac:picMkLst>
        </pc:picChg>
        <pc:cxnChg chg="add mod">
          <ac:chgData name="Khoa Nguyễn" userId="8dcf805b7dd0e4e7" providerId="LiveId" clId="{DC90F28C-F72F-44BD-A334-8C9C5C37CA46}" dt="2020-12-20T00:53:29.553" v="133" actId="14100"/>
          <ac:cxnSpMkLst>
            <pc:docMk/>
            <pc:sldMk cId="489235263" sldId="321"/>
            <ac:cxnSpMk id="14" creationId="{60E5EDB6-B8A0-40AC-BFBF-AF397349EE40}"/>
          </ac:cxnSpMkLst>
        </pc:cxnChg>
        <pc:cxnChg chg="add mod">
          <ac:chgData name="Khoa Nguyễn" userId="8dcf805b7dd0e4e7" providerId="LiveId" clId="{DC90F28C-F72F-44BD-A334-8C9C5C37CA46}" dt="2020-12-20T00:54:20.432" v="169" actId="1076"/>
          <ac:cxnSpMkLst>
            <pc:docMk/>
            <pc:sldMk cId="489235263" sldId="321"/>
            <ac:cxnSpMk id="15" creationId="{76A752D5-ED44-4F31-AE10-F33E8D712FBE}"/>
          </ac:cxnSpMkLst>
        </pc:cxnChg>
        <pc:cxnChg chg="add mod">
          <ac:chgData name="Khoa Nguyễn" userId="8dcf805b7dd0e4e7" providerId="LiveId" clId="{DC90F28C-F72F-44BD-A334-8C9C5C37CA46}" dt="2020-12-20T01:14:18.086" v="276" actId="14100"/>
          <ac:cxnSpMkLst>
            <pc:docMk/>
            <pc:sldMk cId="489235263" sldId="321"/>
            <ac:cxnSpMk id="21" creationId="{E7A155FB-0AE9-428C-BEBC-989EECB144AF}"/>
          </ac:cxnSpMkLst>
        </pc:cxnChg>
        <pc:cxnChg chg="add mod">
          <ac:chgData name="Khoa Nguyễn" userId="8dcf805b7dd0e4e7" providerId="LiveId" clId="{DC90F28C-F72F-44BD-A334-8C9C5C37CA46}" dt="2020-12-20T00:54:38.460" v="175" actId="14100"/>
          <ac:cxnSpMkLst>
            <pc:docMk/>
            <pc:sldMk cId="489235263" sldId="321"/>
            <ac:cxnSpMk id="23" creationId="{13334677-50A6-4AAA-99FB-5172D6857EA3}"/>
          </ac:cxnSpMkLst>
        </pc:cxnChg>
        <pc:cxnChg chg="add mod">
          <ac:chgData name="Khoa Nguyễn" userId="8dcf805b7dd0e4e7" providerId="LiveId" clId="{DC90F28C-F72F-44BD-A334-8C9C5C37CA46}" dt="2020-12-20T00:54:46.073" v="178" actId="14100"/>
          <ac:cxnSpMkLst>
            <pc:docMk/>
            <pc:sldMk cId="489235263" sldId="321"/>
            <ac:cxnSpMk id="25" creationId="{0A56EF5C-C1BC-4996-A5D5-CC0F046C0958}"/>
          </ac:cxnSpMkLst>
        </pc:cxnChg>
        <pc:cxnChg chg="add mod">
          <ac:chgData name="Khoa Nguyễn" userId="8dcf805b7dd0e4e7" providerId="LiveId" clId="{DC90F28C-F72F-44BD-A334-8C9C5C37CA46}" dt="2020-12-20T00:54:58.494" v="181" actId="14100"/>
          <ac:cxnSpMkLst>
            <pc:docMk/>
            <pc:sldMk cId="489235263" sldId="321"/>
            <ac:cxnSpMk id="27" creationId="{28D8EF9D-57F8-4726-818E-21CCA6761C44}"/>
          </ac:cxnSpMkLst>
        </pc:cxnChg>
        <pc:cxnChg chg="add mod">
          <ac:chgData name="Khoa Nguyễn" userId="8dcf805b7dd0e4e7" providerId="LiveId" clId="{DC90F28C-F72F-44BD-A334-8C9C5C37CA46}" dt="2020-12-20T00:56:06.664" v="210" actId="14100"/>
          <ac:cxnSpMkLst>
            <pc:docMk/>
            <pc:sldMk cId="489235263" sldId="321"/>
            <ac:cxnSpMk id="32" creationId="{E421A1DB-D243-4D42-99A8-51EB860D0EF4}"/>
          </ac:cxnSpMkLst>
        </pc:cxnChg>
        <pc:cxnChg chg="add mod">
          <ac:chgData name="Khoa Nguyễn" userId="8dcf805b7dd0e4e7" providerId="LiveId" clId="{DC90F28C-F72F-44BD-A334-8C9C5C37CA46}" dt="2020-12-20T00:56:16.500" v="213" actId="14100"/>
          <ac:cxnSpMkLst>
            <pc:docMk/>
            <pc:sldMk cId="489235263" sldId="321"/>
            <ac:cxnSpMk id="34" creationId="{789DB0B7-4644-4BAA-BE6A-F913D6E5BAC8}"/>
          </ac:cxnSpMkLst>
        </pc:cxnChg>
        <pc:cxnChg chg="add mod">
          <ac:chgData name="Khoa Nguyễn" userId="8dcf805b7dd0e4e7" providerId="LiveId" clId="{DC90F28C-F72F-44BD-A334-8C9C5C37CA46}" dt="2020-12-20T00:56:23.391" v="216" actId="14100"/>
          <ac:cxnSpMkLst>
            <pc:docMk/>
            <pc:sldMk cId="489235263" sldId="321"/>
            <ac:cxnSpMk id="36" creationId="{B9A29D17-46BD-4D5D-9C6F-6E371E346E30}"/>
          </ac:cxnSpMkLst>
        </pc:cxnChg>
      </pc:sldChg>
      <pc:sldChg chg="delSp modSp add del mod">
        <pc:chgData name="Khoa Nguyễn" userId="8dcf805b7dd0e4e7" providerId="LiveId" clId="{DC90F28C-F72F-44BD-A334-8C9C5C37CA46}" dt="2020-12-20T00:57:44.808" v="274" actId="47"/>
        <pc:sldMkLst>
          <pc:docMk/>
          <pc:sldMk cId="2338326779" sldId="322"/>
        </pc:sldMkLst>
        <pc:spChg chg="mod topLvl">
          <ac:chgData name="Khoa Nguyễn" userId="8dcf805b7dd0e4e7" providerId="LiveId" clId="{DC90F28C-F72F-44BD-A334-8C9C5C37CA46}" dt="2020-12-20T00:56:45.138" v="219" actId="1076"/>
          <ac:spMkLst>
            <pc:docMk/>
            <pc:sldMk cId="2338326779" sldId="322"/>
            <ac:spMk id="6" creationId="{AF7AEFD7-6388-45A7-8F2C-8694D7A928DA}"/>
          </ac:spMkLst>
        </pc:spChg>
        <pc:spChg chg="del mod topLvl">
          <ac:chgData name="Khoa Nguyễn" userId="8dcf805b7dd0e4e7" providerId="LiveId" clId="{DC90F28C-F72F-44BD-A334-8C9C5C37CA46}" dt="2020-12-20T00:57:41.978" v="273" actId="478"/>
          <ac:spMkLst>
            <pc:docMk/>
            <pc:sldMk cId="2338326779" sldId="322"/>
            <ac:spMk id="9" creationId="{D0210377-51AD-4B44-9651-79C9C111143B}"/>
          </ac:spMkLst>
        </pc:spChg>
        <pc:grpChg chg="del">
          <ac:chgData name="Khoa Nguyễn" userId="8dcf805b7dd0e4e7" providerId="LiveId" clId="{DC90F28C-F72F-44BD-A334-8C9C5C37CA46}" dt="2020-12-20T00:56:42.747" v="218" actId="165"/>
          <ac:grpSpMkLst>
            <pc:docMk/>
            <pc:sldMk cId="2338326779" sldId="322"/>
            <ac:grpSpMk id="8" creationId="{405125A1-6B3E-446E-9070-41693C39F3B6}"/>
          </ac:grpSpMkLst>
        </pc:grpChg>
      </pc:sldChg>
      <pc:sldChg chg="add del">
        <pc:chgData name="Khoa Nguyễn" userId="8dcf805b7dd0e4e7" providerId="LiveId" clId="{DC90F28C-F72F-44BD-A334-8C9C5C37CA46}" dt="2020-12-20T01:16:06.889" v="300" actId="47"/>
        <pc:sldMkLst>
          <pc:docMk/>
          <pc:sldMk cId="3173298187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5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96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9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88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42eb61d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42eb61d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42eb61d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42eb61d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24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42eb61d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42eb61d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7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51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3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2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493100" y="2133900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SimpleChat</a:t>
            </a:r>
            <a:endParaRPr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Segoe UI" panose="020B0502040204020203" pitchFamily="34" charset="0"/>
                <a:cs typeface="Segoe UI" panose="020B0502040204020203" pitchFamily="34" charset="0"/>
              </a:rPr>
              <a:t>Công nghệ sử dụng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398954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422B584A-2D20-41E0-89F1-92CE7E8A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0" y="1983075"/>
            <a:ext cx="2438400" cy="18288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8238E51-EF5F-4A43-B025-C46C87ED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5" y="2093441"/>
            <a:ext cx="2018269" cy="18288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2313642-520D-4D12-BD07-9B3711D7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58" y="203932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523709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 trúc phần mềm</a:t>
            </a:r>
            <a:endParaRPr>
              <a:solidFill>
                <a:srgbClr val="4343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140924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F3770B-CF53-497E-B92A-0784C774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85" y="1657350"/>
            <a:ext cx="3267173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F80B97-837C-4AC7-A7EC-34913DC9A506}"/>
              </a:ext>
            </a:extLst>
          </p:cNvPr>
          <p:cNvSpPr/>
          <p:nvPr/>
        </p:nvSpPr>
        <p:spPr>
          <a:xfrm>
            <a:off x="2203050" y="1476531"/>
            <a:ext cx="676200" cy="21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264009"/>
            <a:ext cx="3671100" cy="303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 làm nền tảng chính cho ứng dụng di động.</a:t>
            </a:r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server kết nối với DynamoDB lưu thông tin người dùng.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 trợ ứng dụng di động kết nối với server để xác thực đăng nhập, đăng   ký.</a:t>
            </a:r>
            <a:endParaRPr sz="18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523709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 trúc phần mềm</a:t>
            </a:r>
            <a:endParaRPr>
              <a:solidFill>
                <a:srgbClr val="4343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140924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80B97-837C-4AC7-A7EC-34913DC9A506}"/>
              </a:ext>
            </a:extLst>
          </p:cNvPr>
          <p:cNvSpPr/>
          <p:nvPr/>
        </p:nvSpPr>
        <p:spPr>
          <a:xfrm>
            <a:off x="2203050" y="1476531"/>
            <a:ext cx="676200" cy="21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264009"/>
            <a:ext cx="3671100" cy="303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 làm nền tảng chính cho ứng dụng web quản lý thông tin người dùng</a:t>
            </a:r>
            <a:endParaRPr sz="18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5EF7E5D-CC00-43EF-9254-638378B1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92" y="1864943"/>
            <a:ext cx="29853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523709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 trúc phần mềm</a:t>
            </a:r>
            <a:endParaRPr>
              <a:solidFill>
                <a:srgbClr val="4343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140924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80B97-837C-4AC7-A7EC-34913DC9A506}"/>
              </a:ext>
            </a:extLst>
          </p:cNvPr>
          <p:cNvSpPr/>
          <p:nvPr/>
        </p:nvSpPr>
        <p:spPr>
          <a:xfrm>
            <a:off x="2203050" y="1476531"/>
            <a:ext cx="676200" cy="21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264009"/>
            <a:ext cx="3757950" cy="303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 EC2 của AWS để chạy server.</a:t>
            </a:r>
            <a:endParaRPr sz="18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16359FC-911D-4C42-B3D2-9CAC547D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50" y="165735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523709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 trúc phần mềm</a:t>
            </a:r>
            <a:endParaRPr>
              <a:solidFill>
                <a:srgbClr val="4343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140924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14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80B97-837C-4AC7-A7EC-34913DC9A506}"/>
              </a:ext>
            </a:extLst>
          </p:cNvPr>
          <p:cNvSpPr/>
          <p:nvPr/>
        </p:nvSpPr>
        <p:spPr>
          <a:xfrm>
            <a:off x="2203050" y="1476531"/>
            <a:ext cx="676200" cy="21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264009"/>
            <a:ext cx="3671100" cy="303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 cả thông tin người dùng đăng ký được lưu ở DynamoDB.</a:t>
            </a:r>
            <a:endParaRPr sz="18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7FA441-989B-45C3-8242-6EC1454D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45" y="1864943"/>
            <a:ext cx="201826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523709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 trúc phần mềm</a:t>
            </a:r>
            <a:endParaRPr>
              <a:solidFill>
                <a:srgbClr val="4343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140924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80B97-837C-4AC7-A7EC-34913DC9A506}"/>
              </a:ext>
            </a:extLst>
          </p:cNvPr>
          <p:cNvSpPr/>
          <p:nvPr/>
        </p:nvSpPr>
        <p:spPr>
          <a:xfrm>
            <a:off x="2203050" y="1476531"/>
            <a:ext cx="676200" cy="21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264009"/>
            <a:ext cx="3671100" cy="303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 trợ nhắn tin thời gian thực, xác thực tài khoản đăng ký bằng OTP</a:t>
            </a:r>
            <a:endParaRPr sz="18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FA441-989B-45C3-8242-6EC1454D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50279" y="186494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7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F98EB688-3698-4BE0-8E7E-291F71730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606" y="2114550"/>
            <a:ext cx="914400" cy="914400"/>
          </a:xfrm>
          <a:prstGeom prst="rect">
            <a:avLst/>
          </a:prstGeom>
        </p:spPr>
      </p:pic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25249A2D-8A29-491E-B850-47E596449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90" y="1395132"/>
            <a:ext cx="719418" cy="7194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AFC46B1-2B71-4876-9FBE-CF531128C4C5}"/>
              </a:ext>
            </a:extLst>
          </p:cNvPr>
          <p:cNvSpPr/>
          <p:nvPr/>
        </p:nvSpPr>
        <p:spPr>
          <a:xfrm>
            <a:off x="2359959" y="584947"/>
            <a:ext cx="1277470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</a:t>
            </a:r>
          </a:p>
          <a:p>
            <a:pPr algn="ctr"/>
            <a:r>
              <a:rPr lang="en-US"/>
              <a:t>Socket, EC2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A38A-8569-4751-B95A-5D22B3D4780A}"/>
              </a:ext>
            </a:extLst>
          </p:cNvPr>
          <p:cNvSpPr/>
          <p:nvPr/>
        </p:nvSpPr>
        <p:spPr>
          <a:xfrm>
            <a:off x="2359959" y="2694454"/>
            <a:ext cx="1277470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9F481-C9F5-498C-B30F-4E904EAA9ACE}"/>
              </a:ext>
            </a:extLst>
          </p:cNvPr>
          <p:cNvSpPr/>
          <p:nvPr/>
        </p:nvSpPr>
        <p:spPr>
          <a:xfrm>
            <a:off x="4686302" y="2817999"/>
            <a:ext cx="1640541" cy="9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</a:t>
            </a:r>
          </a:p>
          <a:p>
            <a:pPr algn="ctr"/>
            <a:r>
              <a:rPr lang="en-US"/>
              <a:t>người dùng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5EDB6-B8A0-40AC-BFBF-AF397349EE40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637429" y="3279401"/>
            <a:ext cx="1048873" cy="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752D5-ED44-4F31-AE10-F33E8D712FBE}"/>
              </a:ext>
            </a:extLst>
          </p:cNvPr>
          <p:cNvCxnSpPr>
            <a:cxnSpLocks/>
          </p:cNvCxnSpPr>
          <p:nvPr/>
        </p:nvCxnSpPr>
        <p:spPr>
          <a:xfrm>
            <a:off x="1452284" y="2681006"/>
            <a:ext cx="907675" cy="49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8465A1-C668-467B-9707-FD8234B7FB43}"/>
              </a:ext>
            </a:extLst>
          </p:cNvPr>
          <p:cNvSpPr/>
          <p:nvPr/>
        </p:nvSpPr>
        <p:spPr>
          <a:xfrm>
            <a:off x="4686302" y="1524560"/>
            <a:ext cx="1640541" cy="9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</a:t>
            </a:r>
          </a:p>
          <a:p>
            <a:pPr algn="ctr"/>
            <a:r>
              <a:rPr lang="en-US"/>
              <a:t>Danh bạ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90BC1-F492-44B1-9906-03F49F65252F}"/>
              </a:ext>
            </a:extLst>
          </p:cNvPr>
          <p:cNvSpPr/>
          <p:nvPr/>
        </p:nvSpPr>
        <p:spPr>
          <a:xfrm>
            <a:off x="4666780" y="210111"/>
            <a:ext cx="1640541" cy="9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Nhắn tin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155FB-0AE9-428C-BEBC-989EECB144AF}"/>
              </a:ext>
            </a:extLst>
          </p:cNvPr>
          <p:cNvCxnSpPr>
            <a:cxnSpLocks/>
          </p:cNvCxnSpPr>
          <p:nvPr/>
        </p:nvCxnSpPr>
        <p:spPr>
          <a:xfrm flipV="1">
            <a:off x="1121527" y="1309408"/>
            <a:ext cx="1225922" cy="2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34677-50A6-4AAA-99FB-5172D6857EA3}"/>
              </a:ext>
            </a:extLst>
          </p:cNvPr>
          <p:cNvCxnSpPr>
            <a:cxnSpLocks/>
          </p:cNvCxnSpPr>
          <p:nvPr/>
        </p:nvCxnSpPr>
        <p:spPr>
          <a:xfrm flipV="1">
            <a:off x="3335197" y="497541"/>
            <a:ext cx="1331583" cy="42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6EF5C-C1BC-4996-A5D5-CC0F046C0958}"/>
              </a:ext>
            </a:extLst>
          </p:cNvPr>
          <p:cNvCxnSpPr>
            <a:cxnSpLocks/>
          </p:cNvCxnSpPr>
          <p:nvPr/>
        </p:nvCxnSpPr>
        <p:spPr>
          <a:xfrm>
            <a:off x="3605403" y="1200149"/>
            <a:ext cx="1061377" cy="5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D8EF9D-57F8-4726-818E-21CCA6761C44}"/>
              </a:ext>
            </a:extLst>
          </p:cNvPr>
          <p:cNvCxnSpPr>
            <a:cxnSpLocks/>
          </p:cNvCxnSpPr>
          <p:nvPr/>
        </p:nvCxnSpPr>
        <p:spPr>
          <a:xfrm>
            <a:off x="3396322" y="1594316"/>
            <a:ext cx="1343766" cy="121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AE4208CF-ECE5-4F95-896C-B102CB4F1F30}"/>
              </a:ext>
            </a:extLst>
          </p:cNvPr>
          <p:cNvSpPr/>
          <p:nvPr/>
        </p:nvSpPr>
        <p:spPr>
          <a:xfrm>
            <a:off x="7638904" y="210111"/>
            <a:ext cx="981635" cy="1099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Firebase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259AB625-B0C7-412C-A42C-D258B0947290}"/>
              </a:ext>
            </a:extLst>
          </p:cNvPr>
          <p:cNvSpPr/>
          <p:nvPr/>
        </p:nvSpPr>
        <p:spPr>
          <a:xfrm>
            <a:off x="7598563" y="2751603"/>
            <a:ext cx="1102659" cy="127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DynamoDB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21A1DB-D243-4D42-99A8-51EB860D0EF4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266980" y="637895"/>
            <a:ext cx="1371924" cy="1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9DB0B7-4644-4BAA-BE6A-F913D6E5BAC8}"/>
              </a:ext>
            </a:extLst>
          </p:cNvPr>
          <p:cNvCxnSpPr>
            <a:cxnSpLocks/>
          </p:cNvCxnSpPr>
          <p:nvPr/>
        </p:nvCxnSpPr>
        <p:spPr>
          <a:xfrm>
            <a:off x="6266980" y="2030506"/>
            <a:ext cx="1331583" cy="90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A29D17-46BD-4D5D-9C6F-6E371E346E30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74031" y="3384455"/>
            <a:ext cx="1324532" cy="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3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728" name="Google Shape;728;p53"/>
          <p:cNvSpPr txBox="1">
            <a:spLocks noGrp="1"/>
          </p:cNvSpPr>
          <p:nvPr>
            <p:ph type="subTitle" idx="8"/>
          </p:nvPr>
        </p:nvSpPr>
        <p:spPr>
          <a:xfrm>
            <a:off x="1066800" y="1602340"/>
            <a:ext cx="2231388" cy="1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 ký tài khoản bằng email</a:t>
            </a:r>
            <a:endParaRPr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Google Shape;719;p53">
            <a:extLst>
              <a:ext uri="{FF2B5EF4-FFF2-40B4-BE49-F238E27FC236}">
                <a16:creationId xmlns:a16="http://schemas.microsoft.com/office/drawing/2014/main" id="{22E33423-9146-4D72-A061-D3688B439569}"/>
              </a:ext>
            </a:extLst>
          </p:cNvPr>
          <p:cNvSpPr txBox="1">
            <a:spLocks/>
          </p:cNvSpPr>
          <p:nvPr/>
        </p:nvSpPr>
        <p:spPr>
          <a:xfrm>
            <a:off x="735750" y="51482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Kết quả đạt được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trên di động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Google Shape;728;p53">
            <a:extLst>
              <a:ext uri="{FF2B5EF4-FFF2-40B4-BE49-F238E27FC236}">
                <a16:creationId xmlns:a16="http://schemas.microsoft.com/office/drawing/2014/main" id="{A1E82036-82FB-44B7-A8CD-D995239F40AE}"/>
              </a:ext>
            </a:extLst>
          </p:cNvPr>
          <p:cNvSpPr txBox="1">
            <a:spLocks/>
          </p:cNvSpPr>
          <p:nvPr/>
        </p:nvSpPr>
        <p:spPr>
          <a:xfrm>
            <a:off x="3357797" y="1608228"/>
            <a:ext cx="2353455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1-1</a:t>
            </a:r>
          </a:p>
        </p:txBody>
      </p:sp>
      <p:sp>
        <p:nvSpPr>
          <p:cNvPr id="49" name="Google Shape;728;p53">
            <a:extLst>
              <a:ext uri="{FF2B5EF4-FFF2-40B4-BE49-F238E27FC236}">
                <a16:creationId xmlns:a16="http://schemas.microsoft.com/office/drawing/2014/main" id="{053D0CF8-7D13-41C1-BF06-1281D9BBAAD1}"/>
              </a:ext>
            </a:extLst>
          </p:cNvPr>
          <p:cNvSpPr txBox="1">
            <a:spLocks/>
          </p:cNvSpPr>
          <p:nvPr/>
        </p:nvSpPr>
        <p:spPr>
          <a:xfrm>
            <a:off x="5770860" y="1602340"/>
            <a:ext cx="2306339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 lại mật khẩu</a:t>
            </a:r>
          </a:p>
        </p:txBody>
      </p:sp>
      <p:sp>
        <p:nvSpPr>
          <p:cNvPr id="50" name="Google Shape;728;p53">
            <a:extLst>
              <a:ext uri="{FF2B5EF4-FFF2-40B4-BE49-F238E27FC236}">
                <a16:creationId xmlns:a16="http://schemas.microsoft.com/office/drawing/2014/main" id="{6BEFECAB-C229-4808-B9E4-8621404C9EA8}"/>
              </a:ext>
            </a:extLst>
          </p:cNvPr>
          <p:cNvSpPr txBox="1">
            <a:spLocks/>
          </p:cNvSpPr>
          <p:nvPr/>
        </p:nvSpPr>
        <p:spPr>
          <a:xfrm>
            <a:off x="106680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bạn</a:t>
            </a:r>
          </a:p>
        </p:txBody>
      </p:sp>
      <p:sp>
        <p:nvSpPr>
          <p:cNvPr id="51" name="Google Shape;728;p53">
            <a:extLst>
              <a:ext uri="{FF2B5EF4-FFF2-40B4-BE49-F238E27FC236}">
                <a16:creationId xmlns:a16="http://schemas.microsoft.com/office/drawing/2014/main" id="{81EEEE24-3CF5-4798-9D3B-92A548A0ABE2}"/>
              </a:ext>
            </a:extLst>
          </p:cNvPr>
          <p:cNvSpPr txBox="1">
            <a:spLocks/>
          </p:cNvSpPr>
          <p:nvPr/>
        </p:nvSpPr>
        <p:spPr>
          <a:xfrm>
            <a:off x="3357797" y="2940195"/>
            <a:ext cx="2353454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Thay đổi ảnh 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đại diện</a:t>
            </a:r>
          </a:p>
        </p:txBody>
      </p:sp>
      <p:sp>
        <p:nvSpPr>
          <p:cNvPr id="52" name="Google Shape;728;p53">
            <a:extLst>
              <a:ext uri="{FF2B5EF4-FFF2-40B4-BE49-F238E27FC236}">
                <a16:creationId xmlns:a16="http://schemas.microsoft.com/office/drawing/2014/main" id="{0CF79E71-3307-4D7D-A7FB-AED143D4D4B3}"/>
              </a:ext>
            </a:extLst>
          </p:cNvPr>
          <p:cNvSpPr txBox="1">
            <a:spLocks/>
          </p:cNvSpPr>
          <p:nvPr/>
        </p:nvSpPr>
        <p:spPr>
          <a:xfrm>
            <a:off x="577086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thông tin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 nhân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728" name="Google Shape;728;p53"/>
          <p:cNvSpPr txBox="1">
            <a:spLocks noGrp="1"/>
          </p:cNvSpPr>
          <p:nvPr>
            <p:ph type="subTitle" idx="8"/>
          </p:nvPr>
        </p:nvSpPr>
        <p:spPr>
          <a:xfrm>
            <a:off x="1066800" y="1602340"/>
            <a:ext cx="2231388" cy="1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Thả emoji</a:t>
            </a:r>
            <a:endParaRPr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Google Shape;719;p53">
            <a:extLst>
              <a:ext uri="{FF2B5EF4-FFF2-40B4-BE49-F238E27FC236}">
                <a16:creationId xmlns:a16="http://schemas.microsoft.com/office/drawing/2014/main" id="{22E33423-9146-4D72-A061-D3688B439569}"/>
              </a:ext>
            </a:extLst>
          </p:cNvPr>
          <p:cNvSpPr txBox="1">
            <a:spLocks/>
          </p:cNvSpPr>
          <p:nvPr/>
        </p:nvSpPr>
        <p:spPr>
          <a:xfrm>
            <a:off x="735750" y="51482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Kết quả đạt được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trên di động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Google Shape;728;p53">
            <a:extLst>
              <a:ext uri="{FF2B5EF4-FFF2-40B4-BE49-F238E27FC236}">
                <a16:creationId xmlns:a16="http://schemas.microsoft.com/office/drawing/2014/main" id="{A1E82036-82FB-44B7-A8CD-D995239F40AE}"/>
              </a:ext>
            </a:extLst>
          </p:cNvPr>
          <p:cNvSpPr txBox="1">
            <a:spLocks/>
          </p:cNvSpPr>
          <p:nvPr/>
        </p:nvSpPr>
        <p:spPr>
          <a:xfrm>
            <a:off x="3357797" y="1608228"/>
            <a:ext cx="2353455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danh sách chat</a:t>
            </a:r>
          </a:p>
        </p:txBody>
      </p:sp>
      <p:sp>
        <p:nvSpPr>
          <p:cNvPr id="49" name="Google Shape;728;p53">
            <a:extLst>
              <a:ext uri="{FF2B5EF4-FFF2-40B4-BE49-F238E27FC236}">
                <a16:creationId xmlns:a16="http://schemas.microsoft.com/office/drawing/2014/main" id="{053D0CF8-7D13-41C1-BF06-1281D9BBAAD1}"/>
              </a:ext>
            </a:extLst>
          </p:cNvPr>
          <p:cNvSpPr txBox="1">
            <a:spLocks/>
          </p:cNvSpPr>
          <p:nvPr/>
        </p:nvSpPr>
        <p:spPr>
          <a:xfrm>
            <a:off x="5770860" y="1602340"/>
            <a:ext cx="2306339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danh sách bạn bè</a:t>
            </a:r>
          </a:p>
        </p:txBody>
      </p:sp>
      <p:sp>
        <p:nvSpPr>
          <p:cNvPr id="50" name="Google Shape;728;p53">
            <a:extLst>
              <a:ext uri="{FF2B5EF4-FFF2-40B4-BE49-F238E27FC236}">
                <a16:creationId xmlns:a16="http://schemas.microsoft.com/office/drawing/2014/main" id="{6BEFECAB-C229-4808-B9E4-8621404C9EA8}"/>
              </a:ext>
            </a:extLst>
          </p:cNvPr>
          <p:cNvSpPr txBox="1">
            <a:spLocks/>
          </p:cNvSpPr>
          <p:nvPr/>
        </p:nvSpPr>
        <p:spPr>
          <a:xfrm>
            <a:off x="106680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thông tin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 nhân</a:t>
            </a:r>
          </a:p>
          <a:p>
            <a:pPr marL="0" indent="0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Google Shape;728;p53">
            <a:extLst>
              <a:ext uri="{FF2B5EF4-FFF2-40B4-BE49-F238E27FC236}">
                <a16:creationId xmlns:a16="http://schemas.microsoft.com/office/drawing/2014/main" id="{81EEEE24-3CF5-4798-9D3B-92A548A0ABE2}"/>
              </a:ext>
            </a:extLst>
          </p:cNvPr>
          <p:cNvSpPr txBox="1">
            <a:spLocks/>
          </p:cNvSpPr>
          <p:nvPr/>
        </p:nvSpPr>
        <p:spPr>
          <a:xfrm>
            <a:off x="3357797" y="2940195"/>
            <a:ext cx="2353454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 ảnh</a:t>
            </a:r>
          </a:p>
        </p:txBody>
      </p:sp>
      <p:sp>
        <p:nvSpPr>
          <p:cNvPr id="52" name="Google Shape;728;p53">
            <a:extLst>
              <a:ext uri="{FF2B5EF4-FFF2-40B4-BE49-F238E27FC236}">
                <a16:creationId xmlns:a16="http://schemas.microsoft.com/office/drawing/2014/main" id="{0CF79E71-3307-4D7D-A7FB-AED143D4D4B3}"/>
              </a:ext>
            </a:extLst>
          </p:cNvPr>
          <p:cNvSpPr txBox="1">
            <a:spLocks/>
          </p:cNvSpPr>
          <p:nvPr/>
        </p:nvSpPr>
        <p:spPr>
          <a:xfrm>
            <a:off x="577086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 file</a:t>
            </a:r>
          </a:p>
        </p:txBody>
      </p:sp>
    </p:spTree>
    <p:extLst>
      <p:ext uri="{BB962C8B-B14F-4D97-AF65-F5344CB8AC3E}">
        <p14:creationId xmlns:p14="http://schemas.microsoft.com/office/powerpoint/2010/main" val="403270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728" name="Google Shape;728;p53"/>
          <p:cNvSpPr txBox="1">
            <a:spLocks noGrp="1"/>
          </p:cNvSpPr>
          <p:nvPr>
            <p:ph type="subTitle" idx="8"/>
          </p:nvPr>
        </p:nvSpPr>
        <p:spPr>
          <a:xfrm>
            <a:off x="1066800" y="1602340"/>
            <a:ext cx="2231388" cy="1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tài khoản</a:t>
            </a:r>
            <a:endParaRPr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Google Shape;719;p53">
            <a:extLst>
              <a:ext uri="{FF2B5EF4-FFF2-40B4-BE49-F238E27FC236}">
                <a16:creationId xmlns:a16="http://schemas.microsoft.com/office/drawing/2014/main" id="{22E33423-9146-4D72-A061-D3688B439569}"/>
              </a:ext>
            </a:extLst>
          </p:cNvPr>
          <p:cNvSpPr txBox="1">
            <a:spLocks/>
          </p:cNvSpPr>
          <p:nvPr/>
        </p:nvSpPr>
        <p:spPr>
          <a:xfrm>
            <a:off x="735750" y="51482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Kết quả đạt được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trên ứng dụng web - Server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Google Shape;728;p53">
            <a:extLst>
              <a:ext uri="{FF2B5EF4-FFF2-40B4-BE49-F238E27FC236}">
                <a16:creationId xmlns:a16="http://schemas.microsoft.com/office/drawing/2014/main" id="{A1E82036-82FB-44B7-A8CD-D995239F40AE}"/>
              </a:ext>
            </a:extLst>
          </p:cNvPr>
          <p:cNvSpPr txBox="1">
            <a:spLocks/>
          </p:cNvSpPr>
          <p:nvPr/>
        </p:nvSpPr>
        <p:spPr>
          <a:xfrm>
            <a:off x="3357797" y="1608228"/>
            <a:ext cx="2353455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tài khoản</a:t>
            </a:r>
          </a:p>
        </p:txBody>
      </p:sp>
      <p:sp>
        <p:nvSpPr>
          <p:cNvPr id="49" name="Google Shape;728;p53">
            <a:extLst>
              <a:ext uri="{FF2B5EF4-FFF2-40B4-BE49-F238E27FC236}">
                <a16:creationId xmlns:a16="http://schemas.microsoft.com/office/drawing/2014/main" id="{053D0CF8-7D13-41C1-BF06-1281D9BBAAD1}"/>
              </a:ext>
            </a:extLst>
          </p:cNvPr>
          <p:cNvSpPr txBox="1">
            <a:spLocks/>
          </p:cNvSpPr>
          <p:nvPr/>
        </p:nvSpPr>
        <p:spPr>
          <a:xfrm>
            <a:off x="5770860" y="1602340"/>
            <a:ext cx="2306339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tài khoản</a:t>
            </a:r>
          </a:p>
        </p:txBody>
      </p:sp>
      <p:sp>
        <p:nvSpPr>
          <p:cNvPr id="50" name="Google Shape;728;p53">
            <a:extLst>
              <a:ext uri="{FF2B5EF4-FFF2-40B4-BE49-F238E27FC236}">
                <a16:creationId xmlns:a16="http://schemas.microsoft.com/office/drawing/2014/main" id="{6BEFECAB-C229-4808-B9E4-8621404C9EA8}"/>
              </a:ext>
            </a:extLst>
          </p:cNvPr>
          <p:cNvSpPr txBox="1">
            <a:spLocks/>
          </p:cNvSpPr>
          <p:nvPr/>
        </p:nvSpPr>
        <p:spPr>
          <a:xfrm>
            <a:off x="106680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 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khoản</a:t>
            </a:r>
          </a:p>
        </p:txBody>
      </p:sp>
      <p:sp>
        <p:nvSpPr>
          <p:cNvPr id="51" name="Google Shape;728;p53">
            <a:extLst>
              <a:ext uri="{FF2B5EF4-FFF2-40B4-BE49-F238E27FC236}">
                <a16:creationId xmlns:a16="http://schemas.microsoft.com/office/drawing/2014/main" id="{81EEEE24-3CF5-4798-9D3B-92A548A0ABE2}"/>
              </a:ext>
            </a:extLst>
          </p:cNvPr>
          <p:cNvSpPr txBox="1">
            <a:spLocks/>
          </p:cNvSpPr>
          <p:nvPr/>
        </p:nvSpPr>
        <p:spPr>
          <a:xfrm>
            <a:off x="3357797" y="2940195"/>
            <a:ext cx="2353454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 thực 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 ký</a:t>
            </a:r>
          </a:p>
        </p:txBody>
      </p:sp>
      <p:sp>
        <p:nvSpPr>
          <p:cNvPr id="52" name="Google Shape;728;p53">
            <a:extLst>
              <a:ext uri="{FF2B5EF4-FFF2-40B4-BE49-F238E27FC236}">
                <a16:creationId xmlns:a16="http://schemas.microsoft.com/office/drawing/2014/main" id="{0CF79E71-3307-4D7D-A7FB-AED143D4D4B3}"/>
              </a:ext>
            </a:extLst>
          </p:cNvPr>
          <p:cNvSpPr txBox="1">
            <a:spLocks/>
          </p:cNvSpPr>
          <p:nvPr/>
        </p:nvSpPr>
        <p:spPr>
          <a:xfrm>
            <a:off x="5770860" y="2940195"/>
            <a:ext cx="2231388" cy="1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 thực </a:t>
            </a:r>
          </a:p>
          <a:p>
            <a:pPr marL="0" indent="0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35614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D08ECA-7F12-4826-98BB-4437774439CE}"/>
              </a:ext>
            </a:extLst>
          </p:cNvPr>
          <p:cNvSpPr/>
          <p:nvPr/>
        </p:nvSpPr>
        <p:spPr>
          <a:xfrm>
            <a:off x="4572000" y="2518229"/>
            <a:ext cx="1074057" cy="49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125A1-6B3E-446E-9070-41693C39F3B6}"/>
              </a:ext>
            </a:extLst>
          </p:cNvPr>
          <p:cNvGrpSpPr/>
          <p:nvPr/>
        </p:nvGrpSpPr>
        <p:grpSpPr>
          <a:xfrm>
            <a:off x="4572000" y="2012294"/>
            <a:ext cx="3593700" cy="1118912"/>
            <a:chOff x="4572000" y="1892802"/>
            <a:chExt cx="3593700" cy="1118912"/>
          </a:xfrm>
        </p:grpSpPr>
        <p:sp>
          <p:nvSpPr>
            <p:cNvPr id="6" name="Google Shape;237;p37">
              <a:extLst>
                <a:ext uri="{FF2B5EF4-FFF2-40B4-BE49-F238E27FC236}">
                  <a16:creationId xmlns:a16="http://schemas.microsoft.com/office/drawing/2014/main" id="{AF7AEFD7-6388-45A7-8F2C-8694D7A928DA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452258"/>
              <a:ext cx="3593700" cy="5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None/>
                <a:defRPr sz="2400" b="1" i="0" u="none" strike="noStrike" cap="non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Phan Duy Tuấn</a:t>
              </a:r>
            </a:p>
          </p:txBody>
        </p:sp>
        <p:sp>
          <p:nvSpPr>
            <p:cNvPr id="9" name="Google Shape;237;p37">
              <a:extLst>
                <a:ext uri="{FF2B5EF4-FFF2-40B4-BE49-F238E27FC236}">
                  <a16:creationId xmlns:a16="http://schemas.microsoft.com/office/drawing/2014/main" id="{D0210377-51AD-4B44-9651-79C9C111143B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1892802"/>
              <a:ext cx="3593700" cy="5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None/>
                <a:defRPr sz="2400" b="1" i="0" u="none" strike="noStrike" cap="non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vo"/>
                <a:buNone/>
                <a:defRPr sz="2400" b="0" i="0" u="none" strike="noStrike" cap="none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Nguyễn Anh Khoa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76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20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B062-7C9E-401A-9E0A-021E467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00" y="458807"/>
            <a:ext cx="2750457" cy="61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572000" y="1565059"/>
            <a:ext cx="5311200" cy="477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Yêu cầu khách hàng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oogle Shape;201;p33">
            <a:extLst>
              <a:ext uri="{FF2B5EF4-FFF2-40B4-BE49-F238E27FC236}">
                <a16:creationId xmlns:a16="http://schemas.microsoft.com/office/drawing/2014/main" id="{41FFEB88-951B-4F95-9C84-5C3BF48DE2EA}"/>
              </a:ext>
            </a:extLst>
          </p:cNvPr>
          <p:cNvSpPr txBox="1">
            <a:spLocks/>
          </p:cNvSpPr>
          <p:nvPr/>
        </p:nvSpPr>
        <p:spPr>
          <a:xfrm>
            <a:off x="4572000" y="2724654"/>
            <a:ext cx="5311200" cy="47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Giải pháp</a:t>
            </a:r>
          </a:p>
        </p:txBody>
      </p:sp>
      <p:sp>
        <p:nvSpPr>
          <p:cNvPr id="24" name="Google Shape;201;p33">
            <a:extLst>
              <a:ext uri="{FF2B5EF4-FFF2-40B4-BE49-F238E27FC236}">
                <a16:creationId xmlns:a16="http://schemas.microsoft.com/office/drawing/2014/main" id="{BC079EB1-3D9B-42B8-8871-A525155BD982}"/>
              </a:ext>
            </a:extLst>
          </p:cNvPr>
          <p:cNvSpPr txBox="1">
            <a:spLocks/>
          </p:cNvSpPr>
          <p:nvPr/>
        </p:nvSpPr>
        <p:spPr>
          <a:xfrm>
            <a:off x="4572000" y="3851879"/>
            <a:ext cx="5311200" cy="47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Kết quả đạt được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00" y="458807"/>
            <a:ext cx="2750457" cy="61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572000" y="1565059"/>
            <a:ext cx="5311200" cy="477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Demo sản phẩm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64C7C-D21B-4591-B7C4-7F0E8C175F51}"/>
              </a:ext>
            </a:extLst>
          </p:cNvPr>
          <p:cNvSpPr/>
          <p:nvPr/>
        </p:nvSpPr>
        <p:spPr>
          <a:xfrm>
            <a:off x="3439886" y="2409371"/>
            <a:ext cx="1132114" cy="2275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633500" y="1320750"/>
            <a:ext cx="5877000" cy="2502000"/>
          </a:xfrm>
          <a:prstGeom prst="rect">
            <a:avLst/>
          </a:prstGeom>
        </p:spPr>
        <p:txBody>
          <a:bodyPr spcFirstLastPara="1" wrap="square" lIns="182880" tIns="91425" rIns="182880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Xây dựng ứng dụng nhắn tin trên nền tảng di động (Android). Đáp ứng các yêu cầu cơ bản sau: 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Người dùng có thể đăng ký tài khoản bằng số điện thoại hoặc email.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Chức năng cơ bản: quản lý thông tin cá nhân, chat 1-1, chat nhóm.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Chức năng mở rộng: quản lý danh sách bạn bè, quản lý danh bạ, truyền file, gọi video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Segoe UI" panose="020B0502040204020203" pitchFamily="34" charset="0"/>
                <a:cs typeface="Segoe UI" panose="020B0502040204020203" pitchFamily="34" charset="0"/>
              </a:rPr>
              <a:t>Yêu cầu khách hàng</a:t>
            </a:r>
            <a:endParaRPr sz="240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633500" y="1320750"/>
            <a:ext cx="5877000" cy="2502000"/>
          </a:xfrm>
          <a:prstGeom prst="rect">
            <a:avLst/>
          </a:prstGeom>
        </p:spPr>
        <p:txBody>
          <a:bodyPr spcFirstLastPara="1" wrap="square" lIns="182880" tIns="91425" rIns="182880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Xây dựng ứng dụng web quản lý tài khoản người dùng có chức năng cơ bản sau: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Thêm tài khoản người dùng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Xóa tài khoản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Khóa tài khoản</a:t>
            </a:r>
          </a:p>
          <a:p>
            <a:pPr marL="800100" lvl="0" indent="-342900" algn="just" rtl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b="1">
                <a:solidFill>
                  <a:schemeClr val="dk2"/>
                </a:solidFill>
                <a:latin typeface="Segoe UI" panose="020B0502040204020203" pitchFamily="34" charset="0"/>
                <a:ea typeface="Ubuntu"/>
                <a:cs typeface="Segoe UI" panose="020B0502040204020203" pitchFamily="34" charset="0"/>
                <a:sym typeface="Ubuntu"/>
              </a:rPr>
              <a:t>Tìm tài khoản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Segoe UI" panose="020B0502040204020203" pitchFamily="34" charset="0"/>
                <a:cs typeface="Segoe UI" panose="020B0502040204020203" pitchFamily="34" charset="0"/>
              </a:rPr>
              <a:t>Yêu cầu khách hàng</a:t>
            </a:r>
            <a:endParaRPr sz="240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2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1E1C8-04AA-4D4A-87ED-D0CEA2D5E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92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4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1E1C8-04AA-4D4A-87ED-D0CEA2D5E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838724"/>
            <a:ext cx="9144000" cy="92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Segoe UI" panose="020B0502040204020203" pitchFamily="34" charset="0"/>
                <a:cs typeface="Segoe UI" panose="020B0502040204020203" pitchFamily="34" charset="0"/>
              </a:rPr>
              <a:t>Công nghệ sử dụng</a:t>
            </a:r>
            <a:endParaRPr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2A29381-E1E3-407A-86EE-99A49307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0" y="1905226"/>
            <a:ext cx="3267173" cy="18288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BC9F07-B056-49A4-A735-B434506E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19" y="1905226"/>
            <a:ext cx="2985366" cy="1828800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852B78A0-7153-4427-BF1F-76F330D3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9" y="1905226"/>
            <a:ext cx="3267173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397</Words>
  <Application>Microsoft Office PowerPoint</Application>
  <PresentationFormat>On-screen Show (16:9)</PresentationFormat>
  <Paragraphs>91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Segoe UI</vt:lpstr>
      <vt:lpstr>Arial</vt:lpstr>
      <vt:lpstr>Arvo</vt:lpstr>
      <vt:lpstr>Ubuntu Light</vt:lpstr>
      <vt:lpstr>Ubuntu</vt:lpstr>
      <vt:lpstr>Bodoni</vt:lpstr>
      <vt:lpstr>Minimal Charm</vt:lpstr>
      <vt:lpstr>SimpleChat</vt:lpstr>
      <vt:lpstr>PowerPoint Presentation</vt:lpstr>
      <vt:lpstr>Nội dung</vt:lpstr>
      <vt:lpstr>Nội dung</vt:lpstr>
      <vt:lpstr>Yêu cầu khách hàng</vt:lpstr>
      <vt:lpstr>Yêu cầu khách hàng</vt:lpstr>
      <vt:lpstr>PowerPoint Presentation</vt:lpstr>
      <vt:lpstr>PowerPoint Presentation</vt:lpstr>
      <vt:lpstr>Công nghệ sử dụng</vt:lpstr>
      <vt:lpstr>Công nghệ sử dụng</vt:lpstr>
      <vt:lpstr>Kiến trúc phần mềm</vt:lpstr>
      <vt:lpstr>Kiến trúc phần mềm</vt:lpstr>
      <vt:lpstr>Kiến trúc phần mềm</vt:lpstr>
      <vt:lpstr>Kiến trúc phần mềm</vt:lpstr>
      <vt:lpstr>Kiến trúc phần mềm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SimpleChat</dc:title>
  <cp:lastModifiedBy>Khoa Nguyễn</cp:lastModifiedBy>
  <cp:revision>12</cp:revision>
  <dcterms:modified xsi:type="dcterms:W3CDTF">2020-12-20T01:48:03Z</dcterms:modified>
</cp:coreProperties>
</file>