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tags" Target="../tags/tag11.xml"/><Relationship Id="rId4" Type="http://schemas.openxmlformats.org/officeDocument/2006/relationships/image" Target="../media/image4.png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9.png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image" Target="../media/image8.png"/><Relationship Id="rId12" Type="http://schemas.openxmlformats.org/officeDocument/2006/relationships/tags" Target="../tags/tag15.xml"/><Relationship Id="rId11" Type="http://schemas.openxmlformats.org/officeDocument/2006/relationships/image" Target="../media/image7.png"/><Relationship Id="rId10" Type="http://schemas.openxmlformats.org/officeDocument/2006/relationships/tags" Target="../tags/tag1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235710" y="546735"/>
            <a:ext cx="9432925" cy="165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文本分割：</a:t>
            </a:r>
            <a:r>
              <a:rPr lang="zh-CN" altLang="en-US"/>
              <a:t>对文本分割代码做了修改，不再要求把每一个分割出的文段单独放置在一个新的txt文件了，而是作为文本放进已经存在context.csv文件中，每一个文段按照顺序依次放在第一列，第一行设置为标题，字符为</a:t>
            </a:r>
            <a:r>
              <a:rPr lang="en-US" altLang="zh-CN"/>
              <a:t>’context’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2195" y="3359150"/>
            <a:ext cx="11144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5655" y="3429000"/>
            <a:ext cx="88582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53705" y="1812925"/>
            <a:ext cx="12001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53705" y="3263900"/>
            <a:ext cx="1190625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110855" y="4733290"/>
            <a:ext cx="1133475" cy="130492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2951480" y="3892550"/>
            <a:ext cx="1910715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5976620" y="2456180"/>
            <a:ext cx="2077085" cy="1436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967095" y="3892550"/>
            <a:ext cx="2086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5978525" y="3896995"/>
            <a:ext cx="2132330" cy="148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724660" y="4425950"/>
            <a:ext cx="213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取自《金融学》，大概</a:t>
            </a:r>
            <a:r>
              <a:rPr lang="zh-CN" altLang="en-US"/>
              <a:t>九千字符。</a:t>
            </a:r>
            <a:endParaRPr lang="zh-CN" altLang="en-US"/>
          </a:p>
        </p:txBody>
      </p:sp>
      <p:sp>
        <p:nvSpPr>
          <p:cNvPr id="16" name="Text Box 15"/>
          <p:cNvSpPr txBox="1"/>
          <p:nvPr>
            <p:custDataLst>
              <p:tags r:id="rId11"/>
            </p:custDataLst>
          </p:nvPr>
        </p:nvSpPr>
        <p:spPr>
          <a:xfrm>
            <a:off x="4187825" y="4552950"/>
            <a:ext cx="219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新的文本分割代码，与</a:t>
            </a:r>
            <a:r>
              <a:rPr lang="en-US" altLang="zh-CN"/>
              <a:t>API</a:t>
            </a:r>
            <a:r>
              <a:rPr lang="zh-CN" altLang="en-US"/>
              <a:t>调用代码</a:t>
            </a:r>
            <a:r>
              <a:rPr lang="zh-CN" altLang="en-US"/>
              <a:t>匹配</a:t>
            </a:r>
            <a:endParaRPr lang="zh-CN" altLang="en-US"/>
          </a:p>
        </p:txBody>
      </p:sp>
      <p:sp>
        <p:nvSpPr>
          <p:cNvPr id="17" name="Text Box 16"/>
          <p:cNvSpPr txBox="1"/>
          <p:nvPr>
            <p:custDataLst>
              <p:tags r:id="rId12"/>
            </p:custDataLst>
          </p:nvPr>
        </p:nvSpPr>
        <p:spPr>
          <a:xfrm>
            <a:off x="9390380" y="2238375"/>
            <a:ext cx="2446020" cy="370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CHUNK_SIZE = 1000</a:t>
            </a:r>
            <a:endParaRPr lang="en-US" altLang="zh-CN"/>
          </a:p>
          <a:p>
            <a:r>
              <a:rPr lang="en-US" altLang="zh-CN"/>
              <a:t>OVERLAP = 300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CHUNK_SIZE = 1200</a:t>
            </a:r>
            <a:endParaRPr lang="en-US" altLang="zh-CN"/>
          </a:p>
          <a:p>
            <a:r>
              <a:rPr lang="en-US" altLang="zh-CN">
                <a:sym typeface="+mn-ea"/>
              </a:rPr>
              <a:t>OVERLAP = 400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CHUNK_SIZE = 1500</a:t>
            </a:r>
            <a:endParaRPr lang="en-US" altLang="zh-CN"/>
          </a:p>
          <a:p>
            <a:r>
              <a:rPr lang="en-US" altLang="zh-CN">
                <a:sym typeface="+mn-ea"/>
              </a:rPr>
              <a:t>OVERLAP = 500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8" name="Text Box 17"/>
          <p:cNvSpPr txBox="1"/>
          <p:nvPr>
            <p:custDataLst>
              <p:tags r:id="rId13"/>
            </p:custDataLst>
          </p:nvPr>
        </p:nvSpPr>
        <p:spPr>
          <a:xfrm>
            <a:off x="7693660" y="6007100"/>
            <a:ext cx="219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不同分割参数下的</a:t>
            </a:r>
            <a:r>
              <a:rPr lang="en-US" altLang="zh-CN"/>
              <a:t>context</a:t>
            </a:r>
            <a:r>
              <a:rPr lang="zh-CN" altLang="en-US"/>
              <a:t>文本。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6115" y="1882775"/>
            <a:ext cx="12001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6115" y="3333750"/>
            <a:ext cx="1190625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93265" y="4803140"/>
            <a:ext cx="1133475" cy="130492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951480" y="3905250"/>
            <a:ext cx="2150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387465" y="2456180"/>
            <a:ext cx="2077085" cy="1436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7940" y="3892550"/>
            <a:ext cx="2086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9370" y="3896995"/>
            <a:ext cx="2132330" cy="148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882515" y="6108065"/>
            <a:ext cx="2131695" cy="749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已修改，</a:t>
            </a:r>
            <a:r>
              <a:rPr lang="en-US" altLang="zh-CN"/>
              <a:t>fewshot</a:t>
            </a:r>
            <a:r>
              <a:rPr lang="zh-CN" altLang="en-US"/>
              <a:t>里改成了</a:t>
            </a:r>
            <a:r>
              <a:rPr lang="en-US" altLang="zh-CN"/>
              <a:t>10</a:t>
            </a:r>
            <a:r>
              <a:rPr lang="zh-CN" altLang="en-US"/>
              <a:t>道题</a:t>
            </a:r>
            <a:endParaRPr lang="zh-CN" altLang="en-US"/>
          </a:p>
        </p:txBody>
      </p:sp>
      <p:sp>
        <p:nvSpPr>
          <p:cNvPr id="18" name="Text Box 17"/>
          <p:cNvSpPr txBox="1"/>
          <p:nvPr>
            <p:custDataLst>
              <p:tags r:id="rId7"/>
            </p:custDataLst>
          </p:nvPr>
        </p:nvSpPr>
        <p:spPr>
          <a:xfrm>
            <a:off x="1604645" y="6108065"/>
            <a:ext cx="219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不同分割参数下的</a:t>
            </a:r>
            <a:r>
              <a:rPr lang="en-US" altLang="zh-CN"/>
              <a:t>context</a:t>
            </a:r>
            <a:r>
              <a:rPr lang="zh-CN" altLang="en-US"/>
              <a:t>文本。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029970" y="368935"/>
            <a:ext cx="9999980" cy="172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/>
              <a:t>API</a:t>
            </a:r>
            <a:r>
              <a:rPr lang="zh-CN" altLang="en-US"/>
              <a:t>调用：加了两个方法，</a:t>
            </a:r>
            <a:r>
              <a:rPr lang="en-US" altLang="zh-CN"/>
              <a:t>1. </a:t>
            </a:r>
            <a:r>
              <a:rPr lang="zh-CN" altLang="en-US"/>
              <a:t>记录context.csv内的每一个文段调用api所生成的数量，并把总数量数值返回到context.csv的第二列，标题为amount。如此可以直观的检查每一个文段到底生成了多少道题目。</a:t>
            </a:r>
            <a:r>
              <a:rPr lang="en-US" altLang="zh-CN"/>
              <a:t>2. </a:t>
            </a:r>
            <a:r>
              <a:rPr lang="zh-CN" altLang="en-US"/>
              <a:t>加一个计时函数，测试程序运行时间。作为一个验证</a:t>
            </a:r>
            <a:r>
              <a:rPr lang="zh-CN" altLang="en-US"/>
              <a:t>指标。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81930" y="1885950"/>
            <a:ext cx="1092200" cy="128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b="9000"/>
          <a:stretch>
            <a:fillRect/>
          </a:stretch>
        </p:blipFill>
        <p:spPr>
          <a:xfrm>
            <a:off x="5281930" y="4894580"/>
            <a:ext cx="1206500" cy="12134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16830" y="3257550"/>
            <a:ext cx="1371600" cy="13335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>
            <p:custDataLst>
              <p:tags r:id="rId14"/>
            </p:custDataLst>
          </p:nvPr>
        </p:nvCxnSpPr>
        <p:spPr>
          <a:xfrm flipV="1">
            <a:off x="2969260" y="3925570"/>
            <a:ext cx="2071370" cy="153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1"/>
          </p:cNvCxnSpPr>
          <p:nvPr>
            <p:custDataLst>
              <p:tags r:id="rId15"/>
            </p:custDataLst>
          </p:nvPr>
        </p:nvCxnSpPr>
        <p:spPr>
          <a:xfrm>
            <a:off x="2956560" y="2403475"/>
            <a:ext cx="2160270" cy="152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643620" y="1779905"/>
            <a:ext cx="1612900" cy="4597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Spreadsheets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A.B.Wu</cp:lastModifiedBy>
  <cp:revision>10</cp:revision>
  <dcterms:created xsi:type="dcterms:W3CDTF">2024-03-14T06:36:21Z</dcterms:created>
  <dcterms:modified xsi:type="dcterms:W3CDTF">2024-03-14T06:36:21Z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62D61B457B56E345B28AF265C33F7B75_41</vt:lpwstr>
  </property>
</Properties>
</file>