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14T15:11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2892 5998,'0'12,"-24"-12,24-12,0 0,0 0,0-12,-24-12,24 24,0 0,0-24,0-12,0 12,0 0,0 0,12 0,-12 12,0-24,-12 12,0 36,12-36,-24 0,12 36,12-12,0 0,0 0,0-36,0 12,0 12,0-12,0-12,0 0,0 12,0-24,12-24,12 12,-24 24,0 24,0 12,36-12,-12 12,-48-72,12 48,0-12,12 12,0-12,0 0,0 12,0 12,0-12,0 0,12 24,0-12,0 0,24 0,-12 12,-12-24,48-36,-24 24,-12 24,-12 12,12 0,0 0,0 0,0 0,-12-12,36-12,12 12,-12 0,0 12,-24 0,0 0,0 0,-12 12,0-12,0 12,0 0,36 0,0-12,-24 0,36 12,-24 0,-12 0,-12 0,12 0,-12 0,12 0,0 0,-12 0,0 0,0 0,-12-12,12 12,0 0,-12-12,12 12,0 0,0-12,12-12,0 12,-24-12,12 12,-12-12,12 12,0 12,0-24,0 12,12 0,-24 0,12 0,12 0,0 0,0 0,-12 0,0 12,0 0,0 0,0-12,12 0,-12-12,12 12,-12 0,0 0,12-12,-24 12,12-12,0 12,12 0,-12 0,0 0,0 12,0-12,0 0,0 12,0 0,-12-12,12 12,0 0,0 0,0-12,0 12,0 0,12 0,-24-12,24 0,-12 12,-12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14T15:11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6024 3466,'12'12,"0"12,12-24,0 12,0 12,0 12,0 0,12 0,-12-24,0 24,0 0,0 0,0-12,-12-12,0 24,0-12,0-12,12 0,12 24,-36 12,24-12,0 12,0-24,0 12,24 0,-24-12,-12 12,0 12,0 0,0-24,12 24,0 0,-12-24,0 12,-12-12,12 0,0 12,0 0,0 12,0-24,-12 0,0 0,0 0,0 0,0 0,0-12,0 12,12 0,0-12,-12 12,12 12,0-12,-12 24,0 0,0 0,0-24,0-12,0 0,0 0,0 0,0 0,0 36,0-12,0-12,0 0,-12 0,0-12,12 12,0 0,-12-12,12 48,0-12,0 0,12 0,0-12,-12-12,0 0,0-12,0 0,0 0,0 0,0 12,0-12,0 0,0 0,0 12,-12 0,0 0,-12 0,0 12,24-24,-24 24,12-12,0-12,12 12,0 0,0-12,-12-12,0 0,12 12,0 12,12 0,0 0,0 0,0 0,-12-12,12-12,-24 24,0 0,12-12,0 0,-24 0,12-12,12 24,0-12,0 0,0-12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14T15:11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9120 3442,'-12'24,"12"-12,0 0,12 0,0 0,-12 12,0-12,0 0,0 0,24 0,-12 24,12 0,0-12,12 0,0 0,0 12,0-12,-12 12,36 0,-24-12,-24 0,12 24,12-12,0 0,0-12,-12 0,12 12,-12-12,-24 0,0-12,0 12,0 0,24 24,0-24,0 12,0 12,0-12,0 0,-12 0,12-12,-24 0,12 12,-12-24,0 12,24 24,12 24,-24-36,-12 0,12 0,0 0,0-12,0 12,0 12,12 0,0-24,-12 12,-12-24,0 12,0-12,0 24,0 0,-24 0,-12 0,12 12,0-36,12 24,12 0,0 0,0-12,0-12,0 12,12 12,-12 0,0-24,0 12,0 0,0 0,-36 12,24-12,-12 0,-12 12,12-12,0 0,24-12,-12 0,12 0,-12 0,0 0,0 12,12 12,0-24,0 12,12 0,-12-12,0 0,0 12,0 0,12-12,0 0,-12 0,0 0,12 12,-12 0,-12-12,0 0,12 0,-24-12,12 24,12-12,0 0,0 0,0 12,0 0,0-12,0 0,0 0,0 0,0 0,0 0,0 0,0 0,0 0,-12-12,0-12,12 0,-24 0,24-12,0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14T15:11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8568 4846,'12'-12,"-12"12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14T15:11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3708 6706,'0'-12,"12"-24,12 0,12 12,-12 0,12-12,12 0,48-24,-12-24,36 12,-72 24,36-12,12-12,-60 36,0-12,0-12,24 24,-36 0,0 24,0 12,0-12,12-12,-12 0,-12 0,0 12,-12-12,12 12,0 12,0 0,12-12,0-12,0-12,12 0,-12-12,12-24,0 12,24-36,-12 12,0-12,-12 24,0 24,12-24,-12 0,24 0,12 0,36 0,12-24,-48 36,-36 12,24-12,12-12,-36 24,0-12,0 24,-12 36,-12-24,0 0,0 0,0 24,12-12,-24-12,24-12,-24 12,0 12,24-24,12 12,-24 0,24-12,24 0,-24-24,0 24,36-12,-24 0,24 12,-24 0,-12 24,0-12,-12-12,24-12,24 12,-12 12,-12 12,-12 0,0 0,-24 12,24 0,0-12,-24 12,0-12,0 12,0 0,0 0,0 0,12 0,0 0,-12 0,12 0,0 0,0 0,0 0,-12 0,12 0,-12 0,12 0,-12 0,0 0,0 0,0 0,12 0,12-12,-24 12,0 0,0 0,-12-12,12 0,-12 0,12 12,0 0,0-12,0 12,0 0,0 0,12-24,-12 12,12 0,0 12,-24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D35C-06D7-4AB0-97E8-55D942D203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0C4A-8BE6-41EC-A880-DB443E3244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disk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0104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438400" y="1708842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9" name="Curved Connector 18"/>
          <p:cNvCxnSpPr>
            <a:stCxn id="5" idx="2"/>
            <a:endCxn id="6" idx="2"/>
          </p:cNvCxnSpPr>
          <p:nvPr/>
        </p:nvCxnSpPr>
        <p:spPr>
          <a:xfrm rot="16200000" flipH="1">
            <a:off x="2895600" y="2171700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2"/>
            <a:endCxn id="7" idx="2"/>
          </p:cNvCxnSpPr>
          <p:nvPr/>
        </p:nvCxnSpPr>
        <p:spPr>
          <a:xfrm rot="16200000" flipH="1">
            <a:off x="3467100" y="1600200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7912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=0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400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</a:t>
                      </a:r>
                      <a:r>
                        <a:rPr lang="vi-VN" alt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</a:t>
                      </a:r>
                      <a:r>
                        <a:rPr lang="vi-VN" alt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 </a:t>
                      </a:r>
                      <a:endParaRPr lang="vi-VN" altLang="en-US" sz="12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vi-VN" alt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72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vi-VN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</a:t>
                      </a:r>
                      <a:endParaRPr lang="en-US" altLang="vi-VN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</a:t>
                      </a:r>
                      <a:r>
                        <a:rPr lang="vi-VN" alt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vi-VN" altLang="en-US" sz="12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vi-VN" alt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72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5</a:t>
                      </a:r>
                      <a:endParaRPr lang="vi-VN" alt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</a:t>
                      </a:r>
                      <a:r>
                        <a:rPr lang="vi-VN" alt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vi-VN" altLang="en-US" sz="12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vi-VN" alt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1151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6</a:t>
                      </a:r>
                      <a:endParaRPr lang="vi-VN" alt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8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home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7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story2.txt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hardlink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symlink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5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210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..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vi-VN" alt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u</a:t>
                      </a:r>
                      <a:r>
                        <a:rPr lang="en-US" altLang="vi-VN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ser</a:t>
                      </a: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vi-VN" alt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..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story1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7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9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10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11</a:t>
                      </a:r>
                      <a:endParaRPr lang="vi-VN" alt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05025" y="1604577"/>
            <a:ext cx="624364" cy="2607398"/>
          </a:xfrm>
          <a:custGeom>
            <a:avLst/>
            <a:gdLst>
              <a:gd name="connsiteX0" fmla="*/ 477957 w 624364"/>
              <a:gd name="connsiteY0" fmla="*/ 2607398 h 2607398"/>
              <a:gd name="connsiteX1" fmla="*/ 613759 w 624364"/>
              <a:gd name="connsiteY1" fmla="*/ 2344848 h 2607398"/>
              <a:gd name="connsiteX2" fmla="*/ 622813 w 624364"/>
              <a:gd name="connsiteY2" fmla="*/ 2263366 h 2607398"/>
              <a:gd name="connsiteX3" fmla="*/ 613759 w 624364"/>
              <a:gd name="connsiteY3" fmla="*/ 2163778 h 2607398"/>
              <a:gd name="connsiteX4" fmla="*/ 604706 w 624364"/>
              <a:gd name="connsiteY4" fmla="*/ 2127564 h 2607398"/>
              <a:gd name="connsiteX5" fmla="*/ 568492 w 624364"/>
              <a:gd name="connsiteY5" fmla="*/ 2073244 h 2607398"/>
              <a:gd name="connsiteX6" fmla="*/ 532278 w 624364"/>
              <a:gd name="connsiteY6" fmla="*/ 2018923 h 2607398"/>
              <a:gd name="connsiteX7" fmla="*/ 505118 w 624364"/>
              <a:gd name="connsiteY7" fmla="*/ 2000816 h 2607398"/>
              <a:gd name="connsiteX8" fmla="*/ 459850 w 624364"/>
              <a:gd name="connsiteY8" fmla="*/ 1955549 h 2607398"/>
              <a:gd name="connsiteX9" fmla="*/ 432690 w 624364"/>
              <a:gd name="connsiteY9" fmla="*/ 1946495 h 2607398"/>
              <a:gd name="connsiteX10" fmla="*/ 378369 w 624364"/>
              <a:gd name="connsiteY10" fmla="*/ 1910281 h 2607398"/>
              <a:gd name="connsiteX11" fmla="*/ 351209 w 624364"/>
              <a:gd name="connsiteY11" fmla="*/ 1892174 h 2607398"/>
              <a:gd name="connsiteX12" fmla="*/ 324048 w 624364"/>
              <a:gd name="connsiteY12" fmla="*/ 1874067 h 2607398"/>
              <a:gd name="connsiteX13" fmla="*/ 305941 w 624364"/>
              <a:gd name="connsiteY13" fmla="*/ 1846907 h 2607398"/>
              <a:gd name="connsiteX14" fmla="*/ 278781 w 624364"/>
              <a:gd name="connsiteY14" fmla="*/ 1828800 h 2607398"/>
              <a:gd name="connsiteX15" fmla="*/ 215407 w 624364"/>
              <a:gd name="connsiteY15" fmla="*/ 1747319 h 2607398"/>
              <a:gd name="connsiteX16" fmla="*/ 179193 w 624364"/>
              <a:gd name="connsiteY16" fmla="*/ 1638677 h 2607398"/>
              <a:gd name="connsiteX17" fmla="*/ 170139 w 624364"/>
              <a:gd name="connsiteY17" fmla="*/ 1611517 h 2607398"/>
              <a:gd name="connsiteX18" fmla="*/ 152032 w 624364"/>
              <a:gd name="connsiteY18" fmla="*/ 1584357 h 2607398"/>
              <a:gd name="connsiteX19" fmla="*/ 124872 w 624364"/>
              <a:gd name="connsiteY19" fmla="*/ 1502875 h 2607398"/>
              <a:gd name="connsiteX20" fmla="*/ 115819 w 624364"/>
              <a:gd name="connsiteY20" fmla="*/ 1475715 h 2607398"/>
              <a:gd name="connsiteX21" fmla="*/ 106765 w 624364"/>
              <a:gd name="connsiteY21" fmla="*/ 1439501 h 2607398"/>
              <a:gd name="connsiteX22" fmla="*/ 97712 w 624364"/>
              <a:gd name="connsiteY22" fmla="*/ 1412341 h 2607398"/>
              <a:gd name="connsiteX23" fmla="*/ 79605 w 624364"/>
              <a:gd name="connsiteY23" fmla="*/ 1294646 h 2607398"/>
              <a:gd name="connsiteX24" fmla="*/ 70551 w 624364"/>
              <a:gd name="connsiteY24" fmla="*/ 1267485 h 2607398"/>
              <a:gd name="connsiteX25" fmla="*/ 61498 w 624364"/>
              <a:gd name="connsiteY25" fmla="*/ 1167897 h 2607398"/>
              <a:gd name="connsiteX26" fmla="*/ 52444 w 624364"/>
              <a:gd name="connsiteY26" fmla="*/ 1104523 h 2607398"/>
              <a:gd name="connsiteX27" fmla="*/ 43391 w 624364"/>
              <a:gd name="connsiteY27" fmla="*/ 896293 h 2607398"/>
              <a:gd name="connsiteX28" fmla="*/ 34337 w 624364"/>
              <a:gd name="connsiteY28" fmla="*/ 823865 h 2607398"/>
              <a:gd name="connsiteX29" fmla="*/ 16230 w 624364"/>
              <a:gd name="connsiteY29" fmla="*/ 688063 h 2607398"/>
              <a:gd name="connsiteX30" fmla="*/ 16230 w 624364"/>
              <a:gd name="connsiteY30" fmla="*/ 362139 h 2607398"/>
              <a:gd name="connsiteX31" fmla="*/ 52444 w 624364"/>
              <a:gd name="connsiteY31" fmla="*/ 199176 h 2607398"/>
              <a:gd name="connsiteX32" fmla="*/ 61498 w 624364"/>
              <a:gd name="connsiteY32" fmla="*/ 172016 h 2607398"/>
              <a:gd name="connsiteX33" fmla="*/ 88658 w 624364"/>
              <a:gd name="connsiteY33" fmla="*/ 117695 h 2607398"/>
              <a:gd name="connsiteX34" fmla="*/ 142979 w 624364"/>
              <a:gd name="connsiteY34" fmla="*/ 81481 h 2607398"/>
              <a:gd name="connsiteX35" fmla="*/ 197300 w 624364"/>
              <a:gd name="connsiteY35" fmla="*/ 63374 h 2607398"/>
              <a:gd name="connsiteX36" fmla="*/ 224460 w 624364"/>
              <a:gd name="connsiteY36" fmla="*/ 54321 h 2607398"/>
              <a:gd name="connsiteX37" fmla="*/ 351209 w 624364"/>
              <a:gd name="connsiteY37" fmla="*/ 27160 h 2607398"/>
              <a:gd name="connsiteX38" fmla="*/ 414583 w 624364"/>
              <a:gd name="connsiteY38" fmla="*/ 0 h 260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24364" h="2607398">
                <a:moveTo>
                  <a:pt x="477957" y="2607398"/>
                </a:moveTo>
                <a:cubicBezTo>
                  <a:pt x="523224" y="2519881"/>
                  <a:pt x="575523" y="2435657"/>
                  <a:pt x="613759" y="2344848"/>
                </a:cubicBezTo>
                <a:cubicBezTo>
                  <a:pt x="624364" y="2319662"/>
                  <a:pt x="622813" y="2290694"/>
                  <a:pt x="622813" y="2263366"/>
                </a:cubicBezTo>
                <a:cubicBezTo>
                  <a:pt x="622813" y="2230033"/>
                  <a:pt x="618164" y="2196819"/>
                  <a:pt x="613759" y="2163778"/>
                </a:cubicBezTo>
                <a:cubicBezTo>
                  <a:pt x="612115" y="2151444"/>
                  <a:pt x="610271" y="2138693"/>
                  <a:pt x="604706" y="2127564"/>
                </a:cubicBezTo>
                <a:cubicBezTo>
                  <a:pt x="594974" y="2108100"/>
                  <a:pt x="580563" y="2091351"/>
                  <a:pt x="568492" y="2073244"/>
                </a:cubicBezTo>
                <a:cubicBezTo>
                  <a:pt x="568491" y="2073243"/>
                  <a:pt x="532280" y="2018924"/>
                  <a:pt x="532278" y="2018923"/>
                </a:cubicBezTo>
                <a:lnTo>
                  <a:pt x="505118" y="2000816"/>
                </a:lnTo>
                <a:cubicBezTo>
                  <a:pt x="487010" y="1973655"/>
                  <a:pt x="490029" y="1970639"/>
                  <a:pt x="459850" y="1955549"/>
                </a:cubicBezTo>
                <a:cubicBezTo>
                  <a:pt x="451314" y="1951281"/>
                  <a:pt x="441032" y="1951130"/>
                  <a:pt x="432690" y="1946495"/>
                </a:cubicBezTo>
                <a:cubicBezTo>
                  <a:pt x="413667" y="1935926"/>
                  <a:pt x="396476" y="1922352"/>
                  <a:pt x="378369" y="1910281"/>
                </a:cubicBezTo>
                <a:lnTo>
                  <a:pt x="351209" y="1892174"/>
                </a:lnTo>
                <a:lnTo>
                  <a:pt x="324048" y="1874067"/>
                </a:lnTo>
                <a:cubicBezTo>
                  <a:pt x="318012" y="1865014"/>
                  <a:pt x="313635" y="1854601"/>
                  <a:pt x="305941" y="1846907"/>
                </a:cubicBezTo>
                <a:cubicBezTo>
                  <a:pt x="298247" y="1839213"/>
                  <a:pt x="287140" y="1835766"/>
                  <a:pt x="278781" y="1828800"/>
                </a:cubicBezTo>
                <a:cubicBezTo>
                  <a:pt x="257149" y="1810773"/>
                  <a:pt x="223172" y="1770614"/>
                  <a:pt x="215407" y="1747319"/>
                </a:cubicBezTo>
                <a:lnTo>
                  <a:pt x="179193" y="1638677"/>
                </a:lnTo>
                <a:cubicBezTo>
                  <a:pt x="176175" y="1629624"/>
                  <a:pt x="175433" y="1619457"/>
                  <a:pt x="170139" y="1611517"/>
                </a:cubicBezTo>
                <a:lnTo>
                  <a:pt x="152032" y="1584357"/>
                </a:lnTo>
                <a:lnTo>
                  <a:pt x="124872" y="1502875"/>
                </a:lnTo>
                <a:cubicBezTo>
                  <a:pt x="121854" y="1493822"/>
                  <a:pt x="118134" y="1484973"/>
                  <a:pt x="115819" y="1475715"/>
                </a:cubicBezTo>
                <a:cubicBezTo>
                  <a:pt x="112801" y="1463644"/>
                  <a:pt x="110183" y="1451465"/>
                  <a:pt x="106765" y="1439501"/>
                </a:cubicBezTo>
                <a:cubicBezTo>
                  <a:pt x="104143" y="1430325"/>
                  <a:pt x="99782" y="1421657"/>
                  <a:pt x="97712" y="1412341"/>
                </a:cubicBezTo>
                <a:cubicBezTo>
                  <a:pt x="82739" y="1344963"/>
                  <a:pt x="94056" y="1366903"/>
                  <a:pt x="79605" y="1294646"/>
                </a:cubicBezTo>
                <a:cubicBezTo>
                  <a:pt x="77733" y="1285288"/>
                  <a:pt x="73569" y="1276539"/>
                  <a:pt x="70551" y="1267485"/>
                </a:cubicBezTo>
                <a:cubicBezTo>
                  <a:pt x="67533" y="1234289"/>
                  <a:pt x="65179" y="1201026"/>
                  <a:pt x="61498" y="1167897"/>
                </a:cubicBezTo>
                <a:cubicBezTo>
                  <a:pt x="59141" y="1146688"/>
                  <a:pt x="53863" y="1125815"/>
                  <a:pt x="52444" y="1104523"/>
                </a:cubicBezTo>
                <a:cubicBezTo>
                  <a:pt x="47823" y="1035201"/>
                  <a:pt x="47864" y="965624"/>
                  <a:pt x="43391" y="896293"/>
                </a:cubicBezTo>
                <a:cubicBezTo>
                  <a:pt x="41825" y="872013"/>
                  <a:pt x="37024" y="848047"/>
                  <a:pt x="34337" y="823865"/>
                </a:cubicBezTo>
                <a:cubicBezTo>
                  <a:pt x="21106" y="704784"/>
                  <a:pt x="32575" y="769786"/>
                  <a:pt x="16230" y="688063"/>
                </a:cubicBezTo>
                <a:cubicBezTo>
                  <a:pt x="1686" y="542617"/>
                  <a:pt x="0" y="567720"/>
                  <a:pt x="16230" y="362139"/>
                </a:cubicBezTo>
                <a:cubicBezTo>
                  <a:pt x="22823" y="278629"/>
                  <a:pt x="30344" y="265473"/>
                  <a:pt x="52444" y="199176"/>
                </a:cubicBezTo>
                <a:lnTo>
                  <a:pt x="61498" y="172016"/>
                </a:lnTo>
                <a:cubicBezTo>
                  <a:pt x="67956" y="152642"/>
                  <a:pt x="72139" y="132149"/>
                  <a:pt x="88658" y="117695"/>
                </a:cubicBezTo>
                <a:cubicBezTo>
                  <a:pt x="105035" y="103365"/>
                  <a:pt x="122334" y="88363"/>
                  <a:pt x="142979" y="81481"/>
                </a:cubicBezTo>
                <a:lnTo>
                  <a:pt x="197300" y="63374"/>
                </a:lnTo>
                <a:cubicBezTo>
                  <a:pt x="206353" y="60356"/>
                  <a:pt x="215202" y="56636"/>
                  <a:pt x="224460" y="54321"/>
                </a:cubicBezTo>
                <a:cubicBezTo>
                  <a:pt x="273917" y="41956"/>
                  <a:pt x="289565" y="37434"/>
                  <a:pt x="351209" y="27160"/>
                </a:cubicBezTo>
                <a:cubicBezTo>
                  <a:pt x="412185" y="16998"/>
                  <a:pt x="397319" y="34525"/>
                  <a:pt x="414583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54174" y="2401282"/>
            <a:ext cx="591424" cy="1376127"/>
          </a:xfrm>
          <a:custGeom>
            <a:avLst/>
            <a:gdLst>
              <a:gd name="connsiteX0" fmla="*/ 452674 w 591424"/>
              <a:gd name="connsiteY0" fmla="*/ 0 h 1376127"/>
              <a:gd name="connsiteX1" fmla="*/ 579422 w 591424"/>
              <a:gd name="connsiteY1" fmla="*/ 271604 h 1376127"/>
              <a:gd name="connsiteX2" fmla="*/ 570369 w 591424"/>
              <a:gd name="connsiteY2" fmla="*/ 398353 h 1376127"/>
              <a:gd name="connsiteX3" fmla="*/ 552262 w 591424"/>
              <a:gd name="connsiteY3" fmla="*/ 470780 h 1376127"/>
              <a:gd name="connsiteX4" fmla="*/ 543208 w 591424"/>
              <a:gd name="connsiteY4" fmla="*/ 497941 h 1376127"/>
              <a:gd name="connsiteX5" fmla="*/ 506994 w 591424"/>
              <a:gd name="connsiteY5" fmla="*/ 552261 h 1376127"/>
              <a:gd name="connsiteX6" fmla="*/ 452674 w 591424"/>
              <a:gd name="connsiteY6" fmla="*/ 606582 h 1376127"/>
              <a:gd name="connsiteX7" fmla="*/ 407406 w 591424"/>
              <a:gd name="connsiteY7" fmla="*/ 651850 h 1376127"/>
              <a:gd name="connsiteX8" fmla="*/ 362139 w 591424"/>
              <a:gd name="connsiteY8" fmla="*/ 688063 h 1376127"/>
              <a:gd name="connsiteX9" fmla="*/ 344032 w 591424"/>
              <a:gd name="connsiteY9" fmla="*/ 715224 h 1376127"/>
              <a:gd name="connsiteX10" fmla="*/ 316872 w 591424"/>
              <a:gd name="connsiteY10" fmla="*/ 733331 h 1376127"/>
              <a:gd name="connsiteX11" fmla="*/ 289711 w 591424"/>
              <a:gd name="connsiteY11" fmla="*/ 760491 h 1376127"/>
              <a:gd name="connsiteX12" fmla="*/ 235390 w 591424"/>
              <a:gd name="connsiteY12" fmla="*/ 796705 h 1376127"/>
              <a:gd name="connsiteX13" fmla="*/ 181070 w 591424"/>
              <a:gd name="connsiteY13" fmla="*/ 832919 h 1376127"/>
              <a:gd name="connsiteX14" fmla="*/ 153909 w 591424"/>
              <a:gd name="connsiteY14" fmla="*/ 851026 h 1376127"/>
              <a:gd name="connsiteX15" fmla="*/ 99588 w 591424"/>
              <a:gd name="connsiteY15" fmla="*/ 896293 h 1376127"/>
              <a:gd name="connsiteX16" fmla="*/ 63375 w 591424"/>
              <a:gd name="connsiteY16" fmla="*/ 950614 h 1376127"/>
              <a:gd name="connsiteX17" fmla="*/ 45268 w 591424"/>
              <a:gd name="connsiteY17" fmla="*/ 977774 h 1376127"/>
              <a:gd name="connsiteX18" fmla="*/ 18107 w 591424"/>
              <a:gd name="connsiteY18" fmla="*/ 1032095 h 1376127"/>
              <a:gd name="connsiteX19" fmla="*/ 0 w 591424"/>
              <a:gd name="connsiteY19" fmla="*/ 1095469 h 1376127"/>
              <a:gd name="connsiteX20" fmla="*/ 18107 w 591424"/>
              <a:gd name="connsiteY20" fmla="*/ 1186004 h 1376127"/>
              <a:gd name="connsiteX21" fmla="*/ 36214 w 591424"/>
              <a:gd name="connsiteY21" fmla="*/ 1240325 h 1376127"/>
              <a:gd name="connsiteX22" fmla="*/ 45268 w 591424"/>
              <a:gd name="connsiteY22" fmla="*/ 1267485 h 1376127"/>
              <a:gd name="connsiteX23" fmla="*/ 126749 w 591424"/>
              <a:gd name="connsiteY23" fmla="*/ 1330859 h 1376127"/>
              <a:gd name="connsiteX24" fmla="*/ 153909 w 591424"/>
              <a:gd name="connsiteY24" fmla="*/ 1339913 h 1376127"/>
              <a:gd name="connsiteX25" fmla="*/ 181070 w 591424"/>
              <a:gd name="connsiteY25" fmla="*/ 1358020 h 1376127"/>
              <a:gd name="connsiteX26" fmla="*/ 244444 w 591424"/>
              <a:gd name="connsiteY26" fmla="*/ 1376127 h 1376127"/>
              <a:gd name="connsiteX27" fmla="*/ 253497 w 591424"/>
              <a:gd name="connsiteY27" fmla="*/ 1367073 h 137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1424" h="1376127">
                <a:moveTo>
                  <a:pt x="452674" y="0"/>
                </a:moveTo>
                <a:cubicBezTo>
                  <a:pt x="494923" y="90535"/>
                  <a:pt x="551114" y="175791"/>
                  <a:pt x="579422" y="271604"/>
                </a:cubicBezTo>
                <a:cubicBezTo>
                  <a:pt x="591424" y="312225"/>
                  <a:pt x="576092" y="356384"/>
                  <a:pt x="570369" y="398353"/>
                </a:cubicBezTo>
                <a:cubicBezTo>
                  <a:pt x="567007" y="423010"/>
                  <a:pt x="560132" y="447172"/>
                  <a:pt x="552262" y="470780"/>
                </a:cubicBezTo>
                <a:cubicBezTo>
                  <a:pt x="549244" y="479834"/>
                  <a:pt x="547843" y="489599"/>
                  <a:pt x="543208" y="497941"/>
                </a:cubicBezTo>
                <a:cubicBezTo>
                  <a:pt x="532639" y="516964"/>
                  <a:pt x="522382" y="536873"/>
                  <a:pt x="506994" y="552261"/>
                </a:cubicBezTo>
                <a:cubicBezTo>
                  <a:pt x="488887" y="570368"/>
                  <a:pt x="466878" y="585276"/>
                  <a:pt x="452674" y="606582"/>
                </a:cubicBezTo>
                <a:cubicBezTo>
                  <a:pt x="428531" y="642797"/>
                  <a:pt x="443621" y="627707"/>
                  <a:pt x="407406" y="651850"/>
                </a:cubicBezTo>
                <a:cubicBezTo>
                  <a:pt x="355511" y="729691"/>
                  <a:pt x="424612" y="638084"/>
                  <a:pt x="362139" y="688063"/>
                </a:cubicBezTo>
                <a:cubicBezTo>
                  <a:pt x="353642" y="694860"/>
                  <a:pt x="351726" y="707530"/>
                  <a:pt x="344032" y="715224"/>
                </a:cubicBezTo>
                <a:cubicBezTo>
                  <a:pt x="336338" y="722918"/>
                  <a:pt x="325231" y="726365"/>
                  <a:pt x="316872" y="733331"/>
                </a:cubicBezTo>
                <a:cubicBezTo>
                  <a:pt x="307036" y="741528"/>
                  <a:pt x="299818" y="752630"/>
                  <a:pt x="289711" y="760491"/>
                </a:cubicBezTo>
                <a:cubicBezTo>
                  <a:pt x="272533" y="773851"/>
                  <a:pt x="253497" y="784634"/>
                  <a:pt x="235390" y="796705"/>
                </a:cubicBezTo>
                <a:lnTo>
                  <a:pt x="181070" y="832919"/>
                </a:lnTo>
                <a:cubicBezTo>
                  <a:pt x="172016" y="838955"/>
                  <a:pt x="161603" y="843332"/>
                  <a:pt x="153909" y="851026"/>
                </a:cubicBezTo>
                <a:cubicBezTo>
                  <a:pt x="119055" y="885880"/>
                  <a:pt x="137402" y="871084"/>
                  <a:pt x="99588" y="896293"/>
                </a:cubicBezTo>
                <a:lnTo>
                  <a:pt x="63375" y="950614"/>
                </a:lnTo>
                <a:cubicBezTo>
                  <a:pt x="57339" y="959667"/>
                  <a:pt x="48709" y="967452"/>
                  <a:pt x="45268" y="977774"/>
                </a:cubicBezTo>
                <a:cubicBezTo>
                  <a:pt x="32773" y="1015257"/>
                  <a:pt x="41508" y="996994"/>
                  <a:pt x="18107" y="1032095"/>
                </a:cubicBezTo>
                <a:cubicBezTo>
                  <a:pt x="13838" y="1044901"/>
                  <a:pt x="0" y="1084104"/>
                  <a:pt x="0" y="1095469"/>
                </a:cubicBezTo>
                <a:cubicBezTo>
                  <a:pt x="0" y="1111778"/>
                  <a:pt x="12126" y="1166066"/>
                  <a:pt x="18107" y="1186004"/>
                </a:cubicBezTo>
                <a:cubicBezTo>
                  <a:pt x="23591" y="1204286"/>
                  <a:pt x="30178" y="1222218"/>
                  <a:pt x="36214" y="1240325"/>
                </a:cubicBezTo>
                <a:cubicBezTo>
                  <a:pt x="39232" y="1249378"/>
                  <a:pt x="38520" y="1260737"/>
                  <a:pt x="45268" y="1267485"/>
                </a:cubicBezTo>
                <a:cubicBezTo>
                  <a:pt x="68704" y="1290922"/>
                  <a:pt x="94257" y="1320028"/>
                  <a:pt x="126749" y="1330859"/>
                </a:cubicBezTo>
                <a:cubicBezTo>
                  <a:pt x="135802" y="1333877"/>
                  <a:pt x="145373" y="1335645"/>
                  <a:pt x="153909" y="1339913"/>
                </a:cubicBezTo>
                <a:cubicBezTo>
                  <a:pt x="163641" y="1344779"/>
                  <a:pt x="171338" y="1353154"/>
                  <a:pt x="181070" y="1358020"/>
                </a:cubicBezTo>
                <a:cubicBezTo>
                  <a:pt x="194055" y="1364513"/>
                  <a:pt x="232845" y="1373227"/>
                  <a:pt x="244444" y="1376127"/>
                </a:cubicBezTo>
                <a:cubicBezTo>
                  <a:pt x="277330" y="1365164"/>
                  <a:pt x="281147" y="1367073"/>
                  <a:pt x="253497" y="136707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581486" y="2401282"/>
            <a:ext cx="381322" cy="1358020"/>
          </a:xfrm>
          <a:custGeom>
            <a:avLst/>
            <a:gdLst>
              <a:gd name="connsiteX0" fmla="*/ 73504 w 381322"/>
              <a:gd name="connsiteY0" fmla="*/ 0 h 1358020"/>
              <a:gd name="connsiteX1" fmla="*/ 327001 w 381322"/>
              <a:gd name="connsiteY1" fmla="*/ 172016 h 1358020"/>
              <a:gd name="connsiteX2" fmla="*/ 363215 w 381322"/>
              <a:gd name="connsiteY2" fmla="*/ 253497 h 1358020"/>
              <a:gd name="connsiteX3" fmla="*/ 372268 w 381322"/>
              <a:gd name="connsiteY3" fmla="*/ 280657 h 1358020"/>
              <a:gd name="connsiteX4" fmla="*/ 381322 w 381322"/>
              <a:gd name="connsiteY4" fmla="*/ 307818 h 1358020"/>
              <a:gd name="connsiteX5" fmla="*/ 372268 w 381322"/>
              <a:gd name="connsiteY5" fmla="*/ 425513 h 1358020"/>
              <a:gd name="connsiteX6" fmla="*/ 363215 w 381322"/>
              <a:gd name="connsiteY6" fmla="*/ 452673 h 1358020"/>
              <a:gd name="connsiteX7" fmla="*/ 336055 w 381322"/>
              <a:gd name="connsiteY7" fmla="*/ 543208 h 1358020"/>
              <a:gd name="connsiteX8" fmla="*/ 327001 w 381322"/>
              <a:gd name="connsiteY8" fmla="*/ 570368 h 1358020"/>
              <a:gd name="connsiteX9" fmla="*/ 317948 w 381322"/>
              <a:gd name="connsiteY9" fmla="*/ 597529 h 1358020"/>
              <a:gd name="connsiteX10" fmla="*/ 272680 w 381322"/>
              <a:gd name="connsiteY10" fmla="*/ 651850 h 1358020"/>
              <a:gd name="connsiteX11" fmla="*/ 227413 w 381322"/>
              <a:gd name="connsiteY11" fmla="*/ 697117 h 1358020"/>
              <a:gd name="connsiteX12" fmla="*/ 182146 w 381322"/>
              <a:gd name="connsiteY12" fmla="*/ 742384 h 1358020"/>
              <a:gd name="connsiteX13" fmla="*/ 164039 w 381322"/>
              <a:gd name="connsiteY13" fmla="*/ 769545 h 1358020"/>
              <a:gd name="connsiteX14" fmla="*/ 109718 w 381322"/>
              <a:gd name="connsiteY14" fmla="*/ 814812 h 1358020"/>
              <a:gd name="connsiteX15" fmla="*/ 46344 w 381322"/>
              <a:gd name="connsiteY15" fmla="*/ 896293 h 1358020"/>
              <a:gd name="connsiteX16" fmla="*/ 37290 w 381322"/>
              <a:gd name="connsiteY16" fmla="*/ 923454 h 1358020"/>
              <a:gd name="connsiteX17" fmla="*/ 19183 w 381322"/>
              <a:gd name="connsiteY17" fmla="*/ 950614 h 1358020"/>
              <a:gd name="connsiteX18" fmla="*/ 1076 w 381322"/>
              <a:gd name="connsiteY18" fmla="*/ 1004935 h 1358020"/>
              <a:gd name="connsiteX19" fmla="*/ 19183 w 381322"/>
              <a:gd name="connsiteY19" fmla="*/ 1176951 h 1358020"/>
              <a:gd name="connsiteX20" fmla="*/ 28237 w 381322"/>
              <a:gd name="connsiteY20" fmla="*/ 1204111 h 1358020"/>
              <a:gd name="connsiteX21" fmla="*/ 55397 w 381322"/>
              <a:gd name="connsiteY21" fmla="*/ 1222218 h 1358020"/>
              <a:gd name="connsiteX22" fmla="*/ 82558 w 381322"/>
              <a:gd name="connsiteY22" fmla="*/ 1249378 h 1358020"/>
              <a:gd name="connsiteX23" fmla="*/ 136878 w 381322"/>
              <a:gd name="connsiteY23" fmla="*/ 1285592 h 1358020"/>
              <a:gd name="connsiteX24" fmla="*/ 164039 w 381322"/>
              <a:gd name="connsiteY24" fmla="*/ 1303699 h 1358020"/>
              <a:gd name="connsiteX25" fmla="*/ 218360 w 381322"/>
              <a:gd name="connsiteY25" fmla="*/ 1321806 h 1358020"/>
              <a:gd name="connsiteX26" fmla="*/ 245520 w 381322"/>
              <a:gd name="connsiteY26" fmla="*/ 1330859 h 1358020"/>
              <a:gd name="connsiteX27" fmla="*/ 299841 w 381322"/>
              <a:gd name="connsiteY27" fmla="*/ 1358020 h 1358020"/>
              <a:gd name="connsiteX28" fmla="*/ 317948 w 381322"/>
              <a:gd name="connsiteY28" fmla="*/ 1348966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322" h="1358020">
                <a:moveTo>
                  <a:pt x="73504" y="0"/>
                </a:moveTo>
                <a:cubicBezTo>
                  <a:pt x="158003" y="57339"/>
                  <a:pt x="244654" y="111628"/>
                  <a:pt x="327001" y="172016"/>
                </a:cubicBezTo>
                <a:cubicBezTo>
                  <a:pt x="345990" y="185941"/>
                  <a:pt x="358691" y="239926"/>
                  <a:pt x="363215" y="253497"/>
                </a:cubicBezTo>
                <a:lnTo>
                  <a:pt x="372268" y="280657"/>
                </a:lnTo>
                <a:lnTo>
                  <a:pt x="381322" y="307818"/>
                </a:lnTo>
                <a:cubicBezTo>
                  <a:pt x="378304" y="347050"/>
                  <a:pt x="377148" y="386469"/>
                  <a:pt x="372268" y="425513"/>
                </a:cubicBezTo>
                <a:cubicBezTo>
                  <a:pt x="371084" y="434982"/>
                  <a:pt x="365837" y="443497"/>
                  <a:pt x="363215" y="452673"/>
                </a:cubicBezTo>
                <a:cubicBezTo>
                  <a:pt x="335858" y="548426"/>
                  <a:pt x="379073" y="414157"/>
                  <a:pt x="336055" y="543208"/>
                </a:cubicBezTo>
                <a:lnTo>
                  <a:pt x="327001" y="570368"/>
                </a:lnTo>
                <a:cubicBezTo>
                  <a:pt x="323983" y="579422"/>
                  <a:pt x="323242" y="589589"/>
                  <a:pt x="317948" y="597529"/>
                </a:cubicBezTo>
                <a:cubicBezTo>
                  <a:pt x="272992" y="664961"/>
                  <a:pt x="330771" y="582141"/>
                  <a:pt x="272680" y="651850"/>
                </a:cubicBezTo>
                <a:cubicBezTo>
                  <a:pt x="234957" y="697117"/>
                  <a:pt x="277207" y="663921"/>
                  <a:pt x="227413" y="697117"/>
                </a:cubicBezTo>
                <a:cubicBezTo>
                  <a:pt x="179125" y="769548"/>
                  <a:pt x="242505" y="682024"/>
                  <a:pt x="182146" y="742384"/>
                </a:cubicBezTo>
                <a:cubicBezTo>
                  <a:pt x="174452" y="750078"/>
                  <a:pt x="171005" y="761186"/>
                  <a:pt x="164039" y="769545"/>
                </a:cubicBezTo>
                <a:cubicBezTo>
                  <a:pt x="142257" y="795683"/>
                  <a:pt x="136422" y="797009"/>
                  <a:pt x="109718" y="814812"/>
                </a:cubicBezTo>
                <a:cubicBezTo>
                  <a:pt x="66402" y="879786"/>
                  <a:pt x="88892" y="853745"/>
                  <a:pt x="46344" y="896293"/>
                </a:cubicBezTo>
                <a:cubicBezTo>
                  <a:pt x="43326" y="905347"/>
                  <a:pt x="41558" y="914918"/>
                  <a:pt x="37290" y="923454"/>
                </a:cubicBezTo>
                <a:cubicBezTo>
                  <a:pt x="32424" y="933186"/>
                  <a:pt x="23602" y="940671"/>
                  <a:pt x="19183" y="950614"/>
                </a:cubicBezTo>
                <a:cubicBezTo>
                  <a:pt x="11431" y="968055"/>
                  <a:pt x="1076" y="1004935"/>
                  <a:pt x="1076" y="1004935"/>
                </a:cubicBezTo>
                <a:cubicBezTo>
                  <a:pt x="7777" y="1105437"/>
                  <a:pt x="0" y="1109810"/>
                  <a:pt x="19183" y="1176951"/>
                </a:cubicBezTo>
                <a:cubicBezTo>
                  <a:pt x="21805" y="1186127"/>
                  <a:pt x="22275" y="1196659"/>
                  <a:pt x="28237" y="1204111"/>
                </a:cubicBezTo>
                <a:cubicBezTo>
                  <a:pt x="35034" y="1212607"/>
                  <a:pt x="47038" y="1215252"/>
                  <a:pt x="55397" y="1222218"/>
                </a:cubicBezTo>
                <a:cubicBezTo>
                  <a:pt x="65233" y="1230415"/>
                  <a:pt x="72451" y="1241517"/>
                  <a:pt x="82558" y="1249378"/>
                </a:cubicBezTo>
                <a:cubicBezTo>
                  <a:pt x="99736" y="1262738"/>
                  <a:pt x="118771" y="1273521"/>
                  <a:pt x="136878" y="1285592"/>
                </a:cubicBezTo>
                <a:cubicBezTo>
                  <a:pt x="145932" y="1291628"/>
                  <a:pt x="153716" y="1300258"/>
                  <a:pt x="164039" y="1303699"/>
                </a:cubicBezTo>
                <a:lnTo>
                  <a:pt x="218360" y="1321806"/>
                </a:lnTo>
                <a:lnTo>
                  <a:pt x="245520" y="1330859"/>
                </a:lnTo>
                <a:cubicBezTo>
                  <a:pt x="259252" y="1340014"/>
                  <a:pt x="281100" y="1358020"/>
                  <a:pt x="299841" y="1358020"/>
                </a:cubicBezTo>
                <a:cubicBezTo>
                  <a:pt x="306589" y="1358020"/>
                  <a:pt x="311912" y="1351984"/>
                  <a:pt x="317948" y="1348966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239000" y="2207387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r>
                        <a:rPr lang="vi-VN" alt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</a:t>
                      </a:r>
                      <a:r>
                        <a:rPr lang="vi-VN" alt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6 </a:t>
                      </a:r>
                      <a:endParaRPr lang="vi-VN" altLang="en-US" sz="12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File</a:t>
                      </a:r>
                      <a:r>
                        <a:rPr lang="en-US" sz="1100" baseline="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block 1</a:t>
                      </a: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Freeform 38"/>
          <p:cNvSpPr/>
          <p:nvPr/>
        </p:nvSpPr>
        <p:spPr>
          <a:xfrm>
            <a:off x="6411362" y="2297513"/>
            <a:ext cx="778598" cy="94716"/>
          </a:xfrm>
          <a:custGeom>
            <a:avLst/>
            <a:gdLst>
              <a:gd name="connsiteX0" fmla="*/ 0 w 778598"/>
              <a:gd name="connsiteY0" fmla="*/ 94716 h 94716"/>
              <a:gd name="connsiteX1" fmla="*/ 316872 w 778598"/>
              <a:gd name="connsiteY1" fmla="*/ 40395 h 94716"/>
              <a:gd name="connsiteX2" fmla="*/ 344032 w 778598"/>
              <a:gd name="connsiteY2" fmla="*/ 31341 h 94716"/>
              <a:gd name="connsiteX3" fmla="*/ 389299 w 778598"/>
              <a:gd name="connsiteY3" fmla="*/ 22288 h 94716"/>
              <a:gd name="connsiteX4" fmla="*/ 470781 w 778598"/>
              <a:gd name="connsiteY4" fmla="*/ 4181 h 94716"/>
              <a:gd name="connsiteX5" fmla="*/ 751438 w 778598"/>
              <a:gd name="connsiteY5" fmla="*/ 13234 h 94716"/>
              <a:gd name="connsiteX6" fmla="*/ 778598 w 778598"/>
              <a:gd name="connsiteY6" fmla="*/ 4181 h 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98" h="94716">
                <a:moveTo>
                  <a:pt x="0" y="94716"/>
                </a:moveTo>
                <a:lnTo>
                  <a:pt x="316872" y="40395"/>
                </a:lnTo>
                <a:cubicBezTo>
                  <a:pt x="326257" y="38666"/>
                  <a:pt x="334774" y="33656"/>
                  <a:pt x="344032" y="31341"/>
                </a:cubicBezTo>
                <a:cubicBezTo>
                  <a:pt x="358960" y="27609"/>
                  <a:pt x="374371" y="26020"/>
                  <a:pt x="389299" y="22288"/>
                </a:cubicBezTo>
                <a:cubicBezTo>
                  <a:pt x="478452" y="0"/>
                  <a:pt x="321302" y="29093"/>
                  <a:pt x="470781" y="4181"/>
                </a:cubicBezTo>
                <a:cubicBezTo>
                  <a:pt x="564333" y="7199"/>
                  <a:pt x="657837" y="13234"/>
                  <a:pt x="751438" y="13234"/>
                </a:cubicBezTo>
                <a:cubicBezTo>
                  <a:pt x="760981" y="13234"/>
                  <a:pt x="778598" y="4181"/>
                  <a:pt x="778598" y="4181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447576" y="2709100"/>
            <a:ext cx="364214" cy="1173462"/>
          </a:xfrm>
          <a:custGeom>
            <a:avLst/>
            <a:gdLst>
              <a:gd name="connsiteX0" fmla="*/ 0 w 364214"/>
              <a:gd name="connsiteY0" fmla="*/ 0 h 1173462"/>
              <a:gd name="connsiteX1" fmla="*/ 126749 w 364214"/>
              <a:gd name="connsiteY1" fmla="*/ 262550 h 1173462"/>
              <a:gd name="connsiteX2" fmla="*/ 117695 w 364214"/>
              <a:gd name="connsiteY2" fmla="*/ 325925 h 1173462"/>
              <a:gd name="connsiteX3" fmla="*/ 108642 w 364214"/>
              <a:gd name="connsiteY3" fmla="*/ 452673 h 1173462"/>
              <a:gd name="connsiteX4" fmla="*/ 90535 w 364214"/>
              <a:gd name="connsiteY4" fmla="*/ 570368 h 1173462"/>
              <a:gd name="connsiteX5" fmla="*/ 81481 w 364214"/>
              <a:gd name="connsiteY5" fmla="*/ 624689 h 1173462"/>
              <a:gd name="connsiteX6" fmla="*/ 63374 w 364214"/>
              <a:gd name="connsiteY6" fmla="*/ 679010 h 1173462"/>
              <a:gd name="connsiteX7" fmla="*/ 36214 w 364214"/>
              <a:gd name="connsiteY7" fmla="*/ 851026 h 1173462"/>
              <a:gd name="connsiteX8" fmla="*/ 45268 w 364214"/>
              <a:gd name="connsiteY8" fmla="*/ 977774 h 1173462"/>
              <a:gd name="connsiteX9" fmla="*/ 90535 w 364214"/>
              <a:gd name="connsiteY9" fmla="*/ 1059255 h 1173462"/>
              <a:gd name="connsiteX10" fmla="*/ 126749 w 364214"/>
              <a:gd name="connsiteY10" fmla="*/ 1113576 h 1173462"/>
              <a:gd name="connsiteX11" fmla="*/ 153909 w 364214"/>
              <a:gd name="connsiteY11" fmla="*/ 1131683 h 1173462"/>
              <a:gd name="connsiteX12" fmla="*/ 316872 w 364214"/>
              <a:gd name="connsiteY12" fmla="*/ 1158843 h 1173462"/>
              <a:gd name="connsiteX13" fmla="*/ 334978 w 364214"/>
              <a:gd name="connsiteY13" fmla="*/ 1158843 h 11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214" h="1173462">
                <a:moveTo>
                  <a:pt x="0" y="0"/>
                </a:moveTo>
                <a:cubicBezTo>
                  <a:pt x="42250" y="87517"/>
                  <a:pt x="93742" y="171146"/>
                  <a:pt x="126749" y="262550"/>
                </a:cubicBezTo>
                <a:cubicBezTo>
                  <a:pt x="133997" y="282621"/>
                  <a:pt x="119718" y="304682"/>
                  <a:pt x="117695" y="325925"/>
                </a:cubicBezTo>
                <a:cubicBezTo>
                  <a:pt x="113679" y="368091"/>
                  <a:pt x="112311" y="410475"/>
                  <a:pt x="108642" y="452673"/>
                </a:cubicBezTo>
                <a:cubicBezTo>
                  <a:pt x="96928" y="587379"/>
                  <a:pt x="106801" y="489039"/>
                  <a:pt x="90535" y="570368"/>
                </a:cubicBezTo>
                <a:cubicBezTo>
                  <a:pt x="86935" y="588368"/>
                  <a:pt x="85933" y="606880"/>
                  <a:pt x="81481" y="624689"/>
                </a:cubicBezTo>
                <a:cubicBezTo>
                  <a:pt x="76852" y="643206"/>
                  <a:pt x="63374" y="679010"/>
                  <a:pt x="63374" y="679010"/>
                </a:cubicBezTo>
                <a:cubicBezTo>
                  <a:pt x="41760" y="808700"/>
                  <a:pt x="50460" y="751307"/>
                  <a:pt x="36214" y="851026"/>
                </a:cubicBezTo>
                <a:cubicBezTo>
                  <a:pt x="39232" y="893275"/>
                  <a:pt x="40319" y="935707"/>
                  <a:pt x="45268" y="977774"/>
                </a:cubicBezTo>
                <a:cubicBezTo>
                  <a:pt x="48683" y="1006802"/>
                  <a:pt x="77575" y="1039814"/>
                  <a:pt x="90535" y="1059255"/>
                </a:cubicBezTo>
                <a:cubicBezTo>
                  <a:pt x="90536" y="1059256"/>
                  <a:pt x="126747" y="1113575"/>
                  <a:pt x="126749" y="1113576"/>
                </a:cubicBezTo>
                <a:cubicBezTo>
                  <a:pt x="135802" y="1119612"/>
                  <a:pt x="143966" y="1127264"/>
                  <a:pt x="153909" y="1131683"/>
                </a:cubicBezTo>
                <a:cubicBezTo>
                  <a:pt x="215383" y="1159005"/>
                  <a:pt x="241229" y="1152540"/>
                  <a:pt x="316872" y="1158843"/>
                </a:cubicBezTo>
                <a:cubicBezTo>
                  <a:pt x="359632" y="1169534"/>
                  <a:pt x="364214" y="1173462"/>
                  <a:pt x="334978" y="115884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559521" y="1621500"/>
            <a:ext cx="841972" cy="2572368"/>
          </a:xfrm>
          <a:custGeom>
            <a:avLst/>
            <a:gdLst>
              <a:gd name="connsiteX0" fmla="*/ 679010 w 841972"/>
              <a:gd name="connsiteY0" fmla="*/ 2572368 h 2572368"/>
              <a:gd name="connsiteX1" fmla="*/ 832919 w 841972"/>
              <a:gd name="connsiteY1" fmla="*/ 2318871 h 2572368"/>
              <a:gd name="connsiteX2" fmla="*/ 841972 w 841972"/>
              <a:gd name="connsiteY2" fmla="*/ 2291711 h 2572368"/>
              <a:gd name="connsiteX3" fmla="*/ 832919 w 841972"/>
              <a:gd name="connsiteY3" fmla="*/ 2210230 h 2572368"/>
              <a:gd name="connsiteX4" fmla="*/ 805758 w 841972"/>
              <a:gd name="connsiteY4" fmla="*/ 2155909 h 2572368"/>
              <a:gd name="connsiteX5" fmla="*/ 778598 w 841972"/>
              <a:gd name="connsiteY5" fmla="*/ 2101588 h 2572368"/>
              <a:gd name="connsiteX6" fmla="*/ 751437 w 841972"/>
              <a:gd name="connsiteY6" fmla="*/ 2047267 h 2572368"/>
              <a:gd name="connsiteX7" fmla="*/ 724277 w 841972"/>
              <a:gd name="connsiteY7" fmla="*/ 2020107 h 2572368"/>
              <a:gd name="connsiteX8" fmla="*/ 688063 w 841972"/>
              <a:gd name="connsiteY8" fmla="*/ 1965786 h 2572368"/>
              <a:gd name="connsiteX9" fmla="*/ 633742 w 841972"/>
              <a:gd name="connsiteY9" fmla="*/ 1920519 h 2572368"/>
              <a:gd name="connsiteX10" fmla="*/ 606582 w 841972"/>
              <a:gd name="connsiteY10" fmla="*/ 1902412 h 2572368"/>
              <a:gd name="connsiteX11" fmla="*/ 579422 w 841972"/>
              <a:gd name="connsiteY11" fmla="*/ 1875251 h 2572368"/>
              <a:gd name="connsiteX12" fmla="*/ 552261 w 841972"/>
              <a:gd name="connsiteY12" fmla="*/ 1857144 h 2572368"/>
              <a:gd name="connsiteX13" fmla="*/ 497940 w 841972"/>
              <a:gd name="connsiteY13" fmla="*/ 1802824 h 2572368"/>
              <a:gd name="connsiteX14" fmla="*/ 443620 w 841972"/>
              <a:gd name="connsiteY14" fmla="*/ 1748503 h 2572368"/>
              <a:gd name="connsiteX15" fmla="*/ 416459 w 841972"/>
              <a:gd name="connsiteY15" fmla="*/ 1721342 h 2572368"/>
              <a:gd name="connsiteX16" fmla="*/ 362138 w 841972"/>
              <a:gd name="connsiteY16" fmla="*/ 1685129 h 2572368"/>
              <a:gd name="connsiteX17" fmla="*/ 289711 w 841972"/>
              <a:gd name="connsiteY17" fmla="*/ 1621754 h 2572368"/>
              <a:gd name="connsiteX18" fmla="*/ 262550 w 841972"/>
              <a:gd name="connsiteY18" fmla="*/ 1594594 h 2572368"/>
              <a:gd name="connsiteX19" fmla="*/ 217283 w 841972"/>
              <a:gd name="connsiteY19" fmla="*/ 1540273 h 2572368"/>
              <a:gd name="connsiteX20" fmla="*/ 181069 w 841972"/>
              <a:gd name="connsiteY20" fmla="*/ 1485952 h 2572368"/>
              <a:gd name="connsiteX21" fmla="*/ 172016 w 841972"/>
              <a:gd name="connsiteY21" fmla="*/ 1458792 h 2572368"/>
              <a:gd name="connsiteX22" fmla="*/ 135802 w 841972"/>
              <a:gd name="connsiteY22" fmla="*/ 1404471 h 2572368"/>
              <a:gd name="connsiteX23" fmla="*/ 108641 w 841972"/>
              <a:gd name="connsiteY23" fmla="*/ 1350150 h 2572368"/>
              <a:gd name="connsiteX24" fmla="*/ 90534 w 841972"/>
              <a:gd name="connsiteY24" fmla="*/ 1295830 h 2572368"/>
              <a:gd name="connsiteX25" fmla="*/ 72428 w 841972"/>
              <a:gd name="connsiteY25" fmla="*/ 1214348 h 2572368"/>
              <a:gd name="connsiteX26" fmla="*/ 54321 w 841972"/>
              <a:gd name="connsiteY26" fmla="*/ 1024226 h 2572368"/>
              <a:gd name="connsiteX27" fmla="*/ 45267 w 841972"/>
              <a:gd name="connsiteY27" fmla="*/ 988012 h 2572368"/>
              <a:gd name="connsiteX28" fmla="*/ 27160 w 841972"/>
              <a:gd name="connsiteY28" fmla="*/ 861263 h 2572368"/>
              <a:gd name="connsiteX29" fmla="*/ 18107 w 841972"/>
              <a:gd name="connsiteY29" fmla="*/ 698301 h 2572368"/>
              <a:gd name="connsiteX30" fmla="*/ 9053 w 841972"/>
              <a:gd name="connsiteY30" fmla="*/ 490071 h 2572368"/>
              <a:gd name="connsiteX31" fmla="*/ 0 w 841972"/>
              <a:gd name="connsiteY31" fmla="*/ 372376 h 2572368"/>
              <a:gd name="connsiteX32" fmla="*/ 9053 w 841972"/>
              <a:gd name="connsiteY32" fmla="*/ 272788 h 2572368"/>
              <a:gd name="connsiteX33" fmla="*/ 36214 w 841972"/>
              <a:gd name="connsiteY33" fmla="*/ 118879 h 2572368"/>
              <a:gd name="connsiteX34" fmla="*/ 63374 w 841972"/>
              <a:gd name="connsiteY34" fmla="*/ 64558 h 2572368"/>
              <a:gd name="connsiteX35" fmla="*/ 72428 w 841972"/>
              <a:gd name="connsiteY35" fmla="*/ 37398 h 2572368"/>
              <a:gd name="connsiteX36" fmla="*/ 126748 w 841972"/>
              <a:gd name="connsiteY36" fmla="*/ 19291 h 2572368"/>
              <a:gd name="connsiteX37" fmla="*/ 235390 w 841972"/>
              <a:gd name="connsiteY37" fmla="*/ 1184 h 257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972" h="2572368">
                <a:moveTo>
                  <a:pt x="679010" y="2572368"/>
                </a:moveTo>
                <a:cubicBezTo>
                  <a:pt x="730313" y="2487869"/>
                  <a:pt x="783281" y="2404359"/>
                  <a:pt x="832919" y="2318871"/>
                </a:cubicBezTo>
                <a:cubicBezTo>
                  <a:pt x="837711" y="2310618"/>
                  <a:pt x="841972" y="2301254"/>
                  <a:pt x="841972" y="2291711"/>
                </a:cubicBezTo>
                <a:cubicBezTo>
                  <a:pt x="841972" y="2264384"/>
                  <a:pt x="837412" y="2237186"/>
                  <a:pt x="832919" y="2210230"/>
                </a:cubicBezTo>
                <a:cubicBezTo>
                  <a:pt x="828754" y="2185242"/>
                  <a:pt x="819661" y="2176763"/>
                  <a:pt x="805758" y="2155909"/>
                </a:cubicBezTo>
                <a:cubicBezTo>
                  <a:pt x="783006" y="2087649"/>
                  <a:pt x="813695" y="2171779"/>
                  <a:pt x="778598" y="2101588"/>
                </a:cubicBezTo>
                <a:cubicBezTo>
                  <a:pt x="758182" y="2060757"/>
                  <a:pt x="783869" y="2086186"/>
                  <a:pt x="751437" y="2047267"/>
                </a:cubicBezTo>
                <a:cubicBezTo>
                  <a:pt x="743241" y="2037431"/>
                  <a:pt x="732137" y="2030213"/>
                  <a:pt x="724277" y="2020107"/>
                </a:cubicBezTo>
                <a:cubicBezTo>
                  <a:pt x="710916" y="2002929"/>
                  <a:pt x="706170" y="1977857"/>
                  <a:pt x="688063" y="1965786"/>
                </a:cubicBezTo>
                <a:cubicBezTo>
                  <a:pt x="620630" y="1920830"/>
                  <a:pt x="703451" y="1978609"/>
                  <a:pt x="633742" y="1920519"/>
                </a:cubicBezTo>
                <a:cubicBezTo>
                  <a:pt x="625383" y="1913553"/>
                  <a:pt x="614941" y="1909378"/>
                  <a:pt x="606582" y="1902412"/>
                </a:cubicBezTo>
                <a:cubicBezTo>
                  <a:pt x="596746" y="1894215"/>
                  <a:pt x="589258" y="1883448"/>
                  <a:pt x="579422" y="1875251"/>
                </a:cubicBezTo>
                <a:cubicBezTo>
                  <a:pt x="571063" y="1868285"/>
                  <a:pt x="560394" y="1864373"/>
                  <a:pt x="552261" y="1857144"/>
                </a:cubicBezTo>
                <a:cubicBezTo>
                  <a:pt x="533122" y="1840132"/>
                  <a:pt x="516047" y="1820931"/>
                  <a:pt x="497940" y="1802824"/>
                </a:cubicBezTo>
                <a:lnTo>
                  <a:pt x="443620" y="1748503"/>
                </a:lnTo>
                <a:cubicBezTo>
                  <a:pt x="434566" y="1739449"/>
                  <a:pt x="427113" y="1728444"/>
                  <a:pt x="416459" y="1721342"/>
                </a:cubicBezTo>
                <a:lnTo>
                  <a:pt x="362138" y="1685129"/>
                </a:lnTo>
                <a:cubicBezTo>
                  <a:pt x="310841" y="1608182"/>
                  <a:pt x="395322" y="1727361"/>
                  <a:pt x="289711" y="1621754"/>
                </a:cubicBezTo>
                <a:cubicBezTo>
                  <a:pt x="280657" y="1612701"/>
                  <a:pt x="270747" y="1604430"/>
                  <a:pt x="262550" y="1594594"/>
                </a:cubicBezTo>
                <a:cubicBezTo>
                  <a:pt x="199512" y="1518951"/>
                  <a:pt x="296650" y="1619643"/>
                  <a:pt x="217283" y="1540273"/>
                </a:cubicBezTo>
                <a:cubicBezTo>
                  <a:pt x="195754" y="1475691"/>
                  <a:pt x="226282" y="1553773"/>
                  <a:pt x="181069" y="1485952"/>
                </a:cubicBezTo>
                <a:cubicBezTo>
                  <a:pt x="175776" y="1478012"/>
                  <a:pt x="176650" y="1467134"/>
                  <a:pt x="172016" y="1458792"/>
                </a:cubicBezTo>
                <a:cubicBezTo>
                  <a:pt x="161448" y="1439769"/>
                  <a:pt x="142684" y="1425116"/>
                  <a:pt x="135802" y="1404471"/>
                </a:cubicBezTo>
                <a:cubicBezTo>
                  <a:pt x="123307" y="1366988"/>
                  <a:pt x="132042" y="1385251"/>
                  <a:pt x="108641" y="1350150"/>
                </a:cubicBezTo>
                <a:cubicBezTo>
                  <a:pt x="102605" y="1332043"/>
                  <a:pt x="95163" y="1314346"/>
                  <a:pt x="90534" y="1295830"/>
                </a:cubicBezTo>
                <a:cubicBezTo>
                  <a:pt x="77749" y="1244687"/>
                  <a:pt x="83921" y="1271817"/>
                  <a:pt x="72428" y="1214348"/>
                </a:cubicBezTo>
                <a:cubicBezTo>
                  <a:pt x="66392" y="1150974"/>
                  <a:pt x="69762" y="1085986"/>
                  <a:pt x="54321" y="1024226"/>
                </a:cubicBezTo>
                <a:cubicBezTo>
                  <a:pt x="51303" y="1012155"/>
                  <a:pt x="47313" y="1000286"/>
                  <a:pt x="45267" y="988012"/>
                </a:cubicBezTo>
                <a:cubicBezTo>
                  <a:pt x="38251" y="945914"/>
                  <a:pt x="27160" y="861263"/>
                  <a:pt x="27160" y="861263"/>
                </a:cubicBezTo>
                <a:cubicBezTo>
                  <a:pt x="24142" y="806942"/>
                  <a:pt x="20758" y="752641"/>
                  <a:pt x="18107" y="698301"/>
                </a:cubicBezTo>
                <a:cubicBezTo>
                  <a:pt x="14722" y="628908"/>
                  <a:pt x="12907" y="559440"/>
                  <a:pt x="9053" y="490071"/>
                </a:cubicBezTo>
                <a:cubicBezTo>
                  <a:pt x="6870" y="450784"/>
                  <a:pt x="3018" y="411608"/>
                  <a:pt x="0" y="372376"/>
                </a:cubicBezTo>
                <a:cubicBezTo>
                  <a:pt x="3018" y="339180"/>
                  <a:pt x="5736" y="305955"/>
                  <a:pt x="9053" y="272788"/>
                </a:cubicBezTo>
                <a:cubicBezTo>
                  <a:pt x="15288" y="210434"/>
                  <a:pt x="16549" y="177878"/>
                  <a:pt x="36214" y="118879"/>
                </a:cubicBezTo>
                <a:cubicBezTo>
                  <a:pt x="58966" y="50619"/>
                  <a:pt x="28277" y="134752"/>
                  <a:pt x="63374" y="64558"/>
                </a:cubicBezTo>
                <a:cubicBezTo>
                  <a:pt x="67642" y="56022"/>
                  <a:pt x="64662" y="42945"/>
                  <a:pt x="72428" y="37398"/>
                </a:cubicBezTo>
                <a:cubicBezTo>
                  <a:pt x="87959" y="26304"/>
                  <a:pt x="108033" y="23034"/>
                  <a:pt x="126748" y="19291"/>
                </a:cubicBezTo>
                <a:cubicBezTo>
                  <a:pt x="223201" y="0"/>
                  <a:pt x="186507" y="1184"/>
                  <a:pt x="235390" y="118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189659" y="1648342"/>
            <a:ext cx="1186602" cy="2762809"/>
          </a:xfrm>
          <a:custGeom>
            <a:avLst/>
            <a:gdLst>
              <a:gd name="connsiteX0" fmla="*/ 1013474 w 1186602"/>
              <a:gd name="connsiteY0" fmla="*/ 2762809 h 2762809"/>
              <a:gd name="connsiteX1" fmla="*/ 1158329 w 1186602"/>
              <a:gd name="connsiteY1" fmla="*/ 2346350 h 2762809"/>
              <a:gd name="connsiteX2" fmla="*/ 1140222 w 1186602"/>
              <a:gd name="connsiteY2" fmla="*/ 2219601 h 2762809"/>
              <a:gd name="connsiteX3" fmla="*/ 1122115 w 1186602"/>
              <a:gd name="connsiteY3" fmla="*/ 2165281 h 2762809"/>
              <a:gd name="connsiteX4" fmla="*/ 1094955 w 1186602"/>
              <a:gd name="connsiteY4" fmla="*/ 2138120 h 2762809"/>
              <a:gd name="connsiteX5" fmla="*/ 1058741 w 1186602"/>
              <a:gd name="connsiteY5" fmla="*/ 2083799 h 2762809"/>
              <a:gd name="connsiteX6" fmla="*/ 1040634 w 1186602"/>
              <a:gd name="connsiteY6" fmla="*/ 2029479 h 2762809"/>
              <a:gd name="connsiteX7" fmla="*/ 1013474 w 1186602"/>
              <a:gd name="connsiteY7" fmla="*/ 1938944 h 2762809"/>
              <a:gd name="connsiteX8" fmla="*/ 1004420 w 1186602"/>
              <a:gd name="connsiteY8" fmla="*/ 1911784 h 2762809"/>
              <a:gd name="connsiteX9" fmla="*/ 941046 w 1186602"/>
              <a:gd name="connsiteY9" fmla="*/ 1830302 h 2762809"/>
              <a:gd name="connsiteX10" fmla="*/ 913886 w 1186602"/>
              <a:gd name="connsiteY10" fmla="*/ 1775982 h 2762809"/>
              <a:gd name="connsiteX11" fmla="*/ 886725 w 1186602"/>
              <a:gd name="connsiteY11" fmla="*/ 1748821 h 2762809"/>
              <a:gd name="connsiteX12" fmla="*/ 823351 w 1186602"/>
              <a:gd name="connsiteY12" fmla="*/ 1676394 h 2762809"/>
              <a:gd name="connsiteX13" fmla="*/ 778084 w 1186602"/>
              <a:gd name="connsiteY13" fmla="*/ 1631126 h 2762809"/>
              <a:gd name="connsiteX14" fmla="*/ 732816 w 1186602"/>
              <a:gd name="connsiteY14" fmla="*/ 1576805 h 2762809"/>
              <a:gd name="connsiteX15" fmla="*/ 705656 w 1186602"/>
              <a:gd name="connsiteY15" fmla="*/ 1558698 h 2762809"/>
              <a:gd name="connsiteX16" fmla="*/ 678495 w 1186602"/>
              <a:gd name="connsiteY16" fmla="*/ 1531538 h 2762809"/>
              <a:gd name="connsiteX17" fmla="*/ 597014 w 1186602"/>
              <a:gd name="connsiteY17" fmla="*/ 1477217 h 2762809"/>
              <a:gd name="connsiteX18" fmla="*/ 542693 w 1186602"/>
              <a:gd name="connsiteY18" fmla="*/ 1441003 h 2762809"/>
              <a:gd name="connsiteX19" fmla="*/ 515533 w 1186602"/>
              <a:gd name="connsiteY19" fmla="*/ 1422896 h 2762809"/>
              <a:gd name="connsiteX20" fmla="*/ 488373 w 1186602"/>
              <a:gd name="connsiteY20" fmla="*/ 1413843 h 2762809"/>
              <a:gd name="connsiteX21" fmla="*/ 434052 w 1186602"/>
              <a:gd name="connsiteY21" fmla="*/ 1377629 h 2762809"/>
              <a:gd name="connsiteX22" fmla="*/ 406891 w 1186602"/>
              <a:gd name="connsiteY22" fmla="*/ 1359522 h 2762809"/>
              <a:gd name="connsiteX23" fmla="*/ 361624 w 1186602"/>
              <a:gd name="connsiteY23" fmla="*/ 1323308 h 2762809"/>
              <a:gd name="connsiteX24" fmla="*/ 334464 w 1186602"/>
              <a:gd name="connsiteY24" fmla="*/ 1296148 h 2762809"/>
              <a:gd name="connsiteX25" fmla="*/ 307303 w 1186602"/>
              <a:gd name="connsiteY25" fmla="*/ 1278041 h 2762809"/>
              <a:gd name="connsiteX26" fmla="*/ 262036 w 1186602"/>
              <a:gd name="connsiteY26" fmla="*/ 1232774 h 2762809"/>
              <a:gd name="connsiteX27" fmla="*/ 243929 w 1186602"/>
              <a:gd name="connsiteY27" fmla="*/ 1205613 h 2762809"/>
              <a:gd name="connsiteX28" fmla="*/ 216769 w 1186602"/>
              <a:gd name="connsiteY28" fmla="*/ 1178453 h 2762809"/>
              <a:gd name="connsiteX29" fmla="*/ 189608 w 1186602"/>
              <a:gd name="connsiteY29" fmla="*/ 1124132 h 2762809"/>
              <a:gd name="connsiteX30" fmla="*/ 180555 w 1186602"/>
              <a:gd name="connsiteY30" fmla="*/ 1096972 h 2762809"/>
              <a:gd name="connsiteX31" fmla="*/ 162448 w 1186602"/>
              <a:gd name="connsiteY31" fmla="*/ 1069811 h 2762809"/>
              <a:gd name="connsiteX32" fmla="*/ 126234 w 1186602"/>
              <a:gd name="connsiteY32" fmla="*/ 988330 h 2762809"/>
              <a:gd name="connsiteX33" fmla="*/ 108127 w 1186602"/>
              <a:gd name="connsiteY33" fmla="*/ 934009 h 2762809"/>
              <a:gd name="connsiteX34" fmla="*/ 99074 w 1186602"/>
              <a:gd name="connsiteY34" fmla="*/ 906849 h 2762809"/>
              <a:gd name="connsiteX35" fmla="*/ 71913 w 1186602"/>
              <a:gd name="connsiteY35" fmla="*/ 852528 h 2762809"/>
              <a:gd name="connsiteX36" fmla="*/ 62860 w 1186602"/>
              <a:gd name="connsiteY36" fmla="*/ 798207 h 2762809"/>
              <a:gd name="connsiteX37" fmla="*/ 53806 w 1186602"/>
              <a:gd name="connsiteY37" fmla="*/ 761994 h 2762809"/>
              <a:gd name="connsiteX38" fmla="*/ 35699 w 1186602"/>
              <a:gd name="connsiteY38" fmla="*/ 653352 h 2762809"/>
              <a:gd name="connsiteX39" fmla="*/ 26646 w 1186602"/>
              <a:gd name="connsiteY39" fmla="*/ 589978 h 2762809"/>
              <a:gd name="connsiteX40" fmla="*/ 17592 w 1186602"/>
              <a:gd name="connsiteY40" fmla="*/ 553764 h 2762809"/>
              <a:gd name="connsiteX41" fmla="*/ 17592 w 1186602"/>
              <a:gd name="connsiteY41" fmla="*/ 245946 h 2762809"/>
              <a:gd name="connsiteX42" fmla="*/ 44753 w 1186602"/>
              <a:gd name="connsiteY42" fmla="*/ 128251 h 2762809"/>
              <a:gd name="connsiteX43" fmla="*/ 71913 w 1186602"/>
              <a:gd name="connsiteY43" fmla="*/ 73930 h 2762809"/>
              <a:gd name="connsiteX44" fmla="*/ 153394 w 1186602"/>
              <a:gd name="connsiteY44" fmla="*/ 37716 h 2762809"/>
              <a:gd name="connsiteX45" fmla="*/ 180555 w 1186602"/>
              <a:gd name="connsiteY45" fmla="*/ 28663 h 2762809"/>
              <a:gd name="connsiteX46" fmla="*/ 207715 w 1186602"/>
              <a:gd name="connsiteY46" fmla="*/ 19609 h 2762809"/>
              <a:gd name="connsiteX47" fmla="*/ 243929 w 1186602"/>
              <a:gd name="connsiteY47" fmla="*/ 10556 h 2762809"/>
              <a:gd name="connsiteX48" fmla="*/ 289196 w 1186602"/>
              <a:gd name="connsiteY48" fmla="*/ 1502 h 2762809"/>
              <a:gd name="connsiteX49" fmla="*/ 334464 w 1186602"/>
              <a:gd name="connsiteY49" fmla="*/ 1502 h 276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6602" h="2762809">
                <a:moveTo>
                  <a:pt x="1013474" y="2762809"/>
                </a:moveTo>
                <a:cubicBezTo>
                  <a:pt x="1186602" y="2477657"/>
                  <a:pt x="1177828" y="2599841"/>
                  <a:pt x="1158329" y="2346350"/>
                </a:cubicBezTo>
                <a:cubicBezTo>
                  <a:pt x="1157137" y="2330859"/>
                  <a:pt x="1145627" y="2241221"/>
                  <a:pt x="1140222" y="2219601"/>
                </a:cubicBezTo>
                <a:cubicBezTo>
                  <a:pt x="1135593" y="2201085"/>
                  <a:pt x="1135611" y="2178777"/>
                  <a:pt x="1122115" y="2165281"/>
                </a:cubicBezTo>
                <a:cubicBezTo>
                  <a:pt x="1113062" y="2156227"/>
                  <a:pt x="1102816" y="2148227"/>
                  <a:pt x="1094955" y="2138120"/>
                </a:cubicBezTo>
                <a:cubicBezTo>
                  <a:pt x="1081595" y="2120942"/>
                  <a:pt x="1058741" y="2083799"/>
                  <a:pt x="1058741" y="2083799"/>
                </a:cubicBezTo>
                <a:cubicBezTo>
                  <a:pt x="1052705" y="2065692"/>
                  <a:pt x="1045263" y="2047995"/>
                  <a:pt x="1040634" y="2029479"/>
                </a:cubicBezTo>
                <a:cubicBezTo>
                  <a:pt x="1026953" y="1974753"/>
                  <a:pt x="1035514" y="2005063"/>
                  <a:pt x="1013474" y="1938944"/>
                </a:cubicBezTo>
                <a:cubicBezTo>
                  <a:pt x="1010456" y="1929891"/>
                  <a:pt x="1009714" y="1919724"/>
                  <a:pt x="1004420" y="1911784"/>
                </a:cubicBezTo>
                <a:cubicBezTo>
                  <a:pt x="961104" y="1846810"/>
                  <a:pt x="983594" y="1872851"/>
                  <a:pt x="941046" y="1830302"/>
                </a:cubicBezTo>
                <a:cubicBezTo>
                  <a:pt x="931972" y="1803083"/>
                  <a:pt x="933384" y="1799380"/>
                  <a:pt x="913886" y="1775982"/>
                </a:cubicBezTo>
                <a:cubicBezTo>
                  <a:pt x="905689" y="1766146"/>
                  <a:pt x="894586" y="1758928"/>
                  <a:pt x="886725" y="1748821"/>
                </a:cubicBezTo>
                <a:cubicBezTo>
                  <a:pt x="829851" y="1675697"/>
                  <a:pt x="875930" y="1711446"/>
                  <a:pt x="823351" y="1676394"/>
                </a:cubicBezTo>
                <a:cubicBezTo>
                  <a:pt x="775068" y="1603968"/>
                  <a:pt x="838438" y="1691480"/>
                  <a:pt x="778084" y="1631126"/>
                </a:cubicBezTo>
                <a:cubicBezTo>
                  <a:pt x="706867" y="1559909"/>
                  <a:pt x="821810" y="1650968"/>
                  <a:pt x="732816" y="1576805"/>
                </a:cubicBezTo>
                <a:cubicBezTo>
                  <a:pt x="724457" y="1569839"/>
                  <a:pt x="714015" y="1565664"/>
                  <a:pt x="705656" y="1558698"/>
                </a:cubicBezTo>
                <a:cubicBezTo>
                  <a:pt x="695820" y="1550501"/>
                  <a:pt x="688602" y="1539399"/>
                  <a:pt x="678495" y="1531538"/>
                </a:cubicBezTo>
                <a:cubicBezTo>
                  <a:pt x="678478" y="1531525"/>
                  <a:pt x="610603" y="1486276"/>
                  <a:pt x="597014" y="1477217"/>
                </a:cubicBezTo>
                <a:lnTo>
                  <a:pt x="542693" y="1441003"/>
                </a:lnTo>
                <a:cubicBezTo>
                  <a:pt x="533640" y="1434967"/>
                  <a:pt x="525855" y="1426337"/>
                  <a:pt x="515533" y="1422896"/>
                </a:cubicBezTo>
                <a:lnTo>
                  <a:pt x="488373" y="1413843"/>
                </a:lnTo>
                <a:lnTo>
                  <a:pt x="434052" y="1377629"/>
                </a:lnTo>
                <a:lnTo>
                  <a:pt x="406891" y="1359522"/>
                </a:lnTo>
                <a:cubicBezTo>
                  <a:pt x="366399" y="1298782"/>
                  <a:pt x="414099" y="1358291"/>
                  <a:pt x="361624" y="1323308"/>
                </a:cubicBezTo>
                <a:cubicBezTo>
                  <a:pt x="350971" y="1316206"/>
                  <a:pt x="344300" y="1304344"/>
                  <a:pt x="334464" y="1296148"/>
                </a:cubicBezTo>
                <a:cubicBezTo>
                  <a:pt x="326105" y="1289182"/>
                  <a:pt x="316357" y="1284077"/>
                  <a:pt x="307303" y="1278041"/>
                </a:cubicBezTo>
                <a:cubicBezTo>
                  <a:pt x="259015" y="1205610"/>
                  <a:pt x="322395" y="1293134"/>
                  <a:pt x="262036" y="1232774"/>
                </a:cubicBezTo>
                <a:cubicBezTo>
                  <a:pt x="254342" y="1225080"/>
                  <a:pt x="250895" y="1213972"/>
                  <a:pt x="243929" y="1205613"/>
                </a:cubicBezTo>
                <a:cubicBezTo>
                  <a:pt x="235733" y="1195777"/>
                  <a:pt x="225822" y="1187506"/>
                  <a:pt x="216769" y="1178453"/>
                </a:cubicBezTo>
                <a:cubicBezTo>
                  <a:pt x="194009" y="1110179"/>
                  <a:pt x="224712" y="1194341"/>
                  <a:pt x="189608" y="1124132"/>
                </a:cubicBezTo>
                <a:cubicBezTo>
                  <a:pt x="185340" y="1115596"/>
                  <a:pt x="184823" y="1105508"/>
                  <a:pt x="180555" y="1096972"/>
                </a:cubicBezTo>
                <a:cubicBezTo>
                  <a:pt x="175689" y="1087240"/>
                  <a:pt x="166867" y="1079754"/>
                  <a:pt x="162448" y="1069811"/>
                </a:cubicBezTo>
                <a:cubicBezTo>
                  <a:pt x="119352" y="972846"/>
                  <a:pt x="167213" y="1049799"/>
                  <a:pt x="126234" y="988330"/>
                </a:cubicBezTo>
                <a:lnTo>
                  <a:pt x="108127" y="934009"/>
                </a:lnTo>
                <a:cubicBezTo>
                  <a:pt x="105109" y="924956"/>
                  <a:pt x="104368" y="914789"/>
                  <a:pt x="99074" y="906849"/>
                </a:cubicBezTo>
                <a:cubicBezTo>
                  <a:pt x="75673" y="871748"/>
                  <a:pt x="84408" y="890011"/>
                  <a:pt x="71913" y="852528"/>
                </a:cubicBezTo>
                <a:cubicBezTo>
                  <a:pt x="68895" y="834421"/>
                  <a:pt x="66460" y="816207"/>
                  <a:pt x="62860" y="798207"/>
                </a:cubicBezTo>
                <a:cubicBezTo>
                  <a:pt x="60420" y="786006"/>
                  <a:pt x="56099" y="774223"/>
                  <a:pt x="53806" y="761994"/>
                </a:cubicBezTo>
                <a:cubicBezTo>
                  <a:pt x="47040" y="725909"/>
                  <a:pt x="40891" y="689697"/>
                  <a:pt x="35699" y="653352"/>
                </a:cubicBezTo>
                <a:cubicBezTo>
                  <a:pt x="32681" y="632227"/>
                  <a:pt x="30463" y="610973"/>
                  <a:pt x="26646" y="589978"/>
                </a:cubicBezTo>
                <a:cubicBezTo>
                  <a:pt x="24420" y="577736"/>
                  <a:pt x="20610" y="565835"/>
                  <a:pt x="17592" y="553764"/>
                </a:cubicBezTo>
                <a:cubicBezTo>
                  <a:pt x="0" y="413023"/>
                  <a:pt x="3731" y="474659"/>
                  <a:pt x="17592" y="245946"/>
                </a:cubicBezTo>
                <a:cubicBezTo>
                  <a:pt x="21074" y="188490"/>
                  <a:pt x="27296" y="180623"/>
                  <a:pt x="44753" y="128251"/>
                </a:cubicBezTo>
                <a:cubicBezTo>
                  <a:pt x="52116" y="106161"/>
                  <a:pt x="54362" y="91481"/>
                  <a:pt x="71913" y="73930"/>
                </a:cubicBezTo>
                <a:cubicBezTo>
                  <a:pt x="93433" y="52410"/>
                  <a:pt x="126502" y="46680"/>
                  <a:pt x="153394" y="37716"/>
                </a:cubicBezTo>
                <a:lnTo>
                  <a:pt x="180555" y="28663"/>
                </a:lnTo>
                <a:cubicBezTo>
                  <a:pt x="189608" y="25645"/>
                  <a:pt x="198457" y="21923"/>
                  <a:pt x="207715" y="19609"/>
                </a:cubicBezTo>
                <a:cubicBezTo>
                  <a:pt x="219786" y="16591"/>
                  <a:pt x="231782" y="13255"/>
                  <a:pt x="243929" y="10556"/>
                </a:cubicBezTo>
                <a:cubicBezTo>
                  <a:pt x="258950" y="7218"/>
                  <a:pt x="273885" y="3033"/>
                  <a:pt x="289196" y="1502"/>
                </a:cubicBezTo>
                <a:cubicBezTo>
                  <a:pt x="304210" y="0"/>
                  <a:pt x="319375" y="1502"/>
                  <a:pt x="334464" y="1502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2004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r>
                        <a:rPr lang="vi-VN" alt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7</a:t>
                      </a:r>
                      <a:endParaRPr lang="vi-VN" altLang="en-US" sz="1200" dirty="0" smtClean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File block 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6482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r>
                        <a:rPr lang="vi-VN" alt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9</a:t>
                      </a:r>
                      <a:endParaRPr lang="vi-VN" altLang="en-US" sz="1200" dirty="0" smtClean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File</a:t>
                      </a:r>
                      <a:r>
                        <a:rPr lang="en-US" sz="1100" baseline="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block 3</a:t>
                      </a: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0960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r>
                        <a:rPr lang="vi-VN" alt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10</a:t>
                      </a:r>
                      <a:endParaRPr lang="vi-VN" altLang="en-US" sz="1200" dirty="0" smtClean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File</a:t>
                      </a:r>
                      <a:r>
                        <a:rPr lang="en-US" sz="1100" baseline="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block 4</a:t>
                      </a: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200400" y="152400"/>
            <a:ext cx="337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Path = /home/user1/story1.txt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75344" y="1216223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9344" y="1216223"/>
            <a:ext cx="16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0544" y="1216223"/>
            <a:ext cx="241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/home/user1/story1.txt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" y="533400"/>
            <a:ext cx="613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vi-VN" sz="1600" dirty="0" smtClean="0"/>
              <a:t>êu cầu: 	(1) Sử dụng FSshell tạo thư mục trên; </a:t>
            </a:r>
            <a:endParaRPr lang="vi-VN" sz="1600" dirty="0" smtClean="0"/>
          </a:p>
          <a:p>
            <a:r>
              <a:rPr lang="vi-VN" sz="1600" dirty="0"/>
              <a:t>	</a:t>
            </a:r>
            <a:r>
              <a:rPr lang="vi-VN" sz="1600" dirty="0" smtClean="0"/>
              <a:t>(2) Quan sát móc nối inode và điền vào bảng dưới đây.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1" y="5638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Chú thích: md (mode), lc (linkcount), sz (size), </a:t>
            </a:r>
            <a:endParaRPr lang="vi-VN" sz="1200" dirty="0" smtClean="0"/>
          </a:p>
          <a:p>
            <a:r>
              <a:rPr lang="vi-VN" sz="1200" dirty="0" smtClean="0"/>
              <a:t>di (direct pointer), si (single indirect pointer).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438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</a:t>
                      </a:r>
                      <a:r>
                        <a:rPr lang="vi-VN" alt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11</a:t>
                      </a:r>
                      <a:endParaRPr lang="vi-VN" altLang="en-US" sz="1200" dirty="0" smtClean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File</a:t>
                      </a:r>
                      <a:r>
                        <a:rPr lang="en-US" sz="1100" baseline="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block 5</a:t>
                      </a: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and Symbolic links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=0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6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144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Data block: 3 </a:t>
                      </a:r>
                      <a:endParaRPr lang="en-US" sz="1200" dirty="0"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home 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story2.txt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hardlink 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 4 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1183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12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14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1216223"/>
            <a:ext cx="1330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/hardlink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Inode </a:t>
                      </a: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 5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LC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Sz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10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18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SI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1216223"/>
            <a:ext cx="1283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/symlink</a:t>
            </a:r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Data block: 12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1st block of story2.txt</a:t>
                      </a: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Data block: 18 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story2.txt</a:t>
                      </a: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1775460" y="2124710"/>
              <a:ext cx="1143635" cy="16922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1775460" y="2124710"/>
                <a:ext cx="1143635" cy="169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4" name="Ink 13"/>
              <p14:cNvContentPartPr/>
              <p14:nvPr/>
            </p14:nvContentPartPr>
            <p14:xfrm>
              <a:off x="3825240" y="2200910"/>
              <a:ext cx="511175" cy="18370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4"/>
            </p:blipFill>
            <p:spPr>
              <a:xfrm>
                <a:off x="3825240" y="2200910"/>
                <a:ext cx="511175" cy="183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Ink 14"/>
              <p14:cNvContentPartPr/>
              <p14:nvPr/>
            </p14:nvContentPartPr>
            <p14:xfrm>
              <a:off x="5783580" y="2185670"/>
              <a:ext cx="625475" cy="18980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6"/>
            </p:blipFill>
            <p:spPr>
              <a:xfrm>
                <a:off x="5783580" y="2185670"/>
                <a:ext cx="625475" cy="1898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6" name="Ink 15"/>
              <p14:cNvContentPartPr/>
              <p14:nvPr/>
            </p14:nvContentPartPr>
            <p14:xfrm>
              <a:off x="5440680" y="3069590"/>
              <a:ext cx="8255" cy="82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8"/>
            </p:blipFill>
            <p:spPr>
              <a:xfrm>
                <a:off x="5440680" y="3069590"/>
                <a:ext cx="82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Ink 16"/>
              <p14:cNvContentPartPr/>
              <p14:nvPr/>
            </p14:nvContentPartPr>
            <p14:xfrm>
              <a:off x="2354580" y="2078990"/>
              <a:ext cx="2545715" cy="21799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0"/>
            </p:blipFill>
            <p:spPr>
              <a:xfrm>
                <a:off x="2354580" y="2078990"/>
                <a:ext cx="2545715" cy="21799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Presentation</Application>
  <PresentationFormat>On-screen Show (4:3)</PresentationFormat>
  <Paragraphs>342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</vt:lpstr>
      <vt:lpstr>Office Theme</vt:lpstr>
      <vt:lpstr>FS disk structure</vt:lpstr>
      <vt:lpstr>PowerPoint 演示文稿</vt:lpstr>
      <vt:lpstr>Hard and Symbolic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Quoc-Hung Hoang</dc:creator>
  <cp:lastModifiedBy>buian</cp:lastModifiedBy>
  <cp:revision>8</cp:revision>
  <dcterms:created xsi:type="dcterms:W3CDTF">2019-11-17T04:44:00Z</dcterms:created>
  <dcterms:modified xsi:type="dcterms:W3CDTF">2024-05-14T08:11:49Z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3839608EC1E8405C8553ABD9A69E27DE_12</vt:lpwstr>
  </property>
  <property fmtid="{D5CDD505-2E9C-101B-9397-08002B2CF9AE}" pid="3" name="KSOProductBuildVer">
    <vt:lpwstr>1033-12.2.0.13472</vt:lpwstr>
  </property>
</Properties>
</file>