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ags/tag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ink/ink1.xml" ContentType="application/inkml+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52"/>
  </p:notesMasterIdLst>
  <p:handoutMasterIdLst>
    <p:handoutMasterId r:id="rId53"/>
  </p:handoutMasterIdLst>
  <p:sldIdLst>
    <p:sldId id="504" r:id="rId5"/>
    <p:sldId id="538" r:id="rId6"/>
    <p:sldId id="508" r:id="rId7"/>
    <p:sldId id="540" r:id="rId8"/>
    <p:sldId id="509" r:id="rId9"/>
    <p:sldId id="510" r:id="rId10"/>
    <p:sldId id="511" r:id="rId11"/>
    <p:sldId id="512" r:id="rId12"/>
    <p:sldId id="513" r:id="rId13"/>
    <p:sldId id="514" r:id="rId14"/>
    <p:sldId id="515" r:id="rId15"/>
    <p:sldId id="516" r:id="rId16"/>
    <p:sldId id="517" r:id="rId17"/>
    <p:sldId id="518" r:id="rId18"/>
    <p:sldId id="519" r:id="rId19"/>
    <p:sldId id="520" r:id="rId20"/>
    <p:sldId id="521" r:id="rId21"/>
    <p:sldId id="522" r:id="rId22"/>
    <p:sldId id="523" r:id="rId23"/>
    <p:sldId id="524" r:id="rId24"/>
    <p:sldId id="525" r:id="rId25"/>
    <p:sldId id="526" r:id="rId26"/>
    <p:sldId id="527" r:id="rId27"/>
    <p:sldId id="528" r:id="rId28"/>
    <p:sldId id="529" r:id="rId29"/>
    <p:sldId id="530" r:id="rId30"/>
    <p:sldId id="541" r:id="rId31"/>
    <p:sldId id="531" r:id="rId32"/>
    <p:sldId id="532" r:id="rId33"/>
    <p:sldId id="533" r:id="rId34"/>
    <p:sldId id="534" r:id="rId35"/>
    <p:sldId id="535" r:id="rId36"/>
    <p:sldId id="547" r:id="rId37"/>
    <p:sldId id="542" r:id="rId38"/>
    <p:sldId id="543" r:id="rId39"/>
    <p:sldId id="544" r:id="rId40"/>
    <p:sldId id="545" r:id="rId41"/>
    <p:sldId id="536" r:id="rId42"/>
    <p:sldId id="552" r:id="rId43"/>
    <p:sldId id="548" r:id="rId44"/>
    <p:sldId id="537" r:id="rId45"/>
    <p:sldId id="550" r:id="rId46"/>
    <p:sldId id="551" r:id="rId47"/>
    <p:sldId id="553" r:id="rId48"/>
    <p:sldId id="555" r:id="rId49"/>
    <p:sldId id="556" r:id="rId50"/>
    <p:sldId id="554" r:id="rId51"/>
  </p:sldIdLst>
  <p:sldSz cx="9144000" cy="6858000" type="screen4x3"/>
  <p:notesSz cx="6858000" cy="9144000"/>
  <p:defaultTextStyle>
    <a:defPPr>
      <a:defRPr lang="en-US"/>
    </a:defPPr>
    <a:lvl1pPr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1pPr>
    <a:lvl2pPr marL="4572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2pPr>
    <a:lvl3pPr marL="9144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3pPr>
    <a:lvl4pPr marL="13716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4pPr>
    <a:lvl5pPr marL="18288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5pPr>
    <a:lvl6pPr marL="2286000" algn="l" defTabSz="914400" rtl="0" eaLnBrk="1" latinLnBrk="0" hangingPunct="1">
      <a:defRPr kern="1200">
        <a:solidFill>
          <a:schemeClr val="tx1"/>
        </a:solidFill>
        <a:latin typeface="Calibri" pitchFamily="34" charset="0"/>
        <a:ea typeface="MS PGothic" pitchFamily="34" charset="-128"/>
        <a:cs typeface="+mn-cs"/>
      </a:defRPr>
    </a:lvl6pPr>
    <a:lvl7pPr marL="2743200" algn="l" defTabSz="914400" rtl="0" eaLnBrk="1" latinLnBrk="0" hangingPunct="1">
      <a:defRPr kern="1200">
        <a:solidFill>
          <a:schemeClr val="tx1"/>
        </a:solidFill>
        <a:latin typeface="Calibri" pitchFamily="34" charset="0"/>
        <a:ea typeface="MS PGothic" pitchFamily="34" charset="-128"/>
        <a:cs typeface="+mn-cs"/>
      </a:defRPr>
    </a:lvl7pPr>
    <a:lvl8pPr marL="3200400" algn="l" defTabSz="914400" rtl="0" eaLnBrk="1" latinLnBrk="0" hangingPunct="1">
      <a:defRPr kern="1200">
        <a:solidFill>
          <a:schemeClr val="tx1"/>
        </a:solidFill>
        <a:latin typeface="Calibri" pitchFamily="34" charset="0"/>
        <a:ea typeface="MS PGothic" pitchFamily="34" charset="-128"/>
        <a:cs typeface="+mn-cs"/>
      </a:defRPr>
    </a:lvl8pPr>
    <a:lvl9pPr marL="3657600" algn="l" defTabSz="914400" rtl="0" eaLnBrk="1" latinLnBrk="0" hangingPunct="1">
      <a:defRPr kern="1200">
        <a:solidFill>
          <a:schemeClr val="tx1"/>
        </a:solidFill>
        <a:latin typeface="Calibri" pitchFamily="34" charset="0"/>
        <a:ea typeface="MS PGothic" pitchFamily="34" charset="-128"/>
        <a:cs typeface="+mn-cs"/>
      </a:defRPr>
    </a:lvl9pPr>
  </p:defaultTextStyle>
  <p:extLst>
    <p:ext uri="{EFAFB233-063F-42B5-8137-9DF3F51BA10A}">
      <p15:sldGuideLst xmlns:p15="http://schemas.microsoft.com/office/powerpoint/2012/main">
        <p15:guide id="1" orient="horz" pos="1260" userDrawn="1">
          <p15:clr>
            <a:srgbClr val="A4A3A4"/>
          </p15:clr>
        </p15:guide>
        <p15:guide id="2" orient="horz" pos="4102" userDrawn="1">
          <p15:clr>
            <a:srgbClr val="A4A3A4"/>
          </p15:clr>
        </p15:guide>
        <p15:guide id="3" orient="horz" pos="212" userDrawn="1">
          <p15:clr>
            <a:srgbClr val="A4A3A4"/>
          </p15:clr>
        </p15:guide>
        <p15:guide id="4" orient="horz" pos="2140" userDrawn="1">
          <p15:clr>
            <a:srgbClr val="A4A3A4"/>
          </p15:clr>
        </p15:guide>
        <p15:guide id="5" pos="127" userDrawn="1">
          <p15:clr>
            <a:srgbClr val="A4A3A4"/>
          </p15:clr>
        </p15:guide>
        <p15:guide id="6" pos="5640" userDrawn="1">
          <p15:clr>
            <a:srgbClr val="A4A3A4"/>
          </p15:clr>
        </p15:guide>
        <p15:guide id="7" pos="46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42359"/>
    <a:srgbClr val="234E8F"/>
    <a:srgbClr val="007BA2"/>
    <a:srgbClr val="B5CCEA"/>
    <a:srgbClr val="2F82BF"/>
    <a:srgbClr val="3086BF"/>
    <a:srgbClr val="123761"/>
    <a:srgbClr val="4F7DAD"/>
    <a:srgbClr val="5688BF"/>
    <a:srgbClr val="F5F5F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2941" autoAdjust="0"/>
    <p:restoredTop sz="92090" autoAdjust="0"/>
  </p:normalViewPr>
  <p:slideViewPr>
    <p:cSldViewPr snapToGrid="0">
      <p:cViewPr varScale="1">
        <p:scale>
          <a:sx n="74" d="100"/>
          <a:sy n="74" d="100"/>
        </p:scale>
        <p:origin x="456" y="72"/>
      </p:cViewPr>
      <p:guideLst>
        <p:guide orient="horz" pos="1260"/>
        <p:guide orient="horz" pos="4102"/>
        <p:guide orient="horz" pos="212"/>
        <p:guide orient="horz" pos="2140"/>
        <p:guide pos="127"/>
        <p:guide pos="5640"/>
        <p:guide pos="464"/>
      </p:guideLst>
    </p:cSldViewPr>
  </p:slideViewPr>
  <p:notesTextViewPr>
    <p:cViewPr>
      <p:scale>
        <a:sx n="100" d="100"/>
        <a:sy n="100" d="100"/>
      </p:scale>
      <p:origin x="0" y="0"/>
    </p:cViewPr>
  </p:notesTextViewPr>
  <p:sorterViewPr>
    <p:cViewPr varScale="1">
      <p:scale>
        <a:sx n="100" d="100"/>
        <a:sy n="100" d="100"/>
      </p:scale>
      <p:origin x="0" y="-2496"/>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ea typeface="MS PGothic" panose="020B0600070205080204" pitchFamily="34" charset="-128"/>
                <a:cs typeface="Arial" pitchFamily="34" charset="0"/>
              </a:defRPr>
            </a:lvl1pPr>
          </a:lstStyle>
          <a:p>
            <a:pPr>
              <a:defRPr/>
            </a:pPr>
            <a:fld id="{916E80C9-9524-48EC-9C37-FDDD278BA284}" type="datetime1">
              <a:rPr lang="en-US"/>
              <a:pPr>
                <a:defRPr/>
              </a:pPr>
              <a:t>6/24/2019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cs typeface="+mn-cs"/>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ea typeface="ＭＳ Ｐゴシック" pitchFamily="34" charset="-128"/>
                <a:cs typeface="Arial" pitchFamily="34" charset="0"/>
              </a:defRPr>
            </a:lvl1pPr>
          </a:lstStyle>
          <a:p>
            <a:pPr>
              <a:defRPr/>
            </a:pPr>
            <a:fld id="{8010CA36-9309-49C8-B07E-AAF702B0C62E}" type="slidenum">
              <a:rPr lang="en-US"/>
              <a:pPr>
                <a:defRPr/>
              </a:pPr>
              <a:t>‹#›</a:t>
            </a:fld>
            <a:endParaRPr lang="en-US"/>
          </a:p>
        </p:txBody>
      </p:sp>
    </p:spTree>
    <p:extLst>
      <p:ext uri="{BB962C8B-B14F-4D97-AF65-F5344CB8AC3E}">
        <p14:creationId xmlns:p14="http://schemas.microsoft.com/office/powerpoint/2010/main" val="604875110"/>
      </p:ext>
    </p:extLst>
  </p:cSld>
  <p:clrMap bg1="lt1" tx1="dk1" bg2="lt2" tx2="dk2" accent1="accent1" accent2="accent2" accent3="accent3" accent4="accent4" accent5="accent5" accent6="accent6" hlink="hlink" folHlink="folHlink"/>
  <p:hf hdr="0" ftr="0" dt="0"/>
</p:handoutMaster>
</file>

<file path=ppt/ink/ink1.xml><?xml version="1.0" encoding="utf-8"?>
<inkml:ink xmlns:inkml="http://www.w3.org/2003/InkML">
  <inkml:definitions>
    <inkml:context xml:id="ctx0">
      <inkml:inkSource xml:id="inkSrc0">
        <inkml:traceFormat>
          <inkml:channel name="X" type="integer" max="3286" units="cm"/>
          <inkml:channel name="Y" type="integer" max="1080" units="cm"/>
        </inkml:traceFormat>
        <inkml:channelProperties>
          <inkml:channelProperty channel="X" name="resolution" value="68.17427" units="1/cm"/>
          <inkml:channelProperty channel="Y" name="resolution" value="39.8524" units="1/cm"/>
        </inkml:channelProperties>
      </inkml:inkSource>
      <inkml:timestamp xml:id="ts0" timeString="2018-05-18T05:44:56.096"/>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13896 10929</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ea typeface="MS PGothic" panose="020B0600070205080204" pitchFamily="34" charset="-128"/>
                <a:cs typeface="Arial" pitchFamily="34" charset="0"/>
              </a:defRPr>
            </a:lvl1pPr>
          </a:lstStyle>
          <a:p>
            <a:pPr>
              <a:defRPr/>
            </a:pPr>
            <a:fld id="{F91BF580-FD9D-4C78-9383-94D3FDD761F8}" type="datetime1">
              <a:rPr lang="en-US"/>
              <a:pPr>
                <a:defRPr/>
              </a:pPr>
              <a:t>6/24/2019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ea typeface="ＭＳ Ｐゴシック" pitchFamily="34" charset="-128"/>
                <a:cs typeface="Arial" pitchFamily="34" charset="0"/>
              </a:defRPr>
            </a:lvl1pPr>
          </a:lstStyle>
          <a:p>
            <a:pPr>
              <a:defRPr/>
            </a:pPr>
            <a:fld id="{FB23CDD8-D2B6-4C60-8F57-F08576837834}" type="slidenum">
              <a:rPr lang="en-US"/>
              <a:pPr>
                <a:defRPr/>
              </a:pPr>
              <a:t>‹#›</a:t>
            </a:fld>
            <a:endParaRPr lang="en-US"/>
          </a:p>
        </p:txBody>
      </p:sp>
    </p:spTree>
    <p:extLst>
      <p:ext uri="{BB962C8B-B14F-4D97-AF65-F5344CB8AC3E}">
        <p14:creationId xmlns:p14="http://schemas.microsoft.com/office/powerpoint/2010/main" val="595860896"/>
      </p:ext>
    </p:extLst>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defRPr sz="1200" kern="1200">
        <a:solidFill>
          <a:schemeClr val="tx1"/>
        </a:solidFill>
        <a:latin typeface="+mn-lt"/>
        <a:ea typeface="MS PGothic" pitchFamily="34" charset="-128"/>
        <a:cs typeface="MS PGothic" charset="0"/>
      </a:defRPr>
    </a:lvl1pPr>
    <a:lvl2pPr marL="457200" algn="l" defTabSz="457200" rtl="0" eaLnBrk="0" fontAlgn="base" hangingPunct="0">
      <a:spcBef>
        <a:spcPct val="30000"/>
      </a:spcBef>
      <a:spcAft>
        <a:spcPct val="0"/>
      </a:spcAft>
      <a:defRPr sz="1200" kern="1200">
        <a:solidFill>
          <a:schemeClr val="tx1"/>
        </a:solidFill>
        <a:latin typeface="+mn-lt"/>
        <a:ea typeface="MS PGothic" pitchFamily="34" charset="-128"/>
        <a:cs typeface="MS PGothic" charset="0"/>
      </a:defRPr>
    </a:lvl2pPr>
    <a:lvl3pPr marL="914400" algn="l" defTabSz="457200" rtl="0" eaLnBrk="0" fontAlgn="base" hangingPunct="0">
      <a:spcBef>
        <a:spcPct val="30000"/>
      </a:spcBef>
      <a:spcAft>
        <a:spcPct val="0"/>
      </a:spcAft>
      <a:defRPr sz="1200" kern="1200">
        <a:solidFill>
          <a:schemeClr val="tx1"/>
        </a:solidFill>
        <a:latin typeface="+mn-lt"/>
        <a:ea typeface="MS PGothic" pitchFamily="34" charset="-128"/>
        <a:cs typeface="MS PGothic" charset="0"/>
      </a:defRPr>
    </a:lvl3pPr>
    <a:lvl4pPr marL="1371600" algn="l" defTabSz="457200" rtl="0" eaLnBrk="0" fontAlgn="base" hangingPunct="0">
      <a:spcBef>
        <a:spcPct val="30000"/>
      </a:spcBef>
      <a:spcAft>
        <a:spcPct val="0"/>
      </a:spcAft>
      <a:defRPr sz="1200" kern="1200">
        <a:solidFill>
          <a:schemeClr val="tx1"/>
        </a:solidFill>
        <a:latin typeface="+mn-lt"/>
        <a:ea typeface="MS PGothic" pitchFamily="34" charset="-128"/>
        <a:cs typeface="MS PGothic" charset="0"/>
      </a:defRPr>
    </a:lvl4pPr>
    <a:lvl5pPr marL="1828800" algn="l" defTabSz="457200" rtl="0" eaLnBrk="0" fontAlgn="base" hangingPunct="0">
      <a:spcBef>
        <a:spcPct val="30000"/>
      </a:spcBef>
      <a:spcAft>
        <a:spcPct val="0"/>
      </a:spcAft>
      <a:defRPr sz="1200" kern="1200">
        <a:solidFill>
          <a:schemeClr val="tx1"/>
        </a:solidFill>
        <a:latin typeface="+mn-lt"/>
        <a:ea typeface="MS PGothic" pitchFamily="34" charset="-128"/>
        <a:cs typeface="MS PGothic"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github.com/cucumber/cucumber/wiki/Spoken-languages"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github.com/cucumber/cucumber/wiki/Spoken-languages"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Gherkin’s grammar is defined in the Treetop grammar that is part of the Cucumber codebase. The grammar exists in different </a:t>
            </a:r>
            <a:r>
              <a:rPr lang="en-US" dirty="0" err="1"/>
              <a:t>flavours</a:t>
            </a:r>
            <a:r>
              <a:rPr lang="en-US" dirty="0"/>
              <a:t> for many </a:t>
            </a:r>
            <a:r>
              <a:rPr lang="en-US" dirty="0">
                <a:hlinkClick r:id="rId3"/>
              </a:rPr>
              <a:t>spoken languages</a:t>
            </a:r>
            <a:r>
              <a:rPr lang="en-US" dirty="0"/>
              <a:t> (60 at the time of writing), so that your team can use the keywords in your own language.</a:t>
            </a:r>
          </a:p>
        </p:txBody>
      </p:sp>
      <p:sp>
        <p:nvSpPr>
          <p:cNvPr id="4" name="Slide Number Placeholder 3"/>
          <p:cNvSpPr>
            <a:spLocks noGrp="1"/>
          </p:cNvSpPr>
          <p:nvPr>
            <p:ph type="sldNum" sz="quarter" idx="10"/>
          </p:nvPr>
        </p:nvSpPr>
        <p:spPr/>
        <p:txBody>
          <a:bodyPr/>
          <a:lstStyle/>
          <a:p>
            <a:fld id="{24F6CE0E-D837-4495-9C0B-7B2CC8215261}" type="slidenum">
              <a:rPr lang="en-US" smtClean="0"/>
              <a:pPr/>
              <a:t>3</a:t>
            </a:fld>
            <a:endParaRPr lang="en-US"/>
          </a:p>
        </p:txBody>
      </p:sp>
    </p:spTree>
    <p:extLst>
      <p:ext uri="{BB962C8B-B14F-4D97-AF65-F5344CB8AC3E}">
        <p14:creationId xmlns:p14="http://schemas.microsoft.com/office/powerpoint/2010/main" val="21748775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Gherkin’s grammar is defined in the Treetop grammar that is part of the Cucumber codebase. The grammar exists in different </a:t>
            </a:r>
            <a:r>
              <a:rPr lang="en-US" dirty="0" err="1"/>
              <a:t>flavours</a:t>
            </a:r>
            <a:r>
              <a:rPr lang="en-US" dirty="0"/>
              <a:t> for many </a:t>
            </a:r>
            <a:r>
              <a:rPr lang="en-US" dirty="0">
                <a:hlinkClick r:id="rId3"/>
              </a:rPr>
              <a:t>spoken languages</a:t>
            </a:r>
            <a:r>
              <a:rPr lang="en-US" dirty="0"/>
              <a:t> (60 at the time of writing), so that your team can use the keywords in your own language.</a:t>
            </a:r>
          </a:p>
        </p:txBody>
      </p:sp>
      <p:sp>
        <p:nvSpPr>
          <p:cNvPr id="4" name="Slide Number Placeholder 3"/>
          <p:cNvSpPr>
            <a:spLocks noGrp="1"/>
          </p:cNvSpPr>
          <p:nvPr>
            <p:ph type="sldNum" sz="quarter" idx="10"/>
          </p:nvPr>
        </p:nvSpPr>
        <p:spPr/>
        <p:txBody>
          <a:bodyPr/>
          <a:lstStyle/>
          <a:p>
            <a:fld id="{24F6CE0E-D837-4495-9C0B-7B2CC8215261}" type="slidenum">
              <a:rPr lang="en-US" smtClean="0"/>
              <a:pPr/>
              <a:t>4</a:t>
            </a:fld>
            <a:endParaRPr lang="en-US"/>
          </a:p>
        </p:txBody>
      </p:sp>
    </p:spTree>
    <p:extLst>
      <p:ext uri="{BB962C8B-B14F-4D97-AF65-F5344CB8AC3E}">
        <p14:creationId xmlns:p14="http://schemas.microsoft.com/office/powerpoint/2010/main" val="10715571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4F6CE0E-D837-4495-9C0B-7B2CC8215261}" type="slidenum">
              <a:rPr lang="en-US" smtClean="0"/>
              <a:pPr/>
              <a:t>7</a:t>
            </a:fld>
            <a:endParaRPr lang="en-US"/>
          </a:p>
        </p:txBody>
      </p:sp>
    </p:spTree>
    <p:extLst>
      <p:ext uri="{BB962C8B-B14F-4D97-AF65-F5344CB8AC3E}">
        <p14:creationId xmlns:p14="http://schemas.microsoft.com/office/powerpoint/2010/main" val="21910548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Does coding knowledge</a:t>
            </a:r>
            <a:r>
              <a:rPr lang="en-US" baseline="0" dirty="0" smtClean="0"/>
              <a:t> required?</a:t>
            </a:r>
            <a:endParaRPr lang="en-US" dirty="0"/>
          </a:p>
        </p:txBody>
      </p:sp>
      <p:sp>
        <p:nvSpPr>
          <p:cNvPr id="4" name="Slide Number Placeholder 3"/>
          <p:cNvSpPr>
            <a:spLocks noGrp="1"/>
          </p:cNvSpPr>
          <p:nvPr>
            <p:ph type="sldNum" sz="quarter" idx="10"/>
          </p:nvPr>
        </p:nvSpPr>
        <p:spPr/>
        <p:txBody>
          <a:bodyPr/>
          <a:lstStyle/>
          <a:p>
            <a:fld id="{24F6CE0E-D837-4495-9C0B-7B2CC8215261}" type="slidenum">
              <a:rPr lang="en-US" smtClean="0"/>
              <a:pPr/>
              <a:t>8</a:t>
            </a:fld>
            <a:endParaRPr lang="en-US"/>
          </a:p>
        </p:txBody>
      </p:sp>
    </p:spTree>
    <p:extLst>
      <p:ext uri="{BB962C8B-B14F-4D97-AF65-F5344CB8AC3E}">
        <p14:creationId xmlns:p14="http://schemas.microsoft.com/office/powerpoint/2010/main" val="183645690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slideMaster" Target="../slideMasters/slideMaster1.xml"/><Relationship Id="rId1" Type="http://schemas.openxmlformats.org/officeDocument/2006/relationships/tags" Target="../tags/tag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13" name="Picture Placeholder 12"/>
          <p:cNvSpPr>
            <a:spLocks noGrp="1"/>
          </p:cNvSpPr>
          <p:nvPr>
            <p:ph type="pic" sz="quarter" idx="10"/>
          </p:nvPr>
        </p:nvSpPr>
        <p:spPr>
          <a:xfrm>
            <a:off x="7133035" y="1963935"/>
            <a:ext cx="1714500" cy="2137173"/>
          </a:xfrm>
          <a:prstGeom prst="rect">
            <a:avLst/>
          </a:prstGeom>
        </p:spPr>
        <p:txBody>
          <a:bodyPr/>
          <a:lstStyle>
            <a:lvl1pPr>
              <a:defRPr sz="2000"/>
            </a:lvl1pPr>
          </a:lstStyle>
          <a:p>
            <a:r>
              <a:rPr lang="en-US" smtClean="0"/>
              <a:t>Click icon to add picture</a:t>
            </a:r>
            <a:endParaRPr lang="en-IN" dirty="0"/>
          </a:p>
        </p:txBody>
      </p:sp>
      <p:sp>
        <p:nvSpPr>
          <p:cNvPr id="6" name="Rectangle 5"/>
          <p:cNvSpPr/>
          <p:nvPr/>
        </p:nvSpPr>
        <p:spPr>
          <a:xfrm>
            <a:off x="0" y="1963935"/>
            <a:ext cx="7018735" cy="2137173"/>
          </a:xfrm>
          <a:prstGeom prst="rect">
            <a:avLst/>
          </a:prstGeom>
          <a:solidFill>
            <a:schemeClr val="tx2"/>
          </a:solidFill>
          <a:ln w="3175" cap="flat" cmpd="sng" algn="ctr">
            <a:noFill/>
            <a:prstDash val="solid"/>
          </a:ln>
          <a:effectLst/>
        </p:spPr>
        <p:txBody>
          <a:bodyPr rot="0" spcFirstLastPara="0" vertOverflow="overflow" horzOverflow="overflow" vert="horz" wrap="square" lIns="68580" tIns="68580" rIns="68580" bIns="68580" numCol="1" spcCol="0" rtlCol="0" fromWordArt="0" anchor="ctr" anchorCtr="0" forceAA="0" compatLnSpc="1">
            <a:prstTxWarp prst="textNoShape">
              <a:avLst/>
            </a:prstTxWarp>
            <a:noAutofit/>
          </a:bodyPr>
          <a:lstStyle/>
          <a:p>
            <a:pPr algn="ctr" defTabSz="685800" eaLnBrk="1" fontAlgn="auto" hangingPunct="1">
              <a:spcBef>
                <a:spcPts val="450"/>
              </a:spcBef>
              <a:spcAft>
                <a:spcPts val="0"/>
              </a:spcAft>
            </a:pPr>
            <a:endParaRPr lang="en-IN" sz="1050" kern="0" dirty="0">
              <a:solidFill>
                <a:srgbClr val="000000"/>
              </a:solidFill>
              <a:latin typeface="+mj-lt"/>
              <a:ea typeface="+mn-ea"/>
            </a:endParaRPr>
          </a:p>
        </p:txBody>
      </p:sp>
      <p:sp>
        <p:nvSpPr>
          <p:cNvPr id="3" name="Subtitle 2"/>
          <p:cNvSpPr>
            <a:spLocks noGrp="1"/>
          </p:cNvSpPr>
          <p:nvPr userDrawn="1">
            <p:ph type="subTitle" idx="1"/>
          </p:nvPr>
        </p:nvSpPr>
        <p:spPr bwMode="gray">
          <a:xfrm>
            <a:off x="839392" y="3638846"/>
            <a:ext cx="6071362" cy="230832"/>
          </a:xfrm>
          <a:prstGeom prst="rect">
            <a:avLst/>
          </a:prstGeom>
        </p:spPr>
        <p:txBody>
          <a:bodyPr wrap="square" lIns="0" tIns="0" rIns="0" bIns="0">
            <a:spAutoFit/>
          </a:bodyPr>
          <a:lstStyle>
            <a:lvl1pPr marL="0" indent="0" algn="l">
              <a:buNone/>
              <a:defRPr sz="1500">
                <a:solidFill>
                  <a:schemeClr val="bg1"/>
                </a:solidFill>
                <a:latin typeface="+mj-lt"/>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userDrawn="1">
            <p:ph type="ctrTitle"/>
          </p:nvPr>
        </p:nvSpPr>
        <p:spPr bwMode="gray">
          <a:xfrm>
            <a:off x="839392" y="3176072"/>
            <a:ext cx="6071362" cy="369332"/>
          </a:xfrm>
        </p:spPr>
        <p:txBody>
          <a:bodyPr wrap="square" lIns="0" tIns="0" rIns="0" bIns="0" anchor="b" anchorCtr="0">
            <a:spAutoFit/>
          </a:bodyPr>
          <a:lstStyle>
            <a:lvl1pPr algn="l">
              <a:defRPr sz="2400">
                <a:solidFill>
                  <a:srgbClr val="FFFFFF"/>
                </a:solidFill>
                <a:latin typeface="+mj-lt"/>
                <a:cs typeface="Century Gothic" panose="020B0502020202020204" pitchFamily="34" charset="0"/>
              </a:defRPr>
            </a:lvl1pPr>
          </a:lstStyle>
          <a:p>
            <a:r>
              <a:rPr lang="en-US" smtClean="0"/>
              <a:t>Click to edit Master title style</a:t>
            </a:r>
            <a:endParaRPr lang="en-US" dirty="0"/>
          </a:p>
        </p:txBody>
      </p:sp>
      <p:sp>
        <p:nvSpPr>
          <p:cNvPr id="11" name="TextBox 10"/>
          <p:cNvSpPr txBox="1"/>
          <p:nvPr userDrawn="1">
            <p:custDataLst>
              <p:tags r:id="rId1"/>
            </p:custDataLst>
          </p:nvPr>
        </p:nvSpPr>
        <p:spPr>
          <a:xfrm>
            <a:off x="785812" y="6496054"/>
            <a:ext cx="2326569" cy="184652"/>
          </a:xfrm>
          <a:prstGeom prst="rect">
            <a:avLst/>
          </a:prstGeom>
          <a:noFill/>
        </p:spPr>
        <p:txBody>
          <a:bodyPr wrap="none" lIns="68565" tIns="34283" rIns="68565" bIns="34283">
            <a:spAutoFit/>
          </a:bodyPr>
          <a:lstStyle/>
          <a:p>
            <a:pPr defTabSz="342828">
              <a:defRPr/>
            </a:pPr>
            <a:r>
              <a:rPr lang="en-US" sz="750" kern="0" dirty="0">
                <a:solidFill>
                  <a:prstClr val="white">
                    <a:lumMod val="50000"/>
                  </a:prstClr>
                </a:solidFill>
                <a:latin typeface="+mj-lt"/>
              </a:rPr>
              <a:t>COPYRIGHT ©. ALL RIGHTS PROTECTED AND RESERVED.</a:t>
            </a:r>
          </a:p>
        </p:txBody>
      </p:sp>
      <p:grpSp>
        <p:nvGrpSpPr>
          <p:cNvPr id="14" name="Group 13"/>
          <p:cNvGrpSpPr/>
          <p:nvPr userDrawn="1"/>
        </p:nvGrpSpPr>
        <p:grpSpPr>
          <a:xfrm>
            <a:off x="3571" y="1967627"/>
            <a:ext cx="835819" cy="1147763"/>
            <a:chOff x="-19050" y="-4763"/>
            <a:chExt cx="835819" cy="1147763"/>
          </a:xfrm>
          <a:solidFill>
            <a:schemeClr val="bg1">
              <a:alpha val="17000"/>
            </a:schemeClr>
          </a:solidFill>
        </p:grpSpPr>
        <p:sp>
          <p:nvSpPr>
            <p:cNvPr id="15" name="Freeform 14"/>
            <p:cNvSpPr/>
            <p:nvPr/>
          </p:nvSpPr>
          <p:spPr>
            <a:xfrm>
              <a:off x="28575" y="-4763"/>
              <a:ext cx="788194" cy="350044"/>
            </a:xfrm>
            <a:custGeom>
              <a:avLst/>
              <a:gdLst>
                <a:gd name="connsiteX0" fmla="*/ 245269 w 788194"/>
                <a:gd name="connsiteY0" fmla="*/ 0 h 350044"/>
                <a:gd name="connsiteX1" fmla="*/ 788194 w 788194"/>
                <a:gd name="connsiteY1" fmla="*/ 342901 h 350044"/>
                <a:gd name="connsiteX2" fmla="*/ 511969 w 788194"/>
                <a:gd name="connsiteY2" fmla="*/ 350044 h 350044"/>
                <a:gd name="connsiteX3" fmla="*/ 0 w 788194"/>
                <a:gd name="connsiteY3" fmla="*/ 2382 h 350044"/>
                <a:gd name="connsiteX4" fmla="*/ 245269 w 788194"/>
                <a:gd name="connsiteY4" fmla="*/ 0 h 3500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8194" h="350044">
                  <a:moveTo>
                    <a:pt x="245269" y="0"/>
                  </a:moveTo>
                  <a:lnTo>
                    <a:pt x="788194" y="342901"/>
                  </a:lnTo>
                  <a:lnTo>
                    <a:pt x="511969" y="350044"/>
                  </a:lnTo>
                  <a:lnTo>
                    <a:pt x="0" y="2382"/>
                  </a:lnTo>
                  <a:lnTo>
                    <a:pt x="245269" y="0"/>
                  </a:lnTo>
                  <a:close/>
                </a:path>
              </a:pathLst>
            </a:custGeom>
            <a:grpFill/>
            <a:ln w="9525">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latin typeface="+mj-lt"/>
              </a:endParaRPr>
            </a:p>
          </p:txBody>
        </p:sp>
        <p:sp>
          <p:nvSpPr>
            <p:cNvPr id="16" name="Freeform 15"/>
            <p:cNvSpPr/>
            <p:nvPr/>
          </p:nvSpPr>
          <p:spPr>
            <a:xfrm>
              <a:off x="-19050" y="419100"/>
              <a:ext cx="823913" cy="723900"/>
            </a:xfrm>
            <a:custGeom>
              <a:avLst/>
              <a:gdLst>
                <a:gd name="connsiteX0" fmla="*/ 561975 w 823913"/>
                <a:gd name="connsiteY0" fmla="*/ 2381 h 723900"/>
                <a:gd name="connsiteX1" fmla="*/ 823913 w 823913"/>
                <a:gd name="connsiteY1" fmla="*/ 0 h 723900"/>
                <a:gd name="connsiteX2" fmla="*/ 0 w 823913"/>
                <a:gd name="connsiteY2" fmla="*/ 723900 h 723900"/>
                <a:gd name="connsiteX3" fmla="*/ 4762 w 823913"/>
                <a:gd name="connsiteY3" fmla="*/ 526256 h 723900"/>
                <a:gd name="connsiteX4" fmla="*/ 561975 w 823913"/>
                <a:gd name="connsiteY4" fmla="*/ 2381 h 723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3913" h="723900">
                  <a:moveTo>
                    <a:pt x="561975" y="2381"/>
                  </a:moveTo>
                  <a:lnTo>
                    <a:pt x="823913" y="0"/>
                  </a:lnTo>
                  <a:lnTo>
                    <a:pt x="0" y="723900"/>
                  </a:lnTo>
                  <a:lnTo>
                    <a:pt x="4762" y="526256"/>
                  </a:lnTo>
                  <a:lnTo>
                    <a:pt x="561975" y="2381"/>
                  </a:lnTo>
                  <a:close/>
                </a:path>
              </a:pathLst>
            </a:custGeom>
            <a:grpFill/>
            <a:ln w="9525">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latin typeface="+mj-lt"/>
              </a:endParaRPr>
            </a:p>
          </p:txBody>
        </p:sp>
      </p:grpSp>
      <p:pic>
        <p:nvPicPr>
          <p:cNvPr id="17" name="Picture 16" descr="MAVERIC LOGO.eps"/>
          <p:cNvPicPr>
            <a:picLocks noChangeAspect="1"/>
          </p:cNvPicPr>
          <p:nvPr userDrawn="1"/>
        </p:nvPicPr>
        <p:blipFill>
          <a:blip r:embed="rId3">
            <a:extLst>
              <a:ext uri="{28A0092B-C50C-407E-A947-70E740481C1C}">
                <a14:useLocalDpi xmlns:a14="http://schemas.microsoft.com/office/drawing/2010/main" val="0"/>
              </a:ext>
            </a:extLst>
          </a:blip>
          <a:srcRect b="39967"/>
          <a:stretch>
            <a:fillRect/>
          </a:stretch>
        </p:blipFill>
        <p:spPr bwMode="auto">
          <a:xfrm>
            <a:off x="839392" y="4194550"/>
            <a:ext cx="1663323" cy="6540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3399062"/>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userDrawn="1">
          <p15:clr>
            <a:srgbClr val="FBAE40"/>
          </p15:clr>
        </p15:guide>
        <p15:guide id="2" pos="2880" userDrawn="1">
          <p15:clr>
            <a:srgbClr val="FBAE40"/>
          </p15:clr>
        </p15:guide>
        <p15:guide id="3" pos="533"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Rectangle 5"/>
          <p:cNvSpPr/>
          <p:nvPr userDrawn="1"/>
        </p:nvSpPr>
        <p:spPr>
          <a:xfrm>
            <a:off x="0" y="6429377"/>
            <a:ext cx="9144000" cy="428625"/>
          </a:xfrm>
          <a:prstGeom prst="rect">
            <a:avLst/>
          </a:prstGeom>
          <a:gradFill flip="none" rotWithShape="1">
            <a:gsLst>
              <a:gs pos="0">
                <a:schemeClr val="bg1">
                  <a:lumMod val="85000"/>
                </a:schemeClr>
              </a:gs>
              <a:gs pos="100000">
                <a:schemeClr val="bg1">
                  <a:lumMod val="6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atin typeface="+mj-lt"/>
            </a:endParaRPr>
          </a:p>
        </p:txBody>
      </p:sp>
      <p:sp>
        <p:nvSpPr>
          <p:cNvPr id="5" name="TextBox 4"/>
          <p:cNvSpPr txBox="1">
            <a:spLocks noChangeArrowheads="1"/>
          </p:cNvSpPr>
          <p:nvPr userDrawn="1"/>
        </p:nvSpPr>
        <p:spPr bwMode="gray">
          <a:xfrm>
            <a:off x="8837034" y="6566744"/>
            <a:ext cx="112210" cy="115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ea typeface="ＭＳ Ｐゴシック" pitchFamily="34" charset="-128"/>
              </a:defRPr>
            </a:lvl1pPr>
            <a:lvl2pPr marL="742950" indent="-285750">
              <a:defRPr>
                <a:solidFill>
                  <a:schemeClr val="tx1"/>
                </a:solidFill>
                <a:latin typeface="Calibri" pitchFamily="34" charset="0"/>
                <a:ea typeface="ＭＳ Ｐゴシック" pitchFamily="34" charset="-128"/>
              </a:defRPr>
            </a:lvl2pPr>
            <a:lvl3pPr marL="1143000" indent="-228600">
              <a:defRPr>
                <a:solidFill>
                  <a:schemeClr val="tx1"/>
                </a:solidFill>
                <a:latin typeface="Calibri" pitchFamily="34" charset="0"/>
                <a:ea typeface="ＭＳ Ｐゴシック" pitchFamily="34" charset="-128"/>
              </a:defRPr>
            </a:lvl3pPr>
            <a:lvl4pPr marL="1600200" indent="-228600">
              <a:defRPr>
                <a:solidFill>
                  <a:schemeClr val="tx1"/>
                </a:solidFill>
                <a:latin typeface="Calibri" pitchFamily="34" charset="0"/>
                <a:ea typeface="ＭＳ Ｐゴシック" pitchFamily="34" charset="-128"/>
              </a:defRPr>
            </a:lvl4pPr>
            <a:lvl5pPr marL="2057400" indent="-228600">
              <a:defRPr>
                <a:solidFill>
                  <a:schemeClr val="tx1"/>
                </a:solidFill>
                <a:latin typeface="Calibri"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Calibri"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Calibri"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Calibri"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Calibri" pitchFamily="34" charset="0"/>
                <a:ea typeface="ＭＳ Ｐゴシック" pitchFamily="34" charset="-128"/>
              </a:defRPr>
            </a:lvl9pPr>
          </a:lstStyle>
          <a:p>
            <a:pPr algn="ctr" eaLnBrk="1" hangingPunct="1">
              <a:defRPr/>
            </a:pPr>
            <a:fld id="{1A293784-CD66-4D8C-B283-7FF5ACBA415D}" type="slidenum">
              <a:rPr lang="en-US" sz="750" smtClean="0">
                <a:solidFill>
                  <a:schemeClr val="bg2">
                    <a:lumMod val="25000"/>
                  </a:schemeClr>
                </a:solidFill>
                <a:latin typeface="+mj-lt"/>
                <a:cs typeface="Arial" panose="020B0604020202020204" pitchFamily="34" charset="0"/>
              </a:rPr>
              <a:pPr algn="ctr" eaLnBrk="1" hangingPunct="1">
                <a:defRPr/>
              </a:pPr>
              <a:t>‹#›</a:t>
            </a:fld>
            <a:endParaRPr lang="en-US" sz="750" dirty="0" smtClean="0">
              <a:solidFill>
                <a:schemeClr val="bg2">
                  <a:lumMod val="25000"/>
                </a:schemeClr>
              </a:solidFill>
              <a:latin typeface="+mj-lt"/>
              <a:cs typeface="Arial" panose="020B0604020202020204" pitchFamily="34" charset="0"/>
            </a:endParaRPr>
          </a:p>
        </p:txBody>
      </p:sp>
      <p:sp>
        <p:nvSpPr>
          <p:cNvPr id="3" name="Content Placeholder 2"/>
          <p:cNvSpPr>
            <a:spLocks noGrp="1"/>
          </p:cNvSpPr>
          <p:nvPr>
            <p:ph idx="1"/>
          </p:nvPr>
        </p:nvSpPr>
        <p:spPr bwMode="gray">
          <a:xfrm>
            <a:off x="956603" y="1370869"/>
            <a:ext cx="7989750" cy="1487587"/>
          </a:xfrm>
          <a:prstGeom prst="rect">
            <a:avLst/>
          </a:prstGeom>
        </p:spPr>
        <p:txBody>
          <a:bodyPr wrap="square" lIns="0" tIns="0" rIns="0" bIns="0">
            <a:spAutoFit/>
          </a:bodyPr>
          <a:lstStyle>
            <a:lvl1pPr marL="0" indent="0">
              <a:spcBef>
                <a:spcPts val="150"/>
              </a:spcBef>
              <a:buClr>
                <a:srgbClr val="2F82BF"/>
              </a:buClr>
              <a:buSzPct val="120000"/>
              <a:buFont typeface="Lucida Grande"/>
              <a:buNone/>
              <a:defRPr sz="1800">
                <a:latin typeface="+mj-lt"/>
                <a:cs typeface="Arial" panose="020B0604020202020204" pitchFamily="34" charset="0"/>
              </a:defRPr>
            </a:lvl1pPr>
            <a:lvl2pPr marL="272654" indent="-272654">
              <a:spcBef>
                <a:spcPts val="150"/>
              </a:spcBef>
              <a:buClr>
                <a:srgbClr val="2F82BF"/>
              </a:buClr>
              <a:buSzPct val="110000"/>
              <a:buFont typeface="Wingdings" panose="05000000000000000000" pitchFamily="2" charset="2"/>
              <a:buChar char="§"/>
              <a:defRPr sz="1800">
                <a:latin typeface="+mj-lt"/>
                <a:cs typeface="Arial" panose="020B0604020202020204" pitchFamily="34" charset="0"/>
              </a:defRPr>
            </a:lvl2pPr>
            <a:lvl3pPr marL="533400" indent="-260747">
              <a:spcBef>
                <a:spcPts val="150"/>
              </a:spcBef>
              <a:buClr>
                <a:srgbClr val="2F82BF"/>
              </a:buClr>
              <a:buFont typeface="Symbol" panose="05050102010706020507" pitchFamily="18" charset="2"/>
              <a:buChar char="-"/>
              <a:defRPr sz="1800">
                <a:latin typeface="+mj-lt"/>
                <a:cs typeface="Arial" panose="020B0604020202020204" pitchFamily="34" charset="0"/>
              </a:defRPr>
            </a:lvl3pPr>
            <a:lvl4pPr marL="806054" indent="-272654">
              <a:spcBef>
                <a:spcPts val="150"/>
              </a:spcBef>
              <a:buClr>
                <a:srgbClr val="2F82BF"/>
              </a:buClr>
              <a:buSzPct val="90000"/>
              <a:buFont typeface="Arial" panose="020B0604020202020204" pitchFamily="34" charset="0"/>
              <a:buChar char="•"/>
              <a:defRPr sz="1800">
                <a:latin typeface="+mj-lt"/>
                <a:cs typeface="Arial" panose="020B0604020202020204" pitchFamily="34" charset="0"/>
              </a:defRPr>
            </a:lvl4pPr>
            <a:lvl5pPr marL="1077516" indent="-271463">
              <a:spcBef>
                <a:spcPts val="150"/>
              </a:spcBef>
              <a:buClr>
                <a:schemeClr val="tx2"/>
              </a:buClr>
              <a:buFont typeface="Symbol" panose="05050102010706020507" pitchFamily="18" charset="2"/>
              <a:buChar char="-"/>
              <a:defRPr sz="1800">
                <a:latin typeface="+mj-lt"/>
                <a:cs typeface="Arial" panose="020B060402020202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itle Placeholder 1"/>
          <p:cNvSpPr>
            <a:spLocks noGrp="1"/>
          </p:cNvSpPr>
          <p:nvPr>
            <p:ph type="title" hasCustomPrompt="1"/>
          </p:nvPr>
        </p:nvSpPr>
        <p:spPr bwMode="gray">
          <a:xfrm>
            <a:off x="956604" y="232070"/>
            <a:ext cx="798975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t" anchorCtr="0">
            <a:spAutoFit/>
          </a:bodyPr>
          <a:lstStyle>
            <a:lvl1pPr>
              <a:defRPr sz="2800">
                <a:solidFill>
                  <a:schemeClr val="tx2"/>
                </a:solidFill>
                <a:latin typeface="+mj-lt"/>
              </a:defRPr>
            </a:lvl1pPr>
          </a:lstStyle>
          <a:p>
            <a:pPr lvl="0"/>
            <a:r>
              <a:rPr lang="en-US" dirty="0" smtClean="0"/>
              <a:t>Click to edit title</a:t>
            </a:r>
            <a:endParaRPr lang="en-US" dirty="0"/>
          </a:p>
        </p:txBody>
      </p:sp>
      <p:sp>
        <p:nvSpPr>
          <p:cNvPr id="2" name="TextBox 1"/>
          <p:cNvSpPr txBox="1"/>
          <p:nvPr userDrawn="1"/>
        </p:nvSpPr>
        <p:spPr>
          <a:xfrm>
            <a:off x="7879847" y="6574439"/>
            <a:ext cx="790281" cy="138499"/>
          </a:xfrm>
          <a:prstGeom prst="rect">
            <a:avLst/>
          </a:prstGeom>
          <a:noFill/>
        </p:spPr>
        <p:txBody>
          <a:bodyPr wrap="none" lIns="0" tIns="0" rIns="0" bIns="0" rtlCol="0" anchor="ctr" anchorCtr="0">
            <a:spAutoFit/>
          </a:bodyPr>
          <a:lstStyle/>
          <a:p>
            <a:pPr algn="r"/>
            <a:r>
              <a:rPr lang="en-IN" sz="900" dirty="0" smtClean="0">
                <a:solidFill>
                  <a:schemeClr val="bg2">
                    <a:lumMod val="25000"/>
                  </a:schemeClr>
                </a:solidFill>
                <a:latin typeface="+mj-lt"/>
                <a:cs typeface="Arial" panose="020B0604020202020204" pitchFamily="34" charset="0"/>
              </a:rPr>
              <a:t>Maveric Systems</a:t>
            </a:r>
            <a:endParaRPr lang="en-IN" sz="900" dirty="0">
              <a:solidFill>
                <a:schemeClr val="bg2">
                  <a:lumMod val="25000"/>
                </a:schemeClr>
              </a:solidFill>
              <a:latin typeface="+mj-lt"/>
              <a:cs typeface="Arial" panose="020B0604020202020204" pitchFamily="34" charset="0"/>
            </a:endParaRPr>
          </a:p>
        </p:txBody>
      </p:sp>
      <p:cxnSp>
        <p:nvCxnSpPr>
          <p:cNvPr id="8" name="Straight Connector 7"/>
          <p:cNvCxnSpPr/>
          <p:nvPr userDrawn="1"/>
        </p:nvCxnSpPr>
        <p:spPr>
          <a:xfrm>
            <a:off x="8752178" y="6547758"/>
            <a:ext cx="0" cy="191860"/>
          </a:xfrm>
          <a:prstGeom prst="line">
            <a:avLst/>
          </a:prstGeom>
          <a:ln w="9525">
            <a:solidFill>
              <a:schemeClr val="bg2">
                <a:lumMod val="25000"/>
              </a:schemeClr>
            </a:solidFill>
          </a:ln>
          <a:effectLst/>
        </p:spPr>
        <p:style>
          <a:lnRef idx="2">
            <a:schemeClr val="accent1"/>
          </a:lnRef>
          <a:fillRef idx="0">
            <a:schemeClr val="accent1"/>
          </a:fillRef>
          <a:effectRef idx="1">
            <a:schemeClr val="accent1"/>
          </a:effectRef>
          <a:fontRef idx="minor">
            <a:schemeClr val="tx1"/>
          </a:fontRef>
        </p:style>
      </p:cxnSp>
      <p:grpSp>
        <p:nvGrpSpPr>
          <p:cNvPr id="12" name="Group 11"/>
          <p:cNvGrpSpPr/>
          <p:nvPr userDrawn="1"/>
        </p:nvGrpSpPr>
        <p:grpSpPr>
          <a:xfrm>
            <a:off x="0" y="-4763"/>
            <a:ext cx="835819" cy="1147763"/>
            <a:chOff x="-19050" y="-4763"/>
            <a:chExt cx="835819" cy="1147763"/>
          </a:xfrm>
        </p:grpSpPr>
        <p:sp>
          <p:nvSpPr>
            <p:cNvPr id="13" name="Freeform 12"/>
            <p:cNvSpPr/>
            <p:nvPr/>
          </p:nvSpPr>
          <p:spPr>
            <a:xfrm>
              <a:off x="28575" y="-4763"/>
              <a:ext cx="788194" cy="350044"/>
            </a:xfrm>
            <a:custGeom>
              <a:avLst/>
              <a:gdLst>
                <a:gd name="connsiteX0" fmla="*/ 245269 w 788194"/>
                <a:gd name="connsiteY0" fmla="*/ 0 h 350044"/>
                <a:gd name="connsiteX1" fmla="*/ 788194 w 788194"/>
                <a:gd name="connsiteY1" fmla="*/ 342901 h 350044"/>
                <a:gd name="connsiteX2" fmla="*/ 511969 w 788194"/>
                <a:gd name="connsiteY2" fmla="*/ 350044 h 350044"/>
                <a:gd name="connsiteX3" fmla="*/ 0 w 788194"/>
                <a:gd name="connsiteY3" fmla="*/ 2382 h 350044"/>
                <a:gd name="connsiteX4" fmla="*/ 245269 w 788194"/>
                <a:gd name="connsiteY4" fmla="*/ 0 h 3500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8194" h="350044">
                  <a:moveTo>
                    <a:pt x="245269" y="0"/>
                  </a:moveTo>
                  <a:lnTo>
                    <a:pt x="788194" y="342901"/>
                  </a:lnTo>
                  <a:lnTo>
                    <a:pt x="511969" y="350044"/>
                  </a:lnTo>
                  <a:lnTo>
                    <a:pt x="0" y="2382"/>
                  </a:lnTo>
                  <a:lnTo>
                    <a:pt x="245269" y="0"/>
                  </a:lnTo>
                  <a:close/>
                </a:path>
              </a:pathLst>
            </a:custGeom>
            <a:solidFill>
              <a:srgbClr val="B5CCEA"/>
            </a:solidFill>
            <a:ln w="9525">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dirty="0">
                <a:latin typeface="+mj-lt"/>
              </a:endParaRPr>
            </a:p>
          </p:txBody>
        </p:sp>
        <p:sp>
          <p:nvSpPr>
            <p:cNvPr id="14" name="Freeform 13"/>
            <p:cNvSpPr/>
            <p:nvPr/>
          </p:nvSpPr>
          <p:spPr>
            <a:xfrm>
              <a:off x="-19050" y="419100"/>
              <a:ext cx="823913" cy="723900"/>
            </a:xfrm>
            <a:custGeom>
              <a:avLst/>
              <a:gdLst>
                <a:gd name="connsiteX0" fmla="*/ 561975 w 823913"/>
                <a:gd name="connsiteY0" fmla="*/ 2381 h 723900"/>
                <a:gd name="connsiteX1" fmla="*/ 823913 w 823913"/>
                <a:gd name="connsiteY1" fmla="*/ 0 h 723900"/>
                <a:gd name="connsiteX2" fmla="*/ 0 w 823913"/>
                <a:gd name="connsiteY2" fmla="*/ 723900 h 723900"/>
                <a:gd name="connsiteX3" fmla="*/ 4762 w 823913"/>
                <a:gd name="connsiteY3" fmla="*/ 526256 h 723900"/>
                <a:gd name="connsiteX4" fmla="*/ 561975 w 823913"/>
                <a:gd name="connsiteY4" fmla="*/ 2381 h 723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3913" h="723900">
                  <a:moveTo>
                    <a:pt x="561975" y="2381"/>
                  </a:moveTo>
                  <a:lnTo>
                    <a:pt x="823913" y="0"/>
                  </a:lnTo>
                  <a:lnTo>
                    <a:pt x="0" y="723900"/>
                  </a:lnTo>
                  <a:lnTo>
                    <a:pt x="4762" y="526256"/>
                  </a:lnTo>
                  <a:lnTo>
                    <a:pt x="561975" y="2381"/>
                  </a:lnTo>
                  <a:close/>
                </a:path>
              </a:pathLst>
            </a:custGeom>
            <a:solidFill>
              <a:srgbClr val="234E8F"/>
            </a:solidFill>
            <a:ln w="9525">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dirty="0">
                <a:latin typeface="+mj-lt"/>
              </a:endParaRPr>
            </a:p>
          </p:txBody>
        </p:sp>
      </p:grpSp>
    </p:spTree>
    <p:extLst>
      <p:ext uri="{BB962C8B-B14F-4D97-AF65-F5344CB8AC3E}">
        <p14:creationId xmlns:p14="http://schemas.microsoft.com/office/powerpoint/2010/main" val="107405363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Divider Slide">
    <p:spTree>
      <p:nvGrpSpPr>
        <p:cNvPr id="1" name=""/>
        <p:cNvGrpSpPr/>
        <p:nvPr/>
      </p:nvGrpSpPr>
      <p:grpSpPr>
        <a:xfrm>
          <a:off x="0" y="0"/>
          <a:ext cx="0" cy="0"/>
          <a:chOff x="0" y="0"/>
          <a:chExt cx="0" cy="0"/>
        </a:xfrm>
      </p:grpSpPr>
      <p:sp>
        <p:nvSpPr>
          <p:cNvPr id="5" name="TextBox 4"/>
          <p:cNvSpPr txBox="1">
            <a:spLocks noChangeArrowheads="1"/>
          </p:cNvSpPr>
          <p:nvPr userDrawn="1"/>
        </p:nvSpPr>
        <p:spPr bwMode="gray">
          <a:xfrm>
            <a:off x="8834629" y="6566744"/>
            <a:ext cx="117020" cy="115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ea typeface="ＭＳ Ｐゴシック" pitchFamily="34" charset="-128"/>
              </a:defRPr>
            </a:lvl1pPr>
            <a:lvl2pPr marL="742950" indent="-285750">
              <a:defRPr>
                <a:solidFill>
                  <a:schemeClr val="tx1"/>
                </a:solidFill>
                <a:latin typeface="Calibri" pitchFamily="34" charset="0"/>
                <a:ea typeface="ＭＳ Ｐゴシック" pitchFamily="34" charset="-128"/>
              </a:defRPr>
            </a:lvl2pPr>
            <a:lvl3pPr marL="1143000" indent="-228600">
              <a:defRPr>
                <a:solidFill>
                  <a:schemeClr val="tx1"/>
                </a:solidFill>
                <a:latin typeface="Calibri" pitchFamily="34" charset="0"/>
                <a:ea typeface="ＭＳ Ｐゴシック" pitchFamily="34" charset="-128"/>
              </a:defRPr>
            </a:lvl3pPr>
            <a:lvl4pPr marL="1600200" indent="-228600">
              <a:defRPr>
                <a:solidFill>
                  <a:schemeClr val="tx1"/>
                </a:solidFill>
                <a:latin typeface="Calibri" pitchFamily="34" charset="0"/>
                <a:ea typeface="ＭＳ Ｐゴシック" pitchFamily="34" charset="-128"/>
              </a:defRPr>
            </a:lvl4pPr>
            <a:lvl5pPr marL="2057400" indent="-228600">
              <a:defRPr>
                <a:solidFill>
                  <a:schemeClr val="tx1"/>
                </a:solidFill>
                <a:latin typeface="Calibri"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Calibri"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Calibri"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Calibri"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Calibri" pitchFamily="34" charset="0"/>
                <a:ea typeface="ＭＳ Ｐゴシック" pitchFamily="34" charset="-128"/>
              </a:defRPr>
            </a:lvl9pPr>
          </a:lstStyle>
          <a:p>
            <a:pPr algn="ctr" eaLnBrk="1" hangingPunct="1">
              <a:defRPr/>
            </a:pPr>
            <a:fld id="{1A293784-CD66-4D8C-B283-7FF5ACBA415D}" type="slidenum">
              <a:rPr lang="en-US" sz="750" smtClean="0">
                <a:solidFill>
                  <a:schemeClr val="bg2">
                    <a:lumMod val="25000"/>
                  </a:schemeClr>
                </a:solidFill>
                <a:latin typeface="Arial" panose="020B0604020202020204" pitchFamily="34" charset="0"/>
                <a:cs typeface="Arial" panose="020B0604020202020204" pitchFamily="34" charset="0"/>
              </a:rPr>
              <a:pPr algn="ctr" eaLnBrk="1" hangingPunct="1">
                <a:defRPr/>
              </a:pPr>
              <a:t>‹#›</a:t>
            </a:fld>
            <a:endParaRPr lang="en-US" sz="750" dirty="0" smtClean="0">
              <a:solidFill>
                <a:schemeClr val="bg2">
                  <a:lumMod val="25000"/>
                </a:schemeClr>
              </a:solidFill>
              <a:latin typeface="Arial" panose="020B0604020202020204" pitchFamily="34" charset="0"/>
              <a:cs typeface="Arial" panose="020B0604020202020204" pitchFamily="34" charset="0"/>
            </a:endParaRPr>
          </a:p>
        </p:txBody>
      </p:sp>
      <p:sp>
        <p:nvSpPr>
          <p:cNvPr id="4" name="Title Placeholder 1"/>
          <p:cNvSpPr>
            <a:spLocks noGrp="1"/>
          </p:cNvSpPr>
          <p:nvPr>
            <p:ph type="title" hasCustomPrompt="1"/>
          </p:nvPr>
        </p:nvSpPr>
        <p:spPr bwMode="gray">
          <a:xfrm>
            <a:off x="2942032" y="1715199"/>
            <a:ext cx="600432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t" anchorCtr="0">
            <a:spAutoFit/>
          </a:bodyPr>
          <a:lstStyle>
            <a:lvl1pPr algn="r">
              <a:defRPr sz="2600">
                <a:solidFill>
                  <a:schemeClr val="tx2"/>
                </a:solidFill>
              </a:defRPr>
            </a:lvl1pPr>
          </a:lstStyle>
          <a:p>
            <a:pPr lvl="0"/>
            <a:r>
              <a:rPr lang="en-US" dirty="0" smtClean="0"/>
              <a:t>Click to edit title</a:t>
            </a:r>
            <a:endParaRPr lang="en-US" dirty="0"/>
          </a:p>
        </p:txBody>
      </p:sp>
      <p:sp>
        <p:nvSpPr>
          <p:cNvPr id="2" name="TextBox 1"/>
          <p:cNvSpPr txBox="1"/>
          <p:nvPr userDrawn="1"/>
        </p:nvSpPr>
        <p:spPr>
          <a:xfrm>
            <a:off x="7791682" y="6574439"/>
            <a:ext cx="878447" cy="138499"/>
          </a:xfrm>
          <a:prstGeom prst="rect">
            <a:avLst/>
          </a:prstGeom>
          <a:noFill/>
        </p:spPr>
        <p:txBody>
          <a:bodyPr wrap="none" lIns="0" tIns="0" rIns="0" bIns="0" rtlCol="0" anchor="ctr" anchorCtr="0">
            <a:spAutoFit/>
          </a:bodyPr>
          <a:lstStyle/>
          <a:p>
            <a:pPr algn="r"/>
            <a:r>
              <a:rPr lang="en-IN" sz="900" dirty="0" smtClean="0">
                <a:solidFill>
                  <a:schemeClr val="bg2">
                    <a:lumMod val="25000"/>
                  </a:schemeClr>
                </a:solidFill>
                <a:latin typeface="Arial" panose="020B0604020202020204" pitchFamily="34" charset="0"/>
                <a:cs typeface="Arial" panose="020B0604020202020204" pitchFamily="34" charset="0"/>
              </a:rPr>
              <a:t>Maveric Systems</a:t>
            </a:r>
            <a:endParaRPr lang="en-IN" sz="900" dirty="0">
              <a:solidFill>
                <a:schemeClr val="bg2">
                  <a:lumMod val="25000"/>
                </a:schemeClr>
              </a:solidFill>
              <a:latin typeface="Arial" panose="020B0604020202020204" pitchFamily="34" charset="0"/>
              <a:cs typeface="Arial" panose="020B0604020202020204" pitchFamily="34" charset="0"/>
            </a:endParaRPr>
          </a:p>
        </p:txBody>
      </p:sp>
      <p:cxnSp>
        <p:nvCxnSpPr>
          <p:cNvPr id="8" name="Straight Connector 7"/>
          <p:cNvCxnSpPr/>
          <p:nvPr userDrawn="1"/>
        </p:nvCxnSpPr>
        <p:spPr>
          <a:xfrm>
            <a:off x="8724828" y="6547758"/>
            <a:ext cx="0" cy="191860"/>
          </a:xfrm>
          <a:prstGeom prst="line">
            <a:avLst/>
          </a:prstGeom>
          <a:ln w="9525">
            <a:solidFill>
              <a:schemeClr val="bg2">
                <a:lumMod val="25000"/>
              </a:schemeClr>
            </a:solidFill>
          </a:ln>
          <a:effectLst/>
        </p:spPr>
        <p:style>
          <a:lnRef idx="2">
            <a:schemeClr val="accent1"/>
          </a:lnRef>
          <a:fillRef idx="0">
            <a:schemeClr val="accent1"/>
          </a:fillRef>
          <a:effectRef idx="1">
            <a:schemeClr val="accent1"/>
          </a:effectRef>
          <a:fontRef idx="minor">
            <a:schemeClr val="tx1"/>
          </a:fontRef>
        </p:style>
      </p:cxnSp>
      <p:grpSp>
        <p:nvGrpSpPr>
          <p:cNvPr id="9" name="Group 8"/>
          <p:cNvGrpSpPr/>
          <p:nvPr userDrawn="1"/>
        </p:nvGrpSpPr>
        <p:grpSpPr>
          <a:xfrm>
            <a:off x="-12380" y="-28576"/>
            <a:ext cx="3529303" cy="5092122"/>
            <a:chOff x="2160910" y="711647"/>
            <a:chExt cx="3935090" cy="5677596"/>
          </a:xfrm>
        </p:grpSpPr>
        <p:sp>
          <p:nvSpPr>
            <p:cNvPr id="10" name="Freeform 9"/>
            <p:cNvSpPr/>
            <p:nvPr/>
          </p:nvSpPr>
          <p:spPr>
            <a:xfrm>
              <a:off x="2363868" y="711647"/>
              <a:ext cx="3732132" cy="1634612"/>
            </a:xfrm>
            <a:custGeom>
              <a:avLst/>
              <a:gdLst>
                <a:gd name="connsiteX0" fmla="*/ 245269 w 788194"/>
                <a:gd name="connsiteY0" fmla="*/ 0 h 350044"/>
                <a:gd name="connsiteX1" fmla="*/ 788194 w 788194"/>
                <a:gd name="connsiteY1" fmla="*/ 342901 h 350044"/>
                <a:gd name="connsiteX2" fmla="*/ 511969 w 788194"/>
                <a:gd name="connsiteY2" fmla="*/ 350044 h 350044"/>
                <a:gd name="connsiteX3" fmla="*/ 0 w 788194"/>
                <a:gd name="connsiteY3" fmla="*/ 2382 h 350044"/>
                <a:gd name="connsiteX4" fmla="*/ 245269 w 788194"/>
                <a:gd name="connsiteY4" fmla="*/ 0 h 350044"/>
                <a:gd name="connsiteX0" fmla="*/ 245269 w 788194"/>
                <a:gd name="connsiteY0" fmla="*/ 0 h 345216"/>
                <a:gd name="connsiteX1" fmla="*/ 788194 w 788194"/>
                <a:gd name="connsiteY1" fmla="*/ 342901 h 345216"/>
                <a:gd name="connsiteX2" fmla="*/ 537717 w 788194"/>
                <a:gd name="connsiteY2" fmla="*/ 345216 h 345216"/>
                <a:gd name="connsiteX3" fmla="*/ 0 w 788194"/>
                <a:gd name="connsiteY3" fmla="*/ 2382 h 345216"/>
                <a:gd name="connsiteX4" fmla="*/ 245269 w 788194"/>
                <a:gd name="connsiteY4" fmla="*/ 0 h 345216"/>
                <a:gd name="connsiteX0" fmla="*/ 242050 w 788194"/>
                <a:gd name="connsiteY0" fmla="*/ 0 h 345216"/>
                <a:gd name="connsiteX1" fmla="*/ 788194 w 788194"/>
                <a:gd name="connsiteY1" fmla="*/ 342901 h 345216"/>
                <a:gd name="connsiteX2" fmla="*/ 537717 w 788194"/>
                <a:gd name="connsiteY2" fmla="*/ 345216 h 345216"/>
                <a:gd name="connsiteX3" fmla="*/ 0 w 788194"/>
                <a:gd name="connsiteY3" fmla="*/ 2382 h 345216"/>
                <a:gd name="connsiteX4" fmla="*/ 242050 w 788194"/>
                <a:gd name="connsiteY4" fmla="*/ 0 h 3452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8194" h="345216">
                  <a:moveTo>
                    <a:pt x="242050" y="0"/>
                  </a:moveTo>
                  <a:lnTo>
                    <a:pt x="788194" y="342901"/>
                  </a:lnTo>
                  <a:lnTo>
                    <a:pt x="537717" y="345216"/>
                  </a:lnTo>
                  <a:lnTo>
                    <a:pt x="0" y="2382"/>
                  </a:lnTo>
                  <a:lnTo>
                    <a:pt x="242050" y="0"/>
                  </a:lnTo>
                  <a:close/>
                </a:path>
              </a:pathLst>
            </a:custGeom>
            <a:solidFill>
              <a:srgbClr val="B5CCEA"/>
            </a:solidFill>
            <a:ln w="9525">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dirty="0"/>
            </a:p>
          </p:txBody>
        </p:sp>
        <p:sp>
          <p:nvSpPr>
            <p:cNvPr id="11" name="Freeform 10"/>
            <p:cNvSpPr/>
            <p:nvPr/>
          </p:nvSpPr>
          <p:spPr>
            <a:xfrm>
              <a:off x="2160910" y="2718657"/>
              <a:ext cx="3878715" cy="3670586"/>
            </a:xfrm>
            <a:custGeom>
              <a:avLst/>
              <a:gdLst>
                <a:gd name="connsiteX0" fmla="*/ 561975 w 823913"/>
                <a:gd name="connsiteY0" fmla="*/ 2381 h 723900"/>
                <a:gd name="connsiteX1" fmla="*/ 823913 w 823913"/>
                <a:gd name="connsiteY1" fmla="*/ 0 h 723900"/>
                <a:gd name="connsiteX2" fmla="*/ 0 w 823913"/>
                <a:gd name="connsiteY2" fmla="*/ 723900 h 723900"/>
                <a:gd name="connsiteX3" fmla="*/ 4762 w 823913"/>
                <a:gd name="connsiteY3" fmla="*/ 526256 h 723900"/>
                <a:gd name="connsiteX4" fmla="*/ 561975 w 823913"/>
                <a:gd name="connsiteY4" fmla="*/ 2381 h 723900"/>
                <a:gd name="connsiteX0" fmla="*/ 557213 w 819151"/>
                <a:gd name="connsiteY0" fmla="*/ 2381 h 775196"/>
                <a:gd name="connsiteX1" fmla="*/ 819151 w 819151"/>
                <a:gd name="connsiteY1" fmla="*/ 0 h 775196"/>
                <a:gd name="connsiteX2" fmla="*/ 4290 w 819151"/>
                <a:gd name="connsiteY2" fmla="*/ 775196 h 775196"/>
                <a:gd name="connsiteX3" fmla="*/ 0 w 819151"/>
                <a:gd name="connsiteY3" fmla="*/ 526256 h 775196"/>
                <a:gd name="connsiteX4" fmla="*/ 557213 w 819151"/>
                <a:gd name="connsiteY4" fmla="*/ 2381 h 7751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9151" h="775196">
                  <a:moveTo>
                    <a:pt x="557213" y="2381"/>
                  </a:moveTo>
                  <a:lnTo>
                    <a:pt x="819151" y="0"/>
                  </a:lnTo>
                  <a:lnTo>
                    <a:pt x="4290" y="775196"/>
                  </a:lnTo>
                  <a:lnTo>
                    <a:pt x="0" y="526256"/>
                  </a:lnTo>
                  <a:lnTo>
                    <a:pt x="557213" y="2381"/>
                  </a:lnTo>
                  <a:close/>
                </a:path>
              </a:pathLst>
            </a:custGeom>
            <a:solidFill>
              <a:srgbClr val="234E8F"/>
            </a:solidFill>
            <a:ln w="9525">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dirty="0"/>
            </a:p>
          </p:txBody>
        </p:sp>
      </p:grpSp>
    </p:spTree>
    <p:extLst>
      <p:ext uri="{BB962C8B-B14F-4D97-AF65-F5344CB8AC3E}">
        <p14:creationId xmlns:p14="http://schemas.microsoft.com/office/powerpoint/2010/main" val="15601989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6" name="Rectangle 5"/>
          <p:cNvSpPr/>
          <p:nvPr userDrawn="1"/>
        </p:nvSpPr>
        <p:spPr>
          <a:xfrm>
            <a:off x="0" y="6429377"/>
            <a:ext cx="9144000" cy="428625"/>
          </a:xfrm>
          <a:prstGeom prst="rect">
            <a:avLst/>
          </a:prstGeom>
          <a:gradFill flip="none" rotWithShape="1">
            <a:gsLst>
              <a:gs pos="0">
                <a:schemeClr val="bg1">
                  <a:lumMod val="85000"/>
                </a:schemeClr>
              </a:gs>
              <a:gs pos="100000">
                <a:schemeClr val="bg1">
                  <a:lumMod val="6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sp>
        <p:nvSpPr>
          <p:cNvPr id="5" name="TextBox 4"/>
          <p:cNvSpPr txBox="1">
            <a:spLocks noChangeArrowheads="1"/>
          </p:cNvSpPr>
          <p:nvPr userDrawn="1"/>
        </p:nvSpPr>
        <p:spPr bwMode="gray">
          <a:xfrm>
            <a:off x="8834629" y="6566744"/>
            <a:ext cx="117020" cy="115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ea typeface="ＭＳ Ｐゴシック" pitchFamily="34" charset="-128"/>
              </a:defRPr>
            </a:lvl1pPr>
            <a:lvl2pPr marL="742950" indent="-285750">
              <a:defRPr>
                <a:solidFill>
                  <a:schemeClr val="tx1"/>
                </a:solidFill>
                <a:latin typeface="Calibri" pitchFamily="34" charset="0"/>
                <a:ea typeface="ＭＳ Ｐゴシック" pitchFamily="34" charset="-128"/>
              </a:defRPr>
            </a:lvl2pPr>
            <a:lvl3pPr marL="1143000" indent="-228600">
              <a:defRPr>
                <a:solidFill>
                  <a:schemeClr val="tx1"/>
                </a:solidFill>
                <a:latin typeface="Calibri" pitchFamily="34" charset="0"/>
                <a:ea typeface="ＭＳ Ｐゴシック" pitchFamily="34" charset="-128"/>
              </a:defRPr>
            </a:lvl3pPr>
            <a:lvl4pPr marL="1600200" indent="-228600">
              <a:defRPr>
                <a:solidFill>
                  <a:schemeClr val="tx1"/>
                </a:solidFill>
                <a:latin typeface="Calibri" pitchFamily="34" charset="0"/>
                <a:ea typeface="ＭＳ Ｐゴシック" pitchFamily="34" charset="-128"/>
              </a:defRPr>
            </a:lvl4pPr>
            <a:lvl5pPr marL="2057400" indent="-228600">
              <a:defRPr>
                <a:solidFill>
                  <a:schemeClr val="tx1"/>
                </a:solidFill>
                <a:latin typeface="Calibri"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Calibri"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Calibri"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Calibri"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Calibri" pitchFamily="34" charset="0"/>
                <a:ea typeface="ＭＳ Ｐゴシック" pitchFamily="34" charset="-128"/>
              </a:defRPr>
            </a:lvl9pPr>
          </a:lstStyle>
          <a:p>
            <a:pPr algn="ctr" eaLnBrk="1" hangingPunct="1">
              <a:defRPr/>
            </a:pPr>
            <a:fld id="{1A293784-CD66-4D8C-B283-7FF5ACBA415D}" type="slidenum">
              <a:rPr lang="en-US" sz="750" smtClean="0">
                <a:solidFill>
                  <a:srgbClr val="EEECE1">
                    <a:lumMod val="25000"/>
                  </a:srgbClr>
                </a:solidFill>
                <a:latin typeface="Arial" panose="020B0604020202020204" pitchFamily="34" charset="0"/>
                <a:cs typeface="Arial" panose="020B0604020202020204" pitchFamily="34" charset="0"/>
              </a:rPr>
              <a:pPr algn="ctr" eaLnBrk="1" hangingPunct="1">
                <a:defRPr/>
              </a:pPr>
              <a:t>‹#›</a:t>
            </a:fld>
            <a:endParaRPr lang="en-US" sz="750" dirty="0" smtClean="0">
              <a:solidFill>
                <a:srgbClr val="EEECE1">
                  <a:lumMod val="25000"/>
                </a:srgbClr>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bwMode="gray">
          <a:xfrm>
            <a:off x="751113" y="1370869"/>
            <a:ext cx="8195240" cy="1141338"/>
          </a:xfrm>
          <a:prstGeom prst="rect">
            <a:avLst/>
          </a:prstGeom>
        </p:spPr>
        <p:txBody>
          <a:bodyPr wrap="square" lIns="0" tIns="0" rIns="0" bIns="0">
            <a:spAutoFit/>
          </a:bodyPr>
          <a:lstStyle>
            <a:lvl1pPr marL="0" indent="0">
              <a:spcBef>
                <a:spcPts val="150"/>
              </a:spcBef>
              <a:buClr>
                <a:srgbClr val="2F82BF"/>
              </a:buClr>
              <a:buSzPct val="120000"/>
              <a:buFont typeface="Lucida Grande"/>
              <a:buNone/>
              <a:defRPr sz="1350">
                <a:latin typeface="Arial" panose="020B0604020202020204" pitchFamily="34" charset="0"/>
                <a:cs typeface="Arial" panose="020B0604020202020204" pitchFamily="34" charset="0"/>
              </a:defRPr>
            </a:lvl1pPr>
            <a:lvl2pPr marL="272654" indent="-272654">
              <a:spcBef>
                <a:spcPts val="150"/>
              </a:spcBef>
              <a:buClr>
                <a:srgbClr val="2F82BF"/>
              </a:buClr>
              <a:buSzPct val="110000"/>
              <a:buFont typeface="Wingdings" panose="05000000000000000000" pitchFamily="2" charset="2"/>
              <a:buChar char="§"/>
              <a:defRPr sz="1350">
                <a:latin typeface="Arial" panose="020B0604020202020204" pitchFamily="34" charset="0"/>
                <a:cs typeface="Arial" panose="020B0604020202020204" pitchFamily="34" charset="0"/>
              </a:defRPr>
            </a:lvl2pPr>
            <a:lvl3pPr marL="533400" indent="-260747">
              <a:spcBef>
                <a:spcPts val="150"/>
              </a:spcBef>
              <a:buClr>
                <a:srgbClr val="2F82BF"/>
              </a:buClr>
              <a:buFont typeface="Symbol" panose="05050102010706020507" pitchFamily="18" charset="2"/>
              <a:buChar char="-"/>
              <a:defRPr sz="1350">
                <a:latin typeface="Arial" panose="020B0604020202020204" pitchFamily="34" charset="0"/>
                <a:cs typeface="Arial" panose="020B0604020202020204" pitchFamily="34" charset="0"/>
              </a:defRPr>
            </a:lvl3pPr>
            <a:lvl4pPr marL="806054" indent="-272654">
              <a:spcBef>
                <a:spcPts val="150"/>
              </a:spcBef>
              <a:buClr>
                <a:srgbClr val="2F82BF"/>
              </a:buClr>
              <a:buSzPct val="90000"/>
              <a:buFont typeface="Arial" panose="020B0604020202020204" pitchFamily="34" charset="0"/>
              <a:buChar char="•"/>
              <a:defRPr sz="1350">
                <a:latin typeface="Arial" panose="020B0604020202020204" pitchFamily="34" charset="0"/>
                <a:cs typeface="Arial" panose="020B0604020202020204" pitchFamily="34" charset="0"/>
              </a:defRPr>
            </a:lvl4pPr>
            <a:lvl5pPr marL="1077516" indent="-271463">
              <a:spcBef>
                <a:spcPts val="150"/>
              </a:spcBef>
              <a:buClr>
                <a:schemeClr val="tx2"/>
              </a:buClr>
              <a:buFont typeface="Symbol" panose="05050102010706020507" pitchFamily="18" charset="2"/>
              <a:buChar char="-"/>
              <a:defRPr sz="1350">
                <a:latin typeface="Arial" panose="020B0604020202020204" pitchFamily="34" charset="0"/>
                <a:cs typeface="Arial" panose="020B060402020202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itle Placeholder 1"/>
          <p:cNvSpPr>
            <a:spLocks noGrp="1"/>
          </p:cNvSpPr>
          <p:nvPr>
            <p:ph type="title" hasCustomPrompt="1"/>
          </p:nvPr>
        </p:nvSpPr>
        <p:spPr bwMode="gray">
          <a:xfrm>
            <a:off x="751114" y="200321"/>
            <a:ext cx="8195240"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t" anchorCtr="0">
            <a:spAutoFit/>
          </a:bodyPr>
          <a:lstStyle>
            <a:lvl1pPr>
              <a:defRPr sz="2100">
                <a:solidFill>
                  <a:schemeClr val="tx2"/>
                </a:solidFill>
              </a:defRPr>
            </a:lvl1pPr>
          </a:lstStyle>
          <a:p>
            <a:pPr lvl="0"/>
            <a:r>
              <a:rPr lang="en-US" dirty="0" smtClean="0"/>
              <a:t>Click to edit title</a:t>
            </a:r>
            <a:endParaRPr lang="en-US" dirty="0"/>
          </a:p>
        </p:txBody>
      </p:sp>
      <p:sp>
        <p:nvSpPr>
          <p:cNvPr id="2" name="TextBox 1"/>
          <p:cNvSpPr txBox="1"/>
          <p:nvPr userDrawn="1"/>
        </p:nvSpPr>
        <p:spPr>
          <a:xfrm>
            <a:off x="7791682" y="6574439"/>
            <a:ext cx="878447" cy="138499"/>
          </a:xfrm>
          <a:prstGeom prst="rect">
            <a:avLst/>
          </a:prstGeom>
          <a:noFill/>
        </p:spPr>
        <p:txBody>
          <a:bodyPr wrap="none" lIns="0" tIns="0" rIns="0" bIns="0" rtlCol="0" anchor="ctr" anchorCtr="0">
            <a:spAutoFit/>
          </a:bodyPr>
          <a:lstStyle/>
          <a:p>
            <a:pPr algn="r"/>
            <a:r>
              <a:rPr lang="en-IN" sz="900" dirty="0" smtClean="0">
                <a:solidFill>
                  <a:srgbClr val="EEECE1">
                    <a:lumMod val="25000"/>
                  </a:srgbClr>
                </a:solidFill>
                <a:latin typeface="Arial" panose="020B0604020202020204" pitchFamily="34" charset="0"/>
                <a:cs typeface="Arial" panose="020B0604020202020204" pitchFamily="34" charset="0"/>
              </a:rPr>
              <a:t>Maveric Systems</a:t>
            </a:r>
            <a:endParaRPr lang="en-IN" sz="900" dirty="0">
              <a:solidFill>
                <a:srgbClr val="EEECE1">
                  <a:lumMod val="25000"/>
                </a:srgbClr>
              </a:solidFill>
              <a:latin typeface="Arial" panose="020B0604020202020204" pitchFamily="34" charset="0"/>
              <a:cs typeface="Arial" panose="020B0604020202020204" pitchFamily="34" charset="0"/>
            </a:endParaRPr>
          </a:p>
        </p:txBody>
      </p:sp>
      <p:cxnSp>
        <p:nvCxnSpPr>
          <p:cNvPr id="8" name="Straight Connector 7"/>
          <p:cNvCxnSpPr/>
          <p:nvPr userDrawn="1"/>
        </p:nvCxnSpPr>
        <p:spPr>
          <a:xfrm>
            <a:off x="8724828" y="6547758"/>
            <a:ext cx="0" cy="191860"/>
          </a:xfrm>
          <a:prstGeom prst="line">
            <a:avLst/>
          </a:prstGeom>
          <a:ln w="9525">
            <a:solidFill>
              <a:schemeClr val="bg2">
                <a:lumMod val="25000"/>
              </a:schemeClr>
            </a:solidFill>
          </a:ln>
          <a:effectLst/>
        </p:spPr>
        <p:style>
          <a:lnRef idx="2">
            <a:schemeClr val="accent1"/>
          </a:lnRef>
          <a:fillRef idx="0">
            <a:schemeClr val="accent1"/>
          </a:fillRef>
          <a:effectRef idx="1">
            <a:schemeClr val="accent1"/>
          </a:effectRef>
          <a:fontRef idx="minor">
            <a:schemeClr val="tx1"/>
          </a:fontRef>
        </p:style>
      </p:cxnSp>
      <p:grpSp>
        <p:nvGrpSpPr>
          <p:cNvPr id="9" name="Group 8"/>
          <p:cNvGrpSpPr/>
          <p:nvPr userDrawn="1"/>
        </p:nvGrpSpPr>
        <p:grpSpPr>
          <a:xfrm>
            <a:off x="1" y="-4763"/>
            <a:ext cx="626864" cy="1147763"/>
            <a:chOff x="-19050" y="-4763"/>
            <a:chExt cx="835819" cy="1147763"/>
          </a:xfrm>
        </p:grpSpPr>
        <p:sp>
          <p:nvSpPr>
            <p:cNvPr id="10" name="Freeform 9"/>
            <p:cNvSpPr/>
            <p:nvPr/>
          </p:nvSpPr>
          <p:spPr>
            <a:xfrm>
              <a:off x="28575" y="-4763"/>
              <a:ext cx="788194" cy="350044"/>
            </a:xfrm>
            <a:custGeom>
              <a:avLst/>
              <a:gdLst>
                <a:gd name="connsiteX0" fmla="*/ 245269 w 788194"/>
                <a:gd name="connsiteY0" fmla="*/ 0 h 350044"/>
                <a:gd name="connsiteX1" fmla="*/ 788194 w 788194"/>
                <a:gd name="connsiteY1" fmla="*/ 342901 h 350044"/>
                <a:gd name="connsiteX2" fmla="*/ 511969 w 788194"/>
                <a:gd name="connsiteY2" fmla="*/ 350044 h 350044"/>
                <a:gd name="connsiteX3" fmla="*/ 0 w 788194"/>
                <a:gd name="connsiteY3" fmla="*/ 2382 h 350044"/>
                <a:gd name="connsiteX4" fmla="*/ 245269 w 788194"/>
                <a:gd name="connsiteY4" fmla="*/ 0 h 3500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8194" h="350044">
                  <a:moveTo>
                    <a:pt x="245269" y="0"/>
                  </a:moveTo>
                  <a:lnTo>
                    <a:pt x="788194" y="342901"/>
                  </a:lnTo>
                  <a:lnTo>
                    <a:pt x="511969" y="350044"/>
                  </a:lnTo>
                  <a:lnTo>
                    <a:pt x="0" y="2382"/>
                  </a:lnTo>
                  <a:lnTo>
                    <a:pt x="245269" y="0"/>
                  </a:lnTo>
                  <a:close/>
                </a:path>
              </a:pathLst>
            </a:custGeom>
            <a:solidFill>
              <a:srgbClr val="B5CCEA"/>
            </a:solidFill>
            <a:ln w="9525">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solidFill>
                  <a:prstClr val="white"/>
                </a:solidFill>
              </a:endParaRPr>
            </a:p>
          </p:txBody>
        </p:sp>
        <p:sp>
          <p:nvSpPr>
            <p:cNvPr id="11" name="Freeform 10"/>
            <p:cNvSpPr/>
            <p:nvPr/>
          </p:nvSpPr>
          <p:spPr>
            <a:xfrm>
              <a:off x="-19050" y="419100"/>
              <a:ext cx="823913" cy="723900"/>
            </a:xfrm>
            <a:custGeom>
              <a:avLst/>
              <a:gdLst>
                <a:gd name="connsiteX0" fmla="*/ 561975 w 823913"/>
                <a:gd name="connsiteY0" fmla="*/ 2381 h 723900"/>
                <a:gd name="connsiteX1" fmla="*/ 823913 w 823913"/>
                <a:gd name="connsiteY1" fmla="*/ 0 h 723900"/>
                <a:gd name="connsiteX2" fmla="*/ 0 w 823913"/>
                <a:gd name="connsiteY2" fmla="*/ 723900 h 723900"/>
                <a:gd name="connsiteX3" fmla="*/ 4762 w 823913"/>
                <a:gd name="connsiteY3" fmla="*/ 526256 h 723900"/>
                <a:gd name="connsiteX4" fmla="*/ 561975 w 823913"/>
                <a:gd name="connsiteY4" fmla="*/ 2381 h 723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3913" h="723900">
                  <a:moveTo>
                    <a:pt x="561975" y="2381"/>
                  </a:moveTo>
                  <a:lnTo>
                    <a:pt x="823913" y="0"/>
                  </a:lnTo>
                  <a:lnTo>
                    <a:pt x="0" y="723900"/>
                  </a:lnTo>
                  <a:lnTo>
                    <a:pt x="4762" y="526256"/>
                  </a:lnTo>
                  <a:lnTo>
                    <a:pt x="561975" y="2381"/>
                  </a:lnTo>
                  <a:close/>
                </a:path>
              </a:pathLst>
            </a:custGeom>
            <a:solidFill>
              <a:srgbClr val="234E8F"/>
            </a:solidFill>
            <a:ln w="9525">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solidFill>
                  <a:prstClr val="white"/>
                </a:solidFill>
              </a:endParaRPr>
            </a:p>
          </p:txBody>
        </p:sp>
      </p:grpSp>
    </p:spTree>
    <p:extLst>
      <p:ext uri="{BB962C8B-B14F-4D97-AF65-F5344CB8AC3E}">
        <p14:creationId xmlns:p14="http://schemas.microsoft.com/office/powerpoint/2010/main" val="156740079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Back Cover">
    <p:spTree>
      <p:nvGrpSpPr>
        <p:cNvPr id="1" name=""/>
        <p:cNvGrpSpPr/>
        <p:nvPr/>
      </p:nvGrpSpPr>
      <p:grpSpPr>
        <a:xfrm>
          <a:off x="0" y="0"/>
          <a:ext cx="0" cy="0"/>
          <a:chOff x="0" y="0"/>
          <a:chExt cx="0" cy="0"/>
        </a:xfrm>
      </p:grpSpPr>
      <p:pic>
        <p:nvPicPr>
          <p:cNvPr id="8" name="Picture 7"/>
          <p:cNvPicPr preferRelativeResize="0">
            <a:picLocks/>
          </p:cNvPicPr>
          <p:nvPr userDrawn="1"/>
        </p:nvPicPr>
        <p:blipFill rotWithShape="1">
          <a:blip r:embed="rId2">
            <a:extLst>
              <a:ext uri="{28A0092B-C50C-407E-A947-70E740481C1C}">
                <a14:useLocalDpi xmlns:a14="http://schemas.microsoft.com/office/drawing/2010/main" val="0"/>
              </a:ext>
            </a:extLst>
          </a:blip>
          <a:srcRect r="8968"/>
          <a:stretch/>
        </p:blipFill>
        <p:spPr bwMode="gray">
          <a:xfrm>
            <a:off x="-1" y="4279168"/>
            <a:ext cx="9158069" cy="2578832"/>
          </a:xfrm>
          <a:prstGeom prst="rect">
            <a:avLst/>
          </a:prstGeom>
        </p:spPr>
      </p:pic>
      <p:grpSp>
        <p:nvGrpSpPr>
          <p:cNvPr id="36" name="Group 35"/>
          <p:cNvGrpSpPr/>
          <p:nvPr userDrawn="1"/>
        </p:nvGrpSpPr>
        <p:grpSpPr bwMode="gray">
          <a:xfrm>
            <a:off x="1663895" y="814098"/>
            <a:ext cx="5816209" cy="4374658"/>
            <a:chOff x="3187895" y="299551"/>
            <a:chExt cx="5816209" cy="4374658"/>
          </a:xfrm>
        </p:grpSpPr>
        <p:grpSp>
          <p:nvGrpSpPr>
            <p:cNvPr id="37" name="Group 36"/>
            <p:cNvGrpSpPr>
              <a:grpSpLocks noChangeAspect="1"/>
            </p:cNvGrpSpPr>
            <p:nvPr/>
          </p:nvGrpSpPr>
          <p:grpSpPr bwMode="gray">
            <a:xfrm>
              <a:off x="4971813" y="299551"/>
              <a:ext cx="2248375" cy="830271"/>
              <a:chOff x="6391275" y="515938"/>
              <a:chExt cx="3813176" cy="1408113"/>
            </a:xfrm>
          </p:grpSpPr>
          <p:sp>
            <p:nvSpPr>
              <p:cNvPr id="40" name="Freeform 39"/>
              <p:cNvSpPr>
                <a:spLocks/>
              </p:cNvSpPr>
              <p:nvPr/>
            </p:nvSpPr>
            <p:spPr bwMode="gray">
              <a:xfrm>
                <a:off x="6789738" y="1677988"/>
                <a:ext cx="138113" cy="185738"/>
              </a:xfrm>
              <a:custGeom>
                <a:avLst/>
                <a:gdLst>
                  <a:gd name="T0" fmla="*/ 202 w 497"/>
                  <a:gd name="T1" fmla="*/ 85 h 673"/>
                  <a:gd name="T2" fmla="*/ 202 w 497"/>
                  <a:gd name="T3" fmla="*/ 85 h 673"/>
                  <a:gd name="T4" fmla="*/ 0 w 497"/>
                  <a:gd name="T5" fmla="*/ 85 h 673"/>
                  <a:gd name="T6" fmla="*/ 0 w 497"/>
                  <a:gd name="T7" fmla="*/ 0 h 673"/>
                  <a:gd name="T8" fmla="*/ 497 w 497"/>
                  <a:gd name="T9" fmla="*/ 0 h 673"/>
                  <a:gd name="T10" fmla="*/ 497 w 497"/>
                  <a:gd name="T11" fmla="*/ 85 h 673"/>
                  <a:gd name="T12" fmla="*/ 295 w 497"/>
                  <a:gd name="T13" fmla="*/ 85 h 673"/>
                  <a:gd name="T14" fmla="*/ 295 w 497"/>
                  <a:gd name="T15" fmla="*/ 673 h 673"/>
                  <a:gd name="T16" fmla="*/ 202 w 497"/>
                  <a:gd name="T17" fmla="*/ 673 h 673"/>
                  <a:gd name="T18" fmla="*/ 202 w 497"/>
                  <a:gd name="T19" fmla="*/ 85 h 6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97" h="673">
                    <a:moveTo>
                      <a:pt x="202" y="85"/>
                    </a:moveTo>
                    <a:lnTo>
                      <a:pt x="202" y="85"/>
                    </a:lnTo>
                    <a:lnTo>
                      <a:pt x="0" y="85"/>
                    </a:lnTo>
                    <a:lnTo>
                      <a:pt x="0" y="0"/>
                    </a:lnTo>
                    <a:lnTo>
                      <a:pt x="497" y="0"/>
                    </a:lnTo>
                    <a:lnTo>
                      <a:pt x="497" y="85"/>
                    </a:lnTo>
                    <a:lnTo>
                      <a:pt x="295" y="85"/>
                    </a:lnTo>
                    <a:lnTo>
                      <a:pt x="295" y="673"/>
                    </a:lnTo>
                    <a:lnTo>
                      <a:pt x="202" y="673"/>
                    </a:lnTo>
                    <a:lnTo>
                      <a:pt x="202" y="85"/>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41" name="Freeform 40"/>
              <p:cNvSpPr>
                <a:spLocks/>
              </p:cNvSpPr>
              <p:nvPr/>
            </p:nvSpPr>
            <p:spPr bwMode="gray">
              <a:xfrm>
                <a:off x="6938963" y="1725613"/>
                <a:ext cx="73025" cy="138113"/>
              </a:xfrm>
              <a:custGeom>
                <a:avLst/>
                <a:gdLst>
                  <a:gd name="T0" fmla="*/ 0 w 265"/>
                  <a:gd name="T1" fmla="*/ 11 h 503"/>
                  <a:gd name="T2" fmla="*/ 0 w 265"/>
                  <a:gd name="T3" fmla="*/ 11 h 503"/>
                  <a:gd name="T4" fmla="*/ 82 w 265"/>
                  <a:gd name="T5" fmla="*/ 11 h 503"/>
                  <a:gd name="T6" fmla="*/ 82 w 265"/>
                  <a:gd name="T7" fmla="*/ 87 h 503"/>
                  <a:gd name="T8" fmla="*/ 84 w 265"/>
                  <a:gd name="T9" fmla="*/ 87 h 503"/>
                  <a:gd name="T10" fmla="*/ 208 w 265"/>
                  <a:gd name="T11" fmla="*/ 0 h 503"/>
                  <a:gd name="T12" fmla="*/ 265 w 265"/>
                  <a:gd name="T13" fmla="*/ 7 h 503"/>
                  <a:gd name="T14" fmla="*/ 265 w 265"/>
                  <a:gd name="T15" fmla="*/ 87 h 503"/>
                  <a:gd name="T16" fmla="*/ 217 w 265"/>
                  <a:gd name="T17" fmla="*/ 79 h 503"/>
                  <a:gd name="T18" fmla="*/ 88 w 265"/>
                  <a:gd name="T19" fmla="*/ 279 h 503"/>
                  <a:gd name="T20" fmla="*/ 88 w 265"/>
                  <a:gd name="T21" fmla="*/ 503 h 503"/>
                  <a:gd name="T22" fmla="*/ 0 w 265"/>
                  <a:gd name="T23" fmla="*/ 503 h 503"/>
                  <a:gd name="T24" fmla="*/ 0 w 265"/>
                  <a:gd name="T25" fmla="*/ 11 h 5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5" h="503">
                    <a:moveTo>
                      <a:pt x="0" y="11"/>
                    </a:moveTo>
                    <a:lnTo>
                      <a:pt x="0" y="11"/>
                    </a:lnTo>
                    <a:lnTo>
                      <a:pt x="82" y="11"/>
                    </a:lnTo>
                    <a:lnTo>
                      <a:pt x="82" y="87"/>
                    </a:lnTo>
                    <a:lnTo>
                      <a:pt x="84" y="87"/>
                    </a:lnTo>
                    <a:cubicBezTo>
                      <a:pt x="107" y="37"/>
                      <a:pt x="157" y="0"/>
                      <a:pt x="208" y="0"/>
                    </a:cubicBezTo>
                    <a:cubicBezTo>
                      <a:pt x="234" y="0"/>
                      <a:pt x="247" y="3"/>
                      <a:pt x="265" y="7"/>
                    </a:cubicBezTo>
                    <a:lnTo>
                      <a:pt x="265" y="87"/>
                    </a:lnTo>
                    <a:cubicBezTo>
                      <a:pt x="249" y="81"/>
                      <a:pt x="232" y="79"/>
                      <a:pt x="217" y="79"/>
                    </a:cubicBezTo>
                    <a:cubicBezTo>
                      <a:pt x="139" y="79"/>
                      <a:pt x="88" y="156"/>
                      <a:pt x="88" y="279"/>
                    </a:cubicBezTo>
                    <a:lnTo>
                      <a:pt x="88" y="503"/>
                    </a:lnTo>
                    <a:lnTo>
                      <a:pt x="0" y="503"/>
                    </a:lnTo>
                    <a:lnTo>
                      <a:pt x="0" y="11"/>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42" name="Freeform 41"/>
              <p:cNvSpPr>
                <a:spLocks noEditPoints="1"/>
              </p:cNvSpPr>
              <p:nvPr/>
            </p:nvSpPr>
            <p:spPr bwMode="gray">
              <a:xfrm>
                <a:off x="7037388" y="1725613"/>
                <a:ext cx="111125" cy="141288"/>
              </a:xfrm>
              <a:custGeom>
                <a:avLst/>
                <a:gdLst>
                  <a:gd name="T0" fmla="*/ 313 w 404"/>
                  <a:gd name="T1" fmla="*/ 269 h 514"/>
                  <a:gd name="T2" fmla="*/ 313 w 404"/>
                  <a:gd name="T3" fmla="*/ 269 h 514"/>
                  <a:gd name="T4" fmla="*/ 257 w 404"/>
                  <a:gd name="T5" fmla="*/ 267 h 514"/>
                  <a:gd name="T6" fmla="*/ 93 w 404"/>
                  <a:gd name="T7" fmla="*/ 361 h 514"/>
                  <a:gd name="T8" fmla="*/ 181 w 404"/>
                  <a:gd name="T9" fmla="*/ 441 h 514"/>
                  <a:gd name="T10" fmla="*/ 313 w 404"/>
                  <a:gd name="T11" fmla="*/ 312 h 514"/>
                  <a:gd name="T12" fmla="*/ 313 w 404"/>
                  <a:gd name="T13" fmla="*/ 269 h 514"/>
                  <a:gd name="T14" fmla="*/ 313 w 404"/>
                  <a:gd name="T15" fmla="*/ 269 h 514"/>
                  <a:gd name="T16" fmla="*/ 54 w 404"/>
                  <a:gd name="T17" fmla="*/ 46 h 514"/>
                  <a:gd name="T18" fmla="*/ 54 w 404"/>
                  <a:gd name="T19" fmla="*/ 46 h 514"/>
                  <a:gd name="T20" fmla="*/ 210 w 404"/>
                  <a:gd name="T21" fmla="*/ 0 h 514"/>
                  <a:gd name="T22" fmla="*/ 401 w 404"/>
                  <a:gd name="T23" fmla="*/ 203 h 514"/>
                  <a:gd name="T24" fmla="*/ 401 w 404"/>
                  <a:gd name="T25" fmla="*/ 406 h 514"/>
                  <a:gd name="T26" fmla="*/ 404 w 404"/>
                  <a:gd name="T27" fmla="*/ 503 h 514"/>
                  <a:gd name="T28" fmla="*/ 322 w 404"/>
                  <a:gd name="T29" fmla="*/ 503 h 514"/>
                  <a:gd name="T30" fmla="*/ 322 w 404"/>
                  <a:gd name="T31" fmla="*/ 439 h 514"/>
                  <a:gd name="T32" fmla="*/ 321 w 404"/>
                  <a:gd name="T33" fmla="*/ 439 h 514"/>
                  <a:gd name="T34" fmla="*/ 174 w 404"/>
                  <a:gd name="T35" fmla="*/ 514 h 514"/>
                  <a:gd name="T36" fmla="*/ 0 w 404"/>
                  <a:gd name="T37" fmla="*/ 361 h 514"/>
                  <a:gd name="T38" fmla="*/ 220 w 404"/>
                  <a:gd name="T39" fmla="*/ 199 h 514"/>
                  <a:gd name="T40" fmla="*/ 313 w 404"/>
                  <a:gd name="T41" fmla="*/ 201 h 514"/>
                  <a:gd name="T42" fmla="*/ 196 w 404"/>
                  <a:gd name="T43" fmla="*/ 73 h 514"/>
                  <a:gd name="T44" fmla="*/ 58 w 404"/>
                  <a:gd name="T45" fmla="*/ 123 h 514"/>
                  <a:gd name="T46" fmla="*/ 54 w 404"/>
                  <a:gd name="T47" fmla="*/ 46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04" h="514">
                    <a:moveTo>
                      <a:pt x="313" y="269"/>
                    </a:moveTo>
                    <a:lnTo>
                      <a:pt x="313" y="269"/>
                    </a:lnTo>
                    <a:cubicBezTo>
                      <a:pt x="295" y="269"/>
                      <a:pt x="276" y="267"/>
                      <a:pt x="257" y="267"/>
                    </a:cubicBezTo>
                    <a:cubicBezTo>
                      <a:pt x="210" y="267"/>
                      <a:pt x="93" y="275"/>
                      <a:pt x="93" y="361"/>
                    </a:cubicBezTo>
                    <a:cubicBezTo>
                      <a:pt x="93" y="413"/>
                      <a:pt x="141" y="441"/>
                      <a:pt x="181" y="441"/>
                    </a:cubicBezTo>
                    <a:cubicBezTo>
                      <a:pt x="268" y="441"/>
                      <a:pt x="313" y="385"/>
                      <a:pt x="313" y="312"/>
                    </a:cubicBezTo>
                    <a:lnTo>
                      <a:pt x="313" y="269"/>
                    </a:lnTo>
                    <a:lnTo>
                      <a:pt x="313" y="269"/>
                    </a:lnTo>
                    <a:close/>
                    <a:moveTo>
                      <a:pt x="54" y="46"/>
                    </a:moveTo>
                    <a:lnTo>
                      <a:pt x="54" y="46"/>
                    </a:lnTo>
                    <a:cubicBezTo>
                      <a:pt x="98" y="19"/>
                      <a:pt x="150" y="0"/>
                      <a:pt x="210" y="0"/>
                    </a:cubicBezTo>
                    <a:cubicBezTo>
                      <a:pt x="346" y="0"/>
                      <a:pt x="401" y="69"/>
                      <a:pt x="401" y="203"/>
                    </a:cubicBezTo>
                    <a:lnTo>
                      <a:pt x="401" y="406"/>
                    </a:lnTo>
                    <a:cubicBezTo>
                      <a:pt x="401" y="462"/>
                      <a:pt x="403" y="488"/>
                      <a:pt x="404" y="503"/>
                    </a:cubicBezTo>
                    <a:lnTo>
                      <a:pt x="322" y="503"/>
                    </a:lnTo>
                    <a:lnTo>
                      <a:pt x="322" y="439"/>
                    </a:lnTo>
                    <a:lnTo>
                      <a:pt x="321" y="439"/>
                    </a:lnTo>
                    <a:cubicBezTo>
                      <a:pt x="300" y="469"/>
                      <a:pt x="254" y="514"/>
                      <a:pt x="174" y="514"/>
                    </a:cubicBezTo>
                    <a:cubicBezTo>
                      <a:pt x="71" y="514"/>
                      <a:pt x="0" y="468"/>
                      <a:pt x="0" y="361"/>
                    </a:cubicBezTo>
                    <a:cubicBezTo>
                      <a:pt x="0" y="238"/>
                      <a:pt x="130" y="199"/>
                      <a:pt x="220" y="199"/>
                    </a:cubicBezTo>
                    <a:cubicBezTo>
                      <a:pt x="255" y="199"/>
                      <a:pt x="279" y="199"/>
                      <a:pt x="313" y="201"/>
                    </a:cubicBezTo>
                    <a:cubicBezTo>
                      <a:pt x="313" y="116"/>
                      <a:pt x="283" y="73"/>
                      <a:pt x="196" y="73"/>
                    </a:cubicBezTo>
                    <a:cubicBezTo>
                      <a:pt x="147" y="73"/>
                      <a:pt x="94" y="92"/>
                      <a:pt x="58" y="123"/>
                    </a:cubicBezTo>
                    <a:lnTo>
                      <a:pt x="54" y="46"/>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43" name="Freeform 42"/>
              <p:cNvSpPr>
                <a:spLocks/>
              </p:cNvSpPr>
              <p:nvPr/>
            </p:nvSpPr>
            <p:spPr bwMode="gray">
              <a:xfrm>
                <a:off x="7196138" y="1725613"/>
                <a:ext cx="115888" cy="138113"/>
              </a:xfrm>
              <a:custGeom>
                <a:avLst/>
                <a:gdLst>
                  <a:gd name="T0" fmla="*/ 0 w 419"/>
                  <a:gd name="T1" fmla="*/ 11 h 503"/>
                  <a:gd name="T2" fmla="*/ 0 w 419"/>
                  <a:gd name="T3" fmla="*/ 11 h 503"/>
                  <a:gd name="T4" fmla="*/ 85 w 419"/>
                  <a:gd name="T5" fmla="*/ 11 h 503"/>
                  <a:gd name="T6" fmla="*/ 85 w 419"/>
                  <a:gd name="T7" fmla="*/ 89 h 503"/>
                  <a:gd name="T8" fmla="*/ 86 w 419"/>
                  <a:gd name="T9" fmla="*/ 89 h 503"/>
                  <a:gd name="T10" fmla="*/ 242 w 419"/>
                  <a:gd name="T11" fmla="*/ 0 h 503"/>
                  <a:gd name="T12" fmla="*/ 419 w 419"/>
                  <a:gd name="T13" fmla="*/ 211 h 503"/>
                  <a:gd name="T14" fmla="*/ 419 w 419"/>
                  <a:gd name="T15" fmla="*/ 503 h 503"/>
                  <a:gd name="T16" fmla="*/ 332 w 419"/>
                  <a:gd name="T17" fmla="*/ 503 h 503"/>
                  <a:gd name="T18" fmla="*/ 332 w 419"/>
                  <a:gd name="T19" fmla="*/ 249 h 503"/>
                  <a:gd name="T20" fmla="*/ 231 w 419"/>
                  <a:gd name="T21" fmla="*/ 73 h 503"/>
                  <a:gd name="T22" fmla="*/ 87 w 419"/>
                  <a:gd name="T23" fmla="*/ 275 h 503"/>
                  <a:gd name="T24" fmla="*/ 87 w 419"/>
                  <a:gd name="T25" fmla="*/ 503 h 503"/>
                  <a:gd name="T26" fmla="*/ 0 w 419"/>
                  <a:gd name="T27" fmla="*/ 503 h 503"/>
                  <a:gd name="T28" fmla="*/ 0 w 419"/>
                  <a:gd name="T29" fmla="*/ 11 h 5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19" h="503">
                    <a:moveTo>
                      <a:pt x="0" y="11"/>
                    </a:moveTo>
                    <a:lnTo>
                      <a:pt x="0" y="11"/>
                    </a:lnTo>
                    <a:lnTo>
                      <a:pt x="85" y="11"/>
                    </a:lnTo>
                    <a:lnTo>
                      <a:pt x="85" y="89"/>
                    </a:lnTo>
                    <a:lnTo>
                      <a:pt x="86" y="89"/>
                    </a:lnTo>
                    <a:cubicBezTo>
                      <a:pt x="112" y="34"/>
                      <a:pt x="176" y="0"/>
                      <a:pt x="242" y="0"/>
                    </a:cubicBezTo>
                    <a:cubicBezTo>
                      <a:pt x="365" y="0"/>
                      <a:pt x="419" y="79"/>
                      <a:pt x="419" y="211"/>
                    </a:cubicBezTo>
                    <a:lnTo>
                      <a:pt x="419" y="503"/>
                    </a:lnTo>
                    <a:lnTo>
                      <a:pt x="332" y="503"/>
                    </a:lnTo>
                    <a:lnTo>
                      <a:pt x="332" y="249"/>
                    </a:lnTo>
                    <a:cubicBezTo>
                      <a:pt x="332" y="134"/>
                      <a:pt x="308" y="78"/>
                      <a:pt x="231" y="73"/>
                    </a:cubicBezTo>
                    <a:cubicBezTo>
                      <a:pt x="132" y="73"/>
                      <a:pt x="87" y="156"/>
                      <a:pt x="87" y="275"/>
                    </a:cubicBezTo>
                    <a:lnTo>
                      <a:pt x="87" y="503"/>
                    </a:lnTo>
                    <a:lnTo>
                      <a:pt x="0" y="503"/>
                    </a:lnTo>
                    <a:lnTo>
                      <a:pt x="0" y="11"/>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44" name="Freeform 43"/>
              <p:cNvSpPr>
                <a:spLocks/>
              </p:cNvSpPr>
              <p:nvPr/>
            </p:nvSpPr>
            <p:spPr bwMode="gray">
              <a:xfrm>
                <a:off x="7348538" y="1725613"/>
                <a:ext cx="82550" cy="141288"/>
              </a:xfrm>
              <a:custGeom>
                <a:avLst/>
                <a:gdLst>
                  <a:gd name="T0" fmla="*/ 7 w 298"/>
                  <a:gd name="T1" fmla="*/ 406 h 514"/>
                  <a:gd name="T2" fmla="*/ 7 w 298"/>
                  <a:gd name="T3" fmla="*/ 406 h 514"/>
                  <a:gd name="T4" fmla="*/ 116 w 298"/>
                  <a:gd name="T5" fmla="*/ 441 h 514"/>
                  <a:gd name="T6" fmla="*/ 205 w 298"/>
                  <a:gd name="T7" fmla="*/ 371 h 514"/>
                  <a:gd name="T8" fmla="*/ 0 w 298"/>
                  <a:gd name="T9" fmla="*/ 151 h 514"/>
                  <a:gd name="T10" fmla="*/ 167 w 298"/>
                  <a:gd name="T11" fmla="*/ 0 h 514"/>
                  <a:gd name="T12" fmla="*/ 276 w 298"/>
                  <a:gd name="T13" fmla="*/ 19 h 514"/>
                  <a:gd name="T14" fmla="*/ 269 w 298"/>
                  <a:gd name="T15" fmla="*/ 98 h 514"/>
                  <a:gd name="T16" fmla="*/ 177 w 298"/>
                  <a:gd name="T17" fmla="*/ 73 h 514"/>
                  <a:gd name="T18" fmla="*/ 93 w 298"/>
                  <a:gd name="T19" fmla="*/ 133 h 514"/>
                  <a:gd name="T20" fmla="*/ 298 w 298"/>
                  <a:gd name="T21" fmla="*/ 361 h 514"/>
                  <a:gd name="T22" fmla="*/ 133 w 298"/>
                  <a:gd name="T23" fmla="*/ 514 h 514"/>
                  <a:gd name="T24" fmla="*/ 3 w 298"/>
                  <a:gd name="T25" fmla="*/ 487 h 514"/>
                  <a:gd name="T26" fmla="*/ 7 w 298"/>
                  <a:gd name="T27" fmla="*/ 406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8" h="514">
                    <a:moveTo>
                      <a:pt x="7" y="406"/>
                    </a:moveTo>
                    <a:lnTo>
                      <a:pt x="7" y="406"/>
                    </a:lnTo>
                    <a:cubicBezTo>
                      <a:pt x="42" y="429"/>
                      <a:pt x="91" y="441"/>
                      <a:pt x="116" y="441"/>
                    </a:cubicBezTo>
                    <a:cubicBezTo>
                      <a:pt x="156" y="441"/>
                      <a:pt x="205" y="424"/>
                      <a:pt x="205" y="371"/>
                    </a:cubicBezTo>
                    <a:cubicBezTo>
                      <a:pt x="205" y="281"/>
                      <a:pt x="0" y="289"/>
                      <a:pt x="0" y="151"/>
                    </a:cubicBezTo>
                    <a:cubicBezTo>
                      <a:pt x="0" y="49"/>
                      <a:pt x="73" y="0"/>
                      <a:pt x="167" y="0"/>
                    </a:cubicBezTo>
                    <a:cubicBezTo>
                      <a:pt x="208" y="0"/>
                      <a:pt x="242" y="8"/>
                      <a:pt x="276" y="19"/>
                    </a:cubicBezTo>
                    <a:lnTo>
                      <a:pt x="269" y="98"/>
                    </a:lnTo>
                    <a:cubicBezTo>
                      <a:pt x="249" y="86"/>
                      <a:pt x="197" y="73"/>
                      <a:pt x="177" y="73"/>
                    </a:cubicBezTo>
                    <a:cubicBezTo>
                      <a:pt x="132" y="73"/>
                      <a:pt x="93" y="92"/>
                      <a:pt x="93" y="133"/>
                    </a:cubicBezTo>
                    <a:cubicBezTo>
                      <a:pt x="93" y="233"/>
                      <a:pt x="298" y="204"/>
                      <a:pt x="298" y="361"/>
                    </a:cubicBezTo>
                    <a:cubicBezTo>
                      <a:pt x="298" y="466"/>
                      <a:pt x="218" y="514"/>
                      <a:pt x="133" y="514"/>
                    </a:cubicBezTo>
                    <a:cubicBezTo>
                      <a:pt x="88" y="514"/>
                      <a:pt x="43" y="509"/>
                      <a:pt x="3" y="487"/>
                    </a:cubicBezTo>
                    <a:lnTo>
                      <a:pt x="7" y="406"/>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45" name="Freeform 44"/>
              <p:cNvSpPr>
                <a:spLocks/>
              </p:cNvSpPr>
              <p:nvPr/>
            </p:nvSpPr>
            <p:spPr bwMode="gray">
              <a:xfrm>
                <a:off x="7451725" y="1660526"/>
                <a:ext cx="92075" cy="203200"/>
              </a:xfrm>
              <a:custGeom>
                <a:avLst/>
                <a:gdLst>
                  <a:gd name="T0" fmla="*/ 112 w 329"/>
                  <a:gd name="T1" fmla="*/ 315 h 734"/>
                  <a:gd name="T2" fmla="*/ 112 w 329"/>
                  <a:gd name="T3" fmla="*/ 315 h 734"/>
                  <a:gd name="T4" fmla="*/ 0 w 329"/>
                  <a:gd name="T5" fmla="*/ 315 h 734"/>
                  <a:gd name="T6" fmla="*/ 0 w 329"/>
                  <a:gd name="T7" fmla="*/ 242 h 734"/>
                  <a:gd name="T8" fmla="*/ 112 w 329"/>
                  <a:gd name="T9" fmla="*/ 242 h 734"/>
                  <a:gd name="T10" fmla="*/ 112 w 329"/>
                  <a:gd name="T11" fmla="*/ 197 h 734"/>
                  <a:gd name="T12" fmla="*/ 270 w 329"/>
                  <a:gd name="T13" fmla="*/ 0 h 734"/>
                  <a:gd name="T14" fmla="*/ 329 w 329"/>
                  <a:gd name="T15" fmla="*/ 5 h 734"/>
                  <a:gd name="T16" fmla="*/ 325 w 329"/>
                  <a:gd name="T17" fmla="*/ 79 h 734"/>
                  <a:gd name="T18" fmla="*/ 284 w 329"/>
                  <a:gd name="T19" fmla="*/ 73 h 734"/>
                  <a:gd name="T20" fmla="*/ 199 w 329"/>
                  <a:gd name="T21" fmla="*/ 190 h 734"/>
                  <a:gd name="T22" fmla="*/ 199 w 329"/>
                  <a:gd name="T23" fmla="*/ 242 h 734"/>
                  <a:gd name="T24" fmla="*/ 324 w 329"/>
                  <a:gd name="T25" fmla="*/ 242 h 734"/>
                  <a:gd name="T26" fmla="*/ 324 w 329"/>
                  <a:gd name="T27" fmla="*/ 315 h 734"/>
                  <a:gd name="T28" fmla="*/ 199 w 329"/>
                  <a:gd name="T29" fmla="*/ 315 h 734"/>
                  <a:gd name="T30" fmla="*/ 199 w 329"/>
                  <a:gd name="T31" fmla="*/ 734 h 734"/>
                  <a:gd name="T32" fmla="*/ 112 w 329"/>
                  <a:gd name="T33" fmla="*/ 734 h 734"/>
                  <a:gd name="T34" fmla="*/ 112 w 329"/>
                  <a:gd name="T35" fmla="*/ 315 h 7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29" h="734">
                    <a:moveTo>
                      <a:pt x="112" y="315"/>
                    </a:moveTo>
                    <a:lnTo>
                      <a:pt x="112" y="315"/>
                    </a:lnTo>
                    <a:lnTo>
                      <a:pt x="0" y="315"/>
                    </a:lnTo>
                    <a:lnTo>
                      <a:pt x="0" y="242"/>
                    </a:lnTo>
                    <a:lnTo>
                      <a:pt x="112" y="242"/>
                    </a:lnTo>
                    <a:lnTo>
                      <a:pt x="112" y="197"/>
                    </a:lnTo>
                    <a:cubicBezTo>
                      <a:pt x="112" y="78"/>
                      <a:pt x="141" y="0"/>
                      <a:pt x="270" y="0"/>
                    </a:cubicBezTo>
                    <a:cubicBezTo>
                      <a:pt x="293" y="0"/>
                      <a:pt x="312" y="2"/>
                      <a:pt x="329" y="5"/>
                    </a:cubicBezTo>
                    <a:lnTo>
                      <a:pt x="325" y="79"/>
                    </a:lnTo>
                    <a:cubicBezTo>
                      <a:pt x="315" y="75"/>
                      <a:pt x="298" y="73"/>
                      <a:pt x="284" y="73"/>
                    </a:cubicBezTo>
                    <a:cubicBezTo>
                      <a:pt x="208" y="73"/>
                      <a:pt x="199" y="123"/>
                      <a:pt x="199" y="190"/>
                    </a:cubicBezTo>
                    <a:lnTo>
                      <a:pt x="199" y="242"/>
                    </a:lnTo>
                    <a:lnTo>
                      <a:pt x="324" y="242"/>
                    </a:lnTo>
                    <a:lnTo>
                      <a:pt x="324" y="315"/>
                    </a:lnTo>
                    <a:lnTo>
                      <a:pt x="199" y="315"/>
                    </a:lnTo>
                    <a:lnTo>
                      <a:pt x="199" y="734"/>
                    </a:lnTo>
                    <a:lnTo>
                      <a:pt x="112" y="734"/>
                    </a:lnTo>
                    <a:lnTo>
                      <a:pt x="112" y="315"/>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46" name="Freeform 45"/>
              <p:cNvSpPr>
                <a:spLocks noEditPoints="1"/>
              </p:cNvSpPr>
              <p:nvPr/>
            </p:nvSpPr>
            <p:spPr bwMode="gray">
              <a:xfrm>
                <a:off x="7564438" y="1725613"/>
                <a:ext cx="134938" cy="141288"/>
              </a:xfrm>
              <a:custGeom>
                <a:avLst/>
                <a:gdLst>
                  <a:gd name="T0" fmla="*/ 242 w 483"/>
                  <a:gd name="T1" fmla="*/ 441 h 514"/>
                  <a:gd name="T2" fmla="*/ 242 w 483"/>
                  <a:gd name="T3" fmla="*/ 441 h 514"/>
                  <a:gd name="T4" fmla="*/ 390 w 483"/>
                  <a:gd name="T5" fmla="*/ 257 h 514"/>
                  <a:gd name="T6" fmla="*/ 242 w 483"/>
                  <a:gd name="T7" fmla="*/ 73 h 514"/>
                  <a:gd name="T8" fmla="*/ 93 w 483"/>
                  <a:gd name="T9" fmla="*/ 257 h 514"/>
                  <a:gd name="T10" fmla="*/ 242 w 483"/>
                  <a:gd name="T11" fmla="*/ 441 h 514"/>
                  <a:gd name="T12" fmla="*/ 242 w 483"/>
                  <a:gd name="T13" fmla="*/ 441 h 514"/>
                  <a:gd name="T14" fmla="*/ 242 w 483"/>
                  <a:gd name="T15" fmla="*/ 0 h 514"/>
                  <a:gd name="T16" fmla="*/ 242 w 483"/>
                  <a:gd name="T17" fmla="*/ 0 h 514"/>
                  <a:gd name="T18" fmla="*/ 483 w 483"/>
                  <a:gd name="T19" fmla="*/ 257 h 514"/>
                  <a:gd name="T20" fmla="*/ 242 w 483"/>
                  <a:gd name="T21" fmla="*/ 514 h 514"/>
                  <a:gd name="T22" fmla="*/ 0 w 483"/>
                  <a:gd name="T23" fmla="*/ 257 h 514"/>
                  <a:gd name="T24" fmla="*/ 242 w 483"/>
                  <a:gd name="T25" fmla="*/ 0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83" h="514">
                    <a:moveTo>
                      <a:pt x="242" y="441"/>
                    </a:moveTo>
                    <a:lnTo>
                      <a:pt x="242" y="441"/>
                    </a:lnTo>
                    <a:cubicBezTo>
                      <a:pt x="344" y="441"/>
                      <a:pt x="390" y="345"/>
                      <a:pt x="390" y="257"/>
                    </a:cubicBezTo>
                    <a:cubicBezTo>
                      <a:pt x="390" y="164"/>
                      <a:pt x="335" y="73"/>
                      <a:pt x="242" y="73"/>
                    </a:cubicBezTo>
                    <a:cubicBezTo>
                      <a:pt x="148" y="73"/>
                      <a:pt x="93" y="164"/>
                      <a:pt x="93" y="257"/>
                    </a:cubicBezTo>
                    <a:cubicBezTo>
                      <a:pt x="93" y="345"/>
                      <a:pt x="139" y="441"/>
                      <a:pt x="242" y="441"/>
                    </a:cubicBezTo>
                    <a:lnTo>
                      <a:pt x="242" y="441"/>
                    </a:lnTo>
                    <a:close/>
                    <a:moveTo>
                      <a:pt x="242" y="0"/>
                    </a:moveTo>
                    <a:lnTo>
                      <a:pt x="242" y="0"/>
                    </a:lnTo>
                    <a:cubicBezTo>
                      <a:pt x="386" y="0"/>
                      <a:pt x="483" y="108"/>
                      <a:pt x="483" y="257"/>
                    </a:cubicBezTo>
                    <a:cubicBezTo>
                      <a:pt x="483" y="397"/>
                      <a:pt x="384" y="514"/>
                      <a:pt x="242" y="514"/>
                    </a:cubicBezTo>
                    <a:cubicBezTo>
                      <a:pt x="99" y="514"/>
                      <a:pt x="0" y="397"/>
                      <a:pt x="0" y="257"/>
                    </a:cubicBezTo>
                    <a:cubicBezTo>
                      <a:pt x="0" y="108"/>
                      <a:pt x="97" y="0"/>
                      <a:pt x="242" y="0"/>
                    </a:cubicBez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80" name="Freeform 79"/>
              <p:cNvSpPr>
                <a:spLocks/>
              </p:cNvSpPr>
              <p:nvPr/>
            </p:nvSpPr>
            <p:spPr bwMode="gray">
              <a:xfrm>
                <a:off x="7737475" y="1725613"/>
                <a:ext cx="74613" cy="138113"/>
              </a:xfrm>
              <a:custGeom>
                <a:avLst/>
                <a:gdLst>
                  <a:gd name="T0" fmla="*/ 0 w 266"/>
                  <a:gd name="T1" fmla="*/ 11 h 503"/>
                  <a:gd name="T2" fmla="*/ 0 w 266"/>
                  <a:gd name="T3" fmla="*/ 11 h 503"/>
                  <a:gd name="T4" fmla="*/ 82 w 266"/>
                  <a:gd name="T5" fmla="*/ 11 h 503"/>
                  <a:gd name="T6" fmla="*/ 82 w 266"/>
                  <a:gd name="T7" fmla="*/ 87 h 503"/>
                  <a:gd name="T8" fmla="*/ 84 w 266"/>
                  <a:gd name="T9" fmla="*/ 87 h 503"/>
                  <a:gd name="T10" fmla="*/ 208 w 266"/>
                  <a:gd name="T11" fmla="*/ 0 h 503"/>
                  <a:gd name="T12" fmla="*/ 266 w 266"/>
                  <a:gd name="T13" fmla="*/ 7 h 503"/>
                  <a:gd name="T14" fmla="*/ 266 w 266"/>
                  <a:gd name="T15" fmla="*/ 87 h 503"/>
                  <a:gd name="T16" fmla="*/ 217 w 266"/>
                  <a:gd name="T17" fmla="*/ 79 h 503"/>
                  <a:gd name="T18" fmla="*/ 88 w 266"/>
                  <a:gd name="T19" fmla="*/ 279 h 503"/>
                  <a:gd name="T20" fmla="*/ 88 w 266"/>
                  <a:gd name="T21" fmla="*/ 503 h 503"/>
                  <a:gd name="T22" fmla="*/ 0 w 266"/>
                  <a:gd name="T23" fmla="*/ 503 h 503"/>
                  <a:gd name="T24" fmla="*/ 0 w 266"/>
                  <a:gd name="T25" fmla="*/ 11 h 5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6" h="503">
                    <a:moveTo>
                      <a:pt x="0" y="11"/>
                    </a:moveTo>
                    <a:lnTo>
                      <a:pt x="0" y="11"/>
                    </a:lnTo>
                    <a:lnTo>
                      <a:pt x="82" y="11"/>
                    </a:lnTo>
                    <a:lnTo>
                      <a:pt x="82" y="87"/>
                    </a:lnTo>
                    <a:lnTo>
                      <a:pt x="84" y="87"/>
                    </a:lnTo>
                    <a:cubicBezTo>
                      <a:pt x="108" y="37"/>
                      <a:pt x="158" y="0"/>
                      <a:pt x="208" y="0"/>
                    </a:cubicBezTo>
                    <a:cubicBezTo>
                      <a:pt x="234" y="0"/>
                      <a:pt x="247" y="3"/>
                      <a:pt x="266" y="7"/>
                    </a:cubicBezTo>
                    <a:lnTo>
                      <a:pt x="266" y="87"/>
                    </a:lnTo>
                    <a:cubicBezTo>
                      <a:pt x="250" y="81"/>
                      <a:pt x="232" y="79"/>
                      <a:pt x="217" y="79"/>
                    </a:cubicBezTo>
                    <a:cubicBezTo>
                      <a:pt x="139" y="79"/>
                      <a:pt x="88" y="156"/>
                      <a:pt x="88" y="279"/>
                    </a:cubicBezTo>
                    <a:lnTo>
                      <a:pt x="88" y="503"/>
                    </a:lnTo>
                    <a:lnTo>
                      <a:pt x="0" y="503"/>
                    </a:lnTo>
                    <a:lnTo>
                      <a:pt x="0" y="11"/>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81" name="Freeform 80"/>
              <p:cNvSpPr>
                <a:spLocks/>
              </p:cNvSpPr>
              <p:nvPr/>
            </p:nvSpPr>
            <p:spPr bwMode="gray">
              <a:xfrm>
                <a:off x="7845425" y="1725613"/>
                <a:ext cx="188913" cy="138113"/>
              </a:xfrm>
              <a:custGeom>
                <a:avLst/>
                <a:gdLst>
                  <a:gd name="T0" fmla="*/ 0 w 681"/>
                  <a:gd name="T1" fmla="*/ 11 h 503"/>
                  <a:gd name="T2" fmla="*/ 0 w 681"/>
                  <a:gd name="T3" fmla="*/ 11 h 503"/>
                  <a:gd name="T4" fmla="*/ 82 w 681"/>
                  <a:gd name="T5" fmla="*/ 11 h 503"/>
                  <a:gd name="T6" fmla="*/ 82 w 681"/>
                  <a:gd name="T7" fmla="*/ 83 h 503"/>
                  <a:gd name="T8" fmla="*/ 83 w 681"/>
                  <a:gd name="T9" fmla="*/ 83 h 503"/>
                  <a:gd name="T10" fmla="*/ 234 w 681"/>
                  <a:gd name="T11" fmla="*/ 0 h 503"/>
                  <a:gd name="T12" fmla="*/ 369 w 681"/>
                  <a:gd name="T13" fmla="*/ 95 h 503"/>
                  <a:gd name="T14" fmla="*/ 516 w 681"/>
                  <a:gd name="T15" fmla="*/ 0 h 503"/>
                  <a:gd name="T16" fmla="*/ 681 w 681"/>
                  <a:gd name="T17" fmla="*/ 188 h 503"/>
                  <a:gd name="T18" fmla="*/ 681 w 681"/>
                  <a:gd name="T19" fmla="*/ 503 h 503"/>
                  <a:gd name="T20" fmla="*/ 593 w 681"/>
                  <a:gd name="T21" fmla="*/ 503 h 503"/>
                  <a:gd name="T22" fmla="*/ 593 w 681"/>
                  <a:gd name="T23" fmla="*/ 210 h 503"/>
                  <a:gd name="T24" fmla="*/ 509 w 681"/>
                  <a:gd name="T25" fmla="*/ 73 h 503"/>
                  <a:gd name="T26" fmla="*/ 384 w 681"/>
                  <a:gd name="T27" fmla="*/ 255 h 503"/>
                  <a:gd name="T28" fmla="*/ 384 w 681"/>
                  <a:gd name="T29" fmla="*/ 503 h 503"/>
                  <a:gd name="T30" fmla="*/ 297 w 681"/>
                  <a:gd name="T31" fmla="*/ 503 h 503"/>
                  <a:gd name="T32" fmla="*/ 297 w 681"/>
                  <a:gd name="T33" fmla="*/ 210 h 503"/>
                  <a:gd name="T34" fmla="*/ 212 w 681"/>
                  <a:gd name="T35" fmla="*/ 73 h 503"/>
                  <a:gd name="T36" fmla="*/ 87 w 681"/>
                  <a:gd name="T37" fmla="*/ 255 h 503"/>
                  <a:gd name="T38" fmla="*/ 87 w 681"/>
                  <a:gd name="T39" fmla="*/ 503 h 503"/>
                  <a:gd name="T40" fmla="*/ 0 w 681"/>
                  <a:gd name="T41" fmla="*/ 503 h 503"/>
                  <a:gd name="T42" fmla="*/ 0 w 681"/>
                  <a:gd name="T43" fmla="*/ 11 h 5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81" h="503">
                    <a:moveTo>
                      <a:pt x="0" y="11"/>
                    </a:moveTo>
                    <a:lnTo>
                      <a:pt x="0" y="11"/>
                    </a:lnTo>
                    <a:lnTo>
                      <a:pt x="82" y="11"/>
                    </a:lnTo>
                    <a:lnTo>
                      <a:pt x="82" y="83"/>
                    </a:lnTo>
                    <a:lnTo>
                      <a:pt x="83" y="83"/>
                    </a:lnTo>
                    <a:cubicBezTo>
                      <a:pt x="117" y="26"/>
                      <a:pt x="164" y="0"/>
                      <a:pt x="234" y="0"/>
                    </a:cubicBezTo>
                    <a:cubicBezTo>
                      <a:pt x="289" y="0"/>
                      <a:pt x="344" y="29"/>
                      <a:pt x="369" y="95"/>
                    </a:cubicBezTo>
                    <a:cubicBezTo>
                      <a:pt x="402" y="25"/>
                      <a:pt x="473" y="0"/>
                      <a:pt x="516" y="0"/>
                    </a:cubicBezTo>
                    <a:cubicBezTo>
                      <a:pt x="637" y="0"/>
                      <a:pt x="681" y="81"/>
                      <a:pt x="681" y="188"/>
                    </a:cubicBezTo>
                    <a:lnTo>
                      <a:pt x="681" y="503"/>
                    </a:lnTo>
                    <a:lnTo>
                      <a:pt x="593" y="503"/>
                    </a:lnTo>
                    <a:lnTo>
                      <a:pt x="593" y="210"/>
                    </a:lnTo>
                    <a:cubicBezTo>
                      <a:pt x="593" y="149"/>
                      <a:pt x="579" y="73"/>
                      <a:pt x="509" y="73"/>
                    </a:cubicBezTo>
                    <a:cubicBezTo>
                      <a:pt x="419" y="73"/>
                      <a:pt x="384" y="164"/>
                      <a:pt x="384" y="255"/>
                    </a:cubicBezTo>
                    <a:lnTo>
                      <a:pt x="384" y="503"/>
                    </a:lnTo>
                    <a:lnTo>
                      <a:pt x="297" y="503"/>
                    </a:lnTo>
                    <a:lnTo>
                      <a:pt x="297" y="210"/>
                    </a:lnTo>
                    <a:cubicBezTo>
                      <a:pt x="297" y="149"/>
                      <a:pt x="282" y="73"/>
                      <a:pt x="212" y="73"/>
                    </a:cubicBezTo>
                    <a:cubicBezTo>
                      <a:pt x="122" y="73"/>
                      <a:pt x="87" y="164"/>
                      <a:pt x="87" y="255"/>
                    </a:cubicBezTo>
                    <a:lnTo>
                      <a:pt x="87" y="503"/>
                    </a:lnTo>
                    <a:lnTo>
                      <a:pt x="0" y="503"/>
                    </a:lnTo>
                    <a:lnTo>
                      <a:pt x="0" y="11"/>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82" name="Freeform 81"/>
              <p:cNvSpPr>
                <a:spLocks noEditPoints="1"/>
              </p:cNvSpPr>
              <p:nvPr/>
            </p:nvSpPr>
            <p:spPr bwMode="gray">
              <a:xfrm>
                <a:off x="8081963" y="1670051"/>
                <a:ext cx="28575" cy="193675"/>
              </a:xfrm>
              <a:custGeom>
                <a:avLst/>
                <a:gdLst>
                  <a:gd name="T0" fmla="*/ 6 w 99"/>
                  <a:gd name="T1" fmla="*/ 212 h 704"/>
                  <a:gd name="T2" fmla="*/ 6 w 99"/>
                  <a:gd name="T3" fmla="*/ 212 h 704"/>
                  <a:gd name="T4" fmla="*/ 93 w 99"/>
                  <a:gd name="T5" fmla="*/ 212 h 704"/>
                  <a:gd name="T6" fmla="*/ 93 w 99"/>
                  <a:gd name="T7" fmla="*/ 704 h 704"/>
                  <a:gd name="T8" fmla="*/ 6 w 99"/>
                  <a:gd name="T9" fmla="*/ 704 h 704"/>
                  <a:gd name="T10" fmla="*/ 6 w 99"/>
                  <a:gd name="T11" fmla="*/ 212 h 704"/>
                  <a:gd name="T12" fmla="*/ 0 w 99"/>
                  <a:gd name="T13" fmla="*/ 0 h 704"/>
                  <a:gd name="T14" fmla="*/ 0 w 99"/>
                  <a:gd name="T15" fmla="*/ 0 h 704"/>
                  <a:gd name="T16" fmla="*/ 99 w 99"/>
                  <a:gd name="T17" fmla="*/ 0 h 704"/>
                  <a:gd name="T18" fmla="*/ 99 w 99"/>
                  <a:gd name="T19" fmla="*/ 103 h 704"/>
                  <a:gd name="T20" fmla="*/ 0 w 99"/>
                  <a:gd name="T21" fmla="*/ 103 h 704"/>
                  <a:gd name="T22" fmla="*/ 0 w 99"/>
                  <a:gd name="T23" fmla="*/ 0 h 7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9" h="704">
                    <a:moveTo>
                      <a:pt x="6" y="212"/>
                    </a:moveTo>
                    <a:lnTo>
                      <a:pt x="6" y="212"/>
                    </a:lnTo>
                    <a:lnTo>
                      <a:pt x="93" y="212"/>
                    </a:lnTo>
                    <a:lnTo>
                      <a:pt x="93" y="704"/>
                    </a:lnTo>
                    <a:lnTo>
                      <a:pt x="6" y="704"/>
                    </a:lnTo>
                    <a:lnTo>
                      <a:pt x="6" y="212"/>
                    </a:lnTo>
                    <a:close/>
                    <a:moveTo>
                      <a:pt x="0" y="0"/>
                    </a:moveTo>
                    <a:lnTo>
                      <a:pt x="0" y="0"/>
                    </a:lnTo>
                    <a:lnTo>
                      <a:pt x="99" y="0"/>
                    </a:lnTo>
                    <a:lnTo>
                      <a:pt x="99" y="103"/>
                    </a:lnTo>
                    <a:lnTo>
                      <a:pt x="0" y="103"/>
                    </a:lnTo>
                    <a:lnTo>
                      <a:pt x="0" y="0"/>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83" name="Freeform 82"/>
              <p:cNvSpPr>
                <a:spLocks/>
              </p:cNvSpPr>
              <p:nvPr/>
            </p:nvSpPr>
            <p:spPr bwMode="gray">
              <a:xfrm>
                <a:off x="8159750" y="1725613"/>
                <a:ext cx="115888" cy="138113"/>
              </a:xfrm>
              <a:custGeom>
                <a:avLst/>
                <a:gdLst>
                  <a:gd name="T0" fmla="*/ 0 w 419"/>
                  <a:gd name="T1" fmla="*/ 11 h 503"/>
                  <a:gd name="T2" fmla="*/ 0 w 419"/>
                  <a:gd name="T3" fmla="*/ 11 h 503"/>
                  <a:gd name="T4" fmla="*/ 84 w 419"/>
                  <a:gd name="T5" fmla="*/ 11 h 503"/>
                  <a:gd name="T6" fmla="*/ 84 w 419"/>
                  <a:gd name="T7" fmla="*/ 89 h 503"/>
                  <a:gd name="T8" fmla="*/ 86 w 419"/>
                  <a:gd name="T9" fmla="*/ 89 h 503"/>
                  <a:gd name="T10" fmla="*/ 242 w 419"/>
                  <a:gd name="T11" fmla="*/ 0 h 503"/>
                  <a:gd name="T12" fmla="*/ 419 w 419"/>
                  <a:gd name="T13" fmla="*/ 211 h 503"/>
                  <a:gd name="T14" fmla="*/ 419 w 419"/>
                  <a:gd name="T15" fmla="*/ 503 h 503"/>
                  <a:gd name="T16" fmla="*/ 332 w 419"/>
                  <a:gd name="T17" fmla="*/ 503 h 503"/>
                  <a:gd name="T18" fmla="*/ 332 w 419"/>
                  <a:gd name="T19" fmla="*/ 249 h 503"/>
                  <a:gd name="T20" fmla="*/ 231 w 419"/>
                  <a:gd name="T21" fmla="*/ 73 h 503"/>
                  <a:gd name="T22" fmla="*/ 87 w 419"/>
                  <a:gd name="T23" fmla="*/ 275 h 503"/>
                  <a:gd name="T24" fmla="*/ 87 w 419"/>
                  <a:gd name="T25" fmla="*/ 503 h 503"/>
                  <a:gd name="T26" fmla="*/ 0 w 419"/>
                  <a:gd name="T27" fmla="*/ 503 h 503"/>
                  <a:gd name="T28" fmla="*/ 0 w 419"/>
                  <a:gd name="T29" fmla="*/ 11 h 5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19" h="503">
                    <a:moveTo>
                      <a:pt x="0" y="11"/>
                    </a:moveTo>
                    <a:lnTo>
                      <a:pt x="0" y="11"/>
                    </a:lnTo>
                    <a:lnTo>
                      <a:pt x="84" y="11"/>
                    </a:lnTo>
                    <a:lnTo>
                      <a:pt x="84" y="89"/>
                    </a:lnTo>
                    <a:lnTo>
                      <a:pt x="86" y="89"/>
                    </a:lnTo>
                    <a:cubicBezTo>
                      <a:pt x="113" y="34"/>
                      <a:pt x="176" y="0"/>
                      <a:pt x="242" y="0"/>
                    </a:cubicBezTo>
                    <a:cubicBezTo>
                      <a:pt x="364" y="0"/>
                      <a:pt x="419" y="79"/>
                      <a:pt x="419" y="211"/>
                    </a:cubicBezTo>
                    <a:lnTo>
                      <a:pt x="419" y="503"/>
                    </a:lnTo>
                    <a:lnTo>
                      <a:pt x="332" y="503"/>
                    </a:lnTo>
                    <a:lnTo>
                      <a:pt x="332" y="249"/>
                    </a:lnTo>
                    <a:cubicBezTo>
                      <a:pt x="332" y="134"/>
                      <a:pt x="308" y="78"/>
                      <a:pt x="231" y="73"/>
                    </a:cubicBezTo>
                    <a:cubicBezTo>
                      <a:pt x="132" y="73"/>
                      <a:pt x="87" y="156"/>
                      <a:pt x="87" y="275"/>
                    </a:cubicBezTo>
                    <a:lnTo>
                      <a:pt x="87" y="503"/>
                    </a:lnTo>
                    <a:lnTo>
                      <a:pt x="0" y="503"/>
                    </a:lnTo>
                    <a:lnTo>
                      <a:pt x="0" y="11"/>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84" name="Freeform 83"/>
              <p:cNvSpPr>
                <a:spLocks noEditPoints="1"/>
              </p:cNvSpPr>
              <p:nvPr/>
            </p:nvSpPr>
            <p:spPr bwMode="gray">
              <a:xfrm>
                <a:off x="8315325" y="1725613"/>
                <a:ext cx="125413" cy="198438"/>
              </a:xfrm>
              <a:custGeom>
                <a:avLst/>
                <a:gdLst>
                  <a:gd name="T0" fmla="*/ 364 w 451"/>
                  <a:gd name="T1" fmla="*/ 263 h 717"/>
                  <a:gd name="T2" fmla="*/ 364 w 451"/>
                  <a:gd name="T3" fmla="*/ 263 h 717"/>
                  <a:gd name="T4" fmla="*/ 225 w 451"/>
                  <a:gd name="T5" fmla="*/ 73 h 717"/>
                  <a:gd name="T6" fmla="*/ 93 w 451"/>
                  <a:gd name="T7" fmla="*/ 256 h 717"/>
                  <a:gd name="T8" fmla="*/ 225 w 451"/>
                  <a:gd name="T9" fmla="*/ 429 h 717"/>
                  <a:gd name="T10" fmla="*/ 364 w 451"/>
                  <a:gd name="T11" fmla="*/ 263 h 717"/>
                  <a:gd name="T12" fmla="*/ 364 w 451"/>
                  <a:gd name="T13" fmla="*/ 263 h 717"/>
                  <a:gd name="T14" fmla="*/ 451 w 451"/>
                  <a:gd name="T15" fmla="*/ 482 h 717"/>
                  <a:gd name="T16" fmla="*/ 451 w 451"/>
                  <a:gd name="T17" fmla="*/ 482 h 717"/>
                  <a:gd name="T18" fmla="*/ 206 w 451"/>
                  <a:gd name="T19" fmla="*/ 717 h 717"/>
                  <a:gd name="T20" fmla="*/ 36 w 451"/>
                  <a:gd name="T21" fmla="*/ 683 h 717"/>
                  <a:gd name="T22" fmla="*/ 46 w 451"/>
                  <a:gd name="T23" fmla="*/ 599 h 717"/>
                  <a:gd name="T24" fmla="*/ 217 w 451"/>
                  <a:gd name="T25" fmla="*/ 643 h 717"/>
                  <a:gd name="T26" fmla="*/ 364 w 451"/>
                  <a:gd name="T27" fmla="*/ 475 h 717"/>
                  <a:gd name="T28" fmla="*/ 364 w 451"/>
                  <a:gd name="T29" fmla="*/ 427 h 717"/>
                  <a:gd name="T30" fmla="*/ 362 w 451"/>
                  <a:gd name="T31" fmla="*/ 427 h 717"/>
                  <a:gd name="T32" fmla="*/ 203 w 451"/>
                  <a:gd name="T33" fmla="*/ 503 h 717"/>
                  <a:gd name="T34" fmla="*/ 0 w 451"/>
                  <a:gd name="T35" fmla="*/ 261 h 717"/>
                  <a:gd name="T36" fmla="*/ 212 w 451"/>
                  <a:gd name="T37" fmla="*/ 0 h 717"/>
                  <a:gd name="T38" fmla="*/ 368 w 451"/>
                  <a:gd name="T39" fmla="*/ 84 h 717"/>
                  <a:gd name="T40" fmla="*/ 370 w 451"/>
                  <a:gd name="T41" fmla="*/ 84 h 717"/>
                  <a:gd name="T42" fmla="*/ 370 w 451"/>
                  <a:gd name="T43" fmla="*/ 11 h 717"/>
                  <a:gd name="T44" fmla="*/ 451 w 451"/>
                  <a:gd name="T45" fmla="*/ 11 h 717"/>
                  <a:gd name="T46" fmla="*/ 451 w 451"/>
                  <a:gd name="T47" fmla="*/ 482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51" h="717">
                    <a:moveTo>
                      <a:pt x="364" y="263"/>
                    </a:moveTo>
                    <a:lnTo>
                      <a:pt x="364" y="263"/>
                    </a:lnTo>
                    <a:cubicBezTo>
                      <a:pt x="364" y="161"/>
                      <a:pt x="318" y="73"/>
                      <a:pt x="225" y="73"/>
                    </a:cubicBezTo>
                    <a:cubicBezTo>
                      <a:pt x="137" y="73"/>
                      <a:pt x="93" y="172"/>
                      <a:pt x="93" y="256"/>
                    </a:cubicBezTo>
                    <a:cubicBezTo>
                      <a:pt x="93" y="349"/>
                      <a:pt x="143" y="429"/>
                      <a:pt x="225" y="429"/>
                    </a:cubicBezTo>
                    <a:cubicBezTo>
                      <a:pt x="307" y="429"/>
                      <a:pt x="364" y="354"/>
                      <a:pt x="364" y="263"/>
                    </a:cubicBezTo>
                    <a:lnTo>
                      <a:pt x="364" y="263"/>
                    </a:lnTo>
                    <a:close/>
                    <a:moveTo>
                      <a:pt x="451" y="482"/>
                    </a:moveTo>
                    <a:lnTo>
                      <a:pt x="451" y="482"/>
                    </a:lnTo>
                    <a:cubicBezTo>
                      <a:pt x="451" y="631"/>
                      <a:pt x="377" y="717"/>
                      <a:pt x="206" y="717"/>
                    </a:cubicBezTo>
                    <a:cubicBezTo>
                      <a:pt x="156" y="717"/>
                      <a:pt x="112" y="710"/>
                      <a:pt x="36" y="683"/>
                    </a:cubicBezTo>
                    <a:lnTo>
                      <a:pt x="46" y="599"/>
                    </a:lnTo>
                    <a:cubicBezTo>
                      <a:pt x="112" y="631"/>
                      <a:pt x="153" y="643"/>
                      <a:pt x="217" y="643"/>
                    </a:cubicBezTo>
                    <a:cubicBezTo>
                      <a:pt x="309" y="643"/>
                      <a:pt x="364" y="579"/>
                      <a:pt x="364" y="475"/>
                    </a:cubicBezTo>
                    <a:lnTo>
                      <a:pt x="364" y="427"/>
                    </a:lnTo>
                    <a:lnTo>
                      <a:pt x="362" y="427"/>
                    </a:lnTo>
                    <a:cubicBezTo>
                      <a:pt x="325" y="478"/>
                      <a:pt x="263" y="503"/>
                      <a:pt x="203" y="503"/>
                    </a:cubicBezTo>
                    <a:cubicBezTo>
                      <a:pt x="67" y="503"/>
                      <a:pt x="0" y="388"/>
                      <a:pt x="0" y="261"/>
                    </a:cubicBezTo>
                    <a:cubicBezTo>
                      <a:pt x="0" y="135"/>
                      <a:pt x="69" y="0"/>
                      <a:pt x="212" y="0"/>
                    </a:cubicBezTo>
                    <a:cubicBezTo>
                      <a:pt x="296" y="0"/>
                      <a:pt x="342" y="32"/>
                      <a:pt x="368" y="84"/>
                    </a:cubicBezTo>
                    <a:lnTo>
                      <a:pt x="370" y="84"/>
                    </a:lnTo>
                    <a:lnTo>
                      <a:pt x="370" y="11"/>
                    </a:lnTo>
                    <a:lnTo>
                      <a:pt x="451" y="11"/>
                    </a:lnTo>
                    <a:lnTo>
                      <a:pt x="451" y="482"/>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85" name="Freeform 84"/>
              <p:cNvSpPr>
                <a:spLocks noEditPoints="1"/>
              </p:cNvSpPr>
              <p:nvPr/>
            </p:nvSpPr>
            <p:spPr bwMode="gray">
              <a:xfrm>
                <a:off x="8548688" y="1677988"/>
                <a:ext cx="180975" cy="185738"/>
              </a:xfrm>
              <a:custGeom>
                <a:avLst/>
                <a:gdLst>
                  <a:gd name="T0" fmla="*/ 323 w 649"/>
                  <a:gd name="T1" fmla="*/ 91 h 673"/>
                  <a:gd name="T2" fmla="*/ 323 w 649"/>
                  <a:gd name="T3" fmla="*/ 91 h 673"/>
                  <a:gd name="T4" fmla="*/ 193 w 649"/>
                  <a:gd name="T5" fmla="*/ 424 h 673"/>
                  <a:gd name="T6" fmla="*/ 452 w 649"/>
                  <a:gd name="T7" fmla="*/ 424 h 673"/>
                  <a:gd name="T8" fmla="*/ 323 w 649"/>
                  <a:gd name="T9" fmla="*/ 91 h 673"/>
                  <a:gd name="T10" fmla="*/ 323 w 649"/>
                  <a:gd name="T11" fmla="*/ 91 h 673"/>
                  <a:gd name="T12" fmla="*/ 277 w 649"/>
                  <a:gd name="T13" fmla="*/ 0 h 673"/>
                  <a:gd name="T14" fmla="*/ 277 w 649"/>
                  <a:gd name="T15" fmla="*/ 0 h 673"/>
                  <a:gd name="T16" fmla="*/ 375 w 649"/>
                  <a:gd name="T17" fmla="*/ 0 h 673"/>
                  <a:gd name="T18" fmla="*/ 649 w 649"/>
                  <a:gd name="T19" fmla="*/ 673 h 673"/>
                  <a:gd name="T20" fmla="*/ 548 w 649"/>
                  <a:gd name="T21" fmla="*/ 673 h 673"/>
                  <a:gd name="T22" fmla="*/ 482 w 649"/>
                  <a:gd name="T23" fmla="*/ 503 h 673"/>
                  <a:gd name="T24" fmla="*/ 164 w 649"/>
                  <a:gd name="T25" fmla="*/ 503 h 673"/>
                  <a:gd name="T26" fmla="*/ 98 w 649"/>
                  <a:gd name="T27" fmla="*/ 673 h 673"/>
                  <a:gd name="T28" fmla="*/ 0 w 649"/>
                  <a:gd name="T29" fmla="*/ 673 h 673"/>
                  <a:gd name="T30" fmla="*/ 277 w 649"/>
                  <a:gd name="T31" fmla="*/ 0 h 6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49" h="673">
                    <a:moveTo>
                      <a:pt x="323" y="91"/>
                    </a:moveTo>
                    <a:lnTo>
                      <a:pt x="323" y="91"/>
                    </a:lnTo>
                    <a:lnTo>
                      <a:pt x="193" y="424"/>
                    </a:lnTo>
                    <a:lnTo>
                      <a:pt x="452" y="424"/>
                    </a:lnTo>
                    <a:lnTo>
                      <a:pt x="323" y="91"/>
                    </a:lnTo>
                    <a:lnTo>
                      <a:pt x="323" y="91"/>
                    </a:lnTo>
                    <a:close/>
                    <a:moveTo>
                      <a:pt x="277" y="0"/>
                    </a:moveTo>
                    <a:lnTo>
                      <a:pt x="277" y="0"/>
                    </a:lnTo>
                    <a:lnTo>
                      <a:pt x="375" y="0"/>
                    </a:lnTo>
                    <a:lnTo>
                      <a:pt x="649" y="673"/>
                    </a:lnTo>
                    <a:lnTo>
                      <a:pt x="548" y="673"/>
                    </a:lnTo>
                    <a:lnTo>
                      <a:pt x="482" y="503"/>
                    </a:lnTo>
                    <a:lnTo>
                      <a:pt x="164" y="503"/>
                    </a:lnTo>
                    <a:lnTo>
                      <a:pt x="98" y="673"/>
                    </a:lnTo>
                    <a:lnTo>
                      <a:pt x="0" y="673"/>
                    </a:lnTo>
                    <a:lnTo>
                      <a:pt x="277" y="0"/>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86" name="Freeform 85"/>
              <p:cNvSpPr>
                <a:spLocks/>
              </p:cNvSpPr>
              <p:nvPr/>
            </p:nvSpPr>
            <p:spPr bwMode="gray">
              <a:xfrm>
                <a:off x="8747125" y="1725613"/>
                <a:ext cx="82550" cy="141288"/>
              </a:xfrm>
              <a:custGeom>
                <a:avLst/>
                <a:gdLst>
                  <a:gd name="T0" fmla="*/ 8 w 299"/>
                  <a:gd name="T1" fmla="*/ 406 h 514"/>
                  <a:gd name="T2" fmla="*/ 8 w 299"/>
                  <a:gd name="T3" fmla="*/ 406 h 514"/>
                  <a:gd name="T4" fmla="*/ 116 w 299"/>
                  <a:gd name="T5" fmla="*/ 441 h 514"/>
                  <a:gd name="T6" fmla="*/ 206 w 299"/>
                  <a:gd name="T7" fmla="*/ 371 h 514"/>
                  <a:gd name="T8" fmla="*/ 0 w 299"/>
                  <a:gd name="T9" fmla="*/ 151 h 514"/>
                  <a:gd name="T10" fmla="*/ 168 w 299"/>
                  <a:gd name="T11" fmla="*/ 0 h 514"/>
                  <a:gd name="T12" fmla="*/ 277 w 299"/>
                  <a:gd name="T13" fmla="*/ 19 h 514"/>
                  <a:gd name="T14" fmla="*/ 269 w 299"/>
                  <a:gd name="T15" fmla="*/ 98 h 514"/>
                  <a:gd name="T16" fmla="*/ 177 w 299"/>
                  <a:gd name="T17" fmla="*/ 73 h 514"/>
                  <a:gd name="T18" fmla="*/ 93 w 299"/>
                  <a:gd name="T19" fmla="*/ 133 h 514"/>
                  <a:gd name="T20" fmla="*/ 299 w 299"/>
                  <a:gd name="T21" fmla="*/ 361 h 514"/>
                  <a:gd name="T22" fmla="*/ 133 w 299"/>
                  <a:gd name="T23" fmla="*/ 514 h 514"/>
                  <a:gd name="T24" fmla="*/ 3 w 299"/>
                  <a:gd name="T25" fmla="*/ 487 h 514"/>
                  <a:gd name="T26" fmla="*/ 8 w 299"/>
                  <a:gd name="T27" fmla="*/ 406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9" h="514">
                    <a:moveTo>
                      <a:pt x="8" y="406"/>
                    </a:moveTo>
                    <a:lnTo>
                      <a:pt x="8" y="406"/>
                    </a:lnTo>
                    <a:cubicBezTo>
                      <a:pt x="42" y="429"/>
                      <a:pt x="91" y="441"/>
                      <a:pt x="116" y="441"/>
                    </a:cubicBezTo>
                    <a:cubicBezTo>
                      <a:pt x="157" y="441"/>
                      <a:pt x="206" y="424"/>
                      <a:pt x="206" y="371"/>
                    </a:cubicBezTo>
                    <a:cubicBezTo>
                      <a:pt x="206" y="281"/>
                      <a:pt x="0" y="289"/>
                      <a:pt x="0" y="151"/>
                    </a:cubicBezTo>
                    <a:cubicBezTo>
                      <a:pt x="0" y="49"/>
                      <a:pt x="74" y="0"/>
                      <a:pt x="168" y="0"/>
                    </a:cubicBezTo>
                    <a:cubicBezTo>
                      <a:pt x="208" y="0"/>
                      <a:pt x="242" y="8"/>
                      <a:pt x="277" y="19"/>
                    </a:cubicBezTo>
                    <a:lnTo>
                      <a:pt x="269" y="98"/>
                    </a:lnTo>
                    <a:cubicBezTo>
                      <a:pt x="250" y="86"/>
                      <a:pt x="198" y="73"/>
                      <a:pt x="177" y="73"/>
                    </a:cubicBezTo>
                    <a:cubicBezTo>
                      <a:pt x="132" y="73"/>
                      <a:pt x="93" y="92"/>
                      <a:pt x="93" y="133"/>
                    </a:cubicBezTo>
                    <a:cubicBezTo>
                      <a:pt x="93" y="233"/>
                      <a:pt x="299" y="204"/>
                      <a:pt x="299" y="361"/>
                    </a:cubicBezTo>
                    <a:cubicBezTo>
                      <a:pt x="299" y="466"/>
                      <a:pt x="218" y="514"/>
                      <a:pt x="133" y="514"/>
                    </a:cubicBezTo>
                    <a:cubicBezTo>
                      <a:pt x="89" y="514"/>
                      <a:pt x="43" y="509"/>
                      <a:pt x="3" y="487"/>
                    </a:cubicBezTo>
                    <a:lnTo>
                      <a:pt x="8" y="406"/>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87" name="Freeform 86"/>
              <p:cNvSpPr>
                <a:spLocks/>
              </p:cNvSpPr>
              <p:nvPr/>
            </p:nvSpPr>
            <p:spPr bwMode="gray">
              <a:xfrm>
                <a:off x="8853488" y="1725613"/>
                <a:ext cx="84138" cy="141288"/>
              </a:xfrm>
              <a:custGeom>
                <a:avLst/>
                <a:gdLst>
                  <a:gd name="T0" fmla="*/ 8 w 299"/>
                  <a:gd name="T1" fmla="*/ 406 h 514"/>
                  <a:gd name="T2" fmla="*/ 8 w 299"/>
                  <a:gd name="T3" fmla="*/ 406 h 514"/>
                  <a:gd name="T4" fmla="*/ 117 w 299"/>
                  <a:gd name="T5" fmla="*/ 441 h 514"/>
                  <a:gd name="T6" fmla="*/ 206 w 299"/>
                  <a:gd name="T7" fmla="*/ 371 h 514"/>
                  <a:gd name="T8" fmla="*/ 0 w 299"/>
                  <a:gd name="T9" fmla="*/ 151 h 514"/>
                  <a:gd name="T10" fmla="*/ 168 w 299"/>
                  <a:gd name="T11" fmla="*/ 0 h 514"/>
                  <a:gd name="T12" fmla="*/ 277 w 299"/>
                  <a:gd name="T13" fmla="*/ 19 h 514"/>
                  <a:gd name="T14" fmla="*/ 269 w 299"/>
                  <a:gd name="T15" fmla="*/ 98 h 514"/>
                  <a:gd name="T16" fmla="*/ 177 w 299"/>
                  <a:gd name="T17" fmla="*/ 73 h 514"/>
                  <a:gd name="T18" fmla="*/ 93 w 299"/>
                  <a:gd name="T19" fmla="*/ 133 h 514"/>
                  <a:gd name="T20" fmla="*/ 299 w 299"/>
                  <a:gd name="T21" fmla="*/ 361 h 514"/>
                  <a:gd name="T22" fmla="*/ 133 w 299"/>
                  <a:gd name="T23" fmla="*/ 514 h 514"/>
                  <a:gd name="T24" fmla="*/ 3 w 299"/>
                  <a:gd name="T25" fmla="*/ 487 h 514"/>
                  <a:gd name="T26" fmla="*/ 8 w 299"/>
                  <a:gd name="T27" fmla="*/ 406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9" h="514">
                    <a:moveTo>
                      <a:pt x="8" y="406"/>
                    </a:moveTo>
                    <a:lnTo>
                      <a:pt x="8" y="406"/>
                    </a:lnTo>
                    <a:cubicBezTo>
                      <a:pt x="42" y="429"/>
                      <a:pt x="92" y="441"/>
                      <a:pt x="117" y="441"/>
                    </a:cubicBezTo>
                    <a:cubicBezTo>
                      <a:pt x="156" y="441"/>
                      <a:pt x="206" y="424"/>
                      <a:pt x="206" y="371"/>
                    </a:cubicBezTo>
                    <a:cubicBezTo>
                      <a:pt x="206" y="281"/>
                      <a:pt x="0" y="289"/>
                      <a:pt x="0" y="151"/>
                    </a:cubicBezTo>
                    <a:cubicBezTo>
                      <a:pt x="0" y="49"/>
                      <a:pt x="74" y="0"/>
                      <a:pt x="168" y="0"/>
                    </a:cubicBezTo>
                    <a:cubicBezTo>
                      <a:pt x="209" y="0"/>
                      <a:pt x="242" y="8"/>
                      <a:pt x="277" y="19"/>
                    </a:cubicBezTo>
                    <a:lnTo>
                      <a:pt x="269" y="98"/>
                    </a:lnTo>
                    <a:cubicBezTo>
                      <a:pt x="250" y="86"/>
                      <a:pt x="198" y="73"/>
                      <a:pt x="177" y="73"/>
                    </a:cubicBezTo>
                    <a:cubicBezTo>
                      <a:pt x="132" y="73"/>
                      <a:pt x="93" y="92"/>
                      <a:pt x="93" y="133"/>
                    </a:cubicBezTo>
                    <a:cubicBezTo>
                      <a:pt x="93" y="233"/>
                      <a:pt x="299" y="204"/>
                      <a:pt x="299" y="361"/>
                    </a:cubicBezTo>
                    <a:cubicBezTo>
                      <a:pt x="299" y="466"/>
                      <a:pt x="218" y="514"/>
                      <a:pt x="133" y="514"/>
                    </a:cubicBezTo>
                    <a:cubicBezTo>
                      <a:pt x="89" y="514"/>
                      <a:pt x="43" y="509"/>
                      <a:pt x="3" y="487"/>
                    </a:cubicBezTo>
                    <a:lnTo>
                      <a:pt x="8" y="406"/>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88" name="Freeform 87"/>
              <p:cNvSpPr>
                <a:spLocks/>
              </p:cNvSpPr>
              <p:nvPr/>
            </p:nvSpPr>
            <p:spPr bwMode="gray">
              <a:xfrm>
                <a:off x="8972550" y="1728788"/>
                <a:ext cx="117475" cy="138113"/>
              </a:xfrm>
              <a:custGeom>
                <a:avLst/>
                <a:gdLst>
                  <a:gd name="T0" fmla="*/ 420 w 420"/>
                  <a:gd name="T1" fmla="*/ 492 h 503"/>
                  <a:gd name="T2" fmla="*/ 420 w 420"/>
                  <a:gd name="T3" fmla="*/ 492 h 503"/>
                  <a:gd name="T4" fmla="*/ 335 w 420"/>
                  <a:gd name="T5" fmla="*/ 492 h 503"/>
                  <a:gd name="T6" fmla="*/ 335 w 420"/>
                  <a:gd name="T7" fmla="*/ 414 h 503"/>
                  <a:gd name="T8" fmla="*/ 333 w 420"/>
                  <a:gd name="T9" fmla="*/ 414 h 503"/>
                  <a:gd name="T10" fmla="*/ 178 w 420"/>
                  <a:gd name="T11" fmla="*/ 503 h 503"/>
                  <a:gd name="T12" fmla="*/ 0 w 420"/>
                  <a:gd name="T13" fmla="*/ 292 h 503"/>
                  <a:gd name="T14" fmla="*/ 0 w 420"/>
                  <a:gd name="T15" fmla="*/ 0 h 503"/>
                  <a:gd name="T16" fmla="*/ 88 w 420"/>
                  <a:gd name="T17" fmla="*/ 0 h 503"/>
                  <a:gd name="T18" fmla="*/ 88 w 420"/>
                  <a:gd name="T19" fmla="*/ 255 h 503"/>
                  <a:gd name="T20" fmla="*/ 188 w 420"/>
                  <a:gd name="T21" fmla="*/ 430 h 503"/>
                  <a:gd name="T22" fmla="*/ 332 w 420"/>
                  <a:gd name="T23" fmla="*/ 228 h 503"/>
                  <a:gd name="T24" fmla="*/ 332 w 420"/>
                  <a:gd name="T25" fmla="*/ 0 h 503"/>
                  <a:gd name="T26" fmla="*/ 420 w 420"/>
                  <a:gd name="T27" fmla="*/ 0 h 503"/>
                  <a:gd name="T28" fmla="*/ 420 w 420"/>
                  <a:gd name="T29" fmla="*/ 492 h 5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20" h="503">
                    <a:moveTo>
                      <a:pt x="420" y="492"/>
                    </a:moveTo>
                    <a:lnTo>
                      <a:pt x="420" y="492"/>
                    </a:lnTo>
                    <a:lnTo>
                      <a:pt x="335" y="492"/>
                    </a:lnTo>
                    <a:lnTo>
                      <a:pt x="335" y="414"/>
                    </a:lnTo>
                    <a:lnTo>
                      <a:pt x="333" y="414"/>
                    </a:lnTo>
                    <a:cubicBezTo>
                      <a:pt x="307" y="469"/>
                      <a:pt x="244" y="503"/>
                      <a:pt x="178" y="503"/>
                    </a:cubicBezTo>
                    <a:cubicBezTo>
                      <a:pt x="55" y="503"/>
                      <a:pt x="0" y="424"/>
                      <a:pt x="0" y="292"/>
                    </a:cubicBezTo>
                    <a:lnTo>
                      <a:pt x="0" y="0"/>
                    </a:lnTo>
                    <a:lnTo>
                      <a:pt x="88" y="0"/>
                    </a:lnTo>
                    <a:lnTo>
                      <a:pt x="88" y="255"/>
                    </a:lnTo>
                    <a:cubicBezTo>
                      <a:pt x="88" y="369"/>
                      <a:pt x="112" y="425"/>
                      <a:pt x="188" y="430"/>
                    </a:cubicBezTo>
                    <a:cubicBezTo>
                      <a:pt x="288" y="430"/>
                      <a:pt x="332" y="347"/>
                      <a:pt x="332" y="228"/>
                    </a:cubicBezTo>
                    <a:lnTo>
                      <a:pt x="332" y="0"/>
                    </a:lnTo>
                    <a:lnTo>
                      <a:pt x="420" y="0"/>
                    </a:lnTo>
                    <a:lnTo>
                      <a:pt x="420" y="492"/>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89" name="Freeform 88"/>
              <p:cNvSpPr>
                <a:spLocks/>
              </p:cNvSpPr>
              <p:nvPr/>
            </p:nvSpPr>
            <p:spPr bwMode="gray">
              <a:xfrm>
                <a:off x="9137650" y="1725613"/>
                <a:ext cx="73025" cy="138113"/>
              </a:xfrm>
              <a:custGeom>
                <a:avLst/>
                <a:gdLst>
                  <a:gd name="T0" fmla="*/ 0 w 265"/>
                  <a:gd name="T1" fmla="*/ 11 h 503"/>
                  <a:gd name="T2" fmla="*/ 0 w 265"/>
                  <a:gd name="T3" fmla="*/ 11 h 503"/>
                  <a:gd name="T4" fmla="*/ 82 w 265"/>
                  <a:gd name="T5" fmla="*/ 11 h 503"/>
                  <a:gd name="T6" fmla="*/ 82 w 265"/>
                  <a:gd name="T7" fmla="*/ 87 h 503"/>
                  <a:gd name="T8" fmla="*/ 84 w 265"/>
                  <a:gd name="T9" fmla="*/ 87 h 503"/>
                  <a:gd name="T10" fmla="*/ 207 w 265"/>
                  <a:gd name="T11" fmla="*/ 0 h 503"/>
                  <a:gd name="T12" fmla="*/ 265 w 265"/>
                  <a:gd name="T13" fmla="*/ 7 h 503"/>
                  <a:gd name="T14" fmla="*/ 265 w 265"/>
                  <a:gd name="T15" fmla="*/ 87 h 503"/>
                  <a:gd name="T16" fmla="*/ 217 w 265"/>
                  <a:gd name="T17" fmla="*/ 79 h 503"/>
                  <a:gd name="T18" fmla="*/ 87 w 265"/>
                  <a:gd name="T19" fmla="*/ 279 h 503"/>
                  <a:gd name="T20" fmla="*/ 87 w 265"/>
                  <a:gd name="T21" fmla="*/ 503 h 503"/>
                  <a:gd name="T22" fmla="*/ 0 w 265"/>
                  <a:gd name="T23" fmla="*/ 503 h 503"/>
                  <a:gd name="T24" fmla="*/ 0 w 265"/>
                  <a:gd name="T25" fmla="*/ 11 h 5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5" h="503">
                    <a:moveTo>
                      <a:pt x="0" y="11"/>
                    </a:moveTo>
                    <a:lnTo>
                      <a:pt x="0" y="11"/>
                    </a:lnTo>
                    <a:lnTo>
                      <a:pt x="82" y="11"/>
                    </a:lnTo>
                    <a:lnTo>
                      <a:pt x="82" y="87"/>
                    </a:lnTo>
                    <a:lnTo>
                      <a:pt x="84" y="87"/>
                    </a:lnTo>
                    <a:cubicBezTo>
                      <a:pt x="107" y="37"/>
                      <a:pt x="157" y="0"/>
                      <a:pt x="207" y="0"/>
                    </a:cubicBezTo>
                    <a:cubicBezTo>
                      <a:pt x="234" y="0"/>
                      <a:pt x="247" y="3"/>
                      <a:pt x="265" y="7"/>
                    </a:cubicBezTo>
                    <a:lnTo>
                      <a:pt x="265" y="87"/>
                    </a:lnTo>
                    <a:cubicBezTo>
                      <a:pt x="249" y="81"/>
                      <a:pt x="231" y="79"/>
                      <a:pt x="217" y="79"/>
                    </a:cubicBezTo>
                    <a:cubicBezTo>
                      <a:pt x="139" y="79"/>
                      <a:pt x="87" y="156"/>
                      <a:pt x="87" y="279"/>
                    </a:cubicBezTo>
                    <a:lnTo>
                      <a:pt x="87" y="503"/>
                    </a:lnTo>
                    <a:lnTo>
                      <a:pt x="0" y="503"/>
                    </a:lnTo>
                    <a:lnTo>
                      <a:pt x="0" y="11"/>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90" name="Freeform 89"/>
              <p:cNvSpPr>
                <a:spLocks noEditPoints="1"/>
              </p:cNvSpPr>
              <p:nvPr/>
            </p:nvSpPr>
            <p:spPr bwMode="gray">
              <a:xfrm>
                <a:off x="9236075" y="1725613"/>
                <a:ext cx="111125" cy="141288"/>
              </a:xfrm>
              <a:custGeom>
                <a:avLst/>
                <a:gdLst>
                  <a:gd name="T0" fmla="*/ 314 w 405"/>
                  <a:gd name="T1" fmla="*/ 269 h 514"/>
                  <a:gd name="T2" fmla="*/ 314 w 405"/>
                  <a:gd name="T3" fmla="*/ 269 h 514"/>
                  <a:gd name="T4" fmla="*/ 258 w 405"/>
                  <a:gd name="T5" fmla="*/ 267 h 514"/>
                  <a:gd name="T6" fmla="*/ 94 w 405"/>
                  <a:gd name="T7" fmla="*/ 361 h 514"/>
                  <a:gd name="T8" fmla="*/ 182 w 405"/>
                  <a:gd name="T9" fmla="*/ 441 h 514"/>
                  <a:gd name="T10" fmla="*/ 314 w 405"/>
                  <a:gd name="T11" fmla="*/ 312 h 514"/>
                  <a:gd name="T12" fmla="*/ 314 w 405"/>
                  <a:gd name="T13" fmla="*/ 269 h 514"/>
                  <a:gd name="T14" fmla="*/ 314 w 405"/>
                  <a:gd name="T15" fmla="*/ 269 h 514"/>
                  <a:gd name="T16" fmla="*/ 54 w 405"/>
                  <a:gd name="T17" fmla="*/ 46 h 514"/>
                  <a:gd name="T18" fmla="*/ 54 w 405"/>
                  <a:gd name="T19" fmla="*/ 46 h 514"/>
                  <a:gd name="T20" fmla="*/ 211 w 405"/>
                  <a:gd name="T21" fmla="*/ 0 h 514"/>
                  <a:gd name="T22" fmla="*/ 401 w 405"/>
                  <a:gd name="T23" fmla="*/ 203 h 514"/>
                  <a:gd name="T24" fmla="*/ 401 w 405"/>
                  <a:gd name="T25" fmla="*/ 406 h 514"/>
                  <a:gd name="T26" fmla="*/ 405 w 405"/>
                  <a:gd name="T27" fmla="*/ 503 h 514"/>
                  <a:gd name="T28" fmla="*/ 323 w 405"/>
                  <a:gd name="T29" fmla="*/ 503 h 514"/>
                  <a:gd name="T30" fmla="*/ 323 w 405"/>
                  <a:gd name="T31" fmla="*/ 439 h 514"/>
                  <a:gd name="T32" fmla="*/ 321 w 405"/>
                  <a:gd name="T33" fmla="*/ 439 h 514"/>
                  <a:gd name="T34" fmla="*/ 174 w 405"/>
                  <a:gd name="T35" fmla="*/ 514 h 514"/>
                  <a:gd name="T36" fmla="*/ 0 w 405"/>
                  <a:gd name="T37" fmla="*/ 361 h 514"/>
                  <a:gd name="T38" fmla="*/ 221 w 405"/>
                  <a:gd name="T39" fmla="*/ 199 h 514"/>
                  <a:gd name="T40" fmla="*/ 314 w 405"/>
                  <a:gd name="T41" fmla="*/ 201 h 514"/>
                  <a:gd name="T42" fmla="*/ 197 w 405"/>
                  <a:gd name="T43" fmla="*/ 73 h 514"/>
                  <a:gd name="T44" fmla="*/ 59 w 405"/>
                  <a:gd name="T45" fmla="*/ 123 h 514"/>
                  <a:gd name="T46" fmla="*/ 54 w 405"/>
                  <a:gd name="T47" fmla="*/ 46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05" h="514">
                    <a:moveTo>
                      <a:pt x="314" y="269"/>
                    </a:moveTo>
                    <a:lnTo>
                      <a:pt x="314" y="269"/>
                    </a:lnTo>
                    <a:cubicBezTo>
                      <a:pt x="295" y="269"/>
                      <a:pt x="277" y="267"/>
                      <a:pt x="258" y="267"/>
                    </a:cubicBezTo>
                    <a:cubicBezTo>
                      <a:pt x="211" y="267"/>
                      <a:pt x="94" y="275"/>
                      <a:pt x="94" y="361"/>
                    </a:cubicBezTo>
                    <a:cubicBezTo>
                      <a:pt x="94" y="413"/>
                      <a:pt x="142" y="441"/>
                      <a:pt x="182" y="441"/>
                    </a:cubicBezTo>
                    <a:cubicBezTo>
                      <a:pt x="268" y="441"/>
                      <a:pt x="314" y="385"/>
                      <a:pt x="314" y="312"/>
                    </a:cubicBezTo>
                    <a:lnTo>
                      <a:pt x="314" y="269"/>
                    </a:lnTo>
                    <a:lnTo>
                      <a:pt x="314" y="269"/>
                    </a:lnTo>
                    <a:close/>
                    <a:moveTo>
                      <a:pt x="54" y="46"/>
                    </a:moveTo>
                    <a:lnTo>
                      <a:pt x="54" y="46"/>
                    </a:lnTo>
                    <a:cubicBezTo>
                      <a:pt x="98" y="19"/>
                      <a:pt x="150" y="0"/>
                      <a:pt x="211" y="0"/>
                    </a:cubicBezTo>
                    <a:cubicBezTo>
                      <a:pt x="346" y="0"/>
                      <a:pt x="401" y="69"/>
                      <a:pt x="401" y="203"/>
                    </a:cubicBezTo>
                    <a:lnTo>
                      <a:pt x="401" y="406"/>
                    </a:lnTo>
                    <a:cubicBezTo>
                      <a:pt x="401" y="462"/>
                      <a:pt x="403" y="488"/>
                      <a:pt x="405" y="503"/>
                    </a:cubicBezTo>
                    <a:lnTo>
                      <a:pt x="323" y="503"/>
                    </a:lnTo>
                    <a:lnTo>
                      <a:pt x="323" y="439"/>
                    </a:lnTo>
                    <a:lnTo>
                      <a:pt x="321" y="439"/>
                    </a:lnTo>
                    <a:cubicBezTo>
                      <a:pt x="301" y="469"/>
                      <a:pt x="255" y="514"/>
                      <a:pt x="174" y="514"/>
                    </a:cubicBezTo>
                    <a:cubicBezTo>
                      <a:pt x="72" y="514"/>
                      <a:pt x="0" y="468"/>
                      <a:pt x="0" y="361"/>
                    </a:cubicBezTo>
                    <a:cubicBezTo>
                      <a:pt x="0" y="238"/>
                      <a:pt x="131" y="199"/>
                      <a:pt x="221" y="199"/>
                    </a:cubicBezTo>
                    <a:cubicBezTo>
                      <a:pt x="255" y="199"/>
                      <a:pt x="280" y="199"/>
                      <a:pt x="314" y="201"/>
                    </a:cubicBezTo>
                    <a:cubicBezTo>
                      <a:pt x="314" y="116"/>
                      <a:pt x="284" y="73"/>
                      <a:pt x="197" y="73"/>
                    </a:cubicBezTo>
                    <a:cubicBezTo>
                      <a:pt x="147" y="73"/>
                      <a:pt x="94" y="92"/>
                      <a:pt x="59" y="123"/>
                    </a:cubicBezTo>
                    <a:lnTo>
                      <a:pt x="54" y="46"/>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91" name="Freeform 90"/>
              <p:cNvSpPr>
                <a:spLocks/>
              </p:cNvSpPr>
              <p:nvPr/>
            </p:nvSpPr>
            <p:spPr bwMode="gray">
              <a:xfrm>
                <a:off x="9394825" y="1725613"/>
                <a:ext cx="115888" cy="138113"/>
              </a:xfrm>
              <a:custGeom>
                <a:avLst/>
                <a:gdLst>
                  <a:gd name="T0" fmla="*/ 0 w 419"/>
                  <a:gd name="T1" fmla="*/ 11 h 503"/>
                  <a:gd name="T2" fmla="*/ 0 w 419"/>
                  <a:gd name="T3" fmla="*/ 11 h 503"/>
                  <a:gd name="T4" fmla="*/ 84 w 419"/>
                  <a:gd name="T5" fmla="*/ 11 h 503"/>
                  <a:gd name="T6" fmla="*/ 84 w 419"/>
                  <a:gd name="T7" fmla="*/ 89 h 503"/>
                  <a:gd name="T8" fmla="*/ 86 w 419"/>
                  <a:gd name="T9" fmla="*/ 89 h 503"/>
                  <a:gd name="T10" fmla="*/ 242 w 419"/>
                  <a:gd name="T11" fmla="*/ 0 h 503"/>
                  <a:gd name="T12" fmla="*/ 419 w 419"/>
                  <a:gd name="T13" fmla="*/ 211 h 503"/>
                  <a:gd name="T14" fmla="*/ 419 w 419"/>
                  <a:gd name="T15" fmla="*/ 503 h 503"/>
                  <a:gd name="T16" fmla="*/ 332 w 419"/>
                  <a:gd name="T17" fmla="*/ 503 h 503"/>
                  <a:gd name="T18" fmla="*/ 332 w 419"/>
                  <a:gd name="T19" fmla="*/ 249 h 503"/>
                  <a:gd name="T20" fmla="*/ 231 w 419"/>
                  <a:gd name="T21" fmla="*/ 73 h 503"/>
                  <a:gd name="T22" fmla="*/ 87 w 419"/>
                  <a:gd name="T23" fmla="*/ 275 h 503"/>
                  <a:gd name="T24" fmla="*/ 87 w 419"/>
                  <a:gd name="T25" fmla="*/ 503 h 503"/>
                  <a:gd name="T26" fmla="*/ 0 w 419"/>
                  <a:gd name="T27" fmla="*/ 503 h 503"/>
                  <a:gd name="T28" fmla="*/ 0 w 419"/>
                  <a:gd name="T29" fmla="*/ 11 h 5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19" h="503">
                    <a:moveTo>
                      <a:pt x="0" y="11"/>
                    </a:moveTo>
                    <a:lnTo>
                      <a:pt x="0" y="11"/>
                    </a:lnTo>
                    <a:lnTo>
                      <a:pt x="84" y="11"/>
                    </a:lnTo>
                    <a:lnTo>
                      <a:pt x="84" y="89"/>
                    </a:lnTo>
                    <a:lnTo>
                      <a:pt x="86" y="89"/>
                    </a:lnTo>
                    <a:cubicBezTo>
                      <a:pt x="112" y="34"/>
                      <a:pt x="175" y="0"/>
                      <a:pt x="242" y="0"/>
                    </a:cubicBezTo>
                    <a:cubicBezTo>
                      <a:pt x="364" y="0"/>
                      <a:pt x="419" y="79"/>
                      <a:pt x="419" y="211"/>
                    </a:cubicBezTo>
                    <a:lnTo>
                      <a:pt x="419" y="503"/>
                    </a:lnTo>
                    <a:lnTo>
                      <a:pt x="332" y="503"/>
                    </a:lnTo>
                    <a:lnTo>
                      <a:pt x="332" y="249"/>
                    </a:lnTo>
                    <a:cubicBezTo>
                      <a:pt x="332" y="134"/>
                      <a:pt x="307" y="78"/>
                      <a:pt x="231" y="73"/>
                    </a:cubicBezTo>
                    <a:cubicBezTo>
                      <a:pt x="132" y="73"/>
                      <a:pt x="87" y="156"/>
                      <a:pt x="87" y="275"/>
                    </a:cubicBezTo>
                    <a:lnTo>
                      <a:pt x="87" y="503"/>
                    </a:lnTo>
                    <a:lnTo>
                      <a:pt x="0" y="503"/>
                    </a:lnTo>
                    <a:lnTo>
                      <a:pt x="0" y="11"/>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92" name="Freeform 91"/>
              <p:cNvSpPr>
                <a:spLocks/>
              </p:cNvSpPr>
              <p:nvPr/>
            </p:nvSpPr>
            <p:spPr bwMode="gray">
              <a:xfrm>
                <a:off x="9547225" y="1725613"/>
                <a:ext cx="98425" cy="141288"/>
              </a:xfrm>
              <a:custGeom>
                <a:avLst/>
                <a:gdLst>
                  <a:gd name="T0" fmla="*/ 340 w 352"/>
                  <a:gd name="T1" fmla="*/ 94 h 514"/>
                  <a:gd name="T2" fmla="*/ 340 w 352"/>
                  <a:gd name="T3" fmla="*/ 94 h 514"/>
                  <a:gd name="T4" fmla="*/ 246 w 352"/>
                  <a:gd name="T5" fmla="*/ 73 h 514"/>
                  <a:gd name="T6" fmla="*/ 93 w 352"/>
                  <a:gd name="T7" fmla="*/ 257 h 514"/>
                  <a:gd name="T8" fmla="*/ 251 w 352"/>
                  <a:gd name="T9" fmla="*/ 441 h 514"/>
                  <a:gd name="T10" fmla="*/ 345 w 352"/>
                  <a:gd name="T11" fmla="*/ 413 h 514"/>
                  <a:gd name="T12" fmla="*/ 352 w 352"/>
                  <a:gd name="T13" fmla="*/ 494 h 514"/>
                  <a:gd name="T14" fmla="*/ 242 w 352"/>
                  <a:gd name="T15" fmla="*/ 514 h 514"/>
                  <a:gd name="T16" fmla="*/ 0 w 352"/>
                  <a:gd name="T17" fmla="*/ 257 h 514"/>
                  <a:gd name="T18" fmla="*/ 242 w 352"/>
                  <a:gd name="T19" fmla="*/ 0 h 514"/>
                  <a:gd name="T20" fmla="*/ 348 w 352"/>
                  <a:gd name="T21" fmla="*/ 19 h 514"/>
                  <a:gd name="T22" fmla="*/ 340 w 352"/>
                  <a:gd name="T23" fmla="*/ 94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52" h="514">
                    <a:moveTo>
                      <a:pt x="340" y="94"/>
                    </a:moveTo>
                    <a:lnTo>
                      <a:pt x="340" y="94"/>
                    </a:lnTo>
                    <a:cubicBezTo>
                      <a:pt x="307" y="80"/>
                      <a:pt x="274" y="73"/>
                      <a:pt x="246" y="73"/>
                    </a:cubicBezTo>
                    <a:cubicBezTo>
                      <a:pt x="148" y="73"/>
                      <a:pt x="93" y="164"/>
                      <a:pt x="93" y="257"/>
                    </a:cubicBezTo>
                    <a:cubicBezTo>
                      <a:pt x="93" y="345"/>
                      <a:pt x="139" y="441"/>
                      <a:pt x="251" y="441"/>
                    </a:cubicBezTo>
                    <a:cubicBezTo>
                      <a:pt x="281" y="441"/>
                      <a:pt x="318" y="431"/>
                      <a:pt x="345" y="413"/>
                    </a:cubicBezTo>
                    <a:lnTo>
                      <a:pt x="352" y="494"/>
                    </a:lnTo>
                    <a:cubicBezTo>
                      <a:pt x="315" y="511"/>
                      <a:pt x="274" y="514"/>
                      <a:pt x="242" y="514"/>
                    </a:cubicBezTo>
                    <a:cubicBezTo>
                      <a:pt x="99" y="514"/>
                      <a:pt x="0" y="397"/>
                      <a:pt x="0" y="257"/>
                    </a:cubicBezTo>
                    <a:cubicBezTo>
                      <a:pt x="0" y="108"/>
                      <a:pt x="97" y="0"/>
                      <a:pt x="242" y="0"/>
                    </a:cubicBezTo>
                    <a:cubicBezTo>
                      <a:pt x="277" y="0"/>
                      <a:pt x="323" y="8"/>
                      <a:pt x="348" y="19"/>
                    </a:cubicBezTo>
                    <a:lnTo>
                      <a:pt x="340" y="94"/>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93" name="Freeform 92"/>
              <p:cNvSpPr>
                <a:spLocks noEditPoints="1"/>
              </p:cNvSpPr>
              <p:nvPr/>
            </p:nvSpPr>
            <p:spPr bwMode="gray">
              <a:xfrm>
                <a:off x="9671050" y="1725613"/>
                <a:ext cx="119063" cy="141288"/>
              </a:xfrm>
              <a:custGeom>
                <a:avLst/>
                <a:gdLst>
                  <a:gd name="T0" fmla="*/ 338 w 431"/>
                  <a:gd name="T1" fmla="*/ 210 h 514"/>
                  <a:gd name="T2" fmla="*/ 338 w 431"/>
                  <a:gd name="T3" fmla="*/ 210 h 514"/>
                  <a:gd name="T4" fmla="*/ 220 w 431"/>
                  <a:gd name="T5" fmla="*/ 73 h 514"/>
                  <a:gd name="T6" fmla="*/ 93 w 431"/>
                  <a:gd name="T7" fmla="*/ 210 h 514"/>
                  <a:gd name="T8" fmla="*/ 338 w 431"/>
                  <a:gd name="T9" fmla="*/ 210 h 514"/>
                  <a:gd name="T10" fmla="*/ 338 w 431"/>
                  <a:gd name="T11" fmla="*/ 210 h 514"/>
                  <a:gd name="T12" fmla="*/ 395 w 431"/>
                  <a:gd name="T13" fmla="*/ 482 h 514"/>
                  <a:gd name="T14" fmla="*/ 395 w 431"/>
                  <a:gd name="T15" fmla="*/ 482 h 514"/>
                  <a:gd name="T16" fmla="*/ 245 w 431"/>
                  <a:gd name="T17" fmla="*/ 514 h 514"/>
                  <a:gd name="T18" fmla="*/ 0 w 431"/>
                  <a:gd name="T19" fmla="*/ 249 h 514"/>
                  <a:gd name="T20" fmla="*/ 222 w 431"/>
                  <a:gd name="T21" fmla="*/ 0 h 514"/>
                  <a:gd name="T22" fmla="*/ 431 w 431"/>
                  <a:gd name="T23" fmla="*/ 277 h 514"/>
                  <a:gd name="T24" fmla="*/ 93 w 431"/>
                  <a:gd name="T25" fmla="*/ 277 h 514"/>
                  <a:gd name="T26" fmla="*/ 249 w 431"/>
                  <a:gd name="T27" fmla="*/ 441 h 514"/>
                  <a:gd name="T28" fmla="*/ 395 w 431"/>
                  <a:gd name="T29" fmla="*/ 392 h 514"/>
                  <a:gd name="T30" fmla="*/ 395 w 431"/>
                  <a:gd name="T31" fmla="*/ 482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31" h="514">
                    <a:moveTo>
                      <a:pt x="338" y="210"/>
                    </a:moveTo>
                    <a:lnTo>
                      <a:pt x="338" y="210"/>
                    </a:lnTo>
                    <a:cubicBezTo>
                      <a:pt x="338" y="135"/>
                      <a:pt x="296" y="73"/>
                      <a:pt x="220" y="73"/>
                    </a:cubicBezTo>
                    <a:cubicBezTo>
                      <a:pt x="135" y="73"/>
                      <a:pt x="99" y="146"/>
                      <a:pt x="93" y="210"/>
                    </a:cubicBezTo>
                    <a:lnTo>
                      <a:pt x="338" y="210"/>
                    </a:lnTo>
                    <a:lnTo>
                      <a:pt x="338" y="210"/>
                    </a:lnTo>
                    <a:close/>
                    <a:moveTo>
                      <a:pt x="395" y="482"/>
                    </a:moveTo>
                    <a:lnTo>
                      <a:pt x="395" y="482"/>
                    </a:lnTo>
                    <a:cubicBezTo>
                      <a:pt x="362" y="495"/>
                      <a:pt x="324" y="514"/>
                      <a:pt x="245" y="514"/>
                    </a:cubicBezTo>
                    <a:cubicBezTo>
                      <a:pt x="77" y="514"/>
                      <a:pt x="0" y="408"/>
                      <a:pt x="0" y="249"/>
                    </a:cubicBezTo>
                    <a:cubicBezTo>
                      <a:pt x="0" y="103"/>
                      <a:pt x="88" y="0"/>
                      <a:pt x="222" y="0"/>
                    </a:cubicBezTo>
                    <a:cubicBezTo>
                      <a:pt x="380" y="0"/>
                      <a:pt x="431" y="119"/>
                      <a:pt x="431" y="277"/>
                    </a:cubicBezTo>
                    <a:lnTo>
                      <a:pt x="93" y="277"/>
                    </a:lnTo>
                    <a:cubicBezTo>
                      <a:pt x="93" y="375"/>
                      <a:pt x="166" y="441"/>
                      <a:pt x="249" y="441"/>
                    </a:cubicBezTo>
                    <a:cubicBezTo>
                      <a:pt x="307" y="441"/>
                      <a:pt x="374" y="410"/>
                      <a:pt x="395" y="392"/>
                    </a:cubicBezTo>
                    <a:lnTo>
                      <a:pt x="395" y="482"/>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94" name="Freeform 93"/>
              <p:cNvSpPr>
                <a:spLocks/>
              </p:cNvSpPr>
              <p:nvPr/>
            </p:nvSpPr>
            <p:spPr bwMode="gray">
              <a:xfrm>
                <a:off x="9242425" y="1031876"/>
                <a:ext cx="287338" cy="479425"/>
              </a:xfrm>
              <a:custGeom>
                <a:avLst/>
                <a:gdLst>
                  <a:gd name="T0" fmla="*/ 712 w 1035"/>
                  <a:gd name="T1" fmla="*/ 0 h 1730"/>
                  <a:gd name="T2" fmla="*/ 712 w 1035"/>
                  <a:gd name="T3" fmla="*/ 0 h 1730"/>
                  <a:gd name="T4" fmla="*/ 1035 w 1035"/>
                  <a:gd name="T5" fmla="*/ 0 h 1730"/>
                  <a:gd name="T6" fmla="*/ 310 w 1035"/>
                  <a:gd name="T7" fmla="*/ 1730 h 1730"/>
                  <a:gd name="T8" fmla="*/ 0 w 1035"/>
                  <a:gd name="T9" fmla="*/ 1730 h 1730"/>
                  <a:gd name="T10" fmla="*/ 712 w 1035"/>
                  <a:gd name="T11" fmla="*/ 0 h 1730"/>
                </a:gdLst>
                <a:ahLst/>
                <a:cxnLst>
                  <a:cxn ang="0">
                    <a:pos x="T0" y="T1"/>
                  </a:cxn>
                  <a:cxn ang="0">
                    <a:pos x="T2" y="T3"/>
                  </a:cxn>
                  <a:cxn ang="0">
                    <a:pos x="T4" y="T5"/>
                  </a:cxn>
                  <a:cxn ang="0">
                    <a:pos x="T6" y="T7"/>
                  </a:cxn>
                  <a:cxn ang="0">
                    <a:pos x="T8" y="T9"/>
                  </a:cxn>
                  <a:cxn ang="0">
                    <a:pos x="T10" y="T11"/>
                  </a:cxn>
                </a:cxnLst>
                <a:rect l="0" t="0" r="r" b="b"/>
                <a:pathLst>
                  <a:path w="1035" h="1730">
                    <a:moveTo>
                      <a:pt x="712" y="0"/>
                    </a:moveTo>
                    <a:lnTo>
                      <a:pt x="712" y="0"/>
                    </a:lnTo>
                    <a:lnTo>
                      <a:pt x="1035" y="0"/>
                    </a:lnTo>
                    <a:lnTo>
                      <a:pt x="310" y="1730"/>
                    </a:lnTo>
                    <a:lnTo>
                      <a:pt x="0" y="1730"/>
                    </a:lnTo>
                    <a:lnTo>
                      <a:pt x="712" y="0"/>
                    </a:lnTo>
                    <a:close/>
                  </a:path>
                </a:pathLst>
              </a:custGeom>
              <a:solidFill>
                <a:srgbClr val="234E8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95" name="Freeform 94"/>
              <p:cNvSpPr>
                <a:spLocks/>
              </p:cNvSpPr>
              <p:nvPr/>
            </p:nvSpPr>
            <p:spPr bwMode="gray">
              <a:xfrm>
                <a:off x="8255000" y="1031876"/>
                <a:ext cx="592138" cy="479425"/>
              </a:xfrm>
              <a:custGeom>
                <a:avLst/>
                <a:gdLst>
                  <a:gd name="T0" fmla="*/ 1400 w 2131"/>
                  <a:gd name="T1" fmla="*/ 1730 h 1730"/>
                  <a:gd name="T2" fmla="*/ 1400 w 2131"/>
                  <a:gd name="T3" fmla="*/ 1730 h 1730"/>
                  <a:gd name="T4" fmla="*/ 0 w 2131"/>
                  <a:gd name="T5" fmla="*/ 1730 h 1730"/>
                  <a:gd name="T6" fmla="*/ 732 w 2131"/>
                  <a:gd name="T7" fmla="*/ 0 h 1730"/>
                  <a:gd name="T8" fmla="*/ 2131 w 2131"/>
                  <a:gd name="T9" fmla="*/ 0 h 1730"/>
                  <a:gd name="T10" fmla="*/ 2063 w 2131"/>
                  <a:gd name="T11" fmla="*/ 183 h 1730"/>
                  <a:gd name="T12" fmla="*/ 981 w 2131"/>
                  <a:gd name="T13" fmla="*/ 183 h 1730"/>
                  <a:gd name="T14" fmla="*/ 765 w 2131"/>
                  <a:gd name="T15" fmla="*/ 676 h 1730"/>
                  <a:gd name="T16" fmla="*/ 1848 w 2131"/>
                  <a:gd name="T17" fmla="*/ 676 h 1730"/>
                  <a:gd name="T18" fmla="*/ 1763 w 2131"/>
                  <a:gd name="T19" fmla="*/ 877 h 1730"/>
                  <a:gd name="T20" fmla="*/ 681 w 2131"/>
                  <a:gd name="T21" fmla="*/ 877 h 1730"/>
                  <a:gd name="T22" fmla="*/ 403 w 2131"/>
                  <a:gd name="T23" fmla="*/ 1529 h 1730"/>
                  <a:gd name="T24" fmla="*/ 1485 w 2131"/>
                  <a:gd name="T25" fmla="*/ 1540 h 1730"/>
                  <a:gd name="T26" fmla="*/ 1400 w 2131"/>
                  <a:gd name="T27" fmla="*/ 1730 h 1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31" h="1730">
                    <a:moveTo>
                      <a:pt x="1400" y="1730"/>
                    </a:moveTo>
                    <a:lnTo>
                      <a:pt x="1400" y="1730"/>
                    </a:lnTo>
                    <a:lnTo>
                      <a:pt x="0" y="1730"/>
                    </a:lnTo>
                    <a:lnTo>
                      <a:pt x="732" y="0"/>
                    </a:lnTo>
                    <a:lnTo>
                      <a:pt x="2131" y="0"/>
                    </a:lnTo>
                    <a:lnTo>
                      <a:pt x="2063" y="183"/>
                    </a:lnTo>
                    <a:lnTo>
                      <a:pt x="981" y="183"/>
                    </a:lnTo>
                    <a:lnTo>
                      <a:pt x="765" y="676"/>
                    </a:lnTo>
                    <a:lnTo>
                      <a:pt x="1848" y="676"/>
                    </a:lnTo>
                    <a:lnTo>
                      <a:pt x="1763" y="877"/>
                    </a:lnTo>
                    <a:lnTo>
                      <a:pt x="681" y="877"/>
                    </a:lnTo>
                    <a:lnTo>
                      <a:pt x="403" y="1529"/>
                    </a:lnTo>
                    <a:lnTo>
                      <a:pt x="1485" y="1540"/>
                    </a:lnTo>
                    <a:lnTo>
                      <a:pt x="1400" y="1730"/>
                    </a:lnTo>
                    <a:close/>
                  </a:path>
                </a:pathLst>
              </a:custGeom>
              <a:solidFill>
                <a:srgbClr val="234E8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96" name="Freeform 28"/>
              <p:cNvSpPr>
                <a:spLocks/>
              </p:cNvSpPr>
              <p:nvPr/>
            </p:nvSpPr>
            <p:spPr bwMode="gray">
              <a:xfrm>
                <a:off x="9478963" y="995363"/>
                <a:ext cx="725488" cy="539750"/>
              </a:xfrm>
              <a:custGeom>
                <a:avLst/>
                <a:gdLst>
                  <a:gd name="T0" fmla="*/ 2503 w 2617"/>
                  <a:gd name="T1" fmla="*/ 528 h 1947"/>
                  <a:gd name="T2" fmla="*/ 2503 w 2617"/>
                  <a:gd name="T3" fmla="*/ 528 h 1947"/>
                  <a:gd name="T4" fmla="*/ 2617 w 2617"/>
                  <a:gd name="T5" fmla="*/ 281 h 1947"/>
                  <a:gd name="T6" fmla="*/ 1439 w 2617"/>
                  <a:gd name="T7" fmla="*/ 115 h 1947"/>
                  <a:gd name="T8" fmla="*/ 223 w 2617"/>
                  <a:gd name="T9" fmla="*/ 751 h 1947"/>
                  <a:gd name="T10" fmla="*/ 12 w 2617"/>
                  <a:gd name="T11" fmla="*/ 1231 h 1947"/>
                  <a:gd name="T12" fmla="*/ 699 w 2617"/>
                  <a:gd name="T13" fmla="*/ 1886 h 1947"/>
                  <a:gd name="T14" fmla="*/ 2011 w 2617"/>
                  <a:gd name="T15" fmla="*/ 1730 h 1947"/>
                  <a:gd name="T16" fmla="*/ 2119 w 2617"/>
                  <a:gd name="T17" fmla="*/ 1454 h 1947"/>
                  <a:gd name="T18" fmla="*/ 889 w 2617"/>
                  <a:gd name="T19" fmla="*/ 1695 h 1947"/>
                  <a:gd name="T20" fmla="*/ 371 w 2617"/>
                  <a:gd name="T21" fmla="*/ 1031 h 1947"/>
                  <a:gd name="T22" fmla="*/ 1522 w 2617"/>
                  <a:gd name="T23" fmla="*/ 305 h 1947"/>
                  <a:gd name="T24" fmla="*/ 2503 w 2617"/>
                  <a:gd name="T25" fmla="*/ 528 h 1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17" h="1947">
                    <a:moveTo>
                      <a:pt x="2503" y="528"/>
                    </a:moveTo>
                    <a:lnTo>
                      <a:pt x="2503" y="528"/>
                    </a:lnTo>
                    <a:lnTo>
                      <a:pt x="2617" y="281"/>
                    </a:lnTo>
                    <a:cubicBezTo>
                      <a:pt x="2617" y="281"/>
                      <a:pt x="2300" y="0"/>
                      <a:pt x="1439" y="115"/>
                    </a:cubicBezTo>
                    <a:cubicBezTo>
                      <a:pt x="985" y="175"/>
                      <a:pt x="516" y="385"/>
                      <a:pt x="223" y="751"/>
                    </a:cubicBezTo>
                    <a:cubicBezTo>
                      <a:pt x="90" y="916"/>
                      <a:pt x="19" y="1088"/>
                      <a:pt x="12" y="1231"/>
                    </a:cubicBezTo>
                    <a:cubicBezTo>
                      <a:pt x="0" y="1466"/>
                      <a:pt x="188" y="1789"/>
                      <a:pt x="699" y="1886"/>
                    </a:cubicBezTo>
                    <a:cubicBezTo>
                      <a:pt x="1016" y="1947"/>
                      <a:pt x="1451" y="1920"/>
                      <a:pt x="2011" y="1730"/>
                    </a:cubicBezTo>
                    <a:lnTo>
                      <a:pt x="2119" y="1454"/>
                    </a:lnTo>
                    <a:cubicBezTo>
                      <a:pt x="2119" y="1454"/>
                      <a:pt x="1581" y="1804"/>
                      <a:pt x="889" y="1695"/>
                    </a:cubicBezTo>
                    <a:cubicBezTo>
                      <a:pt x="447" y="1625"/>
                      <a:pt x="262" y="1334"/>
                      <a:pt x="371" y="1031"/>
                    </a:cubicBezTo>
                    <a:cubicBezTo>
                      <a:pt x="523" y="608"/>
                      <a:pt x="1117" y="359"/>
                      <a:pt x="1522" y="305"/>
                    </a:cubicBezTo>
                    <a:cubicBezTo>
                      <a:pt x="1964" y="246"/>
                      <a:pt x="2345" y="334"/>
                      <a:pt x="2503" y="528"/>
                    </a:cubicBezTo>
                    <a:close/>
                  </a:path>
                </a:pathLst>
              </a:custGeom>
              <a:solidFill>
                <a:srgbClr val="234E8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97" name="Freeform 29"/>
              <p:cNvSpPr>
                <a:spLocks/>
              </p:cNvSpPr>
              <p:nvPr/>
            </p:nvSpPr>
            <p:spPr bwMode="gray">
              <a:xfrm>
                <a:off x="7877175" y="746126"/>
                <a:ext cx="403225" cy="550863"/>
              </a:xfrm>
              <a:custGeom>
                <a:avLst/>
                <a:gdLst>
                  <a:gd name="T0" fmla="*/ 0 w 1450"/>
                  <a:gd name="T1" fmla="*/ 0 h 1987"/>
                  <a:gd name="T2" fmla="*/ 0 w 1450"/>
                  <a:gd name="T3" fmla="*/ 0 h 1987"/>
                  <a:gd name="T4" fmla="*/ 453 w 1450"/>
                  <a:gd name="T5" fmla="*/ 1987 h 1987"/>
                  <a:gd name="T6" fmla="*/ 1450 w 1450"/>
                  <a:gd name="T7" fmla="*/ 1042 h 1987"/>
                  <a:gd name="T8" fmla="*/ 0 w 1450"/>
                  <a:gd name="T9" fmla="*/ 0 h 1987"/>
                </a:gdLst>
                <a:ahLst/>
                <a:cxnLst>
                  <a:cxn ang="0">
                    <a:pos x="T0" y="T1"/>
                  </a:cxn>
                  <a:cxn ang="0">
                    <a:pos x="T2" y="T3"/>
                  </a:cxn>
                  <a:cxn ang="0">
                    <a:pos x="T4" y="T5"/>
                  </a:cxn>
                  <a:cxn ang="0">
                    <a:pos x="T6" y="T7"/>
                  </a:cxn>
                  <a:cxn ang="0">
                    <a:pos x="T8" y="T9"/>
                  </a:cxn>
                </a:cxnLst>
                <a:rect l="0" t="0" r="r" b="b"/>
                <a:pathLst>
                  <a:path w="1450" h="1987">
                    <a:moveTo>
                      <a:pt x="0" y="0"/>
                    </a:moveTo>
                    <a:lnTo>
                      <a:pt x="0" y="0"/>
                    </a:lnTo>
                    <a:lnTo>
                      <a:pt x="453" y="1987"/>
                    </a:lnTo>
                    <a:lnTo>
                      <a:pt x="1450" y="1042"/>
                    </a:lnTo>
                    <a:lnTo>
                      <a:pt x="0" y="0"/>
                    </a:lnTo>
                    <a:close/>
                  </a:path>
                </a:pathLst>
              </a:custGeom>
              <a:solidFill>
                <a:srgbClr val="D0247B"/>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98" name="Freeform 30"/>
              <p:cNvSpPr>
                <a:spLocks/>
              </p:cNvSpPr>
              <p:nvPr/>
            </p:nvSpPr>
            <p:spPr bwMode="gray">
              <a:xfrm>
                <a:off x="7699375" y="515938"/>
                <a:ext cx="731838" cy="490538"/>
              </a:xfrm>
              <a:custGeom>
                <a:avLst/>
                <a:gdLst>
                  <a:gd name="T0" fmla="*/ 400 w 2634"/>
                  <a:gd name="T1" fmla="*/ 1771 h 1771"/>
                  <a:gd name="T2" fmla="*/ 400 w 2634"/>
                  <a:gd name="T3" fmla="*/ 1771 h 1771"/>
                  <a:gd name="T4" fmla="*/ 673 w 2634"/>
                  <a:gd name="T5" fmla="*/ 1771 h 1771"/>
                  <a:gd name="T6" fmla="*/ 391 w 2634"/>
                  <a:gd name="T7" fmla="*/ 458 h 1771"/>
                  <a:gd name="T8" fmla="*/ 2278 w 2634"/>
                  <a:gd name="T9" fmla="*/ 1769 h 1771"/>
                  <a:gd name="T10" fmla="*/ 2634 w 2634"/>
                  <a:gd name="T11" fmla="*/ 1769 h 1771"/>
                  <a:gd name="T12" fmla="*/ 0 w 2634"/>
                  <a:gd name="T13" fmla="*/ 0 h 1771"/>
                  <a:gd name="T14" fmla="*/ 400 w 2634"/>
                  <a:gd name="T15" fmla="*/ 1771 h 17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34" h="1771">
                    <a:moveTo>
                      <a:pt x="400" y="1771"/>
                    </a:moveTo>
                    <a:lnTo>
                      <a:pt x="400" y="1771"/>
                    </a:lnTo>
                    <a:lnTo>
                      <a:pt x="673" y="1771"/>
                    </a:lnTo>
                    <a:lnTo>
                      <a:pt x="391" y="458"/>
                    </a:lnTo>
                    <a:lnTo>
                      <a:pt x="2278" y="1769"/>
                    </a:lnTo>
                    <a:lnTo>
                      <a:pt x="2634" y="1769"/>
                    </a:lnTo>
                    <a:lnTo>
                      <a:pt x="0" y="0"/>
                    </a:lnTo>
                    <a:lnTo>
                      <a:pt x="400" y="1771"/>
                    </a:lnTo>
                    <a:close/>
                  </a:path>
                </a:pathLst>
              </a:custGeom>
              <a:solidFill>
                <a:srgbClr val="6C99D6"/>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99" name="Freeform 31"/>
              <p:cNvSpPr>
                <a:spLocks/>
              </p:cNvSpPr>
              <p:nvPr/>
            </p:nvSpPr>
            <p:spPr bwMode="gray">
              <a:xfrm>
                <a:off x="7821613" y="1039813"/>
                <a:ext cx="598488" cy="473075"/>
              </a:xfrm>
              <a:custGeom>
                <a:avLst/>
                <a:gdLst>
                  <a:gd name="T0" fmla="*/ 0 w 2158"/>
                  <a:gd name="T1" fmla="*/ 0 h 1706"/>
                  <a:gd name="T2" fmla="*/ 0 w 2158"/>
                  <a:gd name="T3" fmla="*/ 0 h 1706"/>
                  <a:gd name="T4" fmla="*/ 260 w 2158"/>
                  <a:gd name="T5" fmla="*/ 0 h 1706"/>
                  <a:gd name="T6" fmla="*/ 549 w 2158"/>
                  <a:gd name="T7" fmla="*/ 1289 h 1706"/>
                  <a:gd name="T8" fmla="*/ 1824 w 2158"/>
                  <a:gd name="T9" fmla="*/ 0 h 1706"/>
                  <a:gd name="T10" fmla="*/ 2158 w 2158"/>
                  <a:gd name="T11" fmla="*/ 0 h 1706"/>
                  <a:gd name="T12" fmla="*/ 390 w 2158"/>
                  <a:gd name="T13" fmla="*/ 1706 h 1706"/>
                  <a:gd name="T14" fmla="*/ 0 w 2158"/>
                  <a:gd name="T15" fmla="*/ 0 h 170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58" h="1706">
                    <a:moveTo>
                      <a:pt x="0" y="0"/>
                    </a:moveTo>
                    <a:lnTo>
                      <a:pt x="0" y="0"/>
                    </a:lnTo>
                    <a:lnTo>
                      <a:pt x="260" y="0"/>
                    </a:lnTo>
                    <a:lnTo>
                      <a:pt x="549" y="1289"/>
                    </a:lnTo>
                    <a:lnTo>
                      <a:pt x="1824" y="0"/>
                    </a:lnTo>
                    <a:lnTo>
                      <a:pt x="2158" y="0"/>
                    </a:lnTo>
                    <a:lnTo>
                      <a:pt x="390" y="1706"/>
                    </a:lnTo>
                    <a:lnTo>
                      <a:pt x="0" y="0"/>
                    </a:lnTo>
                    <a:close/>
                  </a:path>
                </a:pathLst>
              </a:custGeom>
              <a:solidFill>
                <a:srgbClr val="234E8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100" name="Freeform 32"/>
              <p:cNvSpPr>
                <a:spLocks noEditPoints="1"/>
              </p:cNvSpPr>
              <p:nvPr/>
            </p:nvSpPr>
            <p:spPr bwMode="gray">
              <a:xfrm>
                <a:off x="6391275" y="1009651"/>
                <a:ext cx="1457325" cy="520700"/>
              </a:xfrm>
              <a:custGeom>
                <a:avLst/>
                <a:gdLst>
                  <a:gd name="T0" fmla="*/ 3941 w 5251"/>
                  <a:gd name="T1" fmla="*/ 1097 h 1878"/>
                  <a:gd name="T2" fmla="*/ 3941 w 5251"/>
                  <a:gd name="T3" fmla="*/ 1097 h 1878"/>
                  <a:gd name="T4" fmla="*/ 4772 w 5251"/>
                  <a:gd name="T5" fmla="*/ 1097 h 1878"/>
                  <a:gd name="T6" fmla="*/ 4625 w 5251"/>
                  <a:gd name="T7" fmla="*/ 478 h 1878"/>
                  <a:gd name="T8" fmla="*/ 3941 w 5251"/>
                  <a:gd name="T9" fmla="*/ 1097 h 1878"/>
                  <a:gd name="T10" fmla="*/ 3941 w 5251"/>
                  <a:gd name="T11" fmla="*/ 1097 h 1878"/>
                  <a:gd name="T12" fmla="*/ 306 w 5251"/>
                  <a:gd name="T13" fmla="*/ 1810 h 1878"/>
                  <a:gd name="T14" fmla="*/ 306 w 5251"/>
                  <a:gd name="T15" fmla="*/ 1810 h 1878"/>
                  <a:gd name="T16" fmla="*/ 0 w 5251"/>
                  <a:gd name="T17" fmla="*/ 1810 h 1878"/>
                  <a:gd name="T18" fmla="*/ 1286 w 5251"/>
                  <a:gd name="T19" fmla="*/ 0 h 1878"/>
                  <a:gd name="T20" fmla="*/ 1603 w 5251"/>
                  <a:gd name="T21" fmla="*/ 1432 h 1878"/>
                  <a:gd name="T22" fmla="*/ 3116 w 5251"/>
                  <a:gd name="T23" fmla="*/ 0 h 1878"/>
                  <a:gd name="T24" fmla="*/ 2906 w 5251"/>
                  <a:gd name="T25" fmla="*/ 1758 h 1878"/>
                  <a:gd name="T26" fmla="*/ 4815 w 5251"/>
                  <a:gd name="T27" fmla="*/ 6 h 1878"/>
                  <a:gd name="T28" fmla="*/ 5251 w 5251"/>
                  <a:gd name="T29" fmla="*/ 1810 h 1878"/>
                  <a:gd name="T30" fmla="*/ 4912 w 5251"/>
                  <a:gd name="T31" fmla="*/ 1810 h 1878"/>
                  <a:gd name="T32" fmla="*/ 4787 w 5251"/>
                  <a:gd name="T33" fmla="*/ 1289 h 1878"/>
                  <a:gd name="T34" fmla="*/ 3761 w 5251"/>
                  <a:gd name="T35" fmla="*/ 1289 h 1878"/>
                  <a:gd name="T36" fmla="*/ 3200 w 5251"/>
                  <a:gd name="T37" fmla="*/ 1810 h 1878"/>
                  <a:gd name="T38" fmla="*/ 2594 w 5251"/>
                  <a:gd name="T39" fmla="*/ 1810 h 1878"/>
                  <a:gd name="T40" fmla="*/ 2742 w 5251"/>
                  <a:gd name="T41" fmla="*/ 653 h 1878"/>
                  <a:gd name="T42" fmla="*/ 1422 w 5251"/>
                  <a:gd name="T43" fmla="*/ 1878 h 1878"/>
                  <a:gd name="T44" fmla="*/ 1121 w 5251"/>
                  <a:gd name="T45" fmla="*/ 648 h 1878"/>
                  <a:gd name="T46" fmla="*/ 306 w 5251"/>
                  <a:gd name="T47" fmla="*/ 1810 h 18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251" h="1878">
                    <a:moveTo>
                      <a:pt x="3941" y="1097"/>
                    </a:moveTo>
                    <a:lnTo>
                      <a:pt x="3941" y="1097"/>
                    </a:lnTo>
                    <a:lnTo>
                      <a:pt x="4772" y="1097"/>
                    </a:lnTo>
                    <a:lnTo>
                      <a:pt x="4625" y="478"/>
                    </a:lnTo>
                    <a:lnTo>
                      <a:pt x="3941" y="1097"/>
                    </a:lnTo>
                    <a:lnTo>
                      <a:pt x="3941" y="1097"/>
                    </a:lnTo>
                    <a:close/>
                    <a:moveTo>
                      <a:pt x="306" y="1810"/>
                    </a:moveTo>
                    <a:lnTo>
                      <a:pt x="306" y="1810"/>
                    </a:lnTo>
                    <a:lnTo>
                      <a:pt x="0" y="1810"/>
                    </a:lnTo>
                    <a:lnTo>
                      <a:pt x="1286" y="0"/>
                    </a:lnTo>
                    <a:lnTo>
                      <a:pt x="1603" y="1432"/>
                    </a:lnTo>
                    <a:lnTo>
                      <a:pt x="3116" y="0"/>
                    </a:lnTo>
                    <a:lnTo>
                      <a:pt x="2906" y="1758"/>
                    </a:lnTo>
                    <a:lnTo>
                      <a:pt x="4815" y="6"/>
                    </a:lnTo>
                    <a:lnTo>
                      <a:pt x="5251" y="1810"/>
                    </a:lnTo>
                    <a:lnTo>
                      <a:pt x="4912" y="1810"/>
                    </a:lnTo>
                    <a:lnTo>
                      <a:pt x="4787" y="1289"/>
                    </a:lnTo>
                    <a:lnTo>
                      <a:pt x="3761" y="1289"/>
                    </a:lnTo>
                    <a:lnTo>
                      <a:pt x="3200" y="1810"/>
                    </a:lnTo>
                    <a:lnTo>
                      <a:pt x="2594" y="1810"/>
                    </a:lnTo>
                    <a:lnTo>
                      <a:pt x="2742" y="653"/>
                    </a:lnTo>
                    <a:lnTo>
                      <a:pt x="1422" y="1878"/>
                    </a:lnTo>
                    <a:lnTo>
                      <a:pt x="1121" y="648"/>
                    </a:lnTo>
                    <a:lnTo>
                      <a:pt x="306" y="1810"/>
                    </a:lnTo>
                    <a:close/>
                  </a:path>
                </a:pathLst>
              </a:custGeom>
              <a:solidFill>
                <a:srgbClr val="234E8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101" name="Freeform 33"/>
              <p:cNvSpPr>
                <a:spLocks noEditPoints="1"/>
              </p:cNvSpPr>
              <p:nvPr/>
            </p:nvSpPr>
            <p:spPr bwMode="gray">
              <a:xfrm>
                <a:off x="8720138" y="1030288"/>
                <a:ext cx="620713" cy="481013"/>
              </a:xfrm>
              <a:custGeom>
                <a:avLst/>
                <a:gdLst>
                  <a:gd name="T0" fmla="*/ 735 w 2235"/>
                  <a:gd name="T1" fmla="*/ 751 h 1734"/>
                  <a:gd name="T2" fmla="*/ 735 w 2235"/>
                  <a:gd name="T3" fmla="*/ 751 h 1734"/>
                  <a:gd name="T4" fmla="*/ 975 w 2235"/>
                  <a:gd name="T5" fmla="*/ 187 h 1734"/>
                  <a:gd name="T6" fmla="*/ 1413 w 2235"/>
                  <a:gd name="T7" fmla="*/ 187 h 1734"/>
                  <a:gd name="T8" fmla="*/ 1706 w 2235"/>
                  <a:gd name="T9" fmla="*/ 492 h 1734"/>
                  <a:gd name="T10" fmla="*/ 1198 w 2235"/>
                  <a:gd name="T11" fmla="*/ 754 h 1734"/>
                  <a:gd name="T12" fmla="*/ 735 w 2235"/>
                  <a:gd name="T13" fmla="*/ 751 h 1734"/>
                  <a:gd name="T14" fmla="*/ 0 w 2235"/>
                  <a:gd name="T15" fmla="*/ 1734 h 1734"/>
                  <a:gd name="T16" fmla="*/ 0 w 2235"/>
                  <a:gd name="T17" fmla="*/ 1734 h 1734"/>
                  <a:gd name="T18" fmla="*/ 317 w 2235"/>
                  <a:gd name="T19" fmla="*/ 1734 h 1734"/>
                  <a:gd name="T20" fmla="*/ 682 w 2235"/>
                  <a:gd name="T21" fmla="*/ 877 h 1734"/>
                  <a:gd name="T22" fmla="*/ 1314 w 2235"/>
                  <a:gd name="T23" fmla="*/ 1734 h 1734"/>
                  <a:gd name="T24" fmla="*/ 1720 w 2235"/>
                  <a:gd name="T25" fmla="*/ 1734 h 1734"/>
                  <a:gd name="T26" fmla="*/ 1068 w 2235"/>
                  <a:gd name="T27" fmla="*/ 915 h 1734"/>
                  <a:gd name="T28" fmla="*/ 2020 w 2235"/>
                  <a:gd name="T29" fmla="*/ 509 h 1734"/>
                  <a:gd name="T30" fmla="*/ 1589 w 2235"/>
                  <a:gd name="T31" fmla="*/ 4 h 1734"/>
                  <a:gd name="T32" fmla="*/ 745 w 2235"/>
                  <a:gd name="T33" fmla="*/ 4 h 1734"/>
                  <a:gd name="T34" fmla="*/ 0 w 2235"/>
                  <a:gd name="T35" fmla="*/ 1734 h 17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35" h="1734">
                    <a:moveTo>
                      <a:pt x="735" y="751"/>
                    </a:moveTo>
                    <a:lnTo>
                      <a:pt x="735" y="751"/>
                    </a:lnTo>
                    <a:lnTo>
                      <a:pt x="975" y="187"/>
                    </a:lnTo>
                    <a:lnTo>
                      <a:pt x="1413" y="187"/>
                    </a:lnTo>
                    <a:cubicBezTo>
                      <a:pt x="1652" y="187"/>
                      <a:pt x="1805" y="282"/>
                      <a:pt x="1706" y="492"/>
                    </a:cubicBezTo>
                    <a:cubicBezTo>
                      <a:pt x="1611" y="695"/>
                      <a:pt x="1410" y="753"/>
                      <a:pt x="1198" y="754"/>
                    </a:cubicBezTo>
                    <a:cubicBezTo>
                      <a:pt x="908" y="758"/>
                      <a:pt x="785" y="753"/>
                      <a:pt x="735" y="751"/>
                    </a:cubicBezTo>
                    <a:close/>
                    <a:moveTo>
                      <a:pt x="0" y="1734"/>
                    </a:moveTo>
                    <a:lnTo>
                      <a:pt x="0" y="1734"/>
                    </a:lnTo>
                    <a:lnTo>
                      <a:pt x="317" y="1734"/>
                    </a:lnTo>
                    <a:lnTo>
                      <a:pt x="682" y="877"/>
                    </a:lnTo>
                    <a:lnTo>
                      <a:pt x="1314" y="1734"/>
                    </a:lnTo>
                    <a:lnTo>
                      <a:pt x="1720" y="1734"/>
                    </a:lnTo>
                    <a:lnTo>
                      <a:pt x="1068" y="915"/>
                    </a:lnTo>
                    <a:cubicBezTo>
                      <a:pt x="1425" y="901"/>
                      <a:pt x="1825" y="890"/>
                      <a:pt x="2020" y="509"/>
                    </a:cubicBezTo>
                    <a:cubicBezTo>
                      <a:pt x="2235" y="0"/>
                      <a:pt x="1589" y="4"/>
                      <a:pt x="1589" y="4"/>
                    </a:cubicBezTo>
                    <a:lnTo>
                      <a:pt x="745" y="4"/>
                    </a:lnTo>
                    <a:lnTo>
                      <a:pt x="0" y="1734"/>
                    </a:lnTo>
                    <a:close/>
                  </a:path>
                </a:pathLst>
              </a:custGeom>
              <a:solidFill>
                <a:srgbClr val="234E8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grpSp>
        <p:sp>
          <p:nvSpPr>
            <p:cNvPr id="38" name="TextBox 37"/>
            <p:cNvSpPr txBox="1"/>
            <p:nvPr/>
          </p:nvSpPr>
          <p:spPr bwMode="gray">
            <a:xfrm>
              <a:off x="3187895" y="3833979"/>
              <a:ext cx="5816209" cy="840230"/>
            </a:xfrm>
            <a:prstGeom prst="rect">
              <a:avLst/>
            </a:prstGeom>
            <a:noFill/>
          </p:spPr>
          <p:txBody>
            <a:bodyPr wrap="square" lIns="0" tIns="0" rIns="0" bIns="0">
              <a:spAutoFit/>
            </a:bodyPr>
            <a:lstStyle/>
            <a:p>
              <a:pPr algn="ctr" defTabSz="914400" eaLnBrk="1" fontAlgn="auto" hangingPunct="1">
                <a:spcBef>
                  <a:spcPct val="20000"/>
                </a:spcBef>
                <a:spcAft>
                  <a:spcPts val="0"/>
                </a:spcAft>
                <a:buFont typeface="Arial" pitchFamily="34" charset="0"/>
                <a:buNone/>
                <a:defRPr/>
              </a:pPr>
              <a:r>
                <a:rPr lang="en-US" sz="1050" dirty="0">
                  <a:solidFill>
                    <a:prstClr val="white"/>
                  </a:solidFill>
                  <a:latin typeface="+mj-lt"/>
                </a:rPr>
                <a:t>COPYRIGHT © </a:t>
              </a:r>
              <a:r>
                <a:rPr lang="en-US" sz="1050" dirty="0" smtClean="0">
                  <a:solidFill>
                    <a:prstClr val="white"/>
                  </a:solidFill>
                  <a:latin typeface="+mj-lt"/>
                </a:rPr>
                <a:t>2016. </a:t>
              </a:r>
              <a:r>
                <a:rPr lang="en-US" sz="1050" dirty="0">
                  <a:solidFill>
                    <a:prstClr val="white"/>
                  </a:solidFill>
                  <a:latin typeface="+mj-lt"/>
                </a:rPr>
                <a:t>ALL RIGHTS PROTECTED AND RESERVED.</a:t>
              </a:r>
            </a:p>
            <a:p>
              <a:pPr algn="ctr" defTabSz="914400" eaLnBrk="1" fontAlgn="auto" hangingPunct="1">
                <a:spcBef>
                  <a:spcPct val="20000"/>
                </a:spcBef>
                <a:spcAft>
                  <a:spcPts val="0"/>
                </a:spcAft>
                <a:buFont typeface="Arial" pitchFamily="34" charset="0"/>
                <a:buNone/>
                <a:defRPr/>
              </a:pPr>
              <a:r>
                <a:rPr lang="en-US" sz="1050" dirty="0" smtClean="0">
                  <a:solidFill>
                    <a:prstClr val="white"/>
                  </a:solidFill>
                  <a:latin typeface="+mj-lt"/>
                </a:rPr>
                <a:t>The </a:t>
              </a:r>
              <a:r>
                <a:rPr lang="en-US" sz="1050" dirty="0">
                  <a:solidFill>
                    <a:prstClr val="white"/>
                  </a:solidFill>
                  <a:latin typeface="+mj-lt"/>
                </a:rPr>
                <a:t>information contained in this document, much of which is confidential to </a:t>
              </a:r>
              <a:r>
                <a:rPr lang="en-US" sz="1050" dirty="0" smtClean="0">
                  <a:solidFill>
                    <a:prstClr val="white"/>
                  </a:solidFill>
                  <a:latin typeface="+mj-lt"/>
                </a:rPr>
                <a:t>Maveric Systems, </a:t>
              </a:r>
              <a:r>
                <a:rPr lang="en-US" sz="1050" dirty="0">
                  <a:solidFill>
                    <a:prstClr val="white"/>
                  </a:solidFill>
                  <a:latin typeface="+mj-lt"/>
                </a:rPr>
                <a:t>is for the sole use of the intended recipients. No part of this document may be reproduced in any form or by any means, electronic, mechanical, photocopying, recording, or otherwise, without the prior written permission of </a:t>
              </a:r>
              <a:r>
                <a:rPr lang="en-US" sz="1050" dirty="0" smtClean="0">
                  <a:solidFill>
                    <a:prstClr val="white"/>
                  </a:solidFill>
                  <a:latin typeface="+mj-lt"/>
                </a:rPr>
                <a:t>Maveric Systems.</a:t>
              </a:r>
              <a:endParaRPr lang="en-US" sz="1050" dirty="0">
                <a:solidFill>
                  <a:prstClr val="white"/>
                </a:solidFill>
                <a:latin typeface="+mj-lt"/>
              </a:endParaRPr>
            </a:p>
          </p:txBody>
        </p:sp>
        <p:sp>
          <p:nvSpPr>
            <p:cNvPr id="39" name="TextBox 38"/>
            <p:cNvSpPr txBox="1"/>
            <p:nvPr/>
          </p:nvSpPr>
          <p:spPr bwMode="gray">
            <a:xfrm>
              <a:off x="4270082" y="1375632"/>
              <a:ext cx="3651834" cy="2241639"/>
            </a:xfrm>
            <a:prstGeom prst="rect">
              <a:avLst/>
            </a:prstGeom>
            <a:noFill/>
          </p:spPr>
          <p:txBody>
            <a:bodyPr wrap="none" lIns="0" tIns="0" rIns="0" bIns="0" anchor="b" anchorCtr="0">
              <a:spAutoFit/>
            </a:bodyPr>
            <a:lstStyle/>
            <a:p>
              <a:pPr algn="ctr" defTabSz="914400" eaLnBrk="1" fontAlgn="auto" hangingPunct="1">
                <a:spcBef>
                  <a:spcPts val="0"/>
                </a:spcBef>
                <a:spcAft>
                  <a:spcPts val="0"/>
                </a:spcAft>
                <a:defRPr/>
              </a:pPr>
              <a:r>
                <a:rPr lang="en-US" sz="1200" dirty="0" smtClean="0">
                  <a:solidFill>
                    <a:srgbClr val="007BA2"/>
                  </a:solidFill>
                  <a:latin typeface="+mj-lt"/>
                  <a:cs typeface="Arial" panose="020B0604020202020204" pitchFamily="34" charset="0"/>
                </a:rPr>
                <a:t>Corporate </a:t>
              </a:r>
              <a:r>
                <a:rPr lang="en-US" sz="1200" dirty="0">
                  <a:solidFill>
                    <a:srgbClr val="007BA2"/>
                  </a:solidFill>
                  <a:latin typeface="+mj-lt"/>
                  <a:cs typeface="Arial" panose="020B0604020202020204" pitchFamily="34" charset="0"/>
                </a:rPr>
                <a:t>Headquarters</a:t>
              </a:r>
            </a:p>
            <a:p>
              <a:pPr algn="ctr" defTabSz="914400" eaLnBrk="1" fontAlgn="auto" hangingPunct="1">
                <a:spcBef>
                  <a:spcPts val="0"/>
                </a:spcBef>
                <a:spcAft>
                  <a:spcPts val="0"/>
                </a:spcAft>
                <a:tabLst>
                  <a:tab pos="457200" algn="l"/>
                </a:tabLst>
                <a:defRPr/>
              </a:pPr>
              <a:r>
                <a:rPr lang="en-US" sz="1200" dirty="0" smtClean="0">
                  <a:solidFill>
                    <a:prstClr val="black">
                      <a:lumMod val="65000"/>
                      <a:lumOff val="35000"/>
                    </a:prstClr>
                  </a:solidFill>
                  <a:latin typeface="+mj-lt"/>
                  <a:cs typeface="Arial" panose="020B0604020202020204" pitchFamily="34" charset="0"/>
                </a:rPr>
                <a:t>Lords Tower, Block 1,</a:t>
              </a:r>
            </a:p>
            <a:p>
              <a:pPr algn="ctr" defTabSz="914400" eaLnBrk="1" fontAlgn="auto" hangingPunct="1">
                <a:spcBef>
                  <a:spcPts val="0"/>
                </a:spcBef>
                <a:spcAft>
                  <a:spcPts val="0"/>
                </a:spcAft>
                <a:tabLst>
                  <a:tab pos="457200" algn="l"/>
                </a:tabLst>
                <a:defRPr/>
              </a:pPr>
              <a:r>
                <a:rPr lang="en-US" sz="1200" dirty="0" smtClean="0">
                  <a:solidFill>
                    <a:prstClr val="black">
                      <a:lumMod val="65000"/>
                      <a:lumOff val="35000"/>
                    </a:prstClr>
                  </a:solidFill>
                  <a:latin typeface="+mj-lt"/>
                  <a:cs typeface="Arial" panose="020B0604020202020204" pitchFamily="34" charset="0"/>
                </a:rPr>
                <a:t>2</a:t>
              </a:r>
              <a:r>
                <a:rPr lang="en-US" sz="1200" baseline="30000" dirty="0" smtClean="0">
                  <a:solidFill>
                    <a:prstClr val="black">
                      <a:lumMod val="65000"/>
                      <a:lumOff val="35000"/>
                    </a:prstClr>
                  </a:solidFill>
                  <a:latin typeface="+mj-lt"/>
                  <a:cs typeface="Arial" panose="020B0604020202020204" pitchFamily="34" charset="0"/>
                </a:rPr>
                <a:t>nd</a:t>
              </a:r>
              <a:r>
                <a:rPr lang="en-US" sz="1200" dirty="0" smtClean="0">
                  <a:solidFill>
                    <a:prstClr val="black">
                      <a:lumMod val="65000"/>
                      <a:lumOff val="35000"/>
                    </a:prstClr>
                  </a:solidFill>
                  <a:latin typeface="+mj-lt"/>
                  <a:cs typeface="Arial" panose="020B0604020202020204" pitchFamily="34" charset="0"/>
                </a:rPr>
                <a:t> Floor, Plot No. 1&amp;2 NP,</a:t>
              </a:r>
            </a:p>
            <a:p>
              <a:pPr algn="ctr" defTabSz="914400" eaLnBrk="1" fontAlgn="auto" hangingPunct="1">
                <a:spcBef>
                  <a:spcPts val="0"/>
                </a:spcBef>
                <a:spcAft>
                  <a:spcPts val="0"/>
                </a:spcAft>
                <a:tabLst>
                  <a:tab pos="457200" algn="l"/>
                </a:tabLst>
                <a:defRPr/>
              </a:pPr>
              <a:r>
                <a:rPr lang="en-US" sz="1200" dirty="0" smtClean="0">
                  <a:solidFill>
                    <a:prstClr val="black">
                      <a:lumMod val="65000"/>
                      <a:lumOff val="35000"/>
                    </a:prstClr>
                  </a:solidFill>
                  <a:latin typeface="+mj-lt"/>
                  <a:cs typeface="Arial" panose="020B0604020202020204" pitchFamily="34" charset="0"/>
                </a:rPr>
                <a:t>Jawaharlal Nehru Road,</a:t>
              </a:r>
            </a:p>
            <a:p>
              <a:pPr algn="ctr" defTabSz="914400" eaLnBrk="1" fontAlgn="auto" hangingPunct="1">
                <a:spcBef>
                  <a:spcPts val="0"/>
                </a:spcBef>
                <a:spcAft>
                  <a:spcPts val="0"/>
                </a:spcAft>
                <a:tabLst>
                  <a:tab pos="457200" algn="l"/>
                </a:tabLst>
                <a:defRPr/>
              </a:pPr>
              <a:r>
                <a:rPr lang="en-US" sz="1200" dirty="0" err="1" smtClean="0">
                  <a:solidFill>
                    <a:prstClr val="black">
                      <a:lumMod val="65000"/>
                      <a:lumOff val="35000"/>
                    </a:prstClr>
                  </a:solidFill>
                  <a:latin typeface="+mj-lt"/>
                  <a:cs typeface="Arial" panose="020B0604020202020204" pitchFamily="34" charset="0"/>
                </a:rPr>
                <a:t>Thiru</a:t>
              </a:r>
              <a:r>
                <a:rPr lang="en-US" sz="1200" dirty="0" smtClean="0">
                  <a:solidFill>
                    <a:prstClr val="black">
                      <a:lumMod val="65000"/>
                      <a:lumOff val="35000"/>
                    </a:prstClr>
                  </a:solidFill>
                  <a:latin typeface="+mj-lt"/>
                  <a:cs typeface="Arial" panose="020B0604020202020204" pitchFamily="34" charset="0"/>
                </a:rPr>
                <a:t> Vi </a:t>
              </a:r>
              <a:r>
                <a:rPr lang="en-US" sz="1200" dirty="0" err="1" smtClean="0">
                  <a:solidFill>
                    <a:prstClr val="black">
                      <a:lumMod val="65000"/>
                      <a:lumOff val="35000"/>
                    </a:prstClr>
                  </a:solidFill>
                  <a:latin typeface="+mj-lt"/>
                  <a:cs typeface="Arial" panose="020B0604020202020204" pitchFamily="34" charset="0"/>
                </a:rPr>
                <a:t>Ka</a:t>
              </a:r>
              <a:r>
                <a:rPr lang="en-US" sz="1200" dirty="0" smtClean="0">
                  <a:solidFill>
                    <a:prstClr val="black">
                      <a:lumMod val="65000"/>
                      <a:lumOff val="35000"/>
                    </a:prstClr>
                  </a:solidFill>
                  <a:latin typeface="+mj-lt"/>
                  <a:cs typeface="Arial" panose="020B0604020202020204" pitchFamily="34" charset="0"/>
                </a:rPr>
                <a:t> Industrial Estate</a:t>
              </a:r>
            </a:p>
            <a:p>
              <a:pPr algn="ctr" defTabSz="914400" eaLnBrk="1" fontAlgn="auto" hangingPunct="1">
                <a:spcBef>
                  <a:spcPts val="0"/>
                </a:spcBef>
                <a:spcAft>
                  <a:spcPts val="0"/>
                </a:spcAft>
                <a:tabLst>
                  <a:tab pos="457200" algn="l"/>
                </a:tabLst>
                <a:defRPr/>
              </a:pPr>
              <a:r>
                <a:rPr lang="en-US" sz="1200" dirty="0" err="1" smtClean="0">
                  <a:solidFill>
                    <a:prstClr val="black">
                      <a:lumMod val="65000"/>
                      <a:lumOff val="35000"/>
                    </a:prstClr>
                  </a:solidFill>
                  <a:latin typeface="+mj-lt"/>
                  <a:cs typeface="Arial" panose="020B0604020202020204" pitchFamily="34" charset="0"/>
                </a:rPr>
                <a:t>Ekkaduthangal</a:t>
              </a:r>
              <a:r>
                <a:rPr lang="en-US" sz="1200" dirty="0" smtClean="0">
                  <a:solidFill>
                    <a:prstClr val="black">
                      <a:lumMod val="65000"/>
                      <a:lumOff val="35000"/>
                    </a:prstClr>
                  </a:solidFill>
                  <a:latin typeface="+mj-lt"/>
                  <a:cs typeface="Arial" panose="020B0604020202020204" pitchFamily="34" charset="0"/>
                </a:rPr>
                <a:t>, Chennai – 600 032</a:t>
              </a:r>
            </a:p>
            <a:p>
              <a:pPr algn="ctr" defTabSz="914400" eaLnBrk="1" fontAlgn="auto" hangingPunct="1">
                <a:spcBef>
                  <a:spcPts val="0"/>
                </a:spcBef>
                <a:spcAft>
                  <a:spcPts val="0"/>
                </a:spcAft>
                <a:tabLst>
                  <a:tab pos="457200" algn="l"/>
                </a:tabLst>
                <a:defRPr/>
              </a:pPr>
              <a:endParaRPr lang="en-US" sz="1200" dirty="0" smtClean="0">
                <a:solidFill>
                  <a:prstClr val="black">
                    <a:lumMod val="65000"/>
                    <a:lumOff val="35000"/>
                  </a:prstClr>
                </a:solidFill>
                <a:latin typeface="+mj-lt"/>
                <a:cs typeface="Arial" panose="020B0604020202020204" pitchFamily="34" charset="0"/>
                <a:hlinkClick r:id=""/>
              </a:endParaRPr>
            </a:p>
            <a:p>
              <a:pPr algn="ctr" defTabSz="914400" eaLnBrk="1" fontAlgn="auto" hangingPunct="1">
                <a:spcBef>
                  <a:spcPts val="0"/>
                </a:spcBef>
                <a:spcAft>
                  <a:spcPts val="0"/>
                </a:spcAft>
                <a:tabLst>
                  <a:tab pos="457200" algn="l"/>
                </a:tabLst>
                <a:defRPr/>
              </a:pPr>
              <a:r>
                <a:rPr lang="en-US" sz="1200" dirty="0" smtClean="0">
                  <a:solidFill>
                    <a:prstClr val="black">
                      <a:lumMod val="65000"/>
                      <a:lumOff val="35000"/>
                    </a:prstClr>
                  </a:solidFill>
                  <a:latin typeface="+mj-lt"/>
                  <a:cs typeface="Arial" panose="020B0604020202020204" pitchFamily="34" charset="0"/>
                  <a:hlinkClick r:id=""/>
                </a:rPr>
                <a:t>www.maveric-systems.com</a:t>
              </a:r>
              <a:endParaRPr lang="en-US" sz="1200" dirty="0" smtClean="0">
                <a:solidFill>
                  <a:prstClr val="black">
                    <a:lumMod val="65000"/>
                    <a:lumOff val="35000"/>
                  </a:prstClr>
                </a:solidFill>
                <a:latin typeface="+mj-lt"/>
                <a:cs typeface="Arial" panose="020B0604020202020204" pitchFamily="34" charset="0"/>
              </a:endParaRPr>
            </a:p>
            <a:p>
              <a:pPr algn="ctr" defTabSz="914400" eaLnBrk="1" fontAlgn="auto" hangingPunct="1">
                <a:spcBef>
                  <a:spcPts val="0"/>
                </a:spcBef>
                <a:spcAft>
                  <a:spcPts val="0"/>
                </a:spcAft>
                <a:tabLst>
                  <a:tab pos="457200" algn="l"/>
                </a:tabLst>
                <a:defRPr/>
              </a:pPr>
              <a:endParaRPr lang="tr-TR" sz="1200" dirty="0" smtClean="0">
                <a:solidFill>
                  <a:prstClr val="black">
                    <a:lumMod val="65000"/>
                    <a:lumOff val="35000"/>
                  </a:prstClr>
                </a:solidFill>
                <a:latin typeface="+mj-lt"/>
                <a:cs typeface="Arial" panose="020B0604020202020204" pitchFamily="34" charset="0"/>
              </a:endParaRPr>
            </a:p>
            <a:p>
              <a:pPr algn="ctr" defTabSz="914400" eaLnBrk="1" fontAlgn="auto" hangingPunct="1">
                <a:spcBef>
                  <a:spcPts val="0"/>
                </a:spcBef>
                <a:spcAft>
                  <a:spcPts val="0"/>
                </a:spcAft>
                <a:tabLst>
                  <a:tab pos="457200" algn="l"/>
                </a:tabLst>
                <a:defRPr/>
              </a:pPr>
              <a:endParaRPr lang="tr-TR" sz="1200" dirty="0">
                <a:solidFill>
                  <a:prstClr val="black">
                    <a:lumMod val="65000"/>
                    <a:lumOff val="35000"/>
                  </a:prstClr>
                </a:solidFill>
                <a:latin typeface="+mj-lt"/>
                <a:cs typeface="Arial" panose="020B0604020202020204" pitchFamily="34" charset="0"/>
              </a:endParaRPr>
            </a:p>
            <a:p>
              <a:pPr algn="ctr" defTabSz="914400" eaLnBrk="1" fontAlgn="auto" hangingPunct="1">
                <a:spcBef>
                  <a:spcPts val="0"/>
                </a:spcBef>
                <a:spcAft>
                  <a:spcPts val="0"/>
                </a:spcAft>
                <a:tabLst>
                  <a:tab pos="457200" algn="l"/>
                </a:tabLst>
                <a:defRPr/>
              </a:pPr>
              <a:r>
                <a:rPr lang="tr-TR" sz="1200" dirty="0" smtClean="0">
                  <a:solidFill>
                    <a:srgbClr val="007BA2"/>
                  </a:solidFill>
                  <a:latin typeface="+mj-lt"/>
                  <a:ea typeface="+mn-ea"/>
                  <a:cs typeface="Arial" panose="020B0604020202020204" pitchFamily="34" charset="0"/>
                </a:rPr>
                <a:t>Global </a:t>
              </a:r>
              <a:r>
                <a:rPr lang="tr-TR" sz="1200" dirty="0">
                  <a:solidFill>
                    <a:srgbClr val="007BA2"/>
                  </a:solidFill>
                  <a:latin typeface="+mj-lt"/>
                  <a:ea typeface="+mn-ea"/>
                  <a:cs typeface="Arial" panose="020B0604020202020204" pitchFamily="34" charset="0"/>
                </a:rPr>
                <a:t>Locations</a:t>
              </a:r>
            </a:p>
            <a:p>
              <a:pPr algn="ctr" defTabSz="914400" eaLnBrk="1" fontAlgn="auto" hangingPunct="1">
                <a:spcBef>
                  <a:spcPts val="200"/>
                </a:spcBef>
                <a:spcAft>
                  <a:spcPts val="0"/>
                </a:spcAft>
                <a:defRPr/>
              </a:pPr>
              <a:r>
                <a:rPr lang="en-IN" sz="1200" dirty="0" smtClean="0">
                  <a:solidFill>
                    <a:srgbClr val="000000">
                      <a:lumMod val="65000"/>
                      <a:lumOff val="35000"/>
                    </a:srgbClr>
                  </a:solidFill>
                  <a:latin typeface="+mj-lt"/>
                  <a:cs typeface="Arial" panose="020B0604020202020204" pitchFamily="34" charset="0"/>
                </a:rPr>
                <a:t>SINGAPORE</a:t>
              </a:r>
              <a:r>
                <a:rPr lang="en-IN" sz="1200" baseline="0" dirty="0" smtClean="0">
                  <a:solidFill>
                    <a:srgbClr val="000000">
                      <a:lumMod val="65000"/>
                      <a:lumOff val="35000"/>
                    </a:srgbClr>
                  </a:solidFill>
                  <a:latin typeface="+mj-lt"/>
                  <a:cs typeface="Arial" panose="020B0604020202020204" pitchFamily="34" charset="0"/>
                </a:rPr>
                <a:t>  |  </a:t>
              </a:r>
              <a:r>
                <a:rPr lang="en-IN" sz="1200" dirty="0" smtClean="0">
                  <a:solidFill>
                    <a:srgbClr val="000000">
                      <a:lumMod val="65000"/>
                      <a:lumOff val="35000"/>
                    </a:srgbClr>
                  </a:solidFill>
                  <a:latin typeface="+mj-lt"/>
                  <a:cs typeface="Arial" panose="020B0604020202020204" pitchFamily="34" charset="0"/>
                </a:rPr>
                <a:t>UK  |  US  |  DUBAI  |  RIYADH  |  MALAYSIA</a:t>
              </a:r>
            </a:p>
          </p:txBody>
        </p:sp>
      </p:grpSp>
    </p:spTree>
    <p:extLst>
      <p:ext uri="{BB962C8B-B14F-4D97-AF65-F5344CB8AC3E}">
        <p14:creationId xmlns:p14="http://schemas.microsoft.com/office/powerpoint/2010/main" val="203206757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gray">
          <a:xfrm>
            <a:off x="104775" y="2698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dirty="0" smtClean="0"/>
              <a:t>CLICK TO EDIT TITLE</a:t>
            </a:r>
          </a:p>
        </p:txBody>
      </p:sp>
    </p:spTree>
  </p:cSld>
  <p:clrMap bg1="lt1" tx1="dk1" bg2="lt2" tx2="dk2" accent1="accent1" accent2="accent2" accent3="accent3" accent4="accent4" accent5="accent5" accent6="accent6" hlink="hlink" folHlink="folHlink"/>
  <p:sldLayoutIdLst>
    <p:sldLayoutId id="2147484251" r:id="rId1"/>
    <p:sldLayoutId id="2147484253" r:id="rId2"/>
    <p:sldLayoutId id="2147484262" r:id="rId3"/>
    <p:sldLayoutId id="2147484273" r:id="rId4"/>
    <p:sldLayoutId id="2147484275" r:id="rId5"/>
  </p:sldLayoutIdLst>
  <p:timing>
    <p:tnLst>
      <p:par>
        <p:cTn id="1" dur="indefinite" restart="never" nodeType="tmRoot"/>
      </p:par>
    </p:tnLst>
  </p:timing>
  <p:hf hdr="0" ftr="0" dt="0"/>
  <p:txStyles>
    <p:titleStyle>
      <a:lvl1pPr algn="l" defTabSz="342900" rtl="0" eaLnBrk="1" fontAlgn="base" hangingPunct="1">
        <a:spcBef>
          <a:spcPct val="0"/>
        </a:spcBef>
        <a:spcAft>
          <a:spcPct val="0"/>
        </a:spcAft>
        <a:defRPr sz="3300" b="1" kern="1200">
          <a:solidFill>
            <a:srgbClr val="B42359"/>
          </a:solidFill>
          <a:latin typeface="Arial"/>
          <a:ea typeface="MS PGothic" pitchFamily="34" charset="-128"/>
          <a:cs typeface="Arial"/>
        </a:defRPr>
      </a:lvl1pPr>
      <a:lvl2pPr algn="l" defTabSz="342900" rtl="0" eaLnBrk="1" fontAlgn="base" hangingPunct="1">
        <a:spcBef>
          <a:spcPct val="0"/>
        </a:spcBef>
        <a:spcAft>
          <a:spcPct val="0"/>
        </a:spcAft>
        <a:defRPr sz="3300" b="1">
          <a:solidFill>
            <a:srgbClr val="B42359"/>
          </a:solidFill>
          <a:latin typeface="Arial" charset="0"/>
          <a:ea typeface="MS PGothic" pitchFamily="34" charset="-128"/>
          <a:cs typeface="Arial" charset="0"/>
        </a:defRPr>
      </a:lvl2pPr>
      <a:lvl3pPr algn="l" defTabSz="342900" rtl="0" eaLnBrk="1" fontAlgn="base" hangingPunct="1">
        <a:spcBef>
          <a:spcPct val="0"/>
        </a:spcBef>
        <a:spcAft>
          <a:spcPct val="0"/>
        </a:spcAft>
        <a:defRPr sz="3300" b="1">
          <a:solidFill>
            <a:srgbClr val="B42359"/>
          </a:solidFill>
          <a:latin typeface="Arial" charset="0"/>
          <a:ea typeface="MS PGothic" pitchFamily="34" charset="-128"/>
          <a:cs typeface="Arial" charset="0"/>
        </a:defRPr>
      </a:lvl3pPr>
      <a:lvl4pPr algn="l" defTabSz="342900" rtl="0" eaLnBrk="1" fontAlgn="base" hangingPunct="1">
        <a:spcBef>
          <a:spcPct val="0"/>
        </a:spcBef>
        <a:spcAft>
          <a:spcPct val="0"/>
        </a:spcAft>
        <a:defRPr sz="3300" b="1">
          <a:solidFill>
            <a:srgbClr val="B42359"/>
          </a:solidFill>
          <a:latin typeface="Arial" charset="0"/>
          <a:ea typeface="MS PGothic" pitchFamily="34" charset="-128"/>
          <a:cs typeface="Arial" charset="0"/>
        </a:defRPr>
      </a:lvl4pPr>
      <a:lvl5pPr algn="l" defTabSz="342900" rtl="0" eaLnBrk="1" fontAlgn="base" hangingPunct="1">
        <a:spcBef>
          <a:spcPct val="0"/>
        </a:spcBef>
        <a:spcAft>
          <a:spcPct val="0"/>
        </a:spcAft>
        <a:defRPr sz="3300" b="1">
          <a:solidFill>
            <a:srgbClr val="B42359"/>
          </a:solidFill>
          <a:latin typeface="Arial" charset="0"/>
          <a:ea typeface="MS PGothic" pitchFamily="34" charset="-128"/>
          <a:cs typeface="Arial" charset="0"/>
        </a:defRPr>
      </a:lvl5pPr>
      <a:lvl6pPr marL="342900" algn="l" defTabSz="342900" rtl="0" eaLnBrk="1" fontAlgn="base" hangingPunct="1">
        <a:spcBef>
          <a:spcPct val="0"/>
        </a:spcBef>
        <a:spcAft>
          <a:spcPct val="0"/>
        </a:spcAft>
        <a:defRPr sz="3300">
          <a:solidFill>
            <a:srgbClr val="B42359"/>
          </a:solidFill>
          <a:latin typeface="COUTURE Bold" charset="0"/>
          <a:ea typeface="ＭＳ Ｐゴシック" charset="0"/>
          <a:cs typeface="COUTURE Bold" charset="0"/>
        </a:defRPr>
      </a:lvl6pPr>
      <a:lvl7pPr marL="685800" algn="l" defTabSz="342900" rtl="0" eaLnBrk="1" fontAlgn="base" hangingPunct="1">
        <a:spcBef>
          <a:spcPct val="0"/>
        </a:spcBef>
        <a:spcAft>
          <a:spcPct val="0"/>
        </a:spcAft>
        <a:defRPr sz="3300">
          <a:solidFill>
            <a:srgbClr val="B42359"/>
          </a:solidFill>
          <a:latin typeface="COUTURE Bold" charset="0"/>
          <a:ea typeface="ＭＳ Ｐゴシック" charset="0"/>
          <a:cs typeface="COUTURE Bold" charset="0"/>
        </a:defRPr>
      </a:lvl7pPr>
      <a:lvl8pPr marL="1028700" algn="l" defTabSz="342900" rtl="0" eaLnBrk="1" fontAlgn="base" hangingPunct="1">
        <a:spcBef>
          <a:spcPct val="0"/>
        </a:spcBef>
        <a:spcAft>
          <a:spcPct val="0"/>
        </a:spcAft>
        <a:defRPr sz="3300">
          <a:solidFill>
            <a:srgbClr val="B42359"/>
          </a:solidFill>
          <a:latin typeface="COUTURE Bold" charset="0"/>
          <a:ea typeface="ＭＳ Ｐゴシック" charset="0"/>
          <a:cs typeface="COUTURE Bold" charset="0"/>
        </a:defRPr>
      </a:lvl8pPr>
      <a:lvl9pPr marL="1371600" algn="l" defTabSz="342900" rtl="0" eaLnBrk="1" fontAlgn="base" hangingPunct="1">
        <a:spcBef>
          <a:spcPct val="0"/>
        </a:spcBef>
        <a:spcAft>
          <a:spcPct val="0"/>
        </a:spcAft>
        <a:defRPr sz="3300">
          <a:solidFill>
            <a:srgbClr val="B42359"/>
          </a:solidFill>
          <a:latin typeface="COUTURE Bold" charset="0"/>
          <a:ea typeface="ＭＳ Ｐゴシック" charset="0"/>
          <a:cs typeface="COUTURE Bold" charset="0"/>
        </a:defRPr>
      </a:lvl9pPr>
    </p:titleStyle>
    <p:bodyStyle>
      <a:lvl1pPr marL="257175" indent="-257175" algn="l" defTabSz="342900" rtl="0" eaLnBrk="1" fontAlgn="base" hangingPunct="1">
        <a:spcBef>
          <a:spcPct val="20000"/>
        </a:spcBef>
        <a:spcAft>
          <a:spcPct val="0"/>
        </a:spcAft>
        <a:buFont typeface="Arial" pitchFamily="34" charset="0"/>
        <a:buChar char="•"/>
        <a:defRPr sz="2400" kern="1200">
          <a:solidFill>
            <a:schemeClr val="tx1"/>
          </a:solidFill>
          <a:latin typeface="+mn-lt"/>
          <a:ea typeface="MS PGothic" pitchFamily="34" charset="-128"/>
          <a:cs typeface="MS PGothic" charset="0"/>
        </a:defRPr>
      </a:lvl1pPr>
      <a:lvl2pPr marL="557213" indent="-214313" algn="l" defTabSz="342900" rtl="0" eaLnBrk="1" fontAlgn="base" hangingPunct="1">
        <a:spcBef>
          <a:spcPct val="20000"/>
        </a:spcBef>
        <a:spcAft>
          <a:spcPct val="0"/>
        </a:spcAft>
        <a:buFont typeface="Arial" pitchFamily="34" charset="0"/>
        <a:buChar char="–"/>
        <a:defRPr sz="2100" kern="1200">
          <a:solidFill>
            <a:schemeClr val="tx1"/>
          </a:solidFill>
          <a:latin typeface="+mn-lt"/>
          <a:ea typeface="MS PGothic" pitchFamily="34" charset="-128"/>
          <a:cs typeface="MS PGothic" charset="0"/>
        </a:defRPr>
      </a:lvl2pPr>
      <a:lvl3pPr marL="857250" indent="-171450" algn="l" defTabSz="342900" rtl="0" eaLnBrk="1" fontAlgn="base" hangingPunct="1">
        <a:spcBef>
          <a:spcPct val="20000"/>
        </a:spcBef>
        <a:spcAft>
          <a:spcPct val="0"/>
        </a:spcAft>
        <a:buFont typeface="Arial" pitchFamily="34" charset="0"/>
        <a:buChar char="•"/>
        <a:defRPr sz="1800" kern="1200">
          <a:solidFill>
            <a:schemeClr val="tx1"/>
          </a:solidFill>
          <a:latin typeface="+mn-lt"/>
          <a:ea typeface="MS PGothic" pitchFamily="34" charset="-128"/>
          <a:cs typeface="MS PGothic" charset="0"/>
        </a:defRPr>
      </a:lvl3pPr>
      <a:lvl4pPr marL="1200150" indent="-171450" algn="l" defTabSz="342900" rtl="0" eaLnBrk="1" fontAlgn="base" hangingPunct="1">
        <a:spcBef>
          <a:spcPct val="20000"/>
        </a:spcBef>
        <a:spcAft>
          <a:spcPct val="0"/>
        </a:spcAft>
        <a:buFont typeface="Arial" pitchFamily="34" charset="0"/>
        <a:buChar char="–"/>
        <a:defRPr sz="1500" kern="1200">
          <a:solidFill>
            <a:schemeClr val="tx1"/>
          </a:solidFill>
          <a:latin typeface="+mn-lt"/>
          <a:ea typeface="MS PGothic" pitchFamily="34" charset="-128"/>
          <a:cs typeface="MS PGothic" charset="0"/>
        </a:defRPr>
      </a:lvl4pPr>
      <a:lvl5pPr marL="1543050" indent="-171450" algn="l" defTabSz="342900" rtl="0" eaLnBrk="1" fontAlgn="base" hangingPunct="1">
        <a:spcBef>
          <a:spcPct val="20000"/>
        </a:spcBef>
        <a:spcAft>
          <a:spcPct val="0"/>
        </a:spcAft>
        <a:buFont typeface="Arial" pitchFamily="34" charset="0"/>
        <a:buChar char="»"/>
        <a:defRPr sz="1500" kern="1200">
          <a:solidFill>
            <a:schemeClr val="tx1"/>
          </a:solidFill>
          <a:latin typeface="+mn-lt"/>
          <a:ea typeface="MS PGothic" pitchFamily="34" charset="-128"/>
          <a:cs typeface="MS PGothic" charset="0"/>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1.e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hyperlink" Target="http://newtours.demoaut.com/mercuryregister.php?osCsid=40e995b7ee7e1262b1aa02840b8076fa" TargetMode="Externa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ctrTitle"/>
          </p:nvPr>
        </p:nvSpPr>
        <p:spPr>
          <a:xfrm>
            <a:off x="839392" y="2806740"/>
            <a:ext cx="6071362" cy="738664"/>
          </a:xfrm>
        </p:spPr>
        <p:txBody>
          <a:bodyPr/>
          <a:lstStyle/>
          <a:p>
            <a:r>
              <a:rPr lang="en-US" dirty="0" smtClean="0"/>
              <a:t>BDD – Gherkin – Cucumber</a:t>
            </a:r>
            <a:br>
              <a:rPr lang="en-US" dirty="0" smtClean="0"/>
            </a:br>
            <a:r>
              <a:rPr lang="en-US" dirty="0" smtClean="0"/>
              <a:t>Session – 13 &amp; 14</a:t>
            </a:r>
            <a:endParaRPr lang="en-IN" dirty="0"/>
          </a:p>
        </p:txBody>
      </p:sp>
      <p:pic>
        <p:nvPicPr>
          <p:cNvPr id="3" name="Picture 2"/>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7173532" y="1939218"/>
            <a:ext cx="1752765" cy="2184871"/>
          </a:xfrm>
          <a:prstGeom prst="rect">
            <a:avLst/>
          </a:prstGeom>
        </p:spPr>
      </p:pic>
    </p:spTree>
    <p:extLst>
      <p:ext uri="{BB962C8B-B14F-4D97-AF65-F5344CB8AC3E}">
        <p14:creationId xmlns:p14="http://schemas.microsoft.com/office/powerpoint/2010/main" val="378367013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 file description</a:t>
            </a:r>
            <a:endParaRPr lang="en-US" dirty="0"/>
          </a:p>
        </p:txBody>
      </p:sp>
      <p:sp>
        <p:nvSpPr>
          <p:cNvPr id="3" name="Content Placeholder 2"/>
          <p:cNvSpPr>
            <a:spLocks noGrp="1"/>
          </p:cNvSpPr>
          <p:nvPr>
            <p:ph idx="1"/>
          </p:nvPr>
        </p:nvSpPr>
        <p:spPr>
          <a:xfrm>
            <a:off x="528034" y="723902"/>
            <a:ext cx="8217381" cy="2573090"/>
          </a:xfrm>
        </p:spPr>
        <p:txBody>
          <a:bodyPr>
            <a:normAutofit/>
          </a:bodyPr>
          <a:lstStyle/>
          <a:p>
            <a:pPr marL="285750" indent="-285750">
              <a:buFont typeface="Wingdings" panose="05000000000000000000" pitchFamily="2" charset="2"/>
              <a:buChar char="Ø"/>
            </a:pPr>
            <a:r>
              <a:rPr lang="en-US" dirty="0">
                <a:solidFill>
                  <a:schemeClr val="tx2"/>
                </a:solidFill>
                <a:latin typeface="+mn-lt"/>
              </a:rPr>
              <a:t>A simple feature file consists of the following keywords/parts </a:t>
            </a:r>
            <a:r>
              <a:rPr lang="en-US" dirty="0" smtClean="0">
                <a:solidFill>
                  <a:schemeClr val="tx2"/>
                </a:solidFill>
                <a:latin typeface="+mn-lt"/>
              </a:rPr>
              <a:t>−</a:t>
            </a:r>
          </a:p>
          <a:p>
            <a:pPr marL="558404" lvl="1" indent="-285750">
              <a:buFont typeface="Wingdings" panose="05000000000000000000" pitchFamily="2" charset="2"/>
              <a:buChar char="v"/>
            </a:pPr>
            <a:endParaRPr lang="en-US" dirty="0">
              <a:solidFill>
                <a:schemeClr val="tx2"/>
              </a:solidFill>
              <a:latin typeface="+mn-lt"/>
            </a:endParaRPr>
          </a:p>
          <a:p>
            <a:pPr marL="558404" lvl="1" indent="-285750">
              <a:buFont typeface="Wingdings" panose="05000000000000000000" pitchFamily="2" charset="2"/>
              <a:buChar char="Ø"/>
            </a:pPr>
            <a:r>
              <a:rPr lang="en-US" b="1" dirty="0">
                <a:solidFill>
                  <a:schemeClr val="tx2"/>
                </a:solidFill>
                <a:latin typeface="+mn-lt"/>
              </a:rPr>
              <a:t>Feature</a:t>
            </a:r>
            <a:r>
              <a:rPr lang="en-US" dirty="0">
                <a:solidFill>
                  <a:schemeClr val="tx2"/>
                </a:solidFill>
                <a:latin typeface="+mn-lt"/>
              </a:rPr>
              <a:t> − Name of the feature under </a:t>
            </a:r>
            <a:r>
              <a:rPr lang="en-US" dirty="0" smtClean="0">
                <a:solidFill>
                  <a:schemeClr val="tx2"/>
                </a:solidFill>
                <a:latin typeface="+mn-lt"/>
              </a:rPr>
              <a:t>test</a:t>
            </a:r>
            <a:endParaRPr lang="en-US" dirty="0">
              <a:solidFill>
                <a:schemeClr val="tx2"/>
              </a:solidFill>
              <a:latin typeface="+mn-lt"/>
            </a:endParaRPr>
          </a:p>
          <a:p>
            <a:pPr marL="558404" lvl="1" indent="-285750">
              <a:buFont typeface="Wingdings" panose="05000000000000000000" pitchFamily="2" charset="2"/>
              <a:buChar char="Ø"/>
            </a:pPr>
            <a:r>
              <a:rPr lang="en-US" b="1" dirty="0">
                <a:solidFill>
                  <a:schemeClr val="tx2"/>
                </a:solidFill>
                <a:latin typeface="+mn-lt"/>
              </a:rPr>
              <a:t>Description</a:t>
            </a:r>
            <a:r>
              <a:rPr lang="en-US" dirty="0">
                <a:solidFill>
                  <a:schemeClr val="tx2"/>
                </a:solidFill>
                <a:latin typeface="+mn-lt"/>
              </a:rPr>
              <a:t> (optional) − Describe about feature under </a:t>
            </a:r>
            <a:r>
              <a:rPr lang="en-US" dirty="0" smtClean="0">
                <a:solidFill>
                  <a:schemeClr val="tx2"/>
                </a:solidFill>
                <a:latin typeface="+mn-lt"/>
              </a:rPr>
              <a:t>test</a:t>
            </a:r>
            <a:endParaRPr lang="en-US" dirty="0">
              <a:solidFill>
                <a:schemeClr val="tx2"/>
              </a:solidFill>
              <a:latin typeface="+mn-lt"/>
            </a:endParaRPr>
          </a:p>
          <a:p>
            <a:pPr marL="558404" lvl="1" indent="-285750">
              <a:buFont typeface="Wingdings" panose="05000000000000000000" pitchFamily="2" charset="2"/>
              <a:buChar char="Ø"/>
            </a:pPr>
            <a:r>
              <a:rPr lang="en-US" b="1" dirty="0">
                <a:solidFill>
                  <a:schemeClr val="tx2"/>
                </a:solidFill>
                <a:latin typeface="+mn-lt"/>
              </a:rPr>
              <a:t>Scenario</a:t>
            </a:r>
            <a:r>
              <a:rPr lang="en-US" dirty="0">
                <a:solidFill>
                  <a:schemeClr val="tx2"/>
                </a:solidFill>
                <a:latin typeface="+mn-lt"/>
              </a:rPr>
              <a:t> − What is the test </a:t>
            </a:r>
            <a:r>
              <a:rPr lang="en-US" dirty="0" smtClean="0">
                <a:solidFill>
                  <a:schemeClr val="tx2"/>
                </a:solidFill>
                <a:latin typeface="+mn-lt"/>
              </a:rPr>
              <a:t>scenario</a:t>
            </a:r>
            <a:endParaRPr lang="en-US" dirty="0">
              <a:solidFill>
                <a:schemeClr val="tx2"/>
              </a:solidFill>
              <a:latin typeface="+mn-lt"/>
            </a:endParaRPr>
          </a:p>
          <a:p>
            <a:pPr marL="558404" lvl="1" indent="-285750">
              <a:buFont typeface="Wingdings" panose="05000000000000000000" pitchFamily="2" charset="2"/>
              <a:buChar char="Ø"/>
            </a:pPr>
            <a:r>
              <a:rPr lang="en-US" b="1" dirty="0">
                <a:solidFill>
                  <a:schemeClr val="tx2"/>
                </a:solidFill>
                <a:latin typeface="+mn-lt"/>
              </a:rPr>
              <a:t>Given</a:t>
            </a:r>
            <a:r>
              <a:rPr lang="en-US" dirty="0">
                <a:solidFill>
                  <a:schemeClr val="tx2"/>
                </a:solidFill>
                <a:latin typeface="+mn-lt"/>
              </a:rPr>
              <a:t> − Prerequisite before the test steps get </a:t>
            </a:r>
            <a:r>
              <a:rPr lang="en-US" dirty="0" smtClean="0">
                <a:solidFill>
                  <a:schemeClr val="tx2"/>
                </a:solidFill>
                <a:latin typeface="+mn-lt"/>
              </a:rPr>
              <a:t>executed</a:t>
            </a:r>
            <a:endParaRPr lang="en-US" dirty="0">
              <a:solidFill>
                <a:schemeClr val="tx2"/>
              </a:solidFill>
              <a:latin typeface="+mn-lt"/>
            </a:endParaRPr>
          </a:p>
          <a:p>
            <a:pPr marL="558404" lvl="1" indent="-285750">
              <a:buFont typeface="Wingdings" panose="05000000000000000000" pitchFamily="2" charset="2"/>
              <a:buChar char="Ø"/>
            </a:pPr>
            <a:r>
              <a:rPr lang="en-US" b="1" dirty="0">
                <a:solidFill>
                  <a:schemeClr val="tx2"/>
                </a:solidFill>
                <a:latin typeface="+mn-lt"/>
              </a:rPr>
              <a:t>When</a:t>
            </a:r>
            <a:r>
              <a:rPr lang="en-US" dirty="0">
                <a:solidFill>
                  <a:schemeClr val="tx2"/>
                </a:solidFill>
                <a:latin typeface="+mn-lt"/>
              </a:rPr>
              <a:t> − Specific condition which should match in order to execute the next </a:t>
            </a:r>
            <a:r>
              <a:rPr lang="en-US" dirty="0" smtClean="0">
                <a:solidFill>
                  <a:schemeClr val="tx2"/>
                </a:solidFill>
                <a:latin typeface="+mn-lt"/>
              </a:rPr>
              <a:t>step.</a:t>
            </a:r>
            <a:endParaRPr lang="en-US" dirty="0">
              <a:solidFill>
                <a:schemeClr val="tx2"/>
              </a:solidFill>
              <a:latin typeface="+mn-lt"/>
            </a:endParaRPr>
          </a:p>
          <a:p>
            <a:pPr marL="558404" lvl="1" indent="-285750">
              <a:buFont typeface="Wingdings" panose="05000000000000000000" pitchFamily="2" charset="2"/>
              <a:buChar char="Ø"/>
            </a:pPr>
            <a:r>
              <a:rPr lang="en-US" b="1" dirty="0">
                <a:solidFill>
                  <a:schemeClr val="tx2"/>
                </a:solidFill>
                <a:latin typeface="+mn-lt"/>
              </a:rPr>
              <a:t>Then</a:t>
            </a:r>
            <a:r>
              <a:rPr lang="en-US" dirty="0">
                <a:solidFill>
                  <a:schemeClr val="tx2"/>
                </a:solidFill>
                <a:latin typeface="+mn-lt"/>
              </a:rPr>
              <a:t> − What should happen if the condition mentioned in WHEN is </a:t>
            </a:r>
            <a:r>
              <a:rPr lang="en-US" dirty="0" smtClean="0">
                <a:solidFill>
                  <a:schemeClr val="tx2"/>
                </a:solidFill>
                <a:latin typeface="+mn-lt"/>
              </a:rPr>
              <a:t>satisfied</a:t>
            </a:r>
            <a:endParaRPr lang="en-US" dirty="0">
              <a:solidFill>
                <a:schemeClr val="tx2"/>
              </a:solidFill>
              <a:latin typeface="+mn-lt"/>
            </a:endParaRPr>
          </a:p>
        </p:txBody>
      </p:sp>
      <p:pic>
        <p:nvPicPr>
          <p:cNvPr id="4" name="Picture 3" descr="Image result for given when then best gherkin examp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4474" y="3296992"/>
            <a:ext cx="6609805" cy="32307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262703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Annotations</a:t>
            </a:r>
            <a:endParaRPr lang="en-US" dirty="0"/>
          </a:p>
        </p:txBody>
      </p:sp>
      <p:sp>
        <p:nvSpPr>
          <p:cNvPr id="3" name="Content Placeholder 2"/>
          <p:cNvSpPr>
            <a:spLocks noGrp="1"/>
          </p:cNvSpPr>
          <p:nvPr>
            <p:ph idx="1"/>
          </p:nvPr>
        </p:nvSpPr>
        <p:spPr>
          <a:xfrm>
            <a:off x="513158" y="1371599"/>
            <a:ext cx="8243980" cy="1461939"/>
          </a:xfrm>
        </p:spPr>
        <p:txBody>
          <a:bodyPr/>
          <a:lstStyle/>
          <a:p>
            <a:pPr marL="285750" indent="-285750" algn="just">
              <a:buFont typeface="Wingdings" panose="05000000000000000000" pitchFamily="2" charset="2"/>
              <a:buChar char="Ø"/>
            </a:pPr>
            <a:r>
              <a:rPr lang="en-US" b="1" dirty="0">
                <a:solidFill>
                  <a:schemeClr val="tx2"/>
                </a:solidFill>
                <a:latin typeface="+mn-lt"/>
              </a:rPr>
              <a:t>Annotation</a:t>
            </a:r>
            <a:r>
              <a:rPr lang="en-US" dirty="0">
                <a:solidFill>
                  <a:schemeClr val="tx2"/>
                </a:solidFill>
                <a:latin typeface="+mn-lt"/>
              </a:rPr>
              <a:t> is a predefined text, which holds a specific meaning. It lets the compiler/interpreter know, what should be done upon </a:t>
            </a:r>
            <a:r>
              <a:rPr lang="en-US" dirty="0" smtClean="0">
                <a:solidFill>
                  <a:schemeClr val="tx2"/>
                </a:solidFill>
                <a:latin typeface="+mn-lt"/>
              </a:rPr>
              <a:t>execution </a:t>
            </a:r>
          </a:p>
          <a:p>
            <a:pPr marL="285750" indent="-285750" algn="just">
              <a:buFont typeface="Wingdings" panose="05000000000000000000" pitchFamily="2" charset="2"/>
              <a:buChar char="Ø"/>
            </a:pPr>
            <a:endParaRPr lang="en-US" dirty="0" smtClean="0">
              <a:solidFill>
                <a:schemeClr val="tx2"/>
              </a:solidFill>
              <a:latin typeface="+mn-lt"/>
            </a:endParaRPr>
          </a:p>
          <a:p>
            <a:pPr marL="285750" indent="-285750" algn="just">
              <a:buFont typeface="Wingdings" panose="05000000000000000000" pitchFamily="2" charset="2"/>
              <a:buChar char="Ø"/>
            </a:pPr>
            <a:r>
              <a:rPr lang="en-US" dirty="0" smtClean="0">
                <a:solidFill>
                  <a:schemeClr val="tx2"/>
                </a:solidFill>
                <a:latin typeface="+mn-lt"/>
              </a:rPr>
              <a:t>Cucumber </a:t>
            </a:r>
            <a:r>
              <a:rPr lang="en-US" dirty="0">
                <a:solidFill>
                  <a:schemeClr val="tx2"/>
                </a:solidFill>
                <a:latin typeface="+mn-lt"/>
              </a:rPr>
              <a:t>has got the following few </a:t>
            </a:r>
            <a:r>
              <a:rPr lang="en-US" dirty="0" smtClean="0">
                <a:solidFill>
                  <a:schemeClr val="tx2"/>
                </a:solidFill>
                <a:latin typeface="+mn-lt"/>
              </a:rPr>
              <a:t>annotations – </a:t>
            </a:r>
          </a:p>
          <a:p>
            <a:pPr algn="just"/>
            <a:r>
              <a:rPr lang="en-US" b="1" dirty="0">
                <a:solidFill>
                  <a:schemeClr val="tx2"/>
                </a:solidFill>
                <a:latin typeface="+mn-lt"/>
              </a:rPr>
              <a:t>	</a:t>
            </a:r>
            <a:r>
              <a:rPr lang="en-US" b="1" dirty="0" smtClean="0">
                <a:solidFill>
                  <a:schemeClr val="tx2"/>
                </a:solidFill>
                <a:latin typeface="+mn-lt"/>
              </a:rPr>
              <a:t>Given, When, Then, And, But, Scenario, Scenario Outline, Background, Example</a:t>
            </a:r>
            <a:endParaRPr lang="en-US" b="1" dirty="0">
              <a:solidFill>
                <a:schemeClr val="tx2"/>
              </a:solidFill>
              <a:latin typeface="+mn-lt"/>
            </a:endParaRPr>
          </a:p>
        </p:txBody>
      </p:sp>
      <p:pic>
        <p:nvPicPr>
          <p:cNvPr id="5122" name="Picture 2" descr="Image result for given when then best example of BDD java cucumb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4444" y="3026721"/>
            <a:ext cx="6400800" cy="3333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831722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Given When Then</a:t>
            </a:r>
          </a:p>
        </p:txBody>
      </p:sp>
      <p:sp>
        <p:nvSpPr>
          <p:cNvPr id="3" name="Content Placeholder 2"/>
          <p:cNvSpPr>
            <a:spLocks noGrp="1"/>
          </p:cNvSpPr>
          <p:nvPr>
            <p:ph idx="1"/>
          </p:nvPr>
        </p:nvSpPr>
        <p:spPr>
          <a:xfrm>
            <a:off x="956603" y="1370869"/>
            <a:ext cx="7989750" cy="2041585"/>
          </a:xfrm>
        </p:spPr>
        <p:txBody>
          <a:bodyPr/>
          <a:lstStyle/>
          <a:p>
            <a:pPr marL="285750" indent="-285750" algn="just">
              <a:buFont typeface="Wingdings" panose="05000000000000000000" pitchFamily="2" charset="2"/>
              <a:buChar char="Ø"/>
            </a:pPr>
            <a:r>
              <a:rPr lang="en-US" dirty="0">
                <a:solidFill>
                  <a:schemeClr val="tx2"/>
                </a:solidFill>
                <a:latin typeface="+mn-lt"/>
              </a:rPr>
              <a:t>Cucumber scenarios consist of steps, also known as </a:t>
            </a:r>
            <a:r>
              <a:rPr lang="en-US" dirty="0" smtClean="0">
                <a:solidFill>
                  <a:schemeClr val="tx2"/>
                </a:solidFill>
                <a:latin typeface="+mn-lt"/>
              </a:rPr>
              <a:t>Given, When and Then.</a:t>
            </a:r>
          </a:p>
          <a:p>
            <a:pPr marL="285750" indent="-285750" algn="just">
              <a:buFont typeface="Wingdings" panose="05000000000000000000" pitchFamily="2" charset="2"/>
              <a:buChar char="Ø"/>
            </a:pPr>
            <a:endParaRPr lang="en-US" dirty="0">
              <a:solidFill>
                <a:schemeClr val="tx2"/>
              </a:solidFill>
              <a:latin typeface="+mn-lt"/>
            </a:endParaRPr>
          </a:p>
          <a:p>
            <a:pPr marL="285750" indent="-285750" algn="just">
              <a:buFont typeface="Wingdings" panose="05000000000000000000" pitchFamily="2" charset="2"/>
              <a:buChar char="Ø"/>
            </a:pPr>
            <a:r>
              <a:rPr lang="en-US" dirty="0">
                <a:solidFill>
                  <a:schemeClr val="tx2"/>
                </a:solidFill>
                <a:latin typeface="+mn-lt"/>
              </a:rPr>
              <a:t>Cucumber doesn’t technically distinguish between these three kind of </a:t>
            </a:r>
            <a:r>
              <a:rPr lang="en-US" dirty="0" smtClean="0">
                <a:solidFill>
                  <a:schemeClr val="tx2"/>
                </a:solidFill>
                <a:latin typeface="+mn-lt"/>
              </a:rPr>
              <a:t>steps</a:t>
            </a:r>
          </a:p>
          <a:p>
            <a:pPr marL="285750" indent="-285750" algn="just">
              <a:buFont typeface="Wingdings" panose="05000000000000000000" pitchFamily="2" charset="2"/>
              <a:buChar char="Ø"/>
            </a:pPr>
            <a:endParaRPr lang="en-US" dirty="0" smtClean="0">
              <a:solidFill>
                <a:schemeClr val="tx2"/>
              </a:solidFill>
              <a:latin typeface="+mn-lt"/>
            </a:endParaRPr>
          </a:p>
          <a:p>
            <a:pPr marL="285750" indent="-285750" algn="just">
              <a:buFont typeface="Wingdings" panose="05000000000000000000" pitchFamily="2" charset="2"/>
              <a:buChar char="Ø"/>
            </a:pPr>
            <a:r>
              <a:rPr lang="en-US" dirty="0" smtClean="0">
                <a:solidFill>
                  <a:schemeClr val="tx2"/>
                </a:solidFill>
                <a:latin typeface="+mn-lt"/>
              </a:rPr>
              <a:t>However</a:t>
            </a:r>
            <a:r>
              <a:rPr lang="en-US" dirty="0">
                <a:solidFill>
                  <a:schemeClr val="tx2"/>
                </a:solidFill>
                <a:latin typeface="+mn-lt"/>
              </a:rPr>
              <a:t>, we strongly </a:t>
            </a:r>
            <a:r>
              <a:rPr lang="en-US" dirty="0" smtClean="0">
                <a:solidFill>
                  <a:schemeClr val="tx2"/>
                </a:solidFill>
                <a:latin typeface="+mn-lt"/>
              </a:rPr>
              <a:t>recommend that </a:t>
            </a:r>
            <a:r>
              <a:rPr lang="en-US" dirty="0">
                <a:solidFill>
                  <a:schemeClr val="tx2"/>
                </a:solidFill>
                <a:latin typeface="+mn-lt"/>
              </a:rPr>
              <a:t>you do! These words have been carefully selected for their purpose, and you should know what the </a:t>
            </a:r>
            <a:r>
              <a:rPr lang="en-US" dirty="0" smtClean="0">
                <a:solidFill>
                  <a:schemeClr val="tx2"/>
                </a:solidFill>
                <a:latin typeface="+mn-lt"/>
              </a:rPr>
              <a:t>purpose is </a:t>
            </a:r>
            <a:r>
              <a:rPr lang="en-US" dirty="0">
                <a:solidFill>
                  <a:schemeClr val="tx2"/>
                </a:solidFill>
                <a:latin typeface="+mn-lt"/>
              </a:rPr>
              <a:t>to get into the BDD </a:t>
            </a:r>
            <a:r>
              <a:rPr lang="en-US" dirty="0" smtClean="0">
                <a:solidFill>
                  <a:schemeClr val="tx2"/>
                </a:solidFill>
                <a:latin typeface="+mn-lt"/>
              </a:rPr>
              <a:t>mindset</a:t>
            </a:r>
            <a:endParaRPr lang="en-US" dirty="0">
              <a:solidFill>
                <a:schemeClr val="tx2"/>
              </a:solidFill>
              <a:latin typeface="+mn-lt"/>
            </a:endParaRPr>
          </a:p>
        </p:txBody>
      </p:sp>
    </p:spTree>
    <p:extLst>
      <p:ext uri="{BB962C8B-B14F-4D97-AF65-F5344CB8AC3E}">
        <p14:creationId xmlns:p14="http://schemas.microsoft.com/office/powerpoint/2010/main" val="326215047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Given</a:t>
            </a:r>
            <a:endParaRPr lang="en-US" dirty="0"/>
          </a:p>
        </p:txBody>
      </p:sp>
      <p:sp>
        <p:nvSpPr>
          <p:cNvPr id="3" name="Content Placeholder 2"/>
          <p:cNvSpPr>
            <a:spLocks noGrp="1"/>
          </p:cNvSpPr>
          <p:nvPr>
            <p:ph idx="1"/>
          </p:nvPr>
        </p:nvSpPr>
        <p:spPr>
          <a:xfrm>
            <a:off x="561703" y="862149"/>
            <a:ext cx="8251339" cy="4431068"/>
          </a:xfrm>
        </p:spPr>
        <p:txBody>
          <a:bodyPr>
            <a:normAutofit fontScale="92500" lnSpcReduction="20000"/>
          </a:bodyPr>
          <a:lstStyle/>
          <a:p>
            <a:pPr marL="285750" indent="-285750" algn="just">
              <a:buFont typeface="Wingdings" panose="05000000000000000000" pitchFamily="2" charset="2"/>
              <a:buChar char="Ø"/>
            </a:pPr>
            <a:r>
              <a:rPr lang="en-IN" b="1" dirty="0" smtClean="0">
                <a:solidFill>
                  <a:srgbClr val="C00000"/>
                </a:solidFill>
                <a:latin typeface="+mn-lt"/>
              </a:rPr>
              <a:t>Given</a:t>
            </a:r>
            <a:r>
              <a:rPr lang="en-IN" dirty="0" smtClean="0">
                <a:solidFill>
                  <a:schemeClr val="tx2"/>
                </a:solidFill>
                <a:latin typeface="+mn-lt"/>
              </a:rPr>
              <a:t> steps are used to describe the initial context of the system - the scene of the scenario.</a:t>
            </a:r>
          </a:p>
          <a:p>
            <a:pPr marL="285750" indent="-285750" algn="just">
              <a:buFont typeface="Wingdings" panose="05000000000000000000" pitchFamily="2" charset="2"/>
              <a:buChar char="Ø"/>
            </a:pPr>
            <a:endParaRPr lang="en-US" dirty="0">
              <a:solidFill>
                <a:schemeClr val="tx2"/>
              </a:solidFill>
              <a:latin typeface="+mn-lt"/>
            </a:endParaRPr>
          </a:p>
          <a:p>
            <a:pPr marL="285750" indent="-285750" algn="just">
              <a:buFont typeface="Wingdings" panose="05000000000000000000" pitchFamily="2" charset="2"/>
              <a:buChar char="Ø"/>
            </a:pPr>
            <a:r>
              <a:rPr lang="en-US" dirty="0" smtClean="0">
                <a:solidFill>
                  <a:schemeClr val="tx2"/>
                </a:solidFill>
                <a:latin typeface="+mn-lt"/>
              </a:rPr>
              <a:t>Avoid </a:t>
            </a:r>
            <a:r>
              <a:rPr lang="en-US" dirty="0">
                <a:solidFill>
                  <a:schemeClr val="tx2"/>
                </a:solidFill>
                <a:latin typeface="+mn-lt"/>
              </a:rPr>
              <a:t>talking about user interaction in givens. If you were creating </a:t>
            </a:r>
            <a:r>
              <a:rPr lang="en-US" dirty="0" smtClean="0">
                <a:solidFill>
                  <a:schemeClr val="tx2"/>
                </a:solidFill>
                <a:latin typeface="+mn-lt"/>
              </a:rPr>
              <a:t>use cases</a:t>
            </a:r>
            <a:r>
              <a:rPr lang="en-US" dirty="0">
                <a:solidFill>
                  <a:schemeClr val="tx2"/>
                </a:solidFill>
                <a:latin typeface="+mn-lt"/>
              </a:rPr>
              <a:t>, givens would be your </a:t>
            </a:r>
            <a:r>
              <a:rPr lang="en-US" dirty="0" smtClean="0">
                <a:solidFill>
                  <a:schemeClr val="tx2"/>
                </a:solidFill>
                <a:latin typeface="+mn-lt"/>
              </a:rPr>
              <a:t>preconditions.</a:t>
            </a:r>
          </a:p>
          <a:p>
            <a:pPr marL="285750" indent="-285750" algn="just">
              <a:buFont typeface="Wingdings" panose="05000000000000000000" pitchFamily="2" charset="2"/>
              <a:buChar char="Ø"/>
            </a:pPr>
            <a:endParaRPr lang="en-US" dirty="0" smtClean="0">
              <a:solidFill>
                <a:schemeClr val="tx2"/>
              </a:solidFill>
              <a:latin typeface="+mn-lt"/>
            </a:endParaRPr>
          </a:p>
          <a:p>
            <a:pPr marL="285750" indent="-285750" algn="just">
              <a:buFont typeface="Wingdings" panose="05000000000000000000" pitchFamily="2" charset="2"/>
              <a:buChar char="Ø"/>
            </a:pPr>
            <a:r>
              <a:rPr lang="en-IN" dirty="0" smtClean="0">
                <a:solidFill>
                  <a:schemeClr val="tx2"/>
                </a:solidFill>
                <a:latin typeface="+mn-lt"/>
              </a:rPr>
              <a:t>When Cucumber executes a Given step, it will configure the system to be in a well-defined state, such as creating and configuring objects or adding data to a test database.</a:t>
            </a:r>
          </a:p>
          <a:p>
            <a:pPr marL="285750" indent="-285750" algn="just">
              <a:buFont typeface="Wingdings" panose="05000000000000000000" pitchFamily="2" charset="2"/>
              <a:buChar char="Ø"/>
            </a:pPr>
            <a:endParaRPr lang="en-IN" dirty="0" smtClean="0">
              <a:solidFill>
                <a:schemeClr val="tx2"/>
              </a:solidFill>
              <a:latin typeface="+mn-lt"/>
            </a:endParaRPr>
          </a:p>
          <a:p>
            <a:pPr marL="285750" indent="-285750" algn="just">
              <a:buFont typeface="Wingdings" panose="05000000000000000000" pitchFamily="2" charset="2"/>
              <a:buChar char="Ø"/>
            </a:pPr>
            <a:r>
              <a:rPr lang="en-IN" dirty="0" smtClean="0">
                <a:solidFill>
                  <a:schemeClr val="tx2"/>
                </a:solidFill>
                <a:latin typeface="+mn-lt"/>
              </a:rPr>
              <a:t>The purpose of Given steps is to </a:t>
            </a:r>
            <a:r>
              <a:rPr lang="en-IN" b="1" dirty="0" smtClean="0">
                <a:solidFill>
                  <a:schemeClr val="tx2"/>
                </a:solidFill>
                <a:latin typeface="+mn-lt"/>
              </a:rPr>
              <a:t>put the system in a known state</a:t>
            </a:r>
            <a:r>
              <a:rPr lang="en-IN" dirty="0" smtClean="0">
                <a:solidFill>
                  <a:schemeClr val="tx2"/>
                </a:solidFill>
                <a:latin typeface="+mn-lt"/>
              </a:rPr>
              <a:t> before the user (or external system) starts interacting with the system (in the When steps). Avoid talking about user interaction in Given’s. If you were creating use cases, Given’s would be your preconditions.</a:t>
            </a:r>
            <a:endParaRPr lang="en-US" dirty="0" smtClean="0">
              <a:solidFill>
                <a:schemeClr val="tx2"/>
              </a:solidFill>
              <a:latin typeface="+mn-lt"/>
            </a:endParaRPr>
          </a:p>
          <a:p>
            <a:pPr marL="285750" indent="-285750" algn="just">
              <a:buFont typeface="Wingdings" panose="05000000000000000000" pitchFamily="2" charset="2"/>
              <a:buChar char="Ø"/>
            </a:pPr>
            <a:endParaRPr lang="en-US" dirty="0">
              <a:solidFill>
                <a:schemeClr val="tx2"/>
              </a:solidFill>
              <a:latin typeface="+mn-lt"/>
            </a:endParaRPr>
          </a:p>
          <a:p>
            <a:pPr algn="just"/>
            <a:r>
              <a:rPr lang="en-US" b="1" dirty="0">
                <a:solidFill>
                  <a:schemeClr val="tx2"/>
                </a:solidFill>
                <a:latin typeface="+mn-lt"/>
              </a:rPr>
              <a:t>Examples</a:t>
            </a:r>
            <a:r>
              <a:rPr lang="en-US" b="1" dirty="0" smtClean="0">
                <a:solidFill>
                  <a:schemeClr val="tx2"/>
                </a:solidFill>
                <a:latin typeface="+mn-lt"/>
              </a:rPr>
              <a:t>:</a:t>
            </a:r>
          </a:p>
          <a:p>
            <a:pPr algn="just"/>
            <a:endParaRPr lang="en-US" dirty="0">
              <a:solidFill>
                <a:schemeClr val="tx2"/>
              </a:solidFill>
              <a:latin typeface="+mn-lt"/>
            </a:endParaRPr>
          </a:p>
          <a:p>
            <a:pPr marL="819150" lvl="2" indent="-285750" algn="just">
              <a:buFont typeface="Wingdings" pitchFamily="2" charset="2"/>
              <a:buChar char="ü"/>
            </a:pPr>
            <a:r>
              <a:rPr lang="en-US" i="1" dirty="0" smtClean="0">
                <a:solidFill>
                  <a:schemeClr val="tx2"/>
                </a:solidFill>
                <a:latin typeface="+mn-lt"/>
              </a:rPr>
              <a:t>Create </a:t>
            </a:r>
            <a:r>
              <a:rPr lang="en-US" i="1" dirty="0">
                <a:solidFill>
                  <a:schemeClr val="tx2"/>
                </a:solidFill>
                <a:latin typeface="+mn-lt"/>
              </a:rPr>
              <a:t>records (model instances) / set up the database </a:t>
            </a:r>
            <a:r>
              <a:rPr lang="en-US" i="1" dirty="0" smtClean="0">
                <a:solidFill>
                  <a:schemeClr val="tx2"/>
                </a:solidFill>
                <a:latin typeface="+mn-lt"/>
              </a:rPr>
              <a:t>state.</a:t>
            </a:r>
          </a:p>
          <a:p>
            <a:pPr lvl="3" algn="just">
              <a:buFont typeface="Wingdings" pitchFamily="2" charset="2"/>
              <a:buChar char="ü"/>
            </a:pPr>
            <a:r>
              <a:rPr lang="en-IN" i="1" dirty="0" smtClean="0">
                <a:solidFill>
                  <a:schemeClr val="tx2"/>
                </a:solidFill>
                <a:latin typeface="+mn-lt"/>
              </a:rPr>
              <a:t>I am logged in</a:t>
            </a:r>
          </a:p>
          <a:p>
            <a:pPr lvl="3" algn="just">
              <a:buFont typeface="Wingdings" pitchFamily="2" charset="2"/>
              <a:buChar char="ü"/>
            </a:pPr>
            <a:r>
              <a:rPr lang="en-IN" i="1" dirty="0" smtClean="0">
                <a:solidFill>
                  <a:schemeClr val="tx2"/>
                </a:solidFill>
                <a:latin typeface="+mn-lt"/>
              </a:rPr>
              <a:t>Joe has a balance of £42</a:t>
            </a:r>
          </a:p>
          <a:p>
            <a:pPr marL="819150" lvl="2" indent="-285750" algn="just">
              <a:buFont typeface="Wingdings" panose="05000000000000000000" pitchFamily="2" charset="2"/>
              <a:buChar char="ü"/>
            </a:pPr>
            <a:endParaRPr lang="en-US" dirty="0">
              <a:solidFill>
                <a:schemeClr val="tx2"/>
              </a:solidFill>
              <a:latin typeface="+mn-lt"/>
            </a:endParaRPr>
          </a:p>
        </p:txBody>
      </p:sp>
    </p:spTree>
    <p:extLst>
      <p:ext uri="{BB962C8B-B14F-4D97-AF65-F5344CB8AC3E}">
        <p14:creationId xmlns:p14="http://schemas.microsoft.com/office/powerpoint/2010/main" val="236745886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When</a:t>
            </a:r>
            <a:endParaRPr lang="en-US" dirty="0"/>
          </a:p>
        </p:txBody>
      </p:sp>
      <p:sp>
        <p:nvSpPr>
          <p:cNvPr id="3" name="Content Placeholder 2"/>
          <p:cNvSpPr>
            <a:spLocks noGrp="1"/>
          </p:cNvSpPr>
          <p:nvPr>
            <p:ph idx="1"/>
          </p:nvPr>
        </p:nvSpPr>
        <p:spPr>
          <a:xfrm>
            <a:off x="496389" y="757647"/>
            <a:ext cx="8173352" cy="4437112"/>
          </a:xfrm>
        </p:spPr>
        <p:txBody>
          <a:bodyPr/>
          <a:lstStyle/>
          <a:p>
            <a:pPr marL="285750" indent="-285750">
              <a:buFont typeface="Wingdings" panose="05000000000000000000" pitchFamily="2" charset="2"/>
              <a:buChar char="Ø"/>
            </a:pPr>
            <a:r>
              <a:rPr lang="en-IN" b="1" dirty="0" smtClean="0">
                <a:solidFill>
                  <a:srgbClr val="FF0000"/>
                </a:solidFill>
              </a:rPr>
              <a:t>When</a:t>
            </a:r>
            <a:r>
              <a:rPr lang="en-IN" dirty="0" smtClean="0"/>
              <a:t> </a:t>
            </a:r>
            <a:r>
              <a:rPr lang="en-IN" dirty="0" smtClean="0">
                <a:solidFill>
                  <a:schemeClr val="tx2"/>
                </a:solidFill>
              </a:rPr>
              <a:t>steps are used to describe an event, or an </a:t>
            </a:r>
            <a:r>
              <a:rPr lang="en-IN" i="1" dirty="0" smtClean="0">
                <a:solidFill>
                  <a:schemeClr val="tx2"/>
                </a:solidFill>
              </a:rPr>
              <a:t>action</a:t>
            </a:r>
            <a:r>
              <a:rPr lang="en-IN" dirty="0" smtClean="0">
                <a:solidFill>
                  <a:schemeClr val="tx2"/>
                </a:solidFill>
              </a:rPr>
              <a:t>. </a:t>
            </a:r>
          </a:p>
          <a:p>
            <a:pPr marL="285750" indent="-285750">
              <a:buFont typeface="Wingdings" panose="05000000000000000000" pitchFamily="2" charset="2"/>
              <a:buChar char="Ø"/>
            </a:pPr>
            <a:endParaRPr lang="en-IN" dirty="0" smtClean="0">
              <a:solidFill>
                <a:schemeClr val="tx2"/>
              </a:solidFill>
            </a:endParaRPr>
          </a:p>
          <a:p>
            <a:pPr marL="285750" indent="-285750">
              <a:buFont typeface="Wingdings" panose="05000000000000000000" pitchFamily="2" charset="2"/>
              <a:buChar char="Ø"/>
            </a:pPr>
            <a:r>
              <a:rPr lang="en-IN" dirty="0" smtClean="0">
                <a:solidFill>
                  <a:schemeClr val="tx2"/>
                </a:solidFill>
              </a:rPr>
              <a:t>This can be a person interacting with the system, or it can be an event triggered by another system.</a:t>
            </a:r>
          </a:p>
          <a:p>
            <a:pPr marL="285750" indent="-285750">
              <a:buFont typeface="Wingdings" panose="05000000000000000000" pitchFamily="2" charset="2"/>
              <a:buChar char="Ø"/>
            </a:pPr>
            <a:endParaRPr lang="en-IN" dirty="0" smtClean="0">
              <a:solidFill>
                <a:schemeClr val="tx2"/>
              </a:solidFill>
            </a:endParaRPr>
          </a:p>
          <a:p>
            <a:pPr marL="285750" indent="-285750">
              <a:buFont typeface="Wingdings" panose="05000000000000000000" pitchFamily="2" charset="2"/>
              <a:buChar char="Ø"/>
            </a:pPr>
            <a:r>
              <a:rPr lang="en-IN" dirty="0" smtClean="0">
                <a:solidFill>
                  <a:schemeClr val="tx2"/>
                </a:solidFill>
              </a:rPr>
              <a:t>It’s strongly recommended you only have a single When step per Scenario. </a:t>
            </a:r>
          </a:p>
          <a:p>
            <a:pPr marL="285750" indent="-285750">
              <a:buFont typeface="Wingdings" panose="05000000000000000000" pitchFamily="2" charset="2"/>
              <a:buChar char="Ø"/>
            </a:pPr>
            <a:endParaRPr lang="en-IN" dirty="0" smtClean="0">
              <a:solidFill>
                <a:schemeClr val="tx2"/>
              </a:solidFill>
            </a:endParaRPr>
          </a:p>
          <a:p>
            <a:pPr marL="285750" indent="-285750">
              <a:buFont typeface="Wingdings" panose="05000000000000000000" pitchFamily="2" charset="2"/>
              <a:buChar char="Ø"/>
            </a:pPr>
            <a:r>
              <a:rPr lang="en-IN" dirty="0" smtClean="0">
                <a:solidFill>
                  <a:schemeClr val="tx2"/>
                </a:solidFill>
              </a:rPr>
              <a:t>If you feel compelled to add more, it’s usually a sign that you should split the scenario up into multiple scenarios.</a:t>
            </a:r>
          </a:p>
          <a:p>
            <a:pPr marL="285750" indent="-285750">
              <a:buFont typeface="Wingdings" panose="05000000000000000000" pitchFamily="2" charset="2"/>
              <a:buChar char="Ø"/>
            </a:pPr>
            <a:endParaRPr lang="en-US" i="1" dirty="0">
              <a:solidFill>
                <a:schemeClr val="tx2"/>
              </a:solidFill>
            </a:endParaRPr>
          </a:p>
          <a:p>
            <a:r>
              <a:rPr lang="en-US" i="1" dirty="0">
                <a:solidFill>
                  <a:schemeClr val="tx2"/>
                </a:solidFill>
              </a:rPr>
              <a:t>Examples:</a:t>
            </a:r>
          </a:p>
          <a:p>
            <a:pPr lvl="3">
              <a:buFont typeface="Wingdings" panose="05000000000000000000" pitchFamily="2" charset="2"/>
              <a:buChar char="ü"/>
            </a:pPr>
            <a:r>
              <a:rPr lang="en-US" i="1" dirty="0" smtClean="0">
                <a:solidFill>
                  <a:schemeClr val="tx2"/>
                </a:solidFill>
              </a:rPr>
              <a:t>Interact </a:t>
            </a:r>
            <a:r>
              <a:rPr lang="en-US" i="1" dirty="0">
                <a:solidFill>
                  <a:schemeClr val="tx2"/>
                </a:solidFill>
              </a:rPr>
              <a:t>with a web page (Webrat/Watir/Selenium interaction etc should </a:t>
            </a:r>
            <a:r>
              <a:rPr lang="en-US" i="1" dirty="0" smtClean="0">
                <a:solidFill>
                  <a:schemeClr val="tx2"/>
                </a:solidFill>
              </a:rPr>
              <a:t>mostly  go </a:t>
            </a:r>
            <a:r>
              <a:rPr lang="en-US" i="1" dirty="0">
                <a:solidFill>
                  <a:schemeClr val="tx2"/>
                </a:solidFill>
              </a:rPr>
              <a:t>into When steps</a:t>
            </a:r>
            <a:r>
              <a:rPr lang="en-US" i="1" dirty="0" smtClean="0">
                <a:solidFill>
                  <a:schemeClr val="tx2"/>
                </a:solidFill>
              </a:rPr>
              <a:t>)</a:t>
            </a:r>
            <a:endParaRPr lang="en-US" i="1" dirty="0">
              <a:solidFill>
                <a:schemeClr val="tx2"/>
              </a:solidFill>
            </a:endParaRPr>
          </a:p>
          <a:p>
            <a:pPr marL="819150" lvl="2" indent="-285750">
              <a:buFont typeface="Wingdings" panose="05000000000000000000" pitchFamily="2" charset="2"/>
              <a:buChar char="ü"/>
            </a:pPr>
            <a:r>
              <a:rPr lang="en-US" i="1" dirty="0" smtClean="0">
                <a:solidFill>
                  <a:schemeClr val="tx2"/>
                </a:solidFill>
              </a:rPr>
              <a:t>Interact </a:t>
            </a:r>
            <a:r>
              <a:rPr lang="en-US" i="1" dirty="0">
                <a:solidFill>
                  <a:schemeClr val="tx2"/>
                </a:solidFill>
              </a:rPr>
              <a:t>with some other user interface </a:t>
            </a:r>
            <a:r>
              <a:rPr lang="en-US" i="1" dirty="0" smtClean="0">
                <a:solidFill>
                  <a:schemeClr val="tx2"/>
                </a:solidFill>
              </a:rPr>
              <a:t>element.</a:t>
            </a:r>
            <a:endParaRPr lang="en-US" i="1" dirty="0">
              <a:solidFill>
                <a:schemeClr val="tx2"/>
              </a:solidFill>
            </a:endParaRPr>
          </a:p>
          <a:p>
            <a:pPr marL="819150" lvl="2" indent="-285750">
              <a:buFont typeface="Wingdings" panose="05000000000000000000" pitchFamily="2" charset="2"/>
              <a:buChar char="ü"/>
            </a:pPr>
            <a:r>
              <a:rPr lang="en-IN" i="1" dirty="0" smtClean="0">
                <a:solidFill>
                  <a:schemeClr val="tx2"/>
                </a:solidFill>
              </a:rPr>
              <a:t>Withdraw money</a:t>
            </a:r>
          </a:p>
        </p:txBody>
      </p:sp>
    </p:spTree>
    <p:extLst>
      <p:ext uri="{BB962C8B-B14F-4D97-AF65-F5344CB8AC3E}">
        <p14:creationId xmlns:p14="http://schemas.microsoft.com/office/powerpoint/2010/main" val="410088801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Then</a:t>
            </a:r>
            <a:endParaRPr lang="en-US" dirty="0"/>
          </a:p>
        </p:txBody>
      </p:sp>
      <p:sp>
        <p:nvSpPr>
          <p:cNvPr id="3" name="Content Placeholder 2"/>
          <p:cNvSpPr>
            <a:spLocks noGrp="1"/>
          </p:cNvSpPr>
          <p:nvPr>
            <p:ph idx="1"/>
          </p:nvPr>
        </p:nvSpPr>
        <p:spPr>
          <a:xfrm>
            <a:off x="640079" y="940526"/>
            <a:ext cx="7743057" cy="3142525"/>
          </a:xfrm>
        </p:spPr>
        <p:txBody>
          <a:bodyPr>
            <a:normAutofit/>
          </a:bodyPr>
          <a:lstStyle/>
          <a:p>
            <a:pPr marL="285750" indent="-285750">
              <a:buFont typeface="Wingdings" panose="05000000000000000000" pitchFamily="2" charset="2"/>
              <a:buChar char="Ø"/>
            </a:pPr>
            <a:r>
              <a:rPr lang="en-US" dirty="0" smtClean="0">
                <a:solidFill>
                  <a:schemeClr val="tx2"/>
                </a:solidFill>
              </a:rPr>
              <a:t>The </a:t>
            </a:r>
            <a:r>
              <a:rPr lang="en-US" dirty="0">
                <a:solidFill>
                  <a:schemeClr val="tx2"/>
                </a:solidFill>
              </a:rPr>
              <a:t>purpose of </a:t>
            </a:r>
            <a:r>
              <a:rPr lang="en-US" b="1" dirty="0">
                <a:solidFill>
                  <a:srgbClr val="C00000"/>
                </a:solidFill>
              </a:rPr>
              <a:t>Then</a:t>
            </a:r>
            <a:r>
              <a:rPr lang="en-US" dirty="0">
                <a:solidFill>
                  <a:schemeClr val="tx2"/>
                </a:solidFill>
              </a:rPr>
              <a:t> steps is to observe outcomes. The observations should be related to the </a:t>
            </a:r>
            <a:r>
              <a:rPr lang="en-US" dirty="0" smtClean="0">
                <a:solidFill>
                  <a:schemeClr val="tx2"/>
                </a:solidFill>
              </a:rPr>
              <a:t>business value/benefit </a:t>
            </a:r>
            <a:r>
              <a:rPr lang="en-US" dirty="0">
                <a:solidFill>
                  <a:schemeClr val="tx2"/>
                </a:solidFill>
              </a:rPr>
              <a:t>in your feature description. The observations should also be on some kind of </a:t>
            </a:r>
            <a:r>
              <a:rPr lang="en-US" dirty="0" smtClean="0">
                <a:solidFill>
                  <a:schemeClr val="tx2"/>
                </a:solidFill>
              </a:rPr>
              <a:t>output</a:t>
            </a:r>
          </a:p>
          <a:p>
            <a:pPr marL="285750" indent="-285750">
              <a:buFont typeface="Wingdings" panose="05000000000000000000" pitchFamily="2" charset="2"/>
              <a:buChar char="Ø"/>
            </a:pPr>
            <a:endParaRPr lang="en-US" dirty="0">
              <a:solidFill>
                <a:schemeClr val="tx2"/>
              </a:solidFill>
            </a:endParaRPr>
          </a:p>
          <a:p>
            <a:r>
              <a:rPr lang="en-US" b="1" dirty="0">
                <a:solidFill>
                  <a:schemeClr val="tx2"/>
                </a:solidFill>
              </a:rPr>
              <a:t>Examples</a:t>
            </a:r>
            <a:r>
              <a:rPr lang="en-US" b="1" dirty="0" smtClean="0">
                <a:solidFill>
                  <a:schemeClr val="tx2"/>
                </a:solidFill>
              </a:rPr>
              <a:t>:</a:t>
            </a:r>
          </a:p>
          <a:p>
            <a:endParaRPr lang="en-US" b="1" dirty="0">
              <a:solidFill>
                <a:schemeClr val="tx2"/>
              </a:solidFill>
            </a:endParaRPr>
          </a:p>
          <a:p>
            <a:pPr marL="558404" lvl="1" indent="-285750">
              <a:buFont typeface="Wingdings" panose="05000000000000000000" pitchFamily="2" charset="2"/>
              <a:buChar char="ü"/>
            </a:pPr>
            <a:r>
              <a:rPr lang="en-US" i="1" dirty="0" smtClean="0">
                <a:solidFill>
                  <a:schemeClr val="tx2"/>
                </a:solidFill>
              </a:rPr>
              <a:t>Verify </a:t>
            </a:r>
            <a:r>
              <a:rPr lang="en-US" i="1" dirty="0">
                <a:solidFill>
                  <a:schemeClr val="tx2"/>
                </a:solidFill>
              </a:rPr>
              <a:t>that something related to the Given+When is (or is not) in the </a:t>
            </a:r>
            <a:r>
              <a:rPr lang="en-US" i="1" dirty="0" smtClean="0">
                <a:solidFill>
                  <a:schemeClr val="tx2"/>
                </a:solidFill>
              </a:rPr>
              <a:t>output.</a:t>
            </a:r>
            <a:endParaRPr lang="en-US" i="1" dirty="0">
              <a:solidFill>
                <a:schemeClr val="tx2"/>
              </a:solidFill>
            </a:endParaRPr>
          </a:p>
          <a:p>
            <a:pPr marL="558404" lvl="1" indent="-285750">
              <a:buFont typeface="Wingdings" panose="05000000000000000000" pitchFamily="2" charset="2"/>
              <a:buChar char="ü"/>
            </a:pPr>
            <a:r>
              <a:rPr lang="en-US" i="1" dirty="0" smtClean="0">
                <a:solidFill>
                  <a:schemeClr val="tx2"/>
                </a:solidFill>
              </a:rPr>
              <a:t>Check </a:t>
            </a:r>
            <a:r>
              <a:rPr lang="en-US" i="1" dirty="0">
                <a:solidFill>
                  <a:schemeClr val="tx2"/>
                </a:solidFill>
              </a:rPr>
              <a:t>that some external system has received the expected message (was </a:t>
            </a:r>
            <a:r>
              <a:rPr lang="en-US" i="1" dirty="0" smtClean="0">
                <a:solidFill>
                  <a:schemeClr val="tx2"/>
                </a:solidFill>
              </a:rPr>
              <a:t>	   an </a:t>
            </a:r>
            <a:r>
              <a:rPr lang="en-US" i="1" dirty="0">
                <a:solidFill>
                  <a:schemeClr val="tx2"/>
                </a:solidFill>
              </a:rPr>
              <a:t>email with specific </a:t>
            </a:r>
            <a:r>
              <a:rPr lang="en-US" i="1" dirty="0" smtClean="0">
                <a:solidFill>
                  <a:schemeClr val="tx2"/>
                </a:solidFill>
              </a:rPr>
              <a:t>content sent?).</a:t>
            </a:r>
            <a:endParaRPr lang="en-US" i="1" dirty="0">
              <a:solidFill>
                <a:schemeClr val="tx2"/>
              </a:solidFill>
            </a:endParaRPr>
          </a:p>
        </p:txBody>
      </p:sp>
    </p:spTree>
    <p:extLst>
      <p:ext uri="{BB962C8B-B14F-4D97-AF65-F5344CB8AC3E}">
        <p14:creationId xmlns:p14="http://schemas.microsoft.com/office/powerpoint/2010/main" val="176211044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Connectors – And &amp; but</a:t>
            </a:r>
            <a:endParaRPr lang="en-US" dirty="0"/>
          </a:p>
        </p:txBody>
      </p:sp>
      <p:sp>
        <p:nvSpPr>
          <p:cNvPr id="3" name="Content Placeholder 2"/>
          <p:cNvSpPr>
            <a:spLocks noGrp="1"/>
          </p:cNvSpPr>
          <p:nvPr>
            <p:ph idx="1"/>
          </p:nvPr>
        </p:nvSpPr>
        <p:spPr>
          <a:xfrm>
            <a:off x="956603" y="1370869"/>
            <a:ext cx="7989750" cy="2041585"/>
          </a:xfrm>
        </p:spPr>
        <p:txBody>
          <a:bodyPr/>
          <a:lstStyle/>
          <a:p>
            <a:pPr marL="285750" indent="-285750">
              <a:buFont typeface="Wingdings" panose="05000000000000000000" pitchFamily="2" charset="2"/>
              <a:buChar char="Ø"/>
            </a:pPr>
            <a:r>
              <a:rPr lang="en-US" b="1" dirty="0">
                <a:solidFill>
                  <a:srgbClr val="FF0000"/>
                </a:solidFill>
              </a:rPr>
              <a:t>AND</a:t>
            </a:r>
            <a:r>
              <a:rPr lang="en-US" dirty="0"/>
              <a:t> </a:t>
            </a:r>
            <a:r>
              <a:rPr lang="en-US" dirty="0">
                <a:solidFill>
                  <a:schemeClr val="tx2"/>
                </a:solidFill>
                <a:latin typeface="+mn-lt"/>
              </a:rPr>
              <a:t>keyword is used to show conjunction between two conditions. It provides the logical AND condition between any two </a:t>
            </a:r>
            <a:r>
              <a:rPr lang="en-US" dirty="0" smtClean="0">
                <a:solidFill>
                  <a:schemeClr val="tx2"/>
                </a:solidFill>
                <a:latin typeface="+mn-lt"/>
              </a:rPr>
              <a:t>statements</a:t>
            </a:r>
          </a:p>
          <a:p>
            <a:pPr marL="285750" indent="-285750">
              <a:buFont typeface="Wingdings" panose="05000000000000000000" pitchFamily="2" charset="2"/>
              <a:buChar char="Ø"/>
            </a:pPr>
            <a:endParaRPr lang="en-US" dirty="0" smtClean="0"/>
          </a:p>
          <a:p>
            <a:pPr marL="285750" indent="-285750">
              <a:buFont typeface="Wingdings" panose="05000000000000000000" pitchFamily="2" charset="2"/>
              <a:buChar char="Ø"/>
            </a:pPr>
            <a:r>
              <a:rPr lang="en-US" b="1" dirty="0" smtClean="0">
                <a:solidFill>
                  <a:srgbClr val="FF0000"/>
                </a:solidFill>
              </a:rPr>
              <a:t>BUT</a:t>
            </a:r>
            <a:r>
              <a:rPr lang="en-US" dirty="0" smtClean="0"/>
              <a:t> </a:t>
            </a:r>
            <a:r>
              <a:rPr lang="en-US" dirty="0">
                <a:solidFill>
                  <a:schemeClr val="tx2"/>
                </a:solidFill>
                <a:latin typeface="+mn-lt"/>
              </a:rPr>
              <a:t>signifies logical OR condition between any two </a:t>
            </a:r>
            <a:r>
              <a:rPr lang="en-US" dirty="0" smtClean="0">
                <a:solidFill>
                  <a:schemeClr val="tx2"/>
                </a:solidFill>
                <a:latin typeface="+mn-lt"/>
              </a:rPr>
              <a:t>statements</a:t>
            </a:r>
          </a:p>
          <a:p>
            <a:pPr marL="285750" indent="-285750">
              <a:buFont typeface="Wingdings" panose="05000000000000000000" pitchFamily="2" charset="2"/>
              <a:buChar char="Ø"/>
            </a:pPr>
            <a:endParaRPr lang="en-US" dirty="0" smtClean="0"/>
          </a:p>
          <a:p>
            <a:pPr marL="285750" indent="-285750">
              <a:buFont typeface="Wingdings" panose="05000000000000000000" pitchFamily="2" charset="2"/>
              <a:buChar char="Ø"/>
            </a:pPr>
            <a:r>
              <a:rPr lang="en-US" b="1" dirty="0" smtClean="0">
                <a:solidFill>
                  <a:srgbClr val="FF0000"/>
                </a:solidFill>
              </a:rPr>
              <a:t>AND &amp; BUT</a:t>
            </a:r>
            <a:r>
              <a:rPr lang="en-US" dirty="0" smtClean="0"/>
              <a:t> </a:t>
            </a:r>
            <a:r>
              <a:rPr lang="en-US" dirty="0" smtClean="0">
                <a:solidFill>
                  <a:schemeClr val="tx2"/>
                </a:solidFill>
              </a:rPr>
              <a:t>can be used in conjunction with any other keywords like</a:t>
            </a:r>
            <a:r>
              <a:rPr lang="en-US" dirty="0" smtClean="0"/>
              <a:t> </a:t>
            </a:r>
            <a:r>
              <a:rPr lang="en-US" b="1" dirty="0" smtClean="0">
                <a:solidFill>
                  <a:srgbClr val="FF0000"/>
                </a:solidFill>
              </a:rPr>
              <a:t>GIVEN, WHEN</a:t>
            </a:r>
            <a:r>
              <a:rPr lang="en-US" dirty="0" smtClean="0">
                <a:solidFill>
                  <a:srgbClr val="FF0000"/>
                </a:solidFill>
              </a:rPr>
              <a:t> </a:t>
            </a:r>
            <a:r>
              <a:rPr lang="en-US" dirty="0" smtClean="0">
                <a:solidFill>
                  <a:schemeClr val="tx2"/>
                </a:solidFill>
              </a:rPr>
              <a:t>and</a:t>
            </a:r>
            <a:r>
              <a:rPr lang="en-US" dirty="0" smtClean="0">
                <a:solidFill>
                  <a:srgbClr val="FF0000"/>
                </a:solidFill>
              </a:rPr>
              <a:t> </a:t>
            </a:r>
            <a:r>
              <a:rPr lang="en-US" b="1" dirty="0" smtClean="0">
                <a:solidFill>
                  <a:srgbClr val="FF0000"/>
                </a:solidFill>
              </a:rPr>
              <a:t>THEN</a:t>
            </a:r>
            <a:endParaRPr lang="en-US" dirty="0">
              <a:solidFill>
                <a:srgbClr val="FF0000"/>
              </a:solidFill>
            </a:endParaRPr>
          </a:p>
        </p:txBody>
      </p:sp>
    </p:spTree>
    <p:extLst>
      <p:ext uri="{BB962C8B-B14F-4D97-AF65-F5344CB8AC3E}">
        <p14:creationId xmlns:p14="http://schemas.microsoft.com/office/powerpoint/2010/main" val="415513948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Structure of a feature file</a:t>
            </a:r>
            <a:endParaRPr lang="en-US" dirty="0"/>
          </a:p>
        </p:txBody>
      </p:sp>
      <p:sp>
        <p:nvSpPr>
          <p:cNvPr id="3" name="Content Placeholder 2"/>
          <p:cNvSpPr>
            <a:spLocks noGrp="1"/>
          </p:cNvSpPr>
          <p:nvPr>
            <p:ph idx="1"/>
          </p:nvPr>
        </p:nvSpPr>
        <p:spPr>
          <a:xfrm>
            <a:off x="5141141" y="1269279"/>
            <a:ext cx="3805213" cy="3032264"/>
          </a:xfrm>
        </p:spPr>
        <p:txBody>
          <a:bodyPr>
            <a:normAutofit/>
          </a:bodyPr>
          <a:lstStyle/>
          <a:p>
            <a:pPr marL="285750" indent="-285750">
              <a:buFont typeface="Arial" panose="020B0604020202020204" pitchFamily="34" charset="0"/>
              <a:buChar char="•"/>
            </a:pPr>
            <a:r>
              <a:rPr lang="en-US" i="1" dirty="0">
                <a:solidFill>
                  <a:schemeClr val="tx2"/>
                </a:solidFill>
              </a:rPr>
              <a:t>First line starts the feature</a:t>
            </a:r>
          </a:p>
          <a:p>
            <a:pPr marL="285750" indent="-285750">
              <a:buFont typeface="Arial" panose="020B0604020202020204" pitchFamily="34" charset="0"/>
              <a:buChar char="•"/>
            </a:pPr>
            <a:r>
              <a:rPr lang="en-US" i="1" dirty="0">
                <a:solidFill>
                  <a:schemeClr val="tx2"/>
                </a:solidFill>
              </a:rPr>
              <a:t>Lines 2–4 are unparsed text, which is expected to describe the business value of this feature</a:t>
            </a:r>
          </a:p>
          <a:p>
            <a:pPr marL="285750" indent="-285750">
              <a:buFont typeface="Arial" panose="020B0604020202020204" pitchFamily="34" charset="0"/>
              <a:buChar char="•"/>
            </a:pPr>
            <a:r>
              <a:rPr lang="en-US" i="1" dirty="0">
                <a:solidFill>
                  <a:schemeClr val="tx2"/>
                </a:solidFill>
              </a:rPr>
              <a:t>Line 6 starts a scenario</a:t>
            </a:r>
          </a:p>
          <a:p>
            <a:pPr marL="285750" indent="-285750">
              <a:buFont typeface="Arial" panose="020B0604020202020204" pitchFamily="34" charset="0"/>
              <a:buChar char="•"/>
            </a:pPr>
            <a:r>
              <a:rPr lang="en-US" i="1" dirty="0">
                <a:solidFill>
                  <a:schemeClr val="tx2"/>
                </a:solidFill>
              </a:rPr>
              <a:t>Lines 7–13 are the steps for the scenario</a:t>
            </a:r>
          </a:p>
          <a:p>
            <a:pPr marL="285750" indent="-285750">
              <a:buFont typeface="Arial" panose="020B0604020202020204" pitchFamily="34" charset="0"/>
              <a:buChar char="•"/>
            </a:pPr>
            <a:r>
              <a:rPr lang="en-US" i="1" dirty="0">
                <a:solidFill>
                  <a:schemeClr val="tx2"/>
                </a:solidFill>
              </a:rPr>
              <a:t>Line 15 starts next scenario and so on</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0084" y="1091288"/>
            <a:ext cx="4991057" cy="3672739"/>
          </a:xfrm>
          <a:prstGeom prst="rect">
            <a:avLst/>
          </a:prstGeom>
          <a:noFill/>
          <a:ln>
            <a:noFill/>
          </a:ln>
        </p:spPr>
      </p:pic>
    </p:spTree>
    <p:extLst>
      <p:ext uri="{BB962C8B-B14F-4D97-AF65-F5344CB8AC3E}">
        <p14:creationId xmlns:p14="http://schemas.microsoft.com/office/powerpoint/2010/main" val="103854699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6685" y="5197236"/>
            <a:ext cx="4000838" cy="430887"/>
          </a:xfrm>
        </p:spPr>
        <p:txBody>
          <a:bodyPr/>
          <a:lstStyle/>
          <a:p>
            <a:r>
              <a:rPr lang="en-US" dirty="0"/>
              <a:t>Gherkin Example</a:t>
            </a:r>
          </a:p>
        </p:txBody>
      </p:sp>
      <p:pic>
        <p:nvPicPr>
          <p:cNvPr id="6" name="Content Placeholder 5"/>
          <p:cNvPicPr>
            <a:picLocks noGrp="1" noChangeAspect="1"/>
          </p:cNvPicPr>
          <p:nvPr>
            <p:ph idx="1"/>
          </p:nvPr>
        </p:nvPicPr>
        <p:blipFill>
          <a:blip r:embed="rId2"/>
          <a:stretch>
            <a:fillRect/>
          </a:stretch>
        </p:blipFill>
        <p:spPr>
          <a:xfrm>
            <a:off x="141180" y="918666"/>
            <a:ext cx="4789059" cy="4821072"/>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09194" y="1076461"/>
            <a:ext cx="3619769" cy="1551586"/>
          </a:xfrm>
          <a:prstGeom prst="rect">
            <a:avLst/>
          </a:prstGeom>
        </p:spPr>
      </p:pic>
    </p:spTree>
    <p:extLst>
      <p:ext uri="{BB962C8B-B14F-4D97-AF65-F5344CB8AC3E}">
        <p14:creationId xmlns:p14="http://schemas.microsoft.com/office/powerpoint/2010/main" val="351465360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a:t>
            </a:r>
            <a:endParaRPr lang="en-US" dirty="0"/>
          </a:p>
        </p:txBody>
      </p:sp>
      <p:sp>
        <p:nvSpPr>
          <p:cNvPr id="3" name="Content Placeholder 2"/>
          <p:cNvSpPr>
            <a:spLocks noGrp="1"/>
          </p:cNvSpPr>
          <p:nvPr>
            <p:ph idx="1"/>
          </p:nvPr>
        </p:nvSpPr>
        <p:spPr>
          <a:xfrm>
            <a:off x="956603" y="1370869"/>
            <a:ext cx="7989750" cy="4083169"/>
          </a:xfrm>
        </p:spPr>
        <p:txBody>
          <a:bodyPr/>
          <a:lstStyle/>
          <a:p>
            <a:pPr marL="285750" indent="-285750">
              <a:buFont typeface="Wingdings" panose="05000000000000000000" pitchFamily="2" charset="2"/>
              <a:buChar char="Ø"/>
            </a:pPr>
            <a:r>
              <a:rPr lang="en-US" b="1" dirty="0">
                <a:solidFill>
                  <a:schemeClr val="tx2"/>
                </a:solidFill>
              </a:rPr>
              <a:t>Background</a:t>
            </a:r>
            <a:r>
              <a:rPr lang="en-US" dirty="0">
                <a:solidFill>
                  <a:schemeClr val="tx2"/>
                </a:solidFill>
              </a:rPr>
              <a:t> allows you to add some context to the scenarios in a single </a:t>
            </a:r>
            <a:r>
              <a:rPr lang="en-US" dirty="0" smtClean="0">
                <a:solidFill>
                  <a:schemeClr val="tx2"/>
                </a:solidFill>
              </a:rPr>
              <a:t>feature</a:t>
            </a:r>
          </a:p>
          <a:p>
            <a:pPr marL="285750" indent="-285750">
              <a:buFont typeface="Wingdings" panose="05000000000000000000" pitchFamily="2" charset="2"/>
              <a:buChar char="Ø"/>
            </a:pPr>
            <a:endParaRPr lang="en-US" dirty="0">
              <a:solidFill>
                <a:schemeClr val="tx2"/>
              </a:solidFill>
            </a:endParaRPr>
          </a:p>
          <a:p>
            <a:pPr marL="285750" indent="-285750">
              <a:buFont typeface="Wingdings" panose="05000000000000000000" pitchFamily="2" charset="2"/>
              <a:buChar char="Ø"/>
            </a:pPr>
            <a:r>
              <a:rPr lang="en-US" dirty="0" smtClean="0">
                <a:solidFill>
                  <a:schemeClr val="tx2"/>
                </a:solidFill>
              </a:rPr>
              <a:t>A </a:t>
            </a:r>
            <a:r>
              <a:rPr lang="en-US" dirty="0">
                <a:solidFill>
                  <a:schemeClr val="tx2"/>
                </a:solidFill>
              </a:rPr>
              <a:t>Background is much like a scenario containing a number of </a:t>
            </a:r>
            <a:r>
              <a:rPr lang="en-US" dirty="0" smtClean="0">
                <a:solidFill>
                  <a:schemeClr val="tx2"/>
                </a:solidFill>
              </a:rPr>
              <a:t>steps.</a:t>
            </a:r>
          </a:p>
          <a:p>
            <a:pPr marL="285750" indent="-285750">
              <a:buFont typeface="Wingdings" panose="05000000000000000000" pitchFamily="2" charset="2"/>
              <a:buChar char="Ø"/>
            </a:pPr>
            <a:endParaRPr lang="en-US" dirty="0" smtClean="0">
              <a:solidFill>
                <a:schemeClr val="tx2"/>
              </a:solidFill>
            </a:endParaRPr>
          </a:p>
          <a:p>
            <a:pPr marL="285750" indent="-285750">
              <a:buFont typeface="Wingdings" panose="05000000000000000000" pitchFamily="2" charset="2"/>
              <a:buChar char="Ø"/>
            </a:pPr>
            <a:r>
              <a:rPr lang="en-IN" dirty="0" smtClean="0">
                <a:solidFill>
                  <a:schemeClr val="tx2"/>
                </a:solidFill>
              </a:rPr>
              <a:t>Occasionally you’ll find yourself repeating the same Given steps in all of the scenarios in a feature.</a:t>
            </a:r>
          </a:p>
          <a:p>
            <a:pPr marL="285750" indent="-285750">
              <a:buFont typeface="Wingdings" panose="05000000000000000000" pitchFamily="2" charset="2"/>
              <a:buChar char="Ø"/>
            </a:pPr>
            <a:endParaRPr lang="en-IN" dirty="0" smtClean="0">
              <a:solidFill>
                <a:schemeClr val="tx2"/>
              </a:solidFill>
            </a:endParaRPr>
          </a:p>
          <a:p>
            <a:pPr marL="285750" indent="-285750">
              <a:buFont typeface="Wingdings" panose="05000000000000000000" pitchFamily="2" charset="2"/>
              <a:buChar char="Ø"/>
            </a:pPr>
            <a:r>
              <a:rPr lang="en-IN" dirty="0" smtClean="0">
                <a:solidFill>
                  <a:schemeClr val="tx2"/>
                </a:solidFill>
              </a:rPr>
              <a:t> Since it is repeated in every scenario, this is an indication that those steps are not essential to describe the scenarios; they are incidental details. You can literally move such Given steps to the background, by grouping them under a </a:t>
            </a:r>
            <a:r>
              <a:rPr lang="en-IN" b="1" dirty="0" smtClean="0">
                <a:solidFill>
                  <a:schemeClr val="tx2"/>
                </a:solidFill>
              </a:rPr>
              <a:t>Background</a:t>
            </a:r>
            <a:r>
              <a:rPr lang="en-IN" dirty="0" smtClean="0">
                <a:solidFill>
                  <a:schemeClr val="tx2"/>
                </a:solidFill>
              </a:rPr>
              <a:t> section.</a:t>
            </a:r>
          </a:p>
          <a:p>
            <a:pPr marL="285750" indent="-285750">
              <a:buFont typeface="Wingdings" panose="05000000000000000000" pitchFamily="2" charset="2"/>
              <a:buChar char="Ø"/>
            </a:pPr>
            <a:endParaRPr lang="en-US" dirty="0">
              <a:solidFill>
                <a:schemeClr val="tx2"/>
              </a:solidFill>
            </a:endParaRPr>
          </a:p>
          <a:p>
            <a:pPr marL="285750" indent="-285750">
              <a:buFont typeface="Wingdings" panose="05000000000000000000" pitchFamily="2" charset="2"/>
              <a:buChar char="Ø"/>
            </a:pPr>
            <a:r>
              <a:rPr lang="en-US" dirty="0" smtClean="0">
                <a:solidFill>
                  <a:schemeClr val="tx2"/>
                </a:solidFill>
              </a:rPr>
              <a:t>The </a:t>
            </a:r>
            <a:r>
              <a:rPr lang="en-US" dirty="0">
                <a:solidFill>
                  <a:schemeClr val="tx2"/>
                </a:solidFill>
              </a:rPr>
              <a:t>difference is when it is run</a:t>
            </a:r>
            <a:r>
              <a:rPr lang="en-US" dirty="0" smtClean="0">
                <a:solidFill>
                  <a:schemeClr val="tx2"/>
                </a:solidFill>
              </a:rPr>
              <a:t>, the </a:t>
            </a:r>
            <a:r>
              <a:rPr lang="en-US" dirty="0">
                <a:solidFill>
                  <a:schemeClr val="tx2"/>
                </a:solidFill>
              </a:rPr>
              <a:t>background is run before each of your scenarios but after any of </a:t>
            </a:r>
            <a:r>
              <a:rPr lang="en-US" dirty="0" smtClean="0">
                <a:solidFill>
                  <a:schemeClr val="tx2"/>
                </a:solidFill>
              </a:rPr>
              <a:t>your Before </a:t>
            </a:r>
            <a:r>
              <a:rPr lang="en-US" b="1" dirty="0">
                <a:solidFill>
                  <a:schemeClr val="tx2"/>
                </a:solidFill>
              </a:rPr>
              <a:t>Hooks</a:t>
            </a:r>
          </a:p>
        </p:txBody>
      </p:sp>
    </p:spTree>
    <p:extLst>
      <p:ext uri="{BB962C8B-B14F-4D97-AF65-F5344CB8AC3E}">
        <p14:creationId xmlns:p14="http://schemas.microsoft.com/office/powerpoint/2010/main" val="347928830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t>Behavior Driven Development - BDD</a:t>
            </a:r>
          </a:p>
        </p:txBody>
      </p:sp>
      <p:sp>
        <p:nvSpPr>
          <p:cNvPr id="3" name="Content Placeholder 2"/>
          <p:cNvSpPr>
            <a:spLocks noGrp="1"/>
          </p:cNvSpPr>
          <p:nvPr>
            <p:ph idx="1"/>
          </p:nvPr>
        </p:nvSpPr>
        <p:spPr>
          <a:xfrm>
            <a:off x="682580" y="1004552"/>
            <a:ext cx="7946265" cy="5242461"/>
          </a:xfrm>
        </p:spPr>
        <p:txBody>
          <a:bodyPr/>
          <a:lstStyle/>
          <a:p>
            <a:pPr marL="285750" indent="-285750" algn="just">
              <a:buFont typeface="Wingdings" panose="05000000000000000000" pitchFamily="2" charset="2"/>
              <a:buChar char="Ø"/>
            </a:pPr>
            <a:r>
              <a:rPr lang="en-US" dirty="0" smtClean="0">
                <a:solidFill>
                  <a:schemeClr val="tx2"/>
                </a:solidFill>
                <a:latin typeface="+mn-lt"/>
              </a:rPr>
              <a:t> </a:t>
            </a:r>
            <a:r>
              <a:rPr lang="en-IN" dirty="0" smtClean="0">
                <a:solidFill>
                  <a:schemeClr val="tx2"/>
                </a:solidFill>
                <a:latin typeface="+mn-lt"/>
              </a:rPr>
              <a:t>BDD (Behaviour Driven Development) is a methodology for developing software through continuous example-based communication between developers, QAs and BAs.</a:t>
            </a:r>
          </a:p>
          <a:p>
            <a:pPr marL="285750" indent="-285750" algn="just">
              <a:buFont typeface="Wingdings" panose="05000000000000000000" pitchFamily="2" charset="2"/>
              <a:buChar char="Ø"/>
            </a:pPr>
            <a:endParaRPr lang="en-IN" dirty="0" smtClean="0">
              <a:solidFill>
                <a:schemeClr val="tx2"/>
              </a:solidFill>
              <a:latin typeface="+mn-lt"/>
            </a:endParaRPr>
          </a:p>
          <a:p>
            <a:pPr marL="285750" indent="-285750" algn="just">
              <a:buFont typeface="Wingdings" panose="05000000000000000000" pitchFamily="2" charset="2"/>
              <a:buChar char="Ø"/>
            </a:pPr>
            <a:r>
              <a:rPr lang="en-IN" dirty="0" smtClean="0">
                <a:solidFill>
                  <a:schemeClr val="tx2"/>
                </a:solidFill>
                <a:latin typeface="+mn-lt"/>
              </a:rPr>
              <a:t>Primary purpose of BDD methodology is to encourage communication amongst the stakeholders of the project so that the context of each feature is correctly understood by all members of the team</a:t>
            </a:r>
          </a:p>
          <a:p>
            <a:pPr algn="just"/>
            <a:endParaRPr lang="en-US" dirty="0" smtClean="0">
              <a:solidFill>
                <a:schemeClr val="tx2"/>
              </a:solidFill>
              <a:latin typeface="+mn-lt"/>
            </a:endParaRPr>
          </a:p>
          <a:p>
            <a:pPr marL="285750" indent="-285750" algn="just">
              <a:buFont typeface="Wingdings" panose="05000000000000000000" pitchFamily="2" charset="2"/>
              <a:buChar char="Ø"/>
            </a:pPr>
            <a:r>
              <a:rPr lang="en-US" dirty="0" smtClean="0">
                <a:solidFill>
                  <a:schemeClr val="tx2"/>
                </a:solidFill>
                <a:latin typeface="+mn-lt"/>
              </a:rPr>
              <a:t>Behavior Driven Development gives us an opportunity to create test scripts from both the developer’s and the customer’s prospective as well. </a:t>
            </a:r>
          </a:p>
          <a:p>
            <a:pPr marL="285750" indent="-285750" algn="just">
              <a:buFont typeface="Wingdings" panose="05000000000000000000" pitchFamily="2" charset="2"/>
              <a:buChar char="Ø"/>
            </a:pPr>
            <a:endParaRPr lang="en-US" dirty="0">
              <a:solidFill>
                <a:schemeClr val="tx2"/>
              </a:solidFill>
              <a:latin typeface="+mn-lt"/>
            </a:endParaRPr>
          </a:p>
          <a:p>
            <a:pPr marL="285750" indent="-285750" algn="just">
              <a:buFont typeface="Wingdings" panose="05000000000000000000" pitchFamily="2" charset="2"/>
              <a:buChar char="Ø"/>
            </a:pPr>
            <a:r>
              <a:rPr lang="en-US" dirty="0" smtClean="0">
                <a:solidFill>
                  <a:schemeClr val="tx2"/>
                </a:solidFill>
                <a:latin typeface="+mn-lt"/>
              </a:rPr>
              <a:t>BDD </a:t>
            </a:r>
            <a:r>
              <a:rPr lang="en-US" dirty="0">
                <a:solidFill>
                  <a:schemeClr val="tx2"/>
                </a:solidFill>
                <a:latin typeface="+mn-lt"/>
              </a:rPr>
              <a:t>uses examples to illustrate the behavior of the system that are written in a </a:t>
            </a:r>
            <a:r>
              <a:rPr lang="en-US" b="1" dirty="0">
                <a:solidFill>
                  <a:schemeClr val="tx2"/>
                </a:solidFill>
                <a:latin typeface="+mn-lt"/>
              </a:rPr>
              <a:t>readable and understandable language</a:t>
            </a:r>
            <a:r>
              <a:rPr lang="en-US" dirty="0">
                <a:solidFill>
                  <a:schemeClr val="tx2"/>
                </a:solidFill>
                <a:latin typeface="+mn-lt"/>
              </a:rPr>
              <a:t> for everyone involved in the development. </a:t>
            </a:r>
            <a:endParaRPr lang="en-US" dirty="0" smtClean="0">
              <a:solidFill>
                <a:schemeClr val="tx2"/>
              </a:solidFill>
              <a:latin typeface="+mn-lt"/>
            </a:endParaRPr>
          </a:p>
          <a:p>
            <a:pPr algn="just"/>
            <a:endParaRPr lang="en-US" dirty="0">
              <a:solidFill>
                <a:schemeClr val="tx2"/>
              </a:solidFill>
              <a:latin typeface="+mn-lt"/>
            </a:endParaRPr>
          </a:p>
          <a:p>
            <a:pPr algn="just"/>
            <a:r>
              <a:rPr lang="en-US" dirty="0" smtClean="0">
                <a:solidFill>
                  <a:schemeClr val="tx2"/>
                </a:solidFill>
                <a:latin typeface="+mn-lt"/>
              </a:rPr>
              <a:t>These </a:t>
            </a:r>
            <a:r>
              <a:rPr lang="en-US" dirty="0">
                <a:solidFill>
                  <a:schemeClr val="tx2"/>
                </a:solidFill>
                <a:latin typeface="+mn-lt"/>
              </a:rPr>
              <a:t>examples include – </a:t>
            </a:r>
          </a:p>
          <a:p>
            <a:pPr algn="just"/>
            <a:r>
              <a:rPr lang="en-US" dirty="0" smtClean="0">
                <a:solidFill>
                  <a:schemeClr val="tx2"/>
                </a:solidFill>
                <a:latin typeface="+mn-lt"/>
              </a:rPr>
              <a:t> 	-&gt; </a:t>
            </a:r>
            <a:r>
              <a:rPr lang="en-US" dirty="0">
                <a:solidFill>
                  <a:schemeClr val="tx2"/>
                </a:solidFill>
                <a:latin typeface="+mn-lt"/>
              </a:rPr>
              <a:t>Converted into executable </a:t>
            </a:r>
            <a:r>
              <a:rPr lang="en-US" dirty="0" smtClean="0">
                <a:solidFill>
                  <a:schemeClr val="tx2"/>
                </a:solidFill>
                <a:latin typeface="+mn-lt"/>
              </a:rPr>
              <a:t>specifications</a:t>
            </a:r>
            <a:endParaRPr lang="en-US" dirty="0">
              <a:solidFill>
                <a:schemeClr val="tx2"/>
              </a:solidFill>
              <a:latin typeface="+mn-lt"/>
            </a:endParaRPr>
          </a:p>
          <a:p>
            <a:pPr algn="just"/>
            <a:r>
              <a:rPr lang="en-US" dirty="0" smtClean="0">
                <a:solidFill>
                  <a:schemeClr val="tx2"/>
                </a:solidFill>
                <a:latin typeface="+mn-lt"/>
              </a:rPr>
              <a:t>	-&gt; Used </a:t>
            </a:r>
            <a:r>
              <a:rPr lang="en-US" dirty="0">
                <a:solidFill>
                  <a:schemeClr val="tx2"/>
                </a:solidFill>
                <a:latin typeface="+mn-lt"/>
              </a:rPr>
              <a:t>as the acceptance </a:t>
            </a:r>
            <a:r>
              <a:rPr lang="en-US" dirty="0" smtClean="0">
                <a:solidFill>
                  <a:schemeClr val="tx2"/>
                </a:solidFill>
                <a:latin typeface="+mn-lt"/>
              </a:rPr>
              <a:t>tests</a:t>
            </a:r>
            <a:endParaRPr lang="en-US" dirty="0">
              <a:solidFill>
                <a:schemeClr val="tx2"/>
              </a:solidFill>
              <a:latin typeface="+mn-lt"/>
            </a:endParaRPr>
          </a:p>
        </p:txBody>
      </p:sp>
    </p:spTree>
    <p:extLst>
      <p:ext uri="{BB962C8B-B14F-4D97-AF65-F5344CB8AC3E}">
        <p14:creationId xmlns:p14="http://schemas.microsoft.com/office/powerpoint/2010/main" val="393846122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4816" y="5442041"/>
            <a:ext cx="6400800" cy="430887"/>
          </a:xfrm>
        </p:spPr>
        <p:txBody>
          <a:bodyPr/>
          <a:lstStyle/>
          <a:p>
            <a:r>
              <a:rPr lang="en-US" dirty="0" smtClean="0"/>
              <a:t>How does background looks?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66093" y="538652"/>
            <a:ext cx="6013938" cy="4739095"/>
          </a:xfrm>
        </p:spPr>
      </p:pic>
      <mc:AlternateContent xmlns:mc="http://schemas.openxmlformats.org/markup-compatibility/2006" xmlns:p14="http://schemas.microsoft.com/office/powerpoint/2010/main">
        <mc:Choice Requires="p14">
          <p:contentPart p14:bwMode="auto" r:id="rId3">
            <p14:nvContentPartPr>
              <p14:cNvPr id="3" name="Ink 2"/>
              <p14:cNvContentPartPr/>
              <p14:nvPr/>
            </p14:nvContentPartPr>
            <p14:xfrm>
              <a:off x="5002560" y="3934440"/>
              <a:ext cx="360" cy="360"/>
            </p14:xfrm>
          </p:contentPart>
        </mc:Choice>
        <mc:Fallback xmlns="">
          <p:pic>
            <p:nvPicPr>
              <p:cNvPr id="3" name="Ink 2"/>
              <p:cNvPicPr/>
              <p:nvPr/>
            </p:nvPicPr>
            <p:blipFill>
              <a:blip r:embed="rId4"/>
              <a:stretch>
                <a:fillRect/>
              </a:stretch>
            </p:blipFill>
            <p:spPr>
              <a:xfrm>
                <a:off x="4986720" y="3870720"/>
                <a:ext cx="32040" cy="127440"/>
              </a:xfrm>
              <a:prstGeom prst="rect">
                <a:avLst/>
              </a:prstGeom>
            </p:spPr>
          </p:pic>
        </mc:Fallback>
      </mc:AlternateContent>
    </p:spTree>
    <p:extLst>
      <p:ext uri="{BB962C8B-B14F-4D97-AF65-F5344CB8AC3E}">
        <p14:creationId xmlns:p14="http://schemas.microsoft.com/office/powerpoint/2010/main" val="142233926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Good practice of using </a:t>
            </a:r>
            <a:r>
              <a:rPr lang="en-US" dirty="0" smtClean="0"/>
              <a:t>Background</a:t>
            </a:r>
            <a:endParaRPr lang="en-US" dirty="0"/>
          </a:p>
        </p:txBody>
      </p:sp>
      <p:sp>
        <p:nvSpPr>
          <p:cNvPr id="3" name="Content Placeholder 2"/>
          <p:cNvSpPr>
            <a:spLocks noGrp="1"/>
          </p:cNvSpPr>
          <p:nvPr>
            <p:ph idx="1"/>
          </p:nvPr>
        </p:nvSpPr>
        <p:spPr>
          <a:xfrm>
            <a:off x="956603" y="1370869"/>
            <a:ext cx="7989750" cy="1436291"/>
          </a:xfrm>
        </p:spPr>
        <p:txBody>
          <a:bodyPr/>
          <a:lstStyle/>
          <a:p>
            <a:pPr marL="285750" indent="-285750">
              <a:buFont typeface="Wingdings" panose="05000000000000000000" pitchFamily="2" charset="2"/>
              <a:buChar char="Ø"/>
            </a:pPr>
            <a:r>
              <a:rPr lang="en-US" dirty="0">
                <a:solidFill>
                  <a:schemeClr val="tx2"/>
                </a:solidFill>
              </a:rPr>
              <a:t>Don’t use “Background” to set up complicated state unless that state </a:t>
            </a:r>
            <a:r>
              <a:rPr lang="en-US" dirty="0" smtClean="0">
                <a:solidFill>
                  <a:schemeClr val="tx2"/>
                </a:solidFill>
              </a:rPr>
              <a:t>is actually </a:t>
            </a:r>
            <a:r>
              <a:rPr lang="en-US" dirty="0">
                <a:solidFill>
                  <a:schemeClr val="tx2"/>
                </a:solidFill>
              </a:rPr>
              <a:t>something the client needs to </a:t>
            </a:r>
            <a:r>
              <a:rPr lang="en-US" dirty="0" smtClean="0">
                <a:solidFill>
                  <a:schemeClr val="tx2"/>
                </a:solidFill>
              </a:rPr>
              <a:t>know</a:t>
            </a:r>
          </a:p>
          <a:p>
            <a:pPr marL="285750" indent="-285750">
              <a:buFont typeface="Wingdings" panose="05000000000000000000" pitchFamily="2" charset="2"/>
              <a:buChar char="Ø"/>
            </a:pPr>
            <a:endParaRPr lang="en-US" b="1" dirty="0">
              <a:solidFill>
                <a:schemeClr val="tx2"/>
              </a:solidFill>
            </a:endParaRPr>
          </a:p>
          <a:p>
            <a:pPr marL="285750" indent="-285750">
              <a:buFont typeface="Wingdings" panose="05000000000000000000" pitchFamily="2" charset="2"/>
              <a:buChar char="Ø"/>
            </a:pPr>
            <a:r>
              <a:rPr lang="en-US" dirty="0">
                <a:solidFill>
                  <a:schemeClr val="tx2"/>
                </a:solidFill>
              </a:rPr>
              <a:t>For example, if the user and site names don’t matter to the client, you should use a high-level step such as “</a:t>
            </a:r>
            <a:r>
              <a:rPr lang="en-US" dirty="0" smtClean="0">
                <a:solidFill>
                  <a:schemeClr val="tx2"/>
                </a:solidFill>
              </a:rPr>
              <a:t>Given that </a:t>
            </a:r>
            <a:r>
              <a:rPr lang="en-US" dirty="0">
                <a:solidFill>
                  <a:schemeClr val="tx2"/>
                </a:solidFill>
              </a:rPr>
              <a:t>I am logged in as a site owner</a:t>
            </a:r>
            <a:r>
              <a:rPr lang="en-US" dirty="0" smtClean="0">
                <a:solidFill>
                  <a:schemeClr val="tx2"/>
                </a:solidFill>
              </a:rPr>
              <a:t>”</a:t>
            </a:r>
            <a:endParaRPr lang="en-US" dirty="0">
              <a:solidFill>
                <a:schemeClr val="tx2"/>
              </a:solidFill>
            </a:endParaRPr>
          </a:p>
        </p:txBody>
      </p:sp>
    </p:spTree>
    <p:extLst>
      <p:ext uri="{BB962C8B-B14F-4D97-AF65-F5344CB8AC3E}">
        <p14:creationId xmlns:p14="http://schemas.microsoft.com/office/powerpoint/2010/main" val="358372336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5785" y="181014"/>
            <a:ext cx="6400800" cy="430887"/>
          </a:xfrm>
        </p:spPr>
        <p:txBody>
          <a:bodyPr/>
          <a:lstStyle/>
          <a:p>
            <a:r>
              <a:rPr lang="en-US" dirty="0" smtClean="0"/>
              <a:t>Understanding on background</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7257" y="962166"/>
            <a:ext cx="4281056" cy="3691896"/>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10170" y="962167"/>
            <a:ext cx="4165318" cy="3691895"/>
          </a:xfrm>
          <a:prstGeom prst="rect">
            <a:avLst/>
          </a:prstGeom>
        </p:spPr>
      </p:pic>
    </p:spTree>
    <p:extLst>
      <p:ext uri="{BB962C8B-B14F-4D97-AF65-F5344CB8AC3E}">
        <p14:creationId xmlns:p14="http://schemas.microsoft.com/office/powerpoint/2010/main" val="200423243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Scenario Outline</a:t>
            </a:r>
            <a:endParaRPr lang="en-US" dirty="0"/>
          </a:p>
        </p:txBody>
      </p:sp>
      <p:sp>
        <p:nvSpPr>
          <p:cNvPr id="3" name="Content Placeholder 2"/>
          <p:cNvSpPr>
            <a:spLocks noGrp="1"/>
          </p:cNvSpPr>
          <p:nvPr>
            <p:ph idx="1"/>
          </p:nvPr>
        </p:nvSpPr>
        <p:spPr>
          <a:xfrm>
            <a:off x="956603" y="1370869"/>
            <a:ext cx="7989750" cy="3264631"/>
          </a:xfrm>
        </p:spPr>
        <p:txBody>
          <a:bodyPr>
            <a:normAutofit/>
          </a:bodyPr>
          <a:lstStyle/>
          <a:p>
            <a:pPr marL="285750" indent="-285750">
              <a:buFont typeface="Wingdings" panose="05000000000000000000" pitchFamily="2" charset="2"/>
              <a:buChar char="Ø"/>
            </a:pPr>
            <a:r>
              <a:rPr lang="en-US" dirty="0">
                <a:solidFill>
                  <a:schemeClr val="tx2"/>
                </a:solidFill>
              </a:rPr>
              <a:t>Sometimes you have several scenarios that follow exactly the same pattern of steps, just with different input values or expected </a:t>
            </a:r>
            <a:r>
              <a:rPr lang="en-US" dirty="0" smtClean="0">
                <a:solidFill>
                  <a:schemeClr val="tx2"/>
                </a:solidFill>
              </a:rPr>
              <a:t>outcomes</a:t>
            </a:r>
          </a:p>
          <a:p>
            <a:pPr marL="285750" indent="-285750">
              <a:buFont typeface="Wingdings" panose="05000000000000000000" pitchFamily="2" charset="2"/>
              <a:buChar char="Ø"/>
            </a:pPr>
            <a:endParaRPr lang="en-US" dirty="0">
              <a:solidFill>
                <a:schemeClr val="tx2"/>
              </a:solidFill>
            </a:endParaRPr>
          </a:p>
          <a:p>
            <a:pPr marL="285750" indent="-285750">
              <a:buFont typeface="Wingdings" panose="05000000000000000000" pitchFamily="2" charset="2"/>
              <a:buChar char="Ø"/>
            </a:pPr>
            <a:r>
              <a:rPr lang="en-US" b="1" dirty="0">
                <a:solidFill>
                  <a:schemeClr val="tx2"/>
                </a:solidFill>
              </a:rPr>
              <a:t>Scenario outline </a:t>
            </a:r>
            <a:r>
              <a:rPr lang="en-US" dirty="0">
                <a:solidFill>
                  <a:schemeClr val="tx2"/>
                </a:solidFill>
              </a:rPr>
              <a:t>helps to specify the steps once and then play multiple sets of values through </a:t>
            </a:r>
            <a:r>
              <a:rPr lang="en-US" dirty="0" smtClean="0">
                <a:solidFill>
                  <a:schemeClr val="tx2"/>
                </a:solidFill>
              </a:rPr>
              <a:t>them</a:t>
            </a:r>
          </a:p>
          <a:p>
            <a:pPr marL="285750" indent="-285750">
              <a:buFont typeface="Wingdings" panose="05000000000000000000" pitchFamily="2" charset="2"/>
              <a:buChar char="Ø"/>
            </a:pPr>
            <a:endParaRPr lang="en-US" dirty="0" smtClean="0">
              <a:solidFill>
                <a:schemeClr val="tx2"/>
              </a:solidFill>
            </a:endParaRPr>
          </a:p>
          <a:p>
            <a:pPr marL="285750" indent="-285750">
              <a:buFont typeface="Wingdings" panose="05000000000000000000" pitchFamily="2" charset="2"/>
              <a:buChar char="Ø"/>
            </a:pPr>
            <a:r>
              <a:rPr lang="en-IN" dirty="0" smtClean="0">
                <a:solidFill>
                  <a:schemeClr val="tx2"/>
                </a:solidFill>
              </a:rPr>
              <a:t>A </a:t>
            </a:r>
            <a:r>
              <a:rPr lang="en-IN" b="1" dirty="0" smtClean="0">
                <a:solidFill>
                  <a:schemeClr val="tx2"/>
                </a:solidFill>
              </a:rPr>
              <a:t>Scenario Outline</a:t>
            </a:r>
            <a:r>
              <a:rPr lang="en-IN" dirty="0" smtClean="0">
                <a:solidFill>
                  <a:schemeClr val="tx2"/>
                </a:solidFill>
              </a:rPr>
              <a:t> must contain an Examples section. Its steps are interpreted as a template which is never directly run. </a:t>
            </a:r>
            <a:endParaRPr lang="en-US" dirty="0">
              <a:solidFill>
                <a:schemeClr val="tx2"/>
              </a:solidFill>
            </a:endParaRPr>
          </a:p>
        </p:txBody>
      </p:sp>
    </p:spTree>
    <p:extLst>
      <p:ext uri="{BB962C8B-B14F-4D97-AF65-F5344CB8AC3E}">
        <p14:creationId xmlns:p14="http://schemas.microsoft.com/office/powerpoint/2010/main" val="68416998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Scenario outline example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922" y="1055759"/>
            <a:ext cx="4143431" cy="2739172"/>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64432" y="1055758"/>
            <a:ext cx="4834855" cy="2739172"/>
          </a:xfrm>
          <a:prstGeom prst="rect">
            <a:avLst/>
          </a:prstGeom>
        </p:spPr>
      </p:pic>
    </p:spTree>
    <p:extLst>
      <p:ext uri="{BB962C8B-B14F-4D97-AF65-F5344CB8AC3E}">
        <p14:creationId xmlns:p14="http://schemas.microsoft.com/office/powerpoint/2010/main" val="227689010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99007" y="5271921"/>
            <a:ext cx="2444993" cy="430887"/>
          </a:xfrm>
        </p:spPr>
        <p:txBody>
          <a:bodyPr/>
          <a:lstStyle/>
          <a:p>
            <a:r>
              <a:rPr lang="en-US" dirty="0" smtClean="0"/>
              <a:t>One more…</a:t>
            </a:r>
            <a:endParaRPr lang="en-US" dirty="0"/>
          </a:p>
        </p:txBody>
      </p:sp>
      <p:sp>
        <p:nvSpPr>
          <p:cNvPr id="3" name="Content Placeholder 2"/>
          <p:cNvSpPr>
            <a:spLocks noGrp="1"/>
          </p:cNvSpPr>
          <p:nvPr>
            <p:ph idx="1"/>
          </p:nvPr>
        </p:nvSpPr>
        <p:spPr>
          <a:xfrm>
            <a:off x="521117" y="870045"/>
            <a:ext cx="7562904" cy="276999"/>
          </a:xfrm>
        </p:spPr>
        <p:txBody>
          <a:bodyPr/>
          <a:lstStyle/>
          <a:p>
            <a:pPr marL="285750" indent="-285750">
              <a:buFont typeface="Wingdings" panose="05000000000000000000" pitchFamily="2" charset="2"/>
              <a:buChar char="Ø"/>
            </a:pPr>
            <a:r>
              <a:rPr lang="en-US" dirty="0" smtClean="0">
                <a:solidFill>
                  <a:schemeClr val="tx2"/>
                </a:solidFill>
                <a:latin typeface="+mn-lt"/>
              </a:rPr>
              <a:t>If we’re </a:t>
            </a:r>
            <a:r>
              <a:rPr lang="en-US" dirty="0">
                <a:solidFill>
                  <a:schemeClr val="tx2"/>
                </a:solidFill>
                <a:latin typeface="+mn-lt"/>
              </a:rPr>
              <a:t>testing each of the fixed amount withdrawal buttons on </a:t>
            </a:r>
            <a:r>
              <a:rPr lang="en-US" dirty="0" smtClean="0">
                <a:solidFill>
                  <a:schemeClr val="tx2"/>
                </a:solidFill>
                <a:latin typeface="+mn-lt"/>
              </a:rPr>
              <a:t>the ATM</a:t>
            </a:r>
            <a:endParaRPr lang="en-US" dirty="0">
              <a:solidFill>
                <a:schemeClr val="tx2"/>
              </a:solidFill>
              <a:latin typeface="+mn-lt"/>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319" y="1519929"/>
            <a:ext cx="3936395" cy="3922969"/>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41610" y="1519929"/>
            <a:ext cx="4588383" cy="3751993"/>
          </a:xfrm>
          <a:prstGeom prst="rect">
            <a:avLst/>
          </a:prstGeom>
        </p:spPr>
      </p:pic>
    </p:spTree>
    <p:extLst>
      <p:ext uri="{BB962C8B-B14F-4D97-AF65-F5344CB8AC3E}">
        <p14:creationId xmlns:p14="http://schemas.microsoft.com/office/powerpoint/2010/main" val="385075780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Definitions</a:t>
            </a:r>
          </a:p>
        </p:txBody>
      </p:sp>
      <p:sp>
        <p:nvSpPr>
          <p:cNvPr id="3" name="Content Placeholder 2"/>
          <p:cNvSpPr>
            <a:spLocks noGrp="1"/>
          </p:cNvSpPr>
          <p:nvPr>
            <p:ph idx="1"/>
          </p:nvPr>
        </p:nvSpPr>
        <p:spPr>
          <a:xfrm>
            <a:off x="723900" y="821000"/>
            <a:ext cx="8420100" cy="5747225"/>
          </a:xfrm>
        </p:spPr>
        <p:txBody>
          <a:bodyPr>
            <a:noAutofit/>
          </a:bodyPr>
          <a:lstStyle/>
          <a:p>
            <a:pPr marL="285750" indent="-285750">
              <a:buFont typeface="Wingdings" panose="05000000000000000000" pitchFamily="2" charset="2"/>
              <a:buChar char="Ø"/>
            </a:pPr>
            <a:r>
              <a:rPr lang="en-IN" dirty="0" smtClean="0">
                <a:solidFill>
                  <a:schemeClr val="tx2"/>
                </a:solidFill>
              </a:rPr>
              <a:t>A Step Definition is a Java method with an expression that links it to one or more Gherkin steps.</a:t>
            </a:r>
          </a:p>
          <a:p>
            <a:pPr marL="285750" indent="-285750">
              <a:buFont typeface="Wingdings" panose="05000000000000000000" pitchFamily="2" charset="2"/>
              <a:buChar char="Ø"/>
            </a:pPr>
            <a:endParaRPr lang="en-IN" dirty="0" smtClean="0">
              <a:solidFill>
                <a:schemeClr val="tx2"/>
              </a:solidFill>
            </a:endParaRPr>
          </a:p>
          <a:p>
            <a:pPr marL="285750" indent="-285750">
              <a:buFont typeface="Wingdings" panose="05000000000000000000" pitchFamily="2" charset="2"/>
              <a:buChar char="Ø"/>
            </a:pPr>
            <a:r>
              <a:rPr lang="en-IN" dirty="0" smtClean="0">
                <a:solidFill>
                  <a:schemeClr val="tx2"/>
                </a:solidFill>
              </a:rPr>
              <a:t>When Cucumber executes a Gherkin step in a scenario, it will look for a matching </a:t>
            </a:r>
            <a:r>
              <a:rPr lang="en-IN" i="1" dirty="0" smtClean="0">
                <a:solidFill>
                  <a:schemeClr val="tx2"/>
                </a:solidFill>
              </a:rPr>
              <a:t>step definition</a:t>
            </a:r>
            <a:r>
              <a:rPr lang="en-IN" dirty="0" smtClean="0">
                <a:solidFill>
                  <a:schemeClr val="tx2"/>
                </a:solidFill>
              </a:rPr>
              <a:t> to execute.</a:t>
            </a:r>
          </a:p>
          <a:p>
            <a:pPr marL="285750" indent="-285750">
              <a:buFont typeface="Wingdings" panose="05000000000000000000" pitchFamily="2" charset="2"/>
              <a:buChar char="Ø"/>
            </a:pPr>
            <a:endParaRPr lang="en-US" i="1" dirty="0" smtClean="0">
              <a:solidFill>
                <a:schemeClr val="tx2"/>
              </a:solidFill>
            </a:endParaRPr>
          </a:p>
          <a:p>
            <a:pPr marL="285750" indent="-285750">
              <a:buFont typeface="Wingdings" panose="05000000000000000000" pitchFamily="2" charset="2"/>
              <a:buChar char="Ø"/>
            </a:pPr>
            <a:r>
              <a:rPr lang="en-US" i="1" dirty="0" smtClean="0">
                <a:solidFill>
                  <a:schemeClr val="tx2"/>
                </a:solidFill>
              </a:rPr>
              <a:t>Step </a:t>
            </a:r>
            <a:r>
              <a:rPr lang="en-US" i="1" dirty="0">
                <a:solidFill>
                  <a:schemeClr val="tx2"/>
                </a:solidFill>
              </a:rPr>
              <a:t>definitions are defined in </a:t>
            </a:r>
            <a:r>
              <a:rPr lang="en-US" i="1" dirty="0" smtClean="0">
                <a:solidFill>
                  <a:schemeClr val="tx2"/>
                </a:solidFill>
              </a:rPr>
              <a:t>files </a:t>
            </a:r>
            <a:r>
              <a:rPr lang="en-US" i="1" dirty="0">
                <a:solidFill>
                  <a:schemeClr val="tx2"/>
                </a:solidFill>
              </a:rPr>
              <a:t>under features/</a:t>
            </a:r>
            <a:r>
              <a:rPr lang="en-US" i="1" dirty="0" err="1">
                <a:solidFill>
                  <a:schemeClr val="tx2"/>
                </a:solidFill>
              </a:rPr>
              <a:t>step_definitions</a:t>
            </a:r>
            <a:r>
              <a:rPr lang="en-US" i="1" dirty="0">
                <a:solidFill>
                  <a:schemeClr val="tx2"/>
                </a:solidFill>
              </a:rPr>
              <a:t>/*_</a:t>
            </a:r>
            <a:r>
              <a:rPr lang="en-US" i="1" dirty="0" err="1" smtClean="0">
                <a:solidFill>
                  <a:schemeClr val="tx2"/>
                </a:solidFill>
              </a:rPr>
              <a:t>steps.java</a:t>
            </a:r>
            <a:endParaRPr lang="en-US" i="1" dirty="0" smtClean="0">
              <a:solidFill>
                <a:schemeClr val="tx2"/>
              </a:solidFill>
            </a:endParaRPr>
          </a:p>
          <a:p>
            <a:pPr marL="285750" indent="-285750">
              <a:buFont typeface="Wingdings" panose="05000000000000000000" pitchFamily="2" charset="2"/>
              <a:buChar char="Ø"/>
            </a:pPr>
            <a:endParaRPr lang="en-US" i="1" dirty="0" smtClean="0">
              <a:solidFill>
                <a:schemeClr val="tx2"/>
              </a:solidFill>
            </a:endParaRPr>
          </a:p>
          <a:p>
            <a:pPr marL="285750" indent="-285750">
              <a:buFont typeface="Wingdings" panose="05000000000000000000" pitchFamily="2" charset="2"/>
              <a:buChar char="Ø"/>
            </a:pPr>
            <a:r>
              <a:rPr lang="en-US" b="1" i="1" dirty="0" smtClean="0">
                <a:solidFill>
                  <a:schemeClr val="tx2"/>
                </a:solidFill>
              </a:rPr>
              <a:t>Here </a:t>
            </a:r>
            <a:r>
              <a:rPr lang="en-US" b="1" i="1" dirty="0">
                <a:solidFill>
                  <a:schemeClr val="tx2"/>
                </a:solidFill>
              </a:rPr>
              <a:t>is a simple example</a:t>
            </a:r>
            <a:r>
              <a:rPr lang="en-US" b="1" i="1" dirty="0" smtClean="0">
                <a:solidFill>
                  <a:schemeClr val="tx2"/>
                </a:solidFill>
              </a:rPr>
              <a:t>:</a:t>
            </a:r>
          </a:p>
          <a:p>
            <a:pPr marL="558404" lvl="1" indent="-285750"/>
            <a:r>
              <a:rPr lang="en-IN" dirty="0" smtClean="0">
                <a:solidFill>
                  <a:schemeClr val="tx2"/>
                </a:solidFill>
              </a:rPr>
              <a:t>Scenario:  Login functionality exists.</a:t>
            </a:r>
          </a:p>
          <a:p>
            <a:pPr marL="558404" lvl="1" indent="-285750"/>
            <a:r>
              <a:rPr lang="en-IN" i="1" dirty="0" smtClean="0">
                <a:solidFill>
                  <a:schemeClr val="tx2"/>
                </a:solidFill>
              </a:rPr>
              <a:t>Given I have open the browser</a:t>
            </a:r>
          </a:p>
          <a:p>
            <a:pPr marL="558404" lvl="1" indent="-285750"/>
            <a:endParaRPr lang="en-IN" b="1" i="1" dirty="0" smtClean="0">
              <a:solidFill>
                <a:srgbClr val="C00000"/>
              </a:solidFill>
            </a:endParaRPr>
          </a:p>
          <a:p>
            <a:pPr marL="558404" lvl="1" indent="-285750">
              <a:buNone/>
            </a:pPr>
            <a:r>
              <a:rPr lang="en-US" b="1" i="1" dirty="0" smtClean="0">
                <a:solidFill>
                  <a:srgbClr val="C00000"/>
                </a:solidFill>
              </a:rPr>
              <a:t>Step Definition:</a:t>
            </a:r>
          </a:p>
          <a:p>
            <a:pPr lvl="3">
              <a:buNone/>
            </a:pPr>
            <a:r>
              <a:rPr lang="en-IN" i="1" dirty="0" smtClean="0">
                <a:solidFill>
                  <a:srgbClr val="B42359"/>
                </a:solidFill>
              </a:rPr>
              <a:t>@Given("^I have open the browser$") </a:t>
            </a:r>
          </a:p>
          <a:p>
            <a:pPr lvl="3">
              <a:buNone/>
            </a:pPr>
            <a:r>
              <a:rPr lang="en-IN" i="1" dirty="0" smtClean="0">
                <a:solidFill>
                  <a:srgbClr val="B42359"/>
                </a:solidFill>
              </a:rPr>
              <a:t>public void </a:t>
            </a:r>
            <a:r>
              <a:rPr lang="en-IN" i="1" dirty="0" err="1" smtClean="0">
                <a:solidFill>
                  <a:srgbClr val="B42359"/>
                </a:solidFill>
              </a:rPr>
              <a:t>openBrowser</a:t>
            </a:r>
            <a:r>
              <a:rPr lang="en-IN" i="1" dirty="0" smtClean="0">
                <a:solidFill>
                  <a:srgbClr val="B42359"/>
                </a:solidFill>
              </a:rPr>
              <a:t>()</a:t>
            </a:r>
          </a:p>
          <a:p>
            <a:pPr lvl="3">
              <a:buNone/>
            </a:pPr>
            <a:r>
              <a:rPr lang="en-IN" i="1" dirty="0" smtClean="0">
                <a:solidFill>
                  <a:srgbClr val="B42359"/>
                </a:solidFill>
              </a:rPr>
              <a:t> { </a:t>
            </a:r>
          </a:p>
          <a:p>
            <a:pPr lvl="3">
              <a:buNone/>
            </a:pPr>
            <a:r>
              <a:rPr lang="en-IN" i="1" dirty="0" err="1" smtClean="0">
                <a:solidFill>
                  <a:srgbClr val="B42359"/>
                </a:solidFill>
              </a:rPr>
              <a:t>System.setProperty</a:t>
            </a:r>
            <a:r>
              <a:rPr lang="en-IN" i="1" dirty="0" smtClean="0">
                <a:solidFill>
                  <a:srgbClr val="B42359"/>
                </a:solidFill>
              </a:rPr>
              <a:t>("</a:t>
            </a:r>
            <a:r>
              <a:rPr lang="en-IN" i="1" dirty="0" err="1" smtClean="0">
                <a:solidFill>
                  <a:srgbClr val="B42359"/>
                </a:solidFill>
              </a:rPr>
              <a:t>webdriver.chrome.driver</a:t>
            </a:r>
            <a:r>
              <a:rPr lang="en-IN" i="1" dirty="0" smtClean="0">
                <a:solidFill>
                  <a:srgbClr val="B42359"/>
                </a:solidFill>
              </a:rPr>
              <a:t>", “C:/Selenium/chromedriver_win32/chromedriver.exe");</a:t>
            </a:r>
          </a:p>
          <a:p>
            <a:pPr lvl="3">
              <a:buNone/>
            </a:pPr>
            <a:r>
              <a:rPr lang="en-IN" i="1" dirty="0" smtClean="0">
                <a:solidFill>
                  <a:srgbClr val="B42359"/>
                </a:solidFill>
              </a:rPr>
              <a:t>driver = new </a:t>
            </a:r>
            <a:r>
              <a:rPr lang="en-IN" i="1" dirty="0" err="1" smtClean="0">
                <a:solidFill>
                  <a:srgbClr val="B42359"/>
                </a:solidFill>
              </a:rPr>
              <a:t>ChromeDriver</a:t>
            </a:r>
            <a:r>
              <a:rPr lang="en-IN" i="1" dirty="0" smtClean="0">
                <a:solidFill>
                  <a:srgbClr val="B42359"/>
                </a:solidFill>
              </a:rPr>
              <a:t>();  } </a:t>
            </a:r>
            <a:endParaRPr lang="en-US" i="1" dirty="0">
              <a:solidFill>
                <a:srgbClr val="7030A0"/>
              </a:solidFill>
            </a:endParaRPr>
          </a:p>
        </p:txBody>
      </p:sp>
    </p:spTree>
    <p:extLst>
      <p:ext uri="{BB962C8B-B14F-4D97-AF65-F5344CB8AC3E}">
        <p14:creationId xmlns:p14="http://schemas.microsoft.com/office/powerpoint/2010/main" val="214002184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a:t>
            </a:r>
            <a:endParaRPr lang="en-US" dirty="0"/>
          </a:p>
        </p:txBody>
      </p:sp>
      <p:sp>
        <p:nvSpPr>
          <p:cNvPr id="3" name="Content Placeholder 2"/>
          <p:cNvSpPr>
            <a:spLocks noGrp="1"/>
          </p:cNvSpPr>
          <p:nvPr>
            <p:ph idx="1"/>
          </p:nvPr>
        </p:nvSpPr>
        <p:spPr>
          <a:xfrm>
            <a:off x="546101" y="787400"/>
            <a:ext cx="8420100" cy="4635500"/>
          </a:xfrm>
        </p:spPr>
        <p:txBody>
          <a:bodyPr>
            <a:noAutofit/>
          </a:bodyPr>
          <a:lstStyle/>
          <a:p>
            <a:pPr marL="342900" indent="-342900">
              <a:buFont typeface="Wingdings" pitchFamily="2" charset="2"/>
              <a:buChar char="ü"/>
            </a:pPr>
            <a:r>
              <a:rPr lang="en-IN" b="1" i="1" dirty="0" smtClean="0">
                <a:solidFill>
                  <a:srgbClr val="00B050"/>
                </a:solidFill>
              </a:rPr>
              <a:t>Successful steps </a:t>
            </a:r>
            <a:r>
              <a:rPr lang="en-IN" i="1" dirty="0" smtClean="0"/>
              <a:t>: </a:t>
            </a:r>
            <a:r>
              <a:rPr lang="en-IN" i="1" dirty="0" smtClean="0">
                <a:solidFill>
                  <a:schemeClr val="tx2"/>
                </a:solidFill>
              </a:rPr>
              <a:t>When Cucumber finds a matching step definition it will execute it. If the block in the step definition doesn’t raise an error, the step is marked as successful (green).</a:t>
            </a:r>
            <a:r>
              <a:rPr lang="en-IN" i="1" dirty="0" smtClean="0"/>
              <a:t> </a:t>
            </a:r>
          </a:p>
          <a:p>
            <a:pPr marL="342900" indent="-342900"/>
            <a:endParaRPr lang="en-IN" i="1" dirty="0" smtClean="0"/>
          </a:p>
          <a:p>
            <a:pPr marL="342900" indent="-342900">
              <a:buFont typeface="Wingdings" pitchFamily="2" charset="2"/>
              <a:buChar char="ü"/>
            </a:pPr>
            <a:r>
              <a:rPr lang="en-IN" b="1" i="1" dirty="0" smtClean="0">
                <a:solidFill>
                  <a:srgbClr val="FF0000"/>
                </a:solidFill>
              </a:rPr>
              <a:t>Failed steps: </a:t>
            </a:r>
            <a:r>
              <a:rPr lang="en-IN" i="1" dirty="0" smtClean="0">
                <a:solidFill>
                  <a:schemeClr val="tx2"/>
                </a:solidFill>
              </a:rPr>
              <a:t>When a step definition’s method or function is executed and raises an error, the step is marked as failed (red).</a:t>
            </a:r>
          </a:p>
          <a:p>
            <a:pPr marL="342900" indent="-342900">
              <a:buFont typeface="Wingdings" pitchFamily="2" charset="2"/>
              <a:buChar char="ü"/>
            </a:pPr>
            <a:endParaRPr lang="en-IN" b="1" i="1" dirty="0" smtClean="0">
              <a:solidFill>
                <a:srgbClr val="FF0000"/>
              </a:solidFill>
            </a:endParaRPr>
          </a:p>
          <a:p>
            <a:pPr marL="342900" indent="-342900">
              <a:buFont typeface="Wingdings" pitchFamily="2" charset="2"/>
              <a:buChar char="ü"/>
            </a:pPr>
            <a:r>
              <a:rPr lang="en-IN" b="1" i="1" dirty="0" smtClean="0">
                <a:solidFill>
                  <a:schemeClr val="accent6">
                    <a:lumMod val="50000"/>
                  </a:schemeClr>
                </a:solidFill>
              </a:rPr>
              <a:t>Undefined steps</a:t>
            </a:r>
            <a:r>
              <a:rPr lang="en-IN" i="1" dirty="0" smtClean="0"/>
              <a:t>: </a:t>
            </a:r>
            <a:r>
              <a:rPr lang="en-IN" i="1" dirty="0" smtClean="0">
                <a:solidFill>
                  <a:schemeClr val="tx2"/>
                </a:solidFill>
              </a:rPr>
              <a:t>When Cucumber can’t find a matching step definition, the step gets marked as undefined (yellow), and all subsequent steps in the scenario are skipped. </a:t>
            </a:r>
          </a:p>
          <a:p>
            <a:pPr marL="342900" indent="-342900">
              <a:buFont typeface="Wingdings" pitchFamily="2" charset="2"/>
              <a:buChar char="ü"/>
            </a:pPr>
            <a:endParaRPr lang="en-IN" i="1" dirty="0" smtClean="0"/>
          </a:p>
          <a:p>
            <a:pPr marL="342900" indent="-342900">
              <a:buFont typeface="Wingdings" pitchFamily="2" charset="2"/>
              <a:buChar char="ü"/>
            </a:pPr>
            <a:r>
              <a:rPr lang="en-IN" b="1" i="1" dirty="0" smtClean="0">
                <a:solidFill>
                  <a:schemeClr val="accent3"/>
                </a:solidFill>
              </a:rPr>
              <a:t>Pending steps</a:t>
            </a:r>
            <a:r>
              <a:rPr lang="en-IN" i="1" dirty="0" smtClean="0">
                <a:solidFill>
                  <a:schemeClr val="accent3"/>
                </a:solidFill>
              </a:rPr>
              <a:t>: </a:t>
            </a:r>
            <a:r>
              <a:rPr lang="en-IN" i="1" dirty="0" smtClean="0">
                <a:solidFill>
                  <a:schemeClr val="tx2"/>
                </a:solidFill>
              </a:rPr>
              <a:t>When a step definition’s method or function invokes the pending method, the step is marked as pending</a:t>
            </a:r>
            <a:r>
              <a:rPr lang="en-IN" i="1" dirty="0" smtClean="0"/>
              <a:t>.</a:t>
            </a:r>
          </a:p>
          <a:p>
            <a:pPr marL="342900" indent="-342900">
              <a:buFont typeface="Wingdings" pitchFamily="2" charset="2"/>
              <a:buChar char="ü"/>
            </a:pPr>
            <a:endParaRPr lang="en-IN" i="1" dirty="0" smtClean="0"/>
          </a:p>
          <a:p>
            <a:pPr marL="342900" indent="-342900">
              <a:buFont typeface="Wingdings" pitchFamily="2" charset="2"/>
              <a:buChar char="ü"/>
            </a:pPr>
            <a:r>
              <a:rPr lang="en-IN" b="1" i="1" dirty="0" smtClean="0">
                <a:solidFill>
                  <a:srgbClr val="7030A0"/>
                </a:solidFill>
              </a:rPr>
              <a:t>Skipped steps </a:t>
            </a:r>
            <a:r>
              <a:rPr lang="en-US" i="1" dirty="0" smtClean="0"/>
              <a:t>: </a:t>
            </a:r>
            <a:r>
              <a:rPr lang="en-IN" i="1" dirty="0" smtClean="0">
                <a:solidFill>
                  <a:schemeClr val="tx2"/>
                </a:solidFill>
              </a:rPr>
              <a:t>Steps that follow undefined, pending, or failed steps are never executed, even if there is a matching step definition</a:t>
            </a:r>
            <a:r>
              <a:rPr lang="en-IN" i="1" dirty="0" smtClean="0"/>
              <a:t>. </a:t>
            </a:r>
            <a:endParaRPr lang="en-US" i="1" dirty="0">
              <a:solidFill>
                <a:srgbClr val="7030A0"/>
              </a:solidFill>
            </a:endParaRPr>
          </a:p>
        </p:txBody>
      </p:sp>
    </p:spTree>
    <p:extLst>
      <p:ext uri="{BB962C8B-B14F-4D97-AF65-F5344CB8AC3E}">
        <p14:creationId xmlns:p14="http://schemas.microsoft.com/office/powerpoint/2010/main" val="214002184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35533" y="343159"/>
            <a:ext cx="3652820" cy="430887"/>
          </a:xfrm>
        </p:spPr>
        <p:txBody>
          <a:bodyPr/>
          <a:lstStyle/>
          <a:p>
            <a:r>
              <a:rPr lang="en-US" dirty="0"/>
              <a:t>Ambiguous Steps</a:t>
            </a:r>
          </a:p>
        </p:txBody>
      </p:sp>
      <p:sp>
        <p:nvSpPr>
          <p:cNvPr id="3" name="Content Placeholder 2"/>
          <p:cNvSpPr>
            <a:spLocks noGrp="1"/>
          </p:cNvSpPr>
          <p:nvPr>
            <p:ph idx="1"/>
          </p:nvPr>
        </p:nvSpPr>
        <p:spPr>
          <a:xfrm>
            <a:off x="925283" y="4621883"/>
            <a:ext cx="6400800" cy="553998"/>
          </a:xfrm>
        </p:spPr>
        <p:txBody>
          <a:bodyPr/>
          <a:lstStyle/>
          <a:p>
            <a:pPr marL="285750" indent="-285750">
              <a:buFont typeface="Wingdings" panose="05000000000000000000" pitchFamily="2" charset="2"/>
              <a:buChar char="Ø"/>
            </a:pPr>
            <a:r>
              <a:rPr lang="en-US" i="1" dirty="0">
                <a:solidFill>
                  <a:schemeClr val="tx2"/>
                </a:solidFill>
              </a:rPr>
              <a:t>Cucumber can’t make a decision about what Step Definition </a:t>
            </a:r>
            <a:r>
              <a:rPr lang="en-US" i="1" dirty="0" smtClean="0">
                <a:solidFill>
                  <a:schemeClr val="tx2"/>
                </a:solidFill>
              </a:rPr>
              <a:t>to execute</a:t>
            </a:r>
            <a:r>
              <a:rPr lang="en-US" i="1" dirty="0">
                <a:solidFill>
                  <a:schemeClr val="tx2"/>
                </a:solidFill>
              </a:rPr>
              <a:t>, and will raise a Cucumber::Ambiguous error</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1345" y="921809"/>
            <a:ext cx="4184429" cy="2998519"/>
          </a:xfrm>
          <a:prstGeom prst="rect">
            <a:avLst/>
          </a:prstGeom>
        </p:spPr>
      </p:pic>
    </p:spTree>
    <p:extLst>
      <p:ext uri="{BB962C8B-B14F-4D97-AF65-F5344CB8AC3E}">
        <p14:creationId xmlns:p14="http://schemas.microsoft.com/office/powerpoint/2010/main" val="365599357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8100" y="496250"/>
            <a:ext cx="2803247" cy="430887"/>
          </a:xfrm>
        </p:spPr>
        <p:txBody>
          <a:bodyPr/>
          <a:lstStyle/>
          <a:p>
            <a:r>
              <a:rPr lang="en-US" dirty="0" smtClean="0"/>
              <a:t>Comment</a:t>
            </a:r>
            <a:endParaRPr lang="en-US" dirty="0"/>
          </a:p>
        </p:txBody>
      </p:sp>
      <p:sp>
        <p:nvSpPr>
          <p:cNvPr id="3" name="Content Placeholder 2"/>
          <p:cNvSpPr>
            <a:spLocks noGrp="1"/>
          </p:cNvSpPr>
          <p:nvPr>
            <p:ph idx="1"/>
          </p:nvPr>
        </p:nvSpPr>
        <p:spPr>
          <a:xfrm>
            <a:off x="956603" y="1370869"/>
            <a:ext cx="7989750" cy="2595582"/>
          </a:xfrm>
        </p:spPr>
        <p:txBody>
          <a:bodyPr/>
          <a:lstStyle/>
          <a:p>
            <a:pPr marL="285750" indent="-285750">
              <a:buFont typeface="Wingdings" panose="05000000000000000000" pitchFamily="2" charset="2"/>
              <a:buChar char="Ø"/>
            </a:pPr>
            <a:r>
              <a:rPr lang="en-US" b="1" dirty="0">
                <a:solidFill>
                  <a:schemeClr val="tx2"/>
                </a:solidFill>
                <a:latin typeface="+mn-lt"/>
              </a:rPr>
              <a:t>Comment</a:t>
            </a:r>
            <a:r>
              <a:rPr lang="en-US" dirty="0">
                <a:solidFill>
                  <a:schemeClr val="tx2"/>
                </a:solidFill>
                <a:latin typeface="+mn-lt"/>
              </a:rPr>
              <a:t> is basically a piece of code meant for documentation purpose and not for execution. Be it a step definition file or a feature file, to make it more readable and </a:t>
            </a:r>
            <a:r>
              <a:rPr lang="en-US" dirty="0" smtClean="0">
                <a:solidFill>
                  <a:schemeClr val="tx2"/>
                </a:solidFill>
                <a:latin typeface="+mn-lt"/>
              </a:rPr>
              <a:t>understandable</a:t>
            </a:r>
          </a:p>
          <a:p>
            <a:pPr marL="285750" indent="-285750">
              <a:buFont typeface="Wingdings" panose="05000000000000000000" pitchFamily="2" charset="2"/>
              <a:buChar char="Ø"/>
            </a:pPr>
            <a:endParaRPr lang="en-US" dirty="0" smtClean="0">
              <a:latin typeface="+mn-lt"/>
            </a:endParaRPr>
          </a:p>
          <a:p>
            <a:pPr marL="285750" indent="-285750">
              <a:buFont typeface="Wingdings" panose="05000000000000000000" pitchFamily="2" charset="2"/>
              <a:buChar char="Ø"/>
            </a:pPr>
            <a:r>
              <a:rPr lang="en-US" b="1" dirty="0">
                <a:solidFill>
                  <a:schemeClr val="accent3"/>
                </a:solidFill>
                <a:latin typeface="+mn-lt"/>
              </a:rPr>
              <a:t>Feature File </a:t>
            </a:r>
            <a:r>
              <a:rPr lang="en-US" dirty="0">
                <a:solidFill>
                  <a:schemeClr val="tx2"/>
                </a:solidFill>
                <a:latin typeface="+mn-lt"/>
              </a:rPr>
              <a:t>− In case of feature file, we just need to put # before beginning your </a:t>
            </a:r>
            <a:r>
              <a:rPr lang="en-US" dirty="0" smtClean="0">
                <a:solidFill>
                  <a:schemeClr val="tx2"/>
                </a:solidFill>
                <a:latin typeface="+mn-lt"/>
              </a:rPr>
              <a:t>comment</a:t>
            </a:r>
          </a:p>
          <a:p>
            <a:pPr marL="285750" indent="-285750">
              <a:buFont typeface="Wingdings" panose="05000000000000000000" pitchFamily="2" charset="2"/>
              <a:buChar char="Ø"/>
            </a:pPr>
            <a:endParaRPr lang="en-US" dirty="0" smtClean="0">
              <a:latin typeface="+mn-lt"/>
            </a:endParaRPr>
          </a:p>
          <a:p>
            <a:pPr marL="285750" indent="-285750">
              <a:buFont typeface="Wingdings" panose="05000000000000000000" pitchFamily="2" charset="2"/>
              <a:buChar char="Ø"/>
            </a:pPr>
            <a:r>
              <a:rPr lang="en-US" b="1" dirty="0" smtClean="0">
                <a:solidFill>
                  <a:schemeClr val="accent3"/>
                </a:solidFill>
                <a:latin typeface="+mn-lt"/>
              </a:rPr>
              <a:t>Step </a:t>
            </a:r>
            <a:r>
              <a:rPr lang="en-US" b="1" dirty="0">
                <a:solidFill>
                  <a:schemeClr val="accent3"/>
                </a:solidFill>
                <a:latin typeface="+mn-lt"/>
              </a:rPr>
              <a:t>definition file </a:t>
            </a:r>
            <a:r>
              <a:rPr lang="en-US" dirty="0">
                <a:latin typeface="+mn-lt"/>
              </a:rPr>
              <a:t>− </a:t>
            </a:r>
            <a:r>
              <a:rPr lang="en-US" dirty="0">
                <a:solidFill>
                  <a:schemeClr val="tx2"/>
                </a:solidFill>
                <a:latin typeface="+mn-lt"/>
              </a:rPr>
              <a:t>If you are using Java as a platform then mark your comments with </a:t>
            </a:r>
            <a:r>
              <a:rPr lang="en-US" dirty="0" smtClean="0">
                <a:solidFill>
                  <a:schemeClr val="tx2"/>
                </a:solidFill>
                <a:latin typeface="+mn-lt"/>
              </a:rPr>
              <a:t>“//”</a:t>
            </a:r>
            <a:endParaRPr lang="en-US" dirty="0">
              <a:solidFill>
                <a:schemeClr val="tx2"/>
              </a:solidFill>
              <a:latin typeface="+mn-lt"/>
            </a:endParaRPr>
          </a:p>
        </p:txBody>
      </p:sp>
    </p:spTree>
    <p:extLst>
      <p:ext uri="{BB962C8B-B14F-4D97-AF65-F5344CB8AC3E}">
        <p14:creationId xmlns:p14="http://schemas.microsoft.com/office/powerpoint/2010/main" val="28966220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BDD - How it Works</a:t>
            </a:r>
            <a:endParaRPr lang="en-US" dirty="0"/>
          </a:p>
        </p:txBody>
      </p:sp>
      <p:pic>
        <p:nvPicPr>
          <p:cNvPr id="4" name="Content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gray">
          <a:xfrm>
            <a:off x="1743846" y="1141734"/>
            <a:ext cx="4412255" cy="4846941"/>
          </a:xfrm>
          <a:prstGeom prst="rect">
            <a:avLst/>
          </a:prstGeom>
        </p:spPr>
      </p:pic>
    </p:spTree>
    <p:extLst>
      <p:ext uri="{BB962C8B-B14F-4D97-AF65-F5344CB8AC3E}">
        <p14:creationId xmlns:p14="http://schemas.microsoft.com/office/powerpoint/2010/main" val="184634540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6301" y="317087"/>
            <a:ext cx="4727582" cy="430887"/>
          </a:xfrm>
        </p:spPr>
        <p:txBody>
          <a:bodyPr/>
          <a:lstStyle/>
          <a:p>
            <a:r>
              <a:rPr lang="en-US" dirty="0" smtClean="0"/>
              <a:t>Comment Example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16301" y="921222"/>
            <a:ext cx="5619668" cy="5352065"/>
          </a:xfrm>
        </p:spPr>
      </p:pic>
    </p:spTree>
    <p:extLst>
      <p:ext uri="{BB962C8B-B14F-4D97-AF65-F5344CB8AC3E}">
        <p14:creationId xmlns:p14="http://schemas.microsoft.com/office/powerpoint/2010/main" val="70230914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3806" y="267003"/>
            <a:ext cx="6058238" cy="430887"/>
          </a:xfrm>
        </p:spPr>
        <p:txBody>
          <a:bodyPr/>
          <a:lstStyle/>
          <a:p>
            <a:r>
              <a:rPr lang="en-US" dirty="0"/>
              <a:t>Step definitions are </a:t>
            </a:r>
            <a:r>
              <a:rPr lang="en-US" dirty="0" smtClean="0"/>
              <a:t>translators</a:t>
            </a:r>
            <a:endParaRPr lang="en-US" dirty="0"/>
          </a:p>
        </p:txBody>
      </p:sp>
      <p:pic>
        <p:nvPicPr>
          <p:cNvPr id="1026" name="Picture 2"/>
          <p:cNvPicPr>
            <a:picLocks noChangeAspect="1" noChangeArrowheads="1"/>
          </p:cNvPicPr>
          <p:nvPr/>
        </p:nvPicPr>
        <p:blipFill>
          <a:blip r:embed="rId2"/>
          <a:srcRect/>
          <a:stretch>
            <a:fillRect/>
          </a:stretch>
        </p:blipFill>
        <p:spPr bwMode="auto">
          <a:xfrm>
            <a:off x="3013075" y="1176338"/>
            <a:ext cx="1695450" cy="4124325"/>
          </a:xfrm>
          <a:prstGeom prst="rect">
            <a:avLst/>
          </a:prstGeom>
          <a:noFill/>
          <a:ln w="9525">
            <a:noFill/>
            <a:miter lim="800000"/>
            <a:headEnd/>
            <a:tailEnd/>
          </a:ln>
          <a:effectLst/>
        </p:spPr>
      </p:pic>
    </p:spTree>
    <p:extLst>
      <p:ext uri="{BB962C8B-B14F-4D97-AF65-F5344CB8AC3E}">
        <p14:creationId xmlns:p14="http://schemas.microsoft.com/office/powerpoint/2010/main" val="299067034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Hooks</a:t>
            </a:r>
            <a:endParaRPr lang="en-US" dirty="0"/>
          </a:p>
        </p:txBody>
      </p:sp>
      <p:sp>
        <p:nvSpPr>
          <p:cNvPr id="3" name="Content Placeholder 2"/>
          <p:cNvSpPr>
            <a:spLocks noGrp="1"/>
          </p:cNvSpPr>
          <p:nvPr>
            <p:ph idx="1"/>
          </p:nvPr>
        </p:nvSpPr>
        <p:spPr>
          <a:xfrm>
            <a:off x="956602" y="1370869"/>
            <a:ext cx="7989751" cy="4021746"/>
          </a:xfrm>
        </p:spPr>
        <p:txBody>
          <a:bodyPr>
            <a:noAutofit/>
          </a:bodyPr>
          <a:lstStyle/>
          <a:p>
            <a:pPr marL="285750" indent="-285750">
              <a:buFont typeface="Wingdings" panose="05000000000000000000" pitchFamily="2" charset="2"/>
              <a:buChar char="Ø"/>
            </a:pPr>
            <a:r>
              <a:rPr lang="en-US" dirty="0">
                <a:solidFill>
                  <a:schemeClr val="tx2"/>
                </a:solidFill>
                <a:latin typeface="+mn-lt"/>
              </a:rPr>
              <a:t>Cucumber </a:t>
            </a:r>
            <a:r>
              <a:rPr lang="en-US" b="1" dirty="0">
                <a:solidFill>
                  <a:schemeClr val="tx2"/>
                </a:solidFill>
                <a:latin typeface="+mn-lt"/>
              </a:rPr>
              <a:t>hook</a:t>
            </a:r>
            <a:r>
              <a:rPr lang="en-US" dirty="0">
                <a:solidFill>
                  <a:schemeClr val="tx2"/>
                </a:solidFill>
                <a:latin typeface="+mn-lt"/>
              </a:rPr>
              <a:t> allows us to better manage the code workflow and helps us to reduce the code redundancy. We can say that it is an unseen step, which allows us to perform our scenarios or </a:t>
            </a:r>
            <a:r>
              <a:rPr lang="en-US" dirty="0" smtClean="0">
                <a:solidFill>
                  <a:schemeClr val="tx2"/>
                </a:solidFill>
                <a:latin typeface="+mn-lt"/>
              </a:rPr>
              <a:t>tests</a:t>
            </a:r>
          </a:p>
          <a:p>
            <a:pPr marL="285750" indent="-285750">
              <a:buFont typeface="Wingdings" panose="05000000000000000000" pitchFamily="2" charset="2"/>
              <a:buChar char="Ø"/>
            </a:pPr>
            <a:endParaRPr lang="en-US" dirty="0" smtClean="0">
              <a:solidFill>
                <a:schemeClr val="tx2"/>
              </a:solidFill>
              <a:latin typeface="+mn-lt"/>
            </a:endParaRPr>
          </a:p>
          <a:p>
            <a:pPr marL="285750" indent="-285750">
              <a:buFont typeface="Wingdings" panose="05000000000000000000" pitchFamily="2" charset="2"/>
              <a:buChar char="Ø"/>
            </a:pPr>
            <a:r>
              <a:rPr lang="en-US" dirty="0">
                <a:solidFill>
                  <a:schemeClr val="tx2"/>
                </a:solidFill>
                <a:latin typeface="+mn-lt"/>
              </a:rPr>
              <a:t>More often we use two types of hooks: “</a:t>
            </a:r>
            <a:r>
              <a:rPr lang="en-US" b="1" dirty="0">
                <a:solidFill>
                  <a:schemeClr val="tx2"/>
                </a:solidFill>
                <a:latin typeface="+mn-lt"/>
              </a:rPr>
              <a:t>Before</a:t>
            </a:r>
            <a:r>
              <a:rPr lang="en-US" dirty="0">
                <a:solidFill>
                  <a:schemeClr val="tx2"/>
                </a:solidFill>
                <a:latin typeface="+mn-lt"/>
              </a:rPr>
              <a:t>” hook and “</a:t>
            </a:r>
            <a:r>
              <a:rPr lang="en-US" b="1" dirty="0">
                <a:solidFill>
                  <a:schemeClr val="tx2"/>
                </a:solidFill>
                <a:latin typeface="+mn-lt"/>
              </a:rPr>
              <a:t>After</a:t>
            </a:r>
            <a:r>
              <a:rPr lang="en-US" dirty="0">
                <a:solidFill>
                  <a:schemeClr val="tx2"/>
                </a:solidFill>
                <a:latin typeface="+mn-lt"/>
              </a:rPr>
              <a:t>” </a:t>
            </a:r>
            <a:r>
              <a:rPr lang="en-US" dirty="0" smtClean="0">
                <a:solidFill>
                  <a:schemeClr val="tx2"/>
                </a:solidFill>
                <a:latin typeface="+mn-lt"/>
              </a:rPr>
              <a:t>hook</a:t>
            </a:r>
          </a:p>
          <a:p>
            <a:pPr marL="285750" indent="-285750">
              <a:buFont typeface="Wingdings" panose="05000000000000000000" pitchFamily="2" charset="2"/>
              <a:buChar char="Ø"/>
            </a:pPr>
            <a:endParaRPr lang="en-US" dirty="0" smtClean="0">
              <a:solidFill>
                <a:schemeClr val="tx2"/>
              </a:solidFill>
              <a:latin typeface="+mn-lt"/>
            </a:endParaRPr>
          </a:p>
          <a:p>
            <a:pPr marL="285750" indent="-285750">
              <a:buFont typeface="Wingdings" panose="05000000000000000000" pitchFamily="2" charset="2"/>
              <a:buChar char="Ø"/>
            </a:pPr>
            <a:r>
              <a:rPr lang="en-US" dirty="0">
                <a:solidFill>
                  <a:schemeClr val="tx2"/>
                </a:solidFill>
                <a:latin typeface="+mn-lt"/>
              </a:rPr>
              <a:t>Method/function/piece of code, defined within Before and After hooks, always run, even if the scenario gets passed or </a:t>
            </a:r>
            <a:r>
              <a:rPr lang="en-US" dirty="0" smtClean="0">
                <a:solidFill>
                  <a:schemeClr val="tx2"/>
                </a:solidFill>
                <a:latin typeface="+mn-lt"/>
              </a:rPr>
              <a:t>failed</a:t>
            </a:r>
          </a:p>
          <a:p>
            <a:pPr marL="285750" indent="-285750">
              <a:buFont typeface="Wingdings" panose="05000000000000000000" pitchFamily="2" charset="2"/>
              <a:buChar char="Ø"/>
            </a:pPr>
            <a:endParaRPr lang="en-US" dirty="0" smtClean="0">
              <a:solidFill>
                <a:schemeClr val="tx2"/>
              </a:solidFill>
              <a:latin typeface="+mn-lt"/>
            </a:endParaRPr>
          </a:p>
          <a:p>
            <a:pPr marL="285750" indent="-285750">
              <a:buFont typeface="Wingdings" panose="05000000000000000000" pitchFamily="2" charset="2"/>
              <a:buChar char="Ø"/>
            </a:pPr>
            <a:r>
              <a:rPr lang="en-US" dirty="0">
                <a:solidFill>
                  <a:schemeClr val="tx2"/>
                </a:solidFill>
                <a:latin typeface="+mn-lt"/>
              </a:rPr>
              <a:t>As the name suggests, before hook gets executed well before any other test scenarios, and after hook gets executed after executing all the </a:t>
            </a:r>
            <a:r>
              <a:rPr lang="en-US" dirty="0" smtClean="0">
                <a:solidFill>
                  <a:schemeClr val="tx2"/>
                </a:solidFill>
                <a:latin typeface="+mn-lt"/>
              </a:rPr>
              <a:t>scenarios</a:t>
            </a:r>
          </a:p>
          <a:p>
            <a:pPr marL="285750" indent="-285750">
              <a:buFont typeface="Wingdings" panose="05000000000000000000" pitchFamily="2" charset="2"/>
              <a:buChar char="Ø"/>
            </a:pPr>
            <a:endParaRPr lang="en-US" dirty="0" smtClean="0">
              <a:solidFill>
                <a:schemeClr val="tx2"/>
              </a:solidFill>
              <a:latin typeface="+mn-lt"/>
            </a:endParaRPr>
          </a:p>
          <a:p>
            <a:pPr marL="285750" indent="-285750">
              <a:buFont typeface="Wingdings" panose="05000000000000000000" pitchFamily="2" charset="2"/>
              <a:buChar char="Ø"/>
            </a:pPr>
            <a:r>
              <a:rPr lang="en-US" dirty="0" smtClean="0">
                <a:solidFill>
                  <a:schemeClr val="tx2"/>
                </a:solidFill>
                <a:latin typeface="+mn-lt"/>
              </a:rPr>
              <a:t>Hooks </a:t>
            </a:r>
            <a:r>
              <a:rPr lang="en-US" dirty="0">
                <a:solidFill>
                  <a:schemeClr val="tx2"/>
                </a:solidFill>
                <a:latin typeface="+mn-lt"/>
              </a:rPr>
              <a:t>are defined within the step definition file </a:t>
            </a:r>
            <a:r>
              <a:rPr lang="en-US" dirty="0" smtClean="0">
                <a:solidFill>
                  <a:schemeClr val="tx2"/>
                </a:solidFill>
                <a:latin typeface="+mn-lt"/>
              </a:rPr>
              <a:t>only</a:t>
            </a:r>
            <a:endParaRPr lang="en-US" dirty="0">
              <a:solidFill>
                <a:schemeClr val="tx2"/>
              </a:solidFill>
              <a:latin typeface="+mn-lt"/>
            </a:endParaRPr>
          </a:p>
        </p:txBody>
      </p:sp>
    </p:spTree>
    <p:extLst>
      <p:ext uri="{BB962C8B-B14F-4D97-AF65-F5344CB8AC3E}">
        <p14:creationId xmlns:p14="http://schemas.microsoft.com/office/powerpoint/2010/main" val="87778774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Cucumber tags</a:t>
            </a:r>
            <a:endParaRPr lang="en-US" dirty="0"/>
          </a:p>
        </p:txBody>
      </p:sp>
      <p:sp>
        <p:nvSpPr>
          <p:cNvPr id="3" name="Content Placeholder 2"/>
          <p:cNvSpPr>
            <a:spLocks noGrp="1"/>
          </p:cNvSpPr>
          <p:nvPr>
            <p:ph idx="1"/>
          </p:nvPr>
        </p:nvSpPr>
        <p:spPr>
          <a:xfrm>
            <a:off x="956602" y="1370869"/>
            <a:ext cx="7989751" cy="4021746"/>
          </a:xfrm>
        </p:spPr>
        <p:txBody>
          <a:bodyPr>
            <a:noAutofit/>
          </a:bodyPr>
          <a:lstStyle/>
          <a:p>
            <a:pPr marL="285750" indent="-285750" algn="just">
              <a:buFont typeface="Wingdings" panose="05000000000000000000" pitchFamily="2" charset="2"/>
              <a:buChar char="Ø"/>
            </a:pPr>
            <a:r>
              <a:rPr lang="en-IN" dirty="0" smtClean="0">
                <a:solidFill>
                  <a:schemeClr val="tx2"/>
                </a:solidFill>
                <a:latin typeface="+mn-lt"/>
              </a:rPr>
              <a:t>Now there can be certain situation in the project where you like to execute just a </a:t>
            </a:r>
            <a:r>
              <a:rPr lang="en-IN" b="1" dirty="0" err="1" smtClean="0">
                <a:solidFill>
                  <a:schemeClr val="tx2"/>
                </a:solidFill>
                <a:latin typeface="+mn-lt"/>
              </a:rPr>
              <a:t>SmokeTests</a:t>
            </a:r>
            <a:r>
              <a:rPr lang="en-IN" dirty="0" smtClean="0">
                <a:solidFill>
                  <a:schemeClr val="tx2"/>
                </a:solidFill>
                <a:latin typeface="+mn-lt"/>
              </a:rPr>
              <a:t> or </a:t>
            </a:r>
            <a:r>
              <a:rPr lang="en-IN" b="1" dirty="0" smtClean="0">
                <a:solidFill>
                  <a:schemeClr val="tx2"/>
                </a:solidFill>
                <a:latin typeface="+mn-lt"/>
              </a:rPr>
              <a:t>End2EndTests</a:t>
            </a:r>
            <a:r>
              <a:rPr lang="en-IN" dirty="0" smtClean="0">
                <a:solidFill>
                  <a:schemeClr val="tx2"/>
                </a:solidFill>
                <a:latin typeface="+mn-lt"/>
              </a:rPr>
              <a:t> or may be </a:t>
            </a:r>
            <a:r>
              <a:rPr lang="en-IN" b="1" dirty="0" err="1" smtClean="0">
                <a:solidFill>
                  <a:schemeClr val="tx2"/>
                </a:solidFill>
                <a:latin typeface="+mn-lt"/>
              </a:rPr>
              <a:t>RegressionTests</a:t>
            </a:r>
            <a:r>
              <a:rPr lang="en-IN" dirty="0" smtClean="0">
                <a:solidFill>
                  <a:schemeClr val="tx2"/>
                </a:solidFill>
                <a:latin typeface="+mn-lt"/>
              </a:rPr>
              <a:t>. Based on your situation, you can tag your scripts by using @.</a:t>
            </a:r>
          </a:p>
          <a:p>
            <a:pPr marL="285750" indent="-285750" algn="just">
              <a:buFont typeface="Wingdings" panose="05000000000000000000" pitchFamily="2" charset="2"/>
              <a:buChar char="Ø"/>
            </a:pPr>
            <a:endParaRPr lang="en-IN" dirty="0" smtClean="0">
              <a:solidFill>
                <a:schemeClr val="tx2"/>
              </a:solidFill>
              <a:latin typeface="+mn-lt"/>
            </a:endParaRPr>
          </a:p>
          <a:p>
            <a:pPr marL="285750" indent="-285750" algn="just">
              <a:buFont typeface="Wingdings" panose="05000000000000000000" pitchFamily="2" charset="2"/>
              <a:buChar char="Ø"/>
            </a:pPr>
            <a:r>
              <a:rPr lang="en-IN" dirty="0" smtClean="0">
                <a:solidFill>
                  <a:schemeClr val="tx2"/>
                </a:solidFill>
                <a:latin typeface="+mn-lt"/>
              </a:rPr>
              <a:t>Tag starts with “</a:t>
            </a:r>
            <a:r>
              <a:rPr lang="en-IN" b="1" dirty="0" smtClean="0">
                <a:solidFill>
                  <a:schemeClr val="tx2"/>
                </a:solidFill>
                <a:latin typeface="+mn-lt"/>
              </a:rPr>
              <a:t>@</a:t>
            </a:r>
            <a:r>
              <a:rPr lang="en-IN" dirty="0" smtClean="0">
                <a:solidFill>
                  <a:schemeClr val="tx2"/>
                </a:solidFill>
                <a:latin typeface="+mn-lt"/>
              </a:rPr>
              <a:t>”. After “@” you can have any relevant text to define your tag like </a:t>
            </a:r>
            <a:r>
              <a:rPr lang="en-IN" b="1" dirty="0" smtClean="0">
                <a:solidFill>
                  <a:schemeClr val="tx2"/>
                </a:solidFill>
                <a:latin typeface="+mn-lt"/>
              </a:rPr>
              <a:t>@</a:t>
            </a:r>
            <a:r>
              <a:rPr lang="en-IN" b="1" dirty="0" err="1" smtClean="0">
                <a:solidFill>
                  <a:schemeClr val="tx2"/>
                </a:solidFill>
                <a:latin typeface="+mn-lt"/>
              </a:rPr>
              <a:t>SmokeTests</a:t>
            </a:r>
            <a:r>
              <a:rPr lang="en-IN" b="1" dirty="0" smtClean="0">
                <a:solidFill>
                  <a:schemeClr val="tx2"/>
                </a:solidFill>
                <a:latin typeface="+mn-lt"/>
              </a:rPr>
              <a:t> </a:t>
            </a:r>
            <a:r>
              <a:rPr lang="en-IN" dirty="0" smtClean="0">
                <a:solidFill>
                  <a:schemeClr val="tx2"/>
                </a:solidFill>
                <a:latin typeface="+mn-lt"/>
              </a:rPr>
              <a:t>just above the scenarios you like to mark. </a:t>
            </a:r>
          </a:p>
          <a:p>
            <a:pPr marL="285750" indent="-285750" algn="just">
              <a:buFont typeface="Wingdings" panose="05000000000000000000" pitchFamily="2" charset="2"/>
              <a:buChar char="Ø"/>
            </a:pPr>
            <a:endParaRPr lang="en-IN" dirty="0" smtClean="0">
              <a:solidFill>
                <a:schemeClr val="tx2"/>
              </a:solidFill>
              <a:latin typeface="+mn-lt"/>
            </a:endParaRPr>
          </a:p>
          <a:p>
            <a:pPr marL="285750" indent="-285750" algn="just">
              <a:buFont typeface="Wingdings" panose="05000000000000000000" pitchFamily="2" charset="2"/>
              <a:buChar char="Ø"/>
            </a:pPr>
            <a:r>
              <a:rPr lang="en-IN" dirty="0" smtClean="0">
                <a:solidFill>
                  <a:schemeClr val="tx2"/>
                </a:solidFill>
                <a:latin typeface="+mn-lt"/>
              </a:rPr>
              <a:t>Then to target these tagged scenarios just specify the tags names in the</a:t>
            </a:r>
            <a:r>
              <a:rPr lang="en-IN" b="1" dirty="0" smtClean="0">
                <a:solidFill>
                  <a:schemeClr val="tx2"/>
                </a:solidFill>
                <a:latin typeface="+mn-lt"/>
              </a:rPr>
              <a:t> </a:t>
            </a:r>
            <a:r>
              <a:rPr lang="en-IN" b="1" dirty="0" err="1" smtClean="0">
                <a:solidFill>
                  <a:schemeClr val="tx2"/>
                </a:solidFill>
                <a:latin typeface="+mn-lt"/>
              </a:rPr>
              <a:t>CucumberOptions</a:t>
            </a:r>
            <a:r>
              <a:rPr lang="en-IN" b="1" dirty="0" smtClean="0">
                <a:solidFill>
                  <a:schemeClr val="tx2"/>
                </a:solidFill>
                <a:latin typeface="+mn-lt"/>
              </a:rPr>
              <a:t> </a:t>
            </a:r>
            <a:r>
              <a:rPr lang="en-IN" dirty="0" smtClean="0">
                <a:solidFill>
                  <a:schemeClr val="tx2"/>
                </a:solidFill>
                <a:latin typeface="+mn-lt"/>
              </a:rPr>
              <a:t>as</a:t>
            </a:r>
            <a:r>
              <a:rPr lang="en-IN" b="1" dirty="0" smtClean="0">
                <a:solidFill>
                  <a:schemeClr val="tx2"/>
                </a:solidFill>
                <a:latin typeface="+mn-lt"/>
              </a:rPr>
              <a:t> tags = {“@</a:t>
            </a:r>
            <a:r>
              <a:rPr lang="en-IN" b="1" dirty="0" err="1" smtClean="0">
                <a:solidFill>
                  <a:schemeClr val="tx2"/>
                </a:solidFill>
                <a:latin typeface="+mn-lt"/>
              </a:rPr>
              <a:t>SmokeTests</a:t>
            </a:r>
            <a:r>
              <a:rPr lang="en-IN" b="1" dirty="0" smtClean="0">
                <a:solidFill>
                  <a:schemeClr val="tx2"/>
                </a:solidFill>
                <a:latin typeface="+mn-lt"/>
              </a:rPr>
              <a:t>”}.</a:t>
            </a:r>
            <a:endParaRPr lang="en-US" dirty="0">
              <a:solidFill>
                <a:schemeClr val="tx2"/>
              </a:solidFill>
              <a:latin typeface="+mn-lt"/>
            </a:endParaRPr>
          </a:p>
        </p:txBody>
      </p:sp>
    </p:spTree>
    <p:extLst>
      <p:ext uri="{BB962C8B-B14F-4D97-AF65-F5344CB8AC3E}">
        <p14:creationId xmlns:p14="http://schemas.microsoft.com/office/powerpoint/2010/main" val="87778774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Program</a:t>
            </a:r>
            <a:endParaRPr lang="en-US" dirty="0"/>
          </a:p>
        </p:txBody>
      </p:sp>
      <p:sp>
        <p:nvSpPr>
          <p:cNvPr id="3" name="Content Placeholder 2"/>
          <p:cNvSpPr>
            <a:spLocks noGrp="1"/>
          </p:cNvSpPr>
          <p:nvPr>
            <p:ph idx="1"/>
          </p:nvPr>
        </p:nvSpPr>
        <p:spPr>
          <a:xfrm>
            <a:off x="571500" y="825500"/>
            <a:ext cx="8374853" cy="4567115"/>
          </a:xfrm>
        </p:spPr>
        <p:txBody>
          <a:bodyPr>
            <a:noAutofit/>
          </a:bodyPr>
          <a:lstStyle/>
          <a:p>
            <a:pPr fontAlgn="t"/>
            <a:r>
              <a:rPr lang="en-IN" i="1" dirty="0" smtClean="0"/>
              <a:t>// </a:t>
            </a:r>
            <a:r>
              <a:rPr lang="en-IN" b="1" i="1" dirty="0" smtClean="0"/>
              <a:t>Feature File</a:t>
            </a:r>
            <a:endParaRPr lang="en-IN" i="1" dirty="0" smtClean="0"/>
          </a:p>
          <a:p>
            <a:pPr fontAlgn="t"/>
            <a:endParaRPr lang="en-IN" i="1" dirty="0" smtClean="0"/>
          </a:p>
          <a:p>
            <a:pPr fontAlgn="t"/>
            <a:r>
              <a:rPr lang="en-IN" i="1" dirty="0" smtClean="0">
                <a:solidFill>
                  <a:srgbClr val="234E8F"/>
                </a:solidFill>
              </a:rPr>
              <a:t>Feature: Test Order Hooks</a:t>
            </a:r>
          </a:p>
          <a:p>
            <a:pPr fontAlgn="t"/>
            <a:r>
              <a:rPr lang="en-IN" i="1" dirty="0" smtClean="0">
                <a:solidFill>
                  <a:srgbClr val="234E8F"/>
                </a:solidFill>
              </a:rPr>
              <a:t> </a:t>
            </a:r>
          </a:p>
          <a:p>
            <a:pPr fontAlgn="t"/>
            <a:r>
              <a:rPr lang="en-IN" i="1" dirty="0" smtClean="0">
                <a:solidFill>
                  <a:srgbClr val="234E8F"/>
                </a:solidFill>
              </a:rPr>
              <a:t>Scenario: First scenario </a:t>
            </a:r>
            <a:r>
              <a:rPr lang="en-IN" b="1" i="1" dirty="0" smtClean="0">
                <a:solidFill>
                  <a:srgbClr val="234E8F"/>
                </a:solidFill>
              </a:rPr>
              <a:t>to</a:t>
            </a:r>
            <a:r>
              <a:rPr lang="en-IN" i="1" dirty="0" smtClean="0">
                <a:solidFill>
                  <a:srgbClr val="234E8F"/>
                </a:solidFill>
              </a:rPr>
              <a:t> test Order Hooks functionality</a:t>
            </a:r>
          </a:p>
          <a:p>
            <a:pPr fontAlgn="t"/>
            <a:r>
              <a:rPr lang="en-IN" i="1" dirty="0" smtClean="0">
                <a:solidFill>
                  <a:srgbClr val="234E8F"/>
                </a:solidFill>
              </a:rPr>
              <a:t>Given </a:t>
            </a:r>
            <a:r>
              <a:rPr lang="en-IN" b="1" i="1" dirty="0" smtClean="0">
                <a:solidFill>
                  <a:srgbClr val="234E8F"/>
                </a:solidFill>
              </a:rPr>
              <a:t>this</a:t>
            </a:r>
            <a:r>
              <a:rPr lang="en-IN" i="1" dirty="0" smtClean="0">
                <a:solidFill>
                  <a:srgbClr val="234E8F"/>
                </a:solidFill>
              </a:rPr>
              <a:t> </a:t>
            </a:r>
            <a:r>
              <a:rPr lang="en-IN" b="1" i="1" dirty="0" smtClean="0">
                <a:solidFill>
                  <a:srgbClr val="234E8F"/>
                </a:solidFill>
              </a:rPr>
              <a:t>is</a:t>
            </a:r>
            <a:r>
              <a:rPr lang="en-IN" i="1" dirty="0" smtClean="0">
                <a:solidFill>
                  <a:srgbClr val="234E8F"/>
                </a:solidFill>
              </a:rPr>
              <a:t> the first step</a:t>
            </a:r>
          </a:p>
          <a:p>
            <a:pPr fontAlgn="t"/>
            <a:r>
              <a:rPr lang="en-IN" i="1" dirty="0" smtClean="0">
                <a:solidFill>
                  <a:srgbClr val="234E8F"/>
                </a:solidFill>
              </a:rPr>
              <a:t>When </a:t>
            </a:r>
            <a:r>
              <a:rPr lang="en-IN" b="1" i="1" dirty="0" smtClean="0">
                <a:solidFill>
                  <a:srgbClr val="234E8F"/>
                </a:solidFill>
              </a:rPr>
              <a:t>this</a:t>
            </a:r>
            <a:r>
              <a:rPr lang="en-IN" i="1" dirty="0" smtClean="0">
                <a:solidFill>
                  <a:srgbClr val="234E8F"/>
                </a:solidFill>
              </a:rPr>
              <a:t> </a:t>
            </a:r>
            <a:r>
              <a:rPr lang="en-IN" b="1" i="1" dirty="0" smtClean="0">
                <a:solidFill>
                  <a:srgbClr val="234E8F"/>
                </a:solidFill>
              </a:rPr>
              <a:t>is</a:t>
            </a:r>
            <a:r>
              <a:rPr lang="en-IN" i="1" dirty="0" smtClean="0">
                <a:solidFill>
                  <a:srgbClr val="234E8F"/>
                </a:solidFill>
              </a:rPr>
              <a:t> the second step</a:t>
            </a:r>
          </a:p>
          <a:p>
            <a:pPr fontAlgn="t"/>
            <a:r>
              <a:rPr lang="en-IN" b="1" i="1" dirty="0" smtClean="0">
                <a:solidFill>
                  <a:srgbClr val="234E8F"/>
                </a:solidFill>
              </a:rPr>
              <a:t>Then</a:t>
            </a:r>
            <a:r>
              <a:rPr lang="en-IN" i="1" dirty="0" smtClean="0">
                <a:solidFill>
                  <a:srgbClr val="234E8F"/>
                </a:solidFill>
              </a:rPr>
              <a:t> </a:t>
            </a:r>
            <a:r>
              <a:rPr lang="en-IN" b="1" i="1" dirty="0" smtClean="0">
                <a:solidFill>
                  <a:srgbClr val="234E8F"/>
                </a:solidFill>
              </a:rPr>
              <a:t>this</a:t>
            </a:r>
            <a:r>
              <a:rPr lang="en-IN" i="1" dirty="0" smtClean="0">
                <a:solidFill>
                  <a:srgbClr val="234E8F"/>
                </a:solidFill>
              </a:rPr>
              <a:t> </a:t>
            </a:r>
            <a:r>
              <a:rPr lang="en-IN" b="1" i="1" dirty="0" smtClean="0">
                <a:solidFill>
                  <a:srgbClr val="234E8F"/>
                </a:solidFill>
              </a:rPr>
              <a:t>is</a:t>
            </a:r>
            <a:r>
              <a:rPr lang="en-IN" i="1" dirty="0" smtClean="0">
                <a:solidFill>
                  <a:srgbClr val="234E8F"/>
                </a:solidFill>
              </a:rPr>
              <a:t> the third step</a:t>
            </a:r>
          </a:p>
          <a:p>
            <a:pPr fontAlgn="t"/>
            <a:r>
              <a:rPr lang="en-IN" i="1" dirty="0" smtClean="0">
                <a:solidFill>
                  <a:srgbClr val="234E8F"/>
                </a:solidFill>
              </a:rPr>
              <a:t> </a:t>
            </a:r>
          </a:p>
          <a:p>
            <a:pPr fontAlgn="t"/>
            <a:r>
              <a:rPr lang="en-IN" i="1" dirty="0" smtClean="0">
                <a:solidFill>
                  <a:srgbClr val="234E8F"/>
                </a:solidFill>
              </a:rPr>
              <a:t>Scenario: Second scenario </a:t>
            </a:r>
            <a:r>
              <a:rPr lang="en-IN" b="1" i="1" dirty="0" smtClean="0">
                <a:solidFill>
                  <a:srgbClr val="234E8F"/>
                </a:solidFill>
              </a:rPr>
              <a:t>to</a:t>
            </a:r>
            <a:r>
              <a:rPr lang="en-IN" i="1" dirty="0" smtClean="0">
                <a:solidFill>
                  <a:srgbClr val="234E8F"/>
                </a:solidFill>
              </a:rPr>
              <a:t> test Order Hooks functionality</a:t>
            </a:r>
          </a:p>
          <a:p>
            <a:pPr fontAlgn="t"/>
            <a:r>
              <a:rPr lang="en-IN" i="1" dirty="0" smtClean="0">
                <a:solidFill>
                  <a:srgbClr val="234E8F"/>
                </a:solidFill>
              </a:rPr>
              <a:t>Given </a:t>
            </a:r>
            <a:r>
              <a:rPr lang="en-IN" b="1" i="1" dirty="0" smtClean="0">
                <a:solidFill>
                  <a:srgbClr val="234E8F"/>
                </a:solidFill>
              </a:rPr>
              <a:t>this</a:t>
            </a:r>
            <a:r>
              <a:rPr lang="en-IN" i="1" dirty="0" smtClean="0">
                <a:solidFill>
                  <a:srgbClr val="234E8F"/>
                </a:solidFill>
              </a:rPr>
              <a:t> </a:t>
            </a:r>
            <a:r>
              <a:rPr lang="en-IN" b="1" i="1" dirty="0" smtClean="0">
                <a:solidFill>
                  <a:srgbClr val="234E8F"/>
                </a:solidFill>
              </a:rPr>
              <a:t>is</a:t>
            </a:r>
            <a:r>
              <a:rPr lang="en-IN" i="1" dirty="0" smtClean="0">
                <a:solidFill>
                  <a:srgbClr val="234E8F"/>
                </a:solidFill>
              </a:rPr>
              <a:t> the first step</a:t>
            </a:r>
          </a:p>
          <a:p>
            <a:pPr fontAlgn="t"/>
            <a:r>
              <a:rPr lang="en-IN" i="1" dirty="0" smtClean="0">
                <a:solidFill>
                  <a:srgbClr val="234E8F"/>
                </a:solidFill>
              </a:rPr>
              <a:t>When </a:t>
            </a:r>
            <a:r>
              <a:rPr lang="en-IN" b="1" i="1" dirty="0" smtClean="0">
                <a:solidFill>
                  <a:srgbClr val="234E8F"/>
                </a:solidFill>
              </a:rPr>
              <a:t>this</a:t>
            </a:r>
            <a:r>
              <a:rPr lang="en-IN" i="1" dirty="0" smtClean="0">
                <a:solidFill>
                  <a:srgbClr val="234E8F"/>
                </a:solidFill>
              </a:rPr>
              <a:t> </a:t>
            </a:r>
            <a:r>
              <a:rPr lang="en-IN" b="1" i="1" dirty="0" smtClean="0">
                <a:solidFill>
                  <a:srgbClr val="234E8F"/>
                </a:solidFill>
              </a:rPr>
              <a:t>is</a:t>
            </a:r>
            <a:r>
              <a:rPr lang="en-IN" i="1" dirty="0" smtClean="0">
                <a:solidFill>
                  <a:srgbClr val="234E8F"/>
                </a:solidFill>
              </a:rPr>
              <a:t> the second step</a:t>
            </a:r>
          </a:p>
          <a:p>
            <a:pPr fontAlgn="t"/>
            <a:r>
              <a:rPr lang="en-IN" b="1" i="1" dirty="0" smtClean="0">
                <a:solidFill>
                  <a:srgbClr val="234E8F"/>
                </a:solidFill>
              </a:rPr>
              <a:t>Then</a:t>
            </a:r>
            <a:r>
              <a:rPr lang="en-IN" i="1" dirty="0" smtClean="0">
                <a:solidFill>
                  <a:srgbClr val="234E8F"/>
                </a:solidFill>
              </a:rPr>
              <a:t> </a:t>
            </a:r>
            <a:r>
              <a:rPr lang="en-IN" b="1" i="1" dirty="0" smtClean="0">
                <a:solidFill>
                  <a:srgbClr val="234E8F"/>
                </a:solidFill>
              </a:rPr>
              <a:t>this</a:t>
            </a:r>
            <a:r>
              <a:rPr lang="en-IN" i="1" dirty="0" smtClean="0">
                <a:solidFill>
                  <a:srgbClr val="234E8F"/>
                </a:solidFill>
              </a:rPr>
              <a:t> </a:t>
            </a:r>
            <a:r>
              <a:rPr lang="en-IN" b="1" i="1" dirty="0" smtClean="0">
                <a:solidFill>
                  <a:srgbClr val="234E8F"/>
                </a:solidFill>
              </a:rPr>
              <a:t>is</a:t>
            </a:r>
            <a:r>
              <a:rPr lang="en-IN" i="1" dirty="0" smtClean="0">
                <a:solidFill>
                  <a:srgbClr val="234E8F"/>
                </a:solidFill>
              </a:rPr>
              <a:t> the third step</a:t>
            </a:r>
          </a:p>
          <a:p>
            <a:pPr marL="285750" indent="-285750">
              <a:buFont typeface="Wingdings" panose="05000000000000000000" pitchFamily="2" charset="2"/>
              <a:buChar char="v"/>
            </a:pPr>
            <a:endParaRPr lang="en-US" i="1" dirty="0"/>
          </a:p>
        </p:txBody>
      </p:sp>
    </p:spTree>
    <p:extLst>
      <p:ext uri="{BB962C8B-B14F-4D97-AF65-F5344CB8AC3E}">
        <p14:creationId xmlns:p14="http://schemas.microsoft.com/office/powerpoint/2010/main" val="87778774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Program</a:t>
            </a:r>
            <a:endParaRPr lang="en-US" dirty="0"/>
          </a:p>
        </p:txBody>
      </p:sp>
      <p:sp>
        <p:nvSpPr>
          <p:cNvPr id="3" name="Content Placeholder 2"/>
          <p:cNvSpPr>
            <a:spLocks noGrp="1"/>
          </p:cNvSpPr>
          <p:nvPr>
            <p:ph idx="1"/>
          </p:nvPr>
        </p:nvSpPr>
        <p:spPr>
          <a:xfrm>
            <a:off x="571500" y="825500"/>
            <a:ext cx="8374853" cy="4567115"/>
          </a:xfrm>
        </p:spPr>
        <p:txBody>
          <a:bodyPr>
            <a:noAutofit/>
          </a:bodyPr>
          <a:lstStyle/>
          <a:p>
            <a:pPr fontAlgn="t"/>
            <a:r>
              <a:rPr lang="en-IN" i="1" dirty="0" smtClean="0">
                <a:solidFill>
                  <a:schemeClr val="tx2"/>
                </a:solidFill>
              </a:rPr>
              <a:t>// </a:t>
            </a:r>
            <a:r>
              <a:rPr lang="en-IN" b="1" i="1" dirty="0" smtClean="0">
                <a:solidFill>
                  <a:schemeClr val="tx2"/>
                </a:solidFill>
              </a:rPr>
              <a:t>Step Definitions</a:t>
            </a:r>
            <a:endParaRPr lang="en-IN" i="1" dirty="0" smtClean="0">
              <a:solidFill>
                <a:schemeClr val="tx2"/>
              </a:solidFill>
            </a:endParaRPr>
          </a:p>
          <a:p>
            <a:pPr fontAlgn="t"/>
            <a:r>
              <a:rPr lang="en-IN" b="1" i="1" dirty="0" smtClean="0">
                <a:solidFill>
                  <a:schemeClr val="tx2"/>
                </a:solidFill>
              </a:rPr>
              <a:t>package</a:t>
            </a:r>
            <a:r>
              <a:rPr lang="en-IN" i="1" dirty="0" smtClean="0">
                <a:solidFill>
                  <a:schemeClr val="tx2"/>
                </a:solidFill>
              </a:rPr>
              <a:t> </a:t>
            </a:r>
            <a:r>
              <a:rPr lang="en-IN" i="1" dirty="0" err="1" smtClean="0">
                <a:solidFill>
                  <a:schemeClr val="tx2"/>
                </a:solidFill>
              </a:rPr>
              <a:t>stepDefinition</a:t>
            </a:r>
            <a:r>
              <a:rPr lang="en-IN" i="1" dirty="0" smtClean="0">
                <a:solidFill>
                  <a:schemeClr val="tx2"/>
                </a:solidFill>
              </a:rPr>
              <a:t>;</a:t>
            </a:r>
          </a:p>
          <a:p>
            <a:pPr fontAlgn="t"/>
            <a:r>
              <a:rPr lang="en-IN" b="1" i="1" dirty="0" smtClean="0">
                <a:solidFill>
                  <a:schemeClr val="tx2"/>
                </a:solidFill>
              </a:rPr>
              <a:t>import</a:t>
            </a:r>
            <a:r>
              <a:rPr lang="en-IN" i="1" dirty="0" smtClean="0">
                <a:solidFill>
                  <a:schemeClr val="tx2"/>
                </a:solidFill>
              </a:rPr>
              <a:t> </a:t>
            </a:r>
            <a:r>
              <a:rPr lang="en-IN" i="1" dirty="0" err="1" smtClean="0">
                <a:solidFill>
                  <a:schemeClr val="tx2"/>
                </a:solidFill>
              </a:rPr>
              <a:t>cucumber.api.java.en.Given</a:t>
            </a:r>
            <a:r>
              <a:rPr lang="en-IN" i="1" dirty="0" smtClean="0">
                <a:solidFill>
                  <a:schemeClr val="tx2"/>
                </a:solidFill>
              </a:rPr>
              <a:t>;</a:t>
            </a:r>
          </a:p>
          <a:p>
            <a:pPr fontAlgn="t"/>
            <a:r>
              <a:rPr lang="en-IN" b="1" i="1" dirty="0" smtClean="0">
                <a:solidFill>
                  <a:schemeClr val="tx2"/>
                </a:solidFill>
              </a:rPr>
              <a:t>import</a:t>
            </a:r>
            <a:r>
              <a:rPr lang="en-IN" i="1" dirty="0" smtClean="0">
                <a:solidFill>
                  <a:schemeClr val="tx2"/>
                </a:solidFill>
              </a:rPr>
              <a:t> </a:t>
            </a:r>
            <a:r>
              <a:rPr lang="en-IN" i="1" dirty="0" err="1" smtClean="0">
                <a:solidFill>
                  <a:schemeClr val="tx2"/>
                </a:solidFill>
              </a:rPr>
              <a:t>cucumber.api.java.en.</a:t>
            </a:r>
            <a:r>
              <a:rPr lang="en-IN" b="1" i="1" dirty="0" err="1" smtClean="0">
                <a:solidFill>
                  <a:schemeClr val="tx2"/>
                </a:solidFill>
              </a:rPr>
              <a:t>Then</a:t>
            </a:r>
            <a:r>
              <a:rPr lang="en-IN" i="1" dirty="0" smtClean="0">
                <a:solidFill>
                  <a:schemeClr val="tx2"/>
                </a:solidFill>
              </a:rPr>
              <a:t>;</a:t>
            </a:r>
          </a:p>
          <a:p>
            <a:pPr fontAlgn="t"/>
            <a:r>
              <a:rPr lang="en-IN" b="1" i="1" dirty="0" smtClean="0">
                <a:solidFill>
                  <a:schemeClr val="tx2"/>
                </a:solidFill>
              </a:rPr>
              <a:t>import</a:t>
            </a:r>
            <a:r>
              <a:rPr lang="en-IN" i="1" dirty="0" smtClean="0">
                <a:solidFill>
                  <a:schemeClr val="tx2"/>
                </a:solidFill>
              </a:rPr>
              <a:t> </a:t>
            </a:r>
            <a:r>
              <a:rPr lang="en-IN" i="1" dirty="0" err="1" smtClean="0">
                <a:solidFill>
                  <a:schemeClr val="tx2"/>
                </a:solidFill>
              </a:rPr>
              <a:t>cucumber.api.java.en.When</a:t>
            </a:r>
            <a:r>
              <a:rPr lang="en-IN" i="1" dirty="0" smtClean="0">
                <a:solidFill>
                  <a:schemeClr val="tx2"/>
                </a:solidFill>
              </a:rPr>
              <a:t>;</a:t>
            </a:r>
          </a:p>
          <a:p>
            <a:pPr fontAlgn="t"/>
            <a:r>
              <a:rPr lang="en-IN" i="1" dirty="0" smtClean="0">
                <a:solidFill>
                  <a:schemeClr val="tx2"/>
                </a:solidFill>
              </a:rPr>
              <a:t> </a:t>
            </a:r>
          </a:p>
          <a:p>
            <a:pPr fontAlgn="t"/>
            <a:r>
              <a:rPr lang="en-IN" b="1" i="1" dirty="0" smtClean="0">
                <a:solidFill>
                  <a:schemeClr val="tx2"/>
                </a:solidFill>
              </a:rPr>
              <a:t>public</a:t>
            </a:r>
            <a:r>
              <a:rPr lang="en-IN" i="1" dirty="0" smtClean="0">
                <a:solidFill>
                  <a:schemeClr val="tx2"/>
                </a:solidFill>
              </a:rPr>
              <a:t> </a:t>
            </a:r>
            <a:r>
              <a:rPr lang="en-IN" b="1" i="1" dirty="0" smtClean="0">
                <a:solidFill>
                  <a:schemeClr val="tx2"/>
                </a:solidFill>
              </a:rPr>
              <a:t>class</a:t>
            </a:r>
            <a:r>
              <a:rPr lang="en-IN" i="1" dirty="0" smtClean="0">
                <a:solidFill>
                  <a:schemeClr val="tx2"/>
                </a:solidFill>
              </a:rPr>
              <a:t> </a:t>
            </a:r>
            <a:r>
              <a:rPr lang="en-IN" i="1" dirty="0" err="1" smtClean="0">
                <a:solidFill>
                  <a:schemeClr val="tx2"/>
                </a:solidFill>
              </a:rPr>
              <a:t>Hooks_Steps</a:t>
            </a:r>
            <a:r>
              <a:rPr lang="en-IN" i="1" dirty="0" smtClean="0">
                <a:solidFill>
                  <a:schemeClr val="tx2"/>
                </a:solidFill>
              </a:rPr>
              <a:t> { </a:t>
            </a:r>
          </a:p>
          <a:p>
            <a:pPr fontAlgn="t"/>
            <a:r>
              <a:rPr lang="en-IN" i="1" dirty="0" smtClean="0">
                <a:solidFill>
                  <a:schemeClr val="tx2"/>
                </a:solidFill>
              </a:rPr>
              <a:t>@Given("^this is the first step$")</a:t>
            </a:r>
          </a:p>
          <a:p>
            <a:pPr fontAlgn="t"/>
            <a:r>
              <a:rPr lang="en-IN" b="1" i="1" dirty="0" smtClean="0">
                <a:solidFill>
                  <a:schemeClr val="tx2"/>
                </a:solidFill>
              </a:rPr>
              <a:t>public</a:t>
            </a:r>
            <a:r>
              <a:rPr lang="en-IN" i="1" dirty="0" smtClean="0">
                <a:solidFill>
                  <a:schemeClr val="tx2"/>
                </a:solidFill>
              </a:rPr>
              <a:t> </a:t>
            </a:r>
            <a:r>
              <a:rPr lang="en-IN" b="1" i="1" dirty="0" smtClean="0">
                <a:solidFill>
                  <a:schemeClr val="tx2"/>
                </a:solidFill>
              </a:rPr>
              <a:t>void</a:t>
            </a:r>
            <a:r>
              <a:rPr lang="en-IN" i="1" dirty="0" smtClean="0">
                <a:solidFill>
                  <a:schemeClr val="tx2"/>
                </a:solidFill>
              </a:rPr>
              <a:t> </a:t>
            </a:r>
            <a:r>
              <a:rPr lang="en-IN" i="1" dirty="0" err="1" smtClean="0">
                <a:solidFill>
                  <a:schemeClr val="tx2"/>
                </a:solidFill>
              </a:rPr>
              <a:t>This_Is_The_First_Step</a:t>
            </a:r>
            <a:r>
              <a:rPr lang="en-IN" i="1" dirty="0" smtClean="0">
                <a:solidFill>
                  <a:schemeClr val="tx2"/>
                </a:solidFill>
              </a:rPr>
              <a:t>(){</a:t>
            </a:r>
          </a:p>
          <a:p>
            <a:pPr fontAlgn="t"/>
            <a:r>
              <a:rPr lang="en-IN" i="1" dirty="0" err="1" smtClean="0">
                <a:solidFill>
                  <a:schemeClr val="tx2"/>
                </a:solidFill>
              </a:rPr>
              <a:t>System.out.println</a:t>
            </a:r>
            <a:r>
              <a:rPr lang="en-IN" i="1" dirty="0" smtClean="0">
                <a:solidFill>
                  <a:schemeClr val="tx2"/>
                </a:solidFill>
              </a:rPr>
              <a:t>("This is the first step");</a:t>
            </a:r>
          </a:p>
          <a:p>
            <a:pPr fontAlgn="t"/>
            <a:r>
              <a:rPr lang="en-IN" i="1" dirty="0" smtClean="0">
                <a:solidFill>
                  <a:schemeClr val="tx2"/>
                </a:solidFill>
              </a:rPr>
              <a:t>} </a:t>
            </a:r>
          </a:p>
          <a:p>
            <a:pPr fontAlgn="t"/>
            <a:r>
              <a:rPr lang="en-IN" i="1" dirty="0" smtClean="0">
                <a:solidFill>
                  <a:schemeClr val="tx2"/>
                </a:solidFill>
              </a:rPr>
              <a:t>@When("^this is the second step$")</a:t>
            </a:r>
          </a:p>
          <a:p>
            <a:pPr fontAlgn="t"/>
            <a:r>
              <a:rPr lang="en-IN" b="1" i="1" dirty="0" smtClean="0">
                <a:solidFill>
                  <a:schemeClr val="tx2"/>
                </a:solidFill>
              </a:rPr>
              <a:t>public</a:t>
            </a:r>
            <a:r>
              <a:rPr lang="en-IN" i="1" dirty="0" smtClean="0">
                <a:solidFill>
                  <a:schemeClr val="tx2"/>
                </a:solidFill>
              </a:rPr>
              <a:t> </a:t>
            </a:r>
            <a:r>
              <a:rPr lang="en-IN" b="1" i="1" dirty="0" smtClean="0">
                <a:solidFill>
                  <a:schemeClr val="tx2"/>
                </a:solidFill>
              </a:rPr>
              <a:t>void</a:t>
            </a:r>
            <a:r>
              <a:rPr lang="en-IN" i="1" dirty="0" smtClean="0">
                <a:solidFill>
                  <a:schemeClr val="tx2"/>
                </a:solidFill>
              </a:rPr>
              <a:t> </a:t>
            </a:r>
            <a:r>
              <a:rPr lang="en-IN" i="1" dirty="0" err="1" smtClean="0">
                <a:solidFill>
                  <a:schemeClr val="tx2"/>
                </a:solidFill>
              </a:rPr>
              <a:t>This_Is_The_Second_Step</a:t>
            </a:r>
            <a:r>
              <a:rPr lang="en-IN" i="1" dirty="0" smtClean="0">
                <a:solidFill>
                  <a:schemeClr val="tx2"/>
                </a:solidFill>
              </a:rPr>
              <a:t>(){</a:t>
            </a:r>
          </a:p>
          <a:p>
            <a:pPr fontAlgn="t"/>
            <a:r>
              <a:rPr lang="en-IN" i="1" dirty="0" err="1" smtClean="0">
                <a:solidFill>
                  <a:schemeClr val="tx2"/>
                </a:solidFill>
              </a:rPr>
              <a:t>System.out.println</a:t>
            </a:r>
            <a:r>
              <a:rPr lang="en-IN" i="1" dirty="0" smtClean="0">
                <a:solidFill>
                  <a:schemeClr val="tx2"/>
                </a:solidFill>
              </a:rPr>
              <a:t>("This is the second step");</a:t>
            </a:r>
          </a:p>
          <a:p>
            <a:pPr fontAlgn="t"/>
            <a:r>
              <a:rPr lang="en-IN" i="1" dirty="0" smtClean="0">
                <a:solidFill>
                  <a:schemeClr val="tx2"/>
                </a:solidFill>
              </a:rPr>
              <a:t>} </a:t>
            </a:r>
          </a:p>
          <a:p>
            <a:pPr fontAlgn="t"/>
            <a:r>
              <a:rPr lang="en-IN" i="1" dirty="0" smtClean="0">
                <a:solidFill>
                  <a:schemeClr val="tx2"/>
                </a:solidFill>
              </a:rPr>
              <a:t>@Then("^this is the third step$")</a:t>
            </a:r>
          </a:p>
          <a:p>
            <a:pPr fontAlgn="t"/>
            <a:r>
              <a:rPr lang="en-IN" b="1" i="1" dirty="0" smtClean="0">
                <a:solidFill>
                  <a:schemeClr val="tx2"/>
                </a:solidFill>
              </a:rPr>
              <a:t>public</a:t>
            </a:r>
            <a:r>
              <a:rPr lang="en-IN" i="1" dirty="0" smtClean="0">
                <a:solidFill>
                  <a:schemeClr val="tx2"/>
                </a:solidFill>
              </a:rPr>
              <a:t> </a:t>
            </a:r>
            <a:r>
              <a:rPr lang="en-IN" b="1" i="1" dirty="0" smtClean="0">
                <a:solidFill>
                  <a:schemeClr val="tx2"/>
                </a:solidFill>
              </a:rPr>
              <a:t>void</a:t>
            </a:r>
            <a:r>
              <a:rPr lang="en-IN" i="1" dirty="0" smtClean="0">
                <a:solidFill>
                  <a:schemeClr val="tx2"/>
                </a:solidFill>
              </a:rPr>
              <a:t> </a:t>
            </a:r>
            <a:r>
              <a:rPr lang="en-IN" i="1" dirty="0" err="1" smtClean="0">
                <a:solidFill>
                  <a:schemeClr val="tx2"/>
                </a:solidFill>
              </a:rPr>
              <a:t>This_Is_The_Third_Step</a:t>
            </a:r>
            <a:r>
              <a:rPr lang="en-IN" i="1" dirty="0" smtClean="0">
                <a:solidFill>
                  <a:schemeClr val="tx2"/>
                </a:solidFill>
              </a:rPr>
              <a:t>(){</a:t>
            </a:r>
          </a:p>
          <a:p>
            <a:pPr fontAlgn="t"/>
            <a:r>
              <a:rPr lang="en-IN" i="1" dirty="0" err="1" smtClean="0">
                <a:solidFill>
                  <a:schemeClr val="tx2"/>
                </a:solidFill>
              </a:rPr>
              <a:t>System.out.println</a:t>
            </a:r>
            <a:r>
              <a:rPr lang="en-IN" i="1" dirty="0" smtClean="0">
                <a:solidFill>
                  <a:schemeClr val="tx2"/>
                </a:solidFill>
              </a:rPr>
              <a:t>("This is the third step");</a:t>
            </a:r>
          </a:p>
          <a:p>
            <a:pPr fontAlgn="t"/>
            <a:r>
              <a:rPr lang="en-IN" i="1" dirty="0" smtClean="0">
                <a:solidFill>
                  <a:schemeClr val="tx2"/>
                </a:solidFill>
              </a:rPr>
              <a:t>}}</a:t>
            </a:r>
          </a:p>
          <a:p>
            <a:pPr marL="285750" indent="-285750">
              <a:buFont typeface="Wingdings" panose="05000000000000000000" pitchFamily="2" charset="2"/>
              <a:buChar char="v"/>
            </a:pPr>
            <a:endParaRPr lang="en-US" i="1" dirty="0">
              <a:solidFill>
                <a:schemeClr val="tx2"/>
              </a:solidFill>
            </a:endParaRPr>
          </a:p>
        </p:txBody>
      </p:sp>
    </p:spTree>
    <p:extLst>
      <p:ext uri="{BB962C8B-B14F-4D97-AF65-F5344CB8AC3E}">
        <p14:creationId xmlns:p14="http://schemas.microsoft.com/office/powerpoint/2010/main" val="87778774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Program</a:t>
            </a:r>
            <a:endParaRPr lang="en-US" dirty="0"/>
          </a:p>
        </p:txBody>
      </p:sp>
      <p:sp>
        <p:nvSpPr>
          <p:cNvPr id="3" name="Content Placeholder 2"/>
          <p:cNvSpPr>
            <a:spLocks noGrp="1"/>
          </p:cNvSpPr>
          <p:nvPr>
            <p:ph idx="1"/>
          </p:nvPr>
        </p:nvSpPr>
        <p:spPr>
          <a:xfrm>
            <a:off x="571500" y="825500"/>
            <a:ext cx="8374853" cy="4567115"/>
          </a:xfrm>
        </p:spPr>
        <p:txBody>
          <a:bodyPr>
            <a:noAutofit/>
          </a:bodyPr>
          <a:lstStyle/>
          <a:p>
            <a:pPr fontAlgn="t"/>
            <a:r>
              <a:rPr lang="en-IN" i="1" dirty="0" smtClean="0">
                <a:solidFill>
                  <a:srgbClr val="002060"/>
                </a:solidFill>
              </a:rPr>
              <a:t>// </a:t>
            </a:r>
            <a:r>
              <a:rPr lang="en-IN" b="1" i="1" dirty="0" smtClean="0">
                <a:solidFill>
                  <a:srgbClr val="002060"/>
                </a:solidFill>
              </a:rPr>
              <a:t>Hooks</a:t>
            </a:r>
            <a:endParaRPr lang="en-IN" i="1" dirty="0" smtClean="0">
              <a:solidFill>
                <a:srgbClr val="002060"/>
              </a:solidFill>
            </a:endParaRPr>
          </a:p>
          <a:p>
            <a:r>
              <a:rPr lang="en-IN" b="1" dirty="0" smtClean="0">
                <a:solidFill>
                  <a:srgbClr val="002060"/>
                </a:solidFill>
              </a:rPr>
              <a:t>package</a:t>
            </a:r>
            <a:r>
              <a:rPr lang="en-IN" dirty="0" smtClean="0">
                <a:solidFill>
                  <a:srgbClr val="002060"/>
                </a:solidFill>
              </a:rPr>
              <a:t> utilities;</a:t>
            </a:r>
          </a:p>
          <a:p>
            <a:r>
              <a:rPr lang="en-IN" dirty="0" smtClean="0">
                <a:solidFill>
                  <a:srgbClr val="002060"/>
                </a:solidFill>
              </a:rPr>
              <a:t>import </a:t>
            </a:r>
            <a:r>
              <a:rPr lang="en-IN" dirty="0" err="1" smtClean="0">
                <a:solidFill>
                  <a:srgbClr val="002060"/>
                </a:solidFill>
              </a:rPr>
              <a:t>cucumber.api.java.After</a:t>
            </a:r>
            <a:r>
              <a:rPr lang="en-IN" dirty="0" smtClean="0">
                <a:solidFill>
                  <a:srgbClr val="002060"/>
                </a:solidFill>
              </a:rPr>
              <a:t>;</a:t>
            </a:r>
          </a:p>
          <a:p>
            <a:r>
              <a:rPr lang="en-IN" dirty="0" smtClean="0">
                <a:solidFill>
                  <a:srgbClr val="002060"/>
                </a:solidFill>
              </a:rPr>
              <a:t>import </a:t>
            </a:r>
            <a:r>
              <a:rPr lang="en-IN" dirty="0" err="1" smtClean="0">
                <a:solidFill>
                  <a:srgbClr val="002060"/>
                </a:solidFill>
              </a:rPr>
              <a:t>cucumber.api.java.Before</a:t>
            </a:r>
            <a:r>
              <a:rPr lang="en-IN" dirty="0" smtClean="0">
                <a:solidFill>
                  <a:srgbClr val="002060"/>
                </a:solidFill>
              </a:rPr>
              <a:t>;</a:t>
            </a:r>
          </a:p>
          <a:p>
            <a:r>
              <a:rPr lang="en-IN" dirty="0" smtClean="0">
                <a:solidFill>
                  <a:srgbClr val="002060"/>
                </a:solidFill>
              </a:rPr>
              <a:t> </a:t>
            </a:r>
            <a:r>
              <a:rPr lang="en-IN" b="1" dirty="0" smtClean="0">
                <a:solidFill>
                  <a:srgbClr val="002060"/>
                </a:solidFill>
              </a:rPr>
              <a:t>public</a:t>
            </a:r>
            <a:r>
              <a:rPr lang="en-IN" dirty="0" smtClean="0">
                <a:solidFill>
                  <a:srgbClr val="002060"/>
                </a:solidFill>
              </a:rPr>
              <a:t> </a:t>
            </a:r>
            <a:r>
              <a:rPr lang="en-IN" b="1" dirty="0" smtClean="0">
                <a:solidFill>
                  <a:srgbClr val="002060"/>
                </a:solidFill>
              </a:rPr>
              <a:t>class</a:t>
            </a:r>
            <a:r>
              <a:rPr lang="en-IN" dirty="0" smtClean="0">
                <a:solidFill>
                  <a:srgbClr val="002060"/>
                </a:solidFill>
              </a:rPr>
              <a:t> Hooks {</a:t>
            </a:r>
          </a:p>
          <a:p>
            <a:r>
              <a:rPr lang="en-IN" dirty="0" smtClean="0">
                <a:solidFill>
                  <a:srgbClr val="002060"/>
                </a:solidFill>
              </a:rPr>
              <a:t> @Before</a:t>
            </a:r>
          </a:p>
          <a:p>
            <a:r>
              <a:rPr lang="en-IN" dirty="0" smtClean="0">
                <a:solidFill>
                  <a:srgbClr val="002060"/>
                </a:solidFill>
              </a:rPr>
              <a:t>    </a:t>
            </a:r>
            <a:r>
              <a:rPr lang="en-IN" b="1" dirty="0" smtClean="0">
                <a:solidFill>
                  <a:srgbClr val="002060"/>
                </a:solidFill>
              </a:rPr>
              <a:t>public</a:t>
            </a:r>
            <a:r>
              <a:rPr lang="en-IN" dirty="0" smtClean="0">
                <a:solidFill>
                  <a:srgbClr val="002060"/>
                </a:solidFill>
              </a:rPr>
              <a:t> </a:t>
            </a:r>
            <a:r>
              <a:rPr lang="en-IN" b="1" dirty="0" smtClean="0">
                <a:solidFill>
                  <a:srgbClr val="002060"/>
                </a:solidFill>
              </a:rPr>
              <a:t>void</a:t>
            </a:r>
            <a:r>
              <a:rPr lang="en-IN" dirty="0" smtClean="0">
                <a:solidFill>
                  <a:srgbClr val="002060"/>
                </a:solidFill>
              </a:rPr>
              <a:t> </a:t>
            </a:r>
            <a:r>
              <a:rPr lang="en-IN" dirty="0" err="1" smtClean="0">
                <a:solidFill>
                  <a:srgbClr val="002060"/>
                </a:solidFill>
              </a:rPr>
              <a:t>beforeScenario</a:t>
            </a:r>
            <a:r>
              <a:rPr lang="en-IN" dirty="0" smtClean="0">
                <a:solidFill>
                  <a:srgbClr val="002060"/>
                </a:solidFill>
              </a:rPr>
              <a:t>(){</a:t>
            </a:r>
          </a:p>
          <a:p>
            <a:r>
              <a:rPr lang="en-IN" dirty="0" smtClean="0">
                <a:solidFill>
                  <a:srgbClr val="002060"/>
                </a:solidFill>
              </a:rPr>
              <a:t>        </a:t>
            </a:r>
            <a:r>
              <a:rPr lang="en-IN" dirty="0" err="1" smtClean="0">
                <a:solidFill>
                  <a:srgbClr val="002060"/>
                </a:solidFill>
              </a:rPr>
              <a:t>System.out.println</a:t>
            </a:r>
            <a:r>
              <a:rPr lang="en-IN" dirty="0" smtClean="0">
                <a:solidFill>
                  <a:srgbClr val="002060"/>
                </a:solidFill>
              </a:rPr>
              <a:t>("This will run before the every Scenario");   } </a:t>
            </a:r>
          </a:p>
          <a:p>
            <a:r>
              <a:rPr lang="en-IN" dirty="0" smtClean="0">
                <a:solidFill>
                  <a:srgbClr val="002060"/>
                </a:solidFill>
              </a:rPr>
              <a:t>@Before</a:t>
            </a:r>
          </a:p>
          <a:p>
            <a:r>
              <a:rPr lang="en-IN" dirty="0" smtClean="0">
                <a:solidFill>
                  <a:srgbClr val="002060"/>
                </a:solidFill>
              </a:rPr>
              <a:t>    </a:t>
            </a:r>
            <a:r>
              <a:rPr lang="en-IN" b="1" dirty="0" smtClean="0">
                <a:solidFill>
                  <a:srgbClr val="002060"/>
                </a:solidFill>
              </a:rPr>
              <a:t>public</a:t>
            </a:r>
            <a:r>
              <a:rPr lang="en-IN" dirty="0" smtClean="0">
                <a:solidFill>
                  <a:srgbClr val="002060"/>
                </a:solidFill>
              </a:rPr>
              <a:t> </a:t>
            </a:r>
            <a:r>
              <a:rPr lang="en-IN" b="1" dirty="0" smtClean="0">
                <a:solidFill>
                  <a:srgbClr val="002060"/>
                </a:solidFill>
              </a:rPr>
              <a:t>void</a:t>
            </a:r>
            <a:r>
              <a:rPr lang="en-IN" dirty="0" smtClean="0">
                <a:solidFill>
                  <a:srgbClr val="002060"/>
                </a:solidFill>
              </a:rPr>
              <a:t> </a:t>
            </a:r>
            <a:r>
              <a:rPr lang="en-IN" dirty="0" err="1" smtClean="0">
                <a:solidFill>
                  <a:srgbClr val="002060"/>
                </a:solidFill>
              </a:rPr>
              <a:t>beforeScenarioStart</a:t>
            </a:r>
            <a:r>
              <a:rPr lang="en-IN" dirty="0" smtClean="0">
                <a:solidFill>
                  <a:srgbClr val="002060"/>
                </a:solidFill>
              </a:rPr>
              <a:t>(){</a:t>
            </a:r>
          </a:p>
          <a:p>
            <a:r>
              <a:rPr lang="en-IN" dirty="0" smtClean="0">
                <a:solidFill>
                  <a:srgbClr val="002060"/>
                </a:solidFill>
              </a:rPr>
              <a:t>        </a:t>
            </a:r>
            <a:r>
              <a:rPr lang="en-IN" dirty="0" err="1" smtClean="0">
                <a:solidFill>
                  <a:srgbClr val="002060"/>
                </a:solidFill>
              </a:rPr>
              <a:t>System.out.println</a:t>
            </a:r>
            <a:r>
              <a:rPr lang="en-IN" dirty="0" smtClean="0">
                <a:solidFill>
                  <a:srgbClr val="002060"/>
                </a:solidFill>
              </a:rPr>
              <a:t>("-----------------Start of Scenario-----------------");    } </a:t>
            </a:r>
          </a:p>
          <a:p>
            <a:r>
              <a:rPr lang="en-IN" dirty="0" smtClean="0">
                <a:solidFill>
                  <a:srgbClr val="002060"/>
                </a:solidFill>
              </a:rPr>
              <a:t>@After</a:t>
            </a:r>
          </a:p>
          <a:p>
            <a:r>
              <a:rPr lang="en-IN" dirty="0" smtClean="0">
                <a:solidFill>
                  <a:srgbClr val="002060"/>
                </a:solidFill>
              </a:rPr>
              <a:t>    </a:t>
            </a:r>
            <a:r>
              <a:rPr lang="en-IN" b="1" dirty="0" smtClean="0">
                <a:solidFill>
                  <a:srgbClr val="002060"/>
                </a:solidFill>
              </a:rPr>
              <a:t>public</a:t>
            </a:r>
            <a:r>
              <a:rPr lang="en-IN" dirty="0" smtClean="0">
                <a:solidFill>
                  <a:srgbClr val="002060"/>
                </a:solidFill>
              </a:rPr>
              <a:t> </a:t>
            </a:r>
            <a:r>
              <a:rPr lang="en-IN" b="1" dirty="0" smtClean="0">
                <a:solidFill>
                  <a:srgbClr val="002060"/>
                </a:solidFill>
              </a:rPr>
              <a:t>void</a:t>
            </a:r>
            <a:r>
              <a:rPr lang="en-IN" dirty="0" smtClean="0">
                <a:solidFill>
                  <a:srgbClr val="002060"/>
                </a:solidFill>
              </a:rPr>
              <a:t> </a:t>
            </a:r>
            <a:r>
              <a:rPr lang="en-IN" dirty="0" err="1" smtClean="0">
                <a:solidFill>
                  <a:srgbClr val="002060"/>
                </a:solidFill>
              </a:rPr>
              <a:t>afterScenarioFinish</a:t>
            </a:r>
            <a:r>
              <a:rPr lang="en-IN" dirty="0" smtClean="0">
                <a:solidFill>
                  <a:srgbClr val="002060"/>
                </a:solidFill>
              </a:rPr>
              <a:t>(){</a:t>
            </a:r>
          </a:p>
          <a:p>
            <a:r>
              <a:rPr lang="en-IN" dirty="0" smtClean="0">
                <a:solidFill>
                  <a:srgbClr val="002060"/>
                </a:solidFill>
              </a:rPr>
              <a:t>        </a:t>
            </a:r>
            <a:r>
              <a:rPr lang="en-IN" dirty="0" err="1" smtClean="0">
                <a:solidFill>
                  <a:srgbClr val="002060"/>
                </a:solidFill>
              </a:rPr>
              <a:t>System.out.println</a:t>
            </a:r>
            <a:r>
              <a:rPr lang="en-IN" dirty="0" smtClean="0">
                <a:solidFill>
                  <a:srgbClr val="002060"/>
                </a:solidFill>
              </a:rPr>
              <a:t>("-----------------End of Scenario-----------------");    } </a:t>
            </a:r>
          </a:p>
          <a:p>
            <a:r>
              <a:rPr lang="en-IN" dirty="0" smtClean="0">
                <a:solidFill>
                  <a:srgbClr val="002060"/>
                </a:solidFill>
              </a:rPr>
              <a:t>@After</a:t>
            </a:r>
          </a:p>
          <a:p>
            <a:r>
              <a:rPr lang="en-IN" dirty="0" smtClean="0">
                <a:solidFill>
                  <a:srgbClr val="002060"/>
                </a:solidFill>
              </a:rPr>
              <a:t>    </a:t>
            </a:r>
            <a:r>
              <a:rPr lang="en-IN" b="1" dirty="0" smtClean="0">
                <a:solidFill>
                  <a:srgbClr val="002060"/>
                </a:solidFill>
              </a:rPr>
              <a:t>public</a:t>
            </a:r>
            <a:r>
              <a:rPr lang="en-IN" dirty="0" smtClean="0">
                <a:solidFill>
                  <a:srgbClr val="002060"/>
                </a:solidFill>
              </a:rPr>
              <a:t> </a:t>
            </a:r>
            <a:r>
              <a:rPr lang="en-IN" b="1" dirty="0" smtClean="0">
                <a:solidFill>
                  <a:srgbClr val="002060"/>
                </a:solidFill>
              </a:rPr>
              <a:t>void</a:t>
            </a:r>
            <a:r>
              <a:rPr lang="en-IN" dirty="0" smtClean="0">
                <a:solidFill>
                  <a:srgbClr val="002060"/>
                </a:solidFill>
              </a:rPr>
              <a:t> </a:t>
            </a:r>
            <a:r>
              <a:rPr lang="en-IN" dirty="0" err="1" smtClean="0">
                <a:solidFill>
                  <a:srgbClr val="002060"/>
                </a:solidFill>
              </a:rPr>
              <a:t>afterScenario</a:t>
            </a:r>
            <a:r>
              <a:rPr lang="en-IN" dirty="0" smtClean="0">
                <a:solidFill>
                  <a:srgbClr val="002060"/>
                </a:solidFill>
              </a:rPr>
              <a:t>(){</a:t>
            </a:r>
          </a:p>
          <a:p>
            <a:r>
              <a:rPr lang="en-IN" dirty="0" smtClean="0">
                <a:solidFill>
                  <a:srgbClr val="002060"/>
                </a:solidFill>
              </a:rPr>
              <a:t>        </a:t>
            </a:r>
            <a:r>
              <a:rPr lang="en-IN" dirty="0" err="1" smtClean="0">
                <a:solidFill>
                  <a:srgbClr val="002060"/>
                </a:solidFill>
              </a:rPr>
              <a:t>System.out.println</a:t>
            </a:r>
            <a:r>
              <a:rPr lang="en-IN" dirty="0" smtClean="0">
                <a:solidFill>
                  <a:srgbClr val="002060"/>
                </a:solidFill>
              </a:rPr>
              <a:t>("This will run after the every Scenario");    }  </a:t>
            </a:r>
          </a:p>
          <a:p>
            <a:r>
              <a:rPr lang="en-IN" dirty="0" smtClean="0">
                <a:solidFill>
                  <a:srgbClr val="002060"/>
                </a:solidFill>
              </a:rPr>
              <a:t>}</a:t>
            </a:r>
          </a:p>
          <a:p>
            <a:pPr marL="285750" indent="-285750">
              <a:buFont typeface="Wingdings" panose="05000000000000000000" pitchFamily="2" charset="2"/>
              <a:buChar char="v"/>
            </a:pPr>
            <a:endParaRPr lang="en-US" i="1" dirty="0"/>
          </a:p>
        </p:txBody>
      </p:sp>
    </p:spTree>
    <p:extLst>
      <p:ext uri="{BB962C8B-B14F-4D97-AF65-F5344CB8AC3E}">
        <p14:creationId xmlns:p14="http://schemas.microsoft.com/office/powerpoint/2010/main" val="87778774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Program</a:t>
            </a:r>
            <a:endParaRPr lang="en-US" dirty="0"/>
          </a:p>
        </p:txBody>
      </p:sp>
      <p:sp>
        <p:nvSpPr>
          <p:cNvPr id="3" name="Content Placeholder 2"/>
          <p:cNvSpPr>
            <a:spLocks noGrp="1"/>
          </p:cNvSpPr>
          <p:nvPr>
            <p:ph idx="1"/>
          </p:nvPr>
        </p:nvSpPr>
        <p:spPr>
          <a:xfrm>
            <a:off x="571500" y="825500"/>
            <a:ext cx="8374853" cy="4567115"/>
          </a:xfrm>
        </p:spPr>
        <p:txBody>
          <a:bodyPr>
            <a:noAutofit/>
          </a:bodyPr>
          <a:lstStyle/>
          <a:p>
            <a:pPr fontAlgn="t"/>
            <a:r>
              <a:rPr lang="en-IN" i="1" dirty="0" smtClean="0">
                <a:solidFill>
                  <a:schemeClr val="tx2"/>
                </a:solidFill>
              </a:rPr>
              <a:t>// Output</a:t>
            </a:r>
          </a:p>
          <a:p>
            <a:r>
              <a:rPr lang="en-IN" dirty="0" smtClean="0">
                <a:solidFill>
                  <a:schemeClr val="tx2"/>
                </a:solidFill>
              </a:rPr>
              <a:t>Feature: Test Order Hooks</a:t>
            </a:r>
          </a:p>
          <a:p>
            <a:r>
              <a:rPr lang="en-IN" dirty="0" smtClean="0">
                <a:solidFill>
                  <a:schemeClr val="tx2"/>
                </a:solidFill>
              </a:rPr>
              <a:t>-----------------Start of Scenario-----------------</a:t>
            </a:r>
          </a:p>
          <a:p>
            <a:r>
              <a:rPr lang="en-IN" b="1" dirty="0" smtClean="0">
                <a:solidFill>
                  <a:schemeClr val="tx2"/>
                </a:solidFill>
              </a:rPr>
              <a:t>This</a:t>
            </a:r>
            <a:r>
              <a:rPr lang="en-IN" dirty="0" smtClean="0">
                <a:solidFill>
                  <a:schemeClr val="tx2"/>
                </a:solidFill>
              </a:rPr>
              <a:t> will run before the every Scenario</a:t>
            </a:r>
          </a:p>
          <a:p>
            <a:r>
              <a:rPr lang="en-IN" b="1" dirty="0" smtClean="0">
                <a:solidFill>
                  <a:schemeClr val="tx2"/>
                </a:solidFill>
              </a:rPr>
              <a:t>This</a:t>
            </a:r>
            <a:r>
              <a:rPr lang="en-IN" dirty="0" smtClean="0">
                <a:solidFill>
                  <a:schemeClr val="tx2"/>
                </a:solidFill>
              </a:rPr>
              <a:t> </a:t>
            </a:r>
            <a:r>
              <a:rPr lang="en-IN" b="1" dirty="0" smtClean="0">
                <a:solidFill>
                  <a:schemeClr val="tx2"/>
                </a:solidFill>
              </a:rPr>
              <a:t>is</a:t>
            </a:r>
            <a:r>
              <a:rPr lang="en-IN" dirty="0" smtClean="0">
                <a:solidFill>
                  <a:schemeClr val="tx2"/>
                </a:solidFill>
              </a:rPr>
              <a:t> the first step</a:t>
            </a:r>
          </a:p>
          <a:p>
            <a:r>
              <a:rPr lang="en-IN" b="1" dirty="0" smtClean="0">
                <a:solidFill>
                  <a:schemeClr val="tx2"/>
                </a:solidFill>
              </a:rPr>
              <a:t>This</a:t>
            </a:r>
            <a:r>
              <a:rPr lang="en-IN" dirty="0" smtClean="0">
                <a:solidFill>
                  <a:schemeClr val="tx2"/>
                </a:solidFill>
              </a:rPr>
              <a:t> </a:t>
            </a:r>
            <a:r>
              <a:rPr lang="en-IN" b="1" dirty="0" smtClean="0">
                <a:solidFill>
                  <a:schemeClr val="tx2"/>
                </a:solidFill>
              </a:rPr>
              <a:t>is</a:t>
            </a:r>
            <a:r>
              <a:rPr lang="en-IN" dirty="0" smtClean="0">
                <a:solidFill>
                  <a:schemeClr val="tx2"/>
                </a:solidFill>
              </a:rPr>
              <a:t> the second step</a:t>
            </a:r>
          </a:p>
          <a:p>
            <a:r>
              <a:rPr lang="en-IN" b="1" dirty="0" smtClean="0">
                <a:solidFill>
                  <a:schemeClr val="tx2"/>
                </a:solidFill>
              </a:rPr>
              <a:t>This</a:t>
            </a:r>
            <a:r>
              <a:rPr lang="en-IN" dirty="0" smtClean="0">
                <a:solidFill>
                  <a:schemeClr val="tx2"/>
                </a:solidFill>
              </a:rPr>
              <a:t> </a:t>
            </a:r>
            <a:r>
              <a:rPr lang="en-IN" b="1" dirty="0" smtClean="0">
                <a:solidFill>
                  <a:schemeClr val="tx2"/>
                </a:solidFill>
              </a:rPr>
              <a:t>is</a:t>
            </a:r>
            <a:r>
              <a:rPr lang="en-IN" dirty="0" smtClean="0">
                <a:solidFill>
                  <a:schemeClr val="tx2"/>
                </a:solidFill>
              </a:rPr>
              <a:t> the third step</a:t>
            </a:r>
          </a:p>
          <a:p>
            <a:r>
              <a:rPr lang="en-IN" dirty="0" smtClean="0">
                <a:solidFill>
                  <a:schemeClr val="tx2"/>
                </a:solidFill>
              </a:rPr>
              <a:t>-----------------</a:t>
            </a:r>
            <a:r>
              <a:rPr lang="en-IN" b="1" dirty="0" smtClean="0">
                <a:solidFill>
                  <a:schemeClr val="tx2"/>
                </a:solidFill>
              </a:rPr>
              <a:t>End</a:t>
            </a:r>
            <a:r>
              <a:rPr lang="en-IN" dirty="0" smtClean="0">
                <a:solidFill>
                  <a:schemeClr val="tx2"/>
                </a:solidFill>
              </a:rPr>
              <a:t> of Scenario-----------------</a:t>
            </a:r>
          </a:p>
          <a:p>
            <a:r>
              <a:rPr lang="en-IN" b="1" dirty="0" smtClean="0">
                <a:solidFill>
                  <a:schemeClr val="tx2"/>
                </a:solidFill>
              </a:rPr>
              <a:t>This</a:t>
            </a:r>
            <a:r>
              <a:rPr lang="en-IN" dirty="0" smtClean="0">
                <a:solidFill>
                  <a:schemeClr val="tx2"/>
                </a:solidFill>
              </a:rPr>
              <a:t> will run after the every Scenario</a:t>
            </a:r>
          </a:p>
          <a:p>
            <a:r>
              <a:rPr lang="en-IN" dirty="0" smtClean="0">
                <a:solidFill>
                  <a:schemeClr val="tx2"/>
                </a:solidFill>
              </a:rPr>
              <a:t>-----------------Start of Scenario-----------------</a:t>
            </a:r>
          </a:p>
          <a:p>
            <a:r>
              <a:rPr lang="en-IN" b="1" dirty="0" smtClean="0">
                <a:solidFill>
                  <a:schemeClr val="tx2"/>
                </a:solidFill>
              </a:rPr>
              <a:t>This</a:t>
            </a:r>
            <a:r>
              <a:rPr lang="en-IN" dirty="0" smtClean="0">
                <a:solidFill>
                  <a:schemeClr val="tx2"/>
                </a:solidFill>
              </a:rPr>
              <a:t> will run before the every Scenario</a:t>
            </a:r>
          </a:p>
          <a:p>
            <a:r>
              <a:rPr lang="en-IN" b="1" dirty="0" smtClean="0">
                <a:solidFill>
                  <a:schemeClr val="tx2"/>
                </a:solidFill>
              </a:rPr>
              <a:t>This</a:t>
            </a:r>
            <a:r>
              <a:rPr lang="en-IN" dirty="0" smtClean="0">
                <a:solidFill>
                  <a:schemeClr val="tx2"/>
                </a:solidFill>
              </a:rPr>
              <a:t> </a:t>
            </a:r>
            <a:r>
              <a:rPr lang="en-IN" b="1" dirty="0" smtClean="0">
                <a:solidFill>
                  <a:schemeClr val="tx2"/>
                </a:solidFill>
              </a:rPr>
              <a:t>is</a:t>
            </a:r>
            <a:r>
              <a:rPr lang="en-IN" dirty="0" smtClean="0">
                <a:solidFill>
                  <a:schemeClr val="tx2"/>
                </a:solidFill>
              </a:rPr>
              <a:t> the first step</a:t>
            </a:r>
          </a:p>
          <a:p>
            <a:r>
              <a:rPr lang="en-IN" b="1" dirty="0" smtClean="0">
                <a:solidFill>
                  <a:schemeClr val="tx2"/>
                </a:solidFill>
              </a:rPr>
              <a:t>This</a:t>
            </a:r>
            <a:r>
              <a:rPr lang="en-IN" dirty="0" smtClean="0">
                <a:solidFill>
                  <a:schemeClr val="tx2"/>
                </a:solidFill>
              </a:rPr>
              <a:t> </a:t>
            </a:r>
            <a:r>
              <a:rPr lang="en-IN" b="1" dirty="0" smtClean="0">
                <a:solidFill>
                  <a:schemeClr val="tx2"/>
                </a:solidFill>
              </a:rPr>
              <a:t>is</a:t>
            </a:r>
            <a:r>
              <a:rPr lang="en-IN" dirty="0" smtClean="0">
                <a:solidFill>
                  <a:schemeClr val="tx2"/>
                </a:solidFill>
              </a:rPr>
              <a:t> the second step</a:t>
            </a:r>
          </a:p>
          <a:p>
            <a:r>
              <a:rPr lang="en-IN" b="1" dirty="0" smtClean="0">
                <a:solidFill>
                  <a:schemeClr val="tx2"/>
                </a:solidFill>
              </a:rPr>
              <a:t>This</a:t>
            </a:r>
            <a:r>
              <a:rPr lang="en-IN" dirty="0" smtClean="0">
                <a:solidFill>
                  <a:schemeClr val="tx2"/>
                </a:solidFill>
              </a:rPr>
              <a:t> </a:t>
            </a:r>
            <a:r>
              <a:rPr lang="en-IN" b="1" dirty="0" smtClean="0">
                <a:solidFill>
                  <a:schemeClr val="tx2"/>
                </a:solidFill>
              </a:rPr>
              <a:t>is</a:t>
            </a:r>
            <a:r>
              <a:rPr lang="en-IN" dirty="0" smtClean="0">
                <a:solidFill>
                  <a:schemeClr val="tx2"/>
                </a:solidFill>
              </a:rPr>
              <a:t> the third step</a:t>
            </a:r>
          </a:p>
          <a:p>
            <a:r>
              <a:rPr lang="en-IN" dirty="0" smtClean="0">
                <a:solidFill>
                  <a:schemeClr val="tx2"/>
                </a:solidFill>
              </a:rPr>
              <a:t>-----------------</a:t>
            </a:r>
            <a:r>
              <a:rPr lang="en-IN" b="1" dirty="0" smtClean="0">
                <a:solidFill>
                  <a:schemeClr val="tx2"/>
                </a:solidFill>
              </a:rPr>
              <a:t>End</a:t>
            </a:r>
            <a:r>
              <a:rPr lang="en-IN" dirty="0" smtClean="0">
                <a:solidFill>
                  <a:schemeClr val="tx2"/>
                </a:solidFill>
              </a:rPr>
              <a:t> of Scenario-----------------</a:t>
            </a:r>
          </a:p>
          <a:p>
            <a:r>
              <a:rPr lang="en-IN" b="1" dirty="0" smtClean="0">
                <a:solidFill>
                  <a:schemeClr val="tx2"/>
                </a:solidFill>
              </a:rPr>
              <a:t>This</a:t>
            </a:r>
            <a:r>
              <a:rPr lang="en-IN" dirty="0" smtClean="0">
                <a:solidFill>
                  <a:schemeClr val="tx2"/>
                </a:solidFill>
              </a:rPr>
              <a:t> will run after the every Scenario</a:t>
            </a:r>
          </a:p>
          <a:p>
            <a:pPr fontAlgn="t"/>
            <a:endParaRPr lang="en-US" i="1" dirty="0">
              <a:solidFill>
                <a:schemeClr val="tx2"/>
              </a:solidFill>
            </a:endParaRPr>
          </a:p>
        </p:txBody>
      </p:sp>
    </p:spTree>
    <p:extLst>
      <p:ext uri="{BB962C8B-B14F-4D97-AF65-F5344CB8AC3E}">
        <p14:creationId xmlns:p14="http://schemas.microsoft.com/office/powerpoint/2010/main" val="87778774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6001" y="205760"/>
            <a:ext cx="4857702" cy="430887"/>
          </a:xfrm>
        </p:spPr>
        <p:txBody>
          <a:bodyPr/>
          <a:lstStyle/>
          <a:p>
            <a:r>
              <a:rPr lang="en-US" dirty="0" smtClean="0"/>
              <a:t>Test Runner Class</a:t>
            </a:r>
            <a:endParaRPr lang="en-US" dirty="0"/>
          </a:p>
        </p:txBody>
      </p:sp>
      <p:sp>
        <p:nvSpPr>
          <p:cNvPr id="5" name="Content Placeholder 4"/>
          <p:cNvSpPr>
            <a:spLocks noGrp="1"/>
          </p:cNvSpPr>
          <p:nvPr>
            <p:ph idx="1"/>
          </p:nvPr>
        </p:nvSpPr>
        <p:spPr>
          <a:xfrm>
            <a:off x="689903" y="888269"/>
            <a:ext cx="7989750" cy="5345053"/>
          </a:xfrm>
        </p:spPr>
        <p:txBody>
          <a:bodyPr/>
          <a:lstStyle/>
          <a:p>
            <a:pPr marL="285750" indent="-285750" algn="just">
              <a:buFont typeface="Wingdings" panose="05000000000000000000" pitchFamily="2" charset="2"/>
              <a:buChar char="Ø"/>
            </a:pPr>
            <a:r>
              <a:rPr lang="en-IN" i="1" dirty="0" smtClean="0"/>
              <a:t> </a:t>
            </a:r>
            <a:r>
              <a:rPr lang="en-IN" i="1" dirty="0" smtClean="0">
                <a:solidFill>
                  <a:schemeClr val="tx2"/>
                </a:solidFill>
                <a:latin typeface="+mn-lt"/>
              </a:rPr>
              <a:t>In very simple terms, Cucumber test runner class is one of the many mechanisms using which you can run Cucumber feature file. The test runner class that will use in this article is a JUnit runner class.</a:t>
            </a:r>
          </a:p>
          <a:p>
            <a:pPr marL="285750" indent="-285750" algn="just">
              <a:buFont typeface="Wingdings" panose="05000000000000000000" pitchFamily="2" charset="2"/>
              <a:buChar char="Ø"/>
            </a:pPr>
            <a:endParaRPr lang="en-IN" i="1" dirty="0" smtClean="0">
              <a:solidFill>
                <a:schemeClr val="tx2"/>
              </a:solidFill>
              <a:latin typeface="+mn-lt"/>
            </a:endParaRPr>
          </a:p>
          <a:p>
            <a:pPr marL="285750" indent="-285750" algn="just">
              <a:buFont typeface="Wingdings" panose="05000000000000000000" pitchFamily="2" charset="2"/>
              <a:buChar char="Ø"/>
            </a:pPr>
            <a:r>
              <a:rPr lang="en-IN" dirty="0" smtClean="0">
                <a:solidFill>
                  <a:schemeClr val="tx2"/>
                </a:solidFill>
                <a:latin typeface="+mn-lt"/>
              </a:rPr>
              <a:t>In addition to running a cucumber feature file, the test runner class also acts as an interlink between feature files and step definition classes</a:t>
            </a:r>
          </a:p>
          <a:p>
            <a:pPr marL="285750" indent="-285750" algn="just">
              <a:buFont typeface="Wingdings" panose="05000000000000000000" pitchFamily="2" charset="2"/>
              <a:buChar char="Ø"/>
            </a:pPr>
            <a:endParaRPr lang="en-IN" i="1" dirty="0" smtClean="0">
              <a:solidFill>
                <a:schemeClr val="tx2"/>
              </a:solidFill>
              <a:latin typeface="+mn-lt"/>
            </a:endParaRPr>
          </a:p>
          <a:p>
            <a:pPr marL="285750" indent="-285750" algn="just">
              <a:buFont typeface="Wingdings" panose="05000000000000000000" pitchFamily="2" charset="2"/>
              <a:buChar char="Ø"/>
            </a:pPr>
            <a:r>
              <a:rPr lang="en-IN" b="1" i="1" dirty="0" smtClean="0">
                <a:solidFill>
                  <a:schemeClr val="tx2"/>
                </a:solidFill>
                <a:latin typeface="+mn-lt"/>
              </a:rPr>
              <a:t>Sample code:</a:t>
            </a:r>
          </a:p>
          <a:p>
            <a:pPr fontAlgn="t"/>
            <a:r>
              <a:rPr lang="en-IN" i="1" dirty="0" smtClean="0">
                <a:solidFill>
                  <a:srgbClr val="B42359"/>
                </a:solidFill>
              </a:rPr>
              <a:t>package </a:t>
            </a:r>
            <a:r>
              <a:rPr lang="en-IN" i="1" dirty="0" err="1" smtClean="0">
                <a:solidFill>
                  <a:srgbClr val="B42359"/>
                </a:solidFill>
              </a:rPr>
              <a:t>testRunners</a:t>
            </a:r>
            <a:r>
              <a:rPr lang="en-IN" i="1" dirty="0" smtClean="0">
                <a:solidFill>
                  <a:srgbClr val="B42359"/>
                </a:solidFill>
              </a:rPr>
              <a:t>;</a:t>
            </a:r>
          </a:p>
          <a:p>
            <a:pPr fontAlgn="t"/>
            <a:r>
              <a:rPr lang="en-IN" i="1" dirty="0" smtClean="0">
                <a:solidFill>
                  <a:srgbClr val="B42359"/>
                </a:solidFill>
              </a:rPr>
              <a:t> import </a:t>
            </a:r>
            <a:r>
              <a:rPr lang="en-IN" i="1" dirty="0" err="1" smtClean="0">
                <a:solidFill>
                  <a:srgbClr val="B42359"/>
                </a:solidFill>
              </a:rPr>
              <a:t>org.junit.runner.RunWith</a:t>
            </a:r>
            <a:r>
              <a:rPr lang="en-IN" i="1" dirty="0" smtClean="0">
                <a:solidFill>
                  <a:srgbClr val="B42359"/>
                </a:solidFill>
              </a:rPr>
              <a:t>;</a:t>
            </a:r>
          </a:p>
          <a:p>
            <a:pPr fontAlgn="t"/>
            <a:r>
              <a:rPr lang="en-IN" i="1" dirty="0" smtClean="0">
                <a:solidFill>
                  <a:srgbClr val="B42359"/>
                </a:solidFill>
              </a:rPr>
              <a:t>import </a:t>
            </a:r>
            <a:r>
              <a:rPr lang="en-IN" i="1" dirty="0" err="1" smtClean="0">
                <a:solidFill>
                  <a:srgbClr val="B42359"/>
                </a:solidFill>
              </a:rPr>
              <a:t>cucumber.api.CucumberOptions</a:t>
            </a:r>
            <a:r>
              <a:rPr lang="en-IN" i="1" dirty="0" smtClean="0">
                <a:solidFill>
                  <a:srgbClr val="B42359"/>
                </a:solidFill>
              </a:rPr>
              <a:t>;</a:t>
            </a:r>
          </a:p>
          <a:p>
            <a:pPr fontAlgn="t"/>
            <a:r>
              <a:rPr lang="en-IN" i="1" dirty="0" smtClean="0">
                <a:solidFill>
                  <a:srgbClr val="B42359"/>
                </a:solidFill>
              </a:rPr>
              <a:t>import </a:t>
            </a:r>
            <a:r>
              <a:rPr lang="en-IN" i="1" dirty="0" err="1" smtClean="0">
                <a:solidFill>
                  <a:srgbClr val="B42359"/>
                </a:solidFill>
              </a:rPr>
              <a:t>cucumber.api.junit.Cucumber</a:t>
            </a:r>
            <a:r>
              <a:rPr lang="en-IN" i="1" dirty="0" smtClean="0">
                <a:solidFill>
                  <a:srgbClr val="B42359"/>
                </a:solidFill>
              </a:rPr>
              <a:t>;</a:t>
            </a:r>
          </a:p>
          <a:p>
            <a:pPr fontAlgn="t"/>
            <a:r>
              <a:rPr lang="en-IN" i="1" dirty="0" smtClean="0">
                <a:solidFill>
                  <a:srgbClr val="B42359"/>
                </a:solidFill>
              </a:rPr>
              <a:t> </a:t>
            </a:r>
          </a:p>
          <a:p>
            <a:pPr fontAlgn="t"/>
            <a:r>
              <a:rPr lang="en-IN" i="1" dirty="0" smtClean="0">
                <a:solidFill>
                  <a:srgbClr val="B42359"/>
                </a:solidFill>
              </a:rPr>
              <a:t>@</a:t>
            </a:r>
            <a:r>
              <a:rPr lang="en-IN" i="1" dirty="0" err="1" smtClean="0">
                <a:solidFill>
                  <a:srgbClr val="B42359"/>
                </a:solidFill>
              </a:rPr>
              <a:t>RunWith</a:t>
            </a:r>
            <a:r>
              <a:rPr lang="en-IN" i="1" dirty="0" smtClean="0">
                <a:solidFill>
                  <a:srgbClr val="B42359"/>
                </a:solidFill>
              </a:rPr>
              <a:t>(</a:t>
            </a:r>
            <a:r>
              <a:rPr lang="en-IN" i="1" dirty="0" err="1" smtClean="0">
                <a:solidFill>
                  <a:srgbClr val="B42359"/>
                </a:solidFill>
              </a:rPr>
              <a:t>Cucumber.class</a:t>
            </a:r>
            <a:r>
              <a:rPr lang="en-IN" i="1" dirty="0" smtClean="0">
                <a:solidFill>
                  <a:srgbClr val="B42359"/>
                </a:solidFill>
              </a:rPr>
              <a:t>)</a:t>
            </a:r>
          </a:p>
          <a:p>
            <a:pPr fontAlgn="t"/>
            <a:r>
              <a:rPr lang="en-IN" i="1" dirty="0" smtClean="0">
                <a:solidFill>
                  <a:srgbClr val="B42359"/>
                </a:solidFill>
              </a:rPr>
              <a:t>@</a:t>
            </a:r>
            <a:r>
              <a:rPr lang="en-IN" b="1" i="1" dirty="0" err="1" smtClean="0">
                <a:solidFill>
                  <a:srgbClr val="B42359"/>
                </a:solidFill>
              </a:rPr>
              <a:t>CucumberOptions</a:t>
            </a:r>
            <a:r>
              <a:rPr lang="en-IN" b="1" i="1" dirty="0" smtClean="0">
                <a:solidFill>
                  <a:srgbClr val="B42359"/>
                </a:solidFill>
              </a:rPr>
              <a:t>(features</a:t>
            </a:r>
            <a:r>
              <a:rPr lang="en-IN" i="1" dirty="0" smtClean="0">
                <a:solidFill>
                  <a:srgbClr val="B42359"/>
                </a:solidFill>
              </a:rPr>
              <a:t>="resources/features", glue="")</a:t>
            </a:r>
          </a:p>
          <a:p>
            <a:pPr fontAlgn="t"/>
            <a:r>
              <a:rPr lang="en-IN" i="1" dirty="0" smtClean="0">
                <a:solidFill>
                  <a:srgbClr val="B42359"/>
                </a:solidFill>
              </a:rPr>
              <a:t>public class </a:t>
            </a:r>
            <a:r>
              <a:rPr lang="en-IN" i="1" dirty="0" err="1" smtClean="0">
                <a:solidFill>
                  <a:srgbClr val="B42359"/>
                </a:solidFill>
              </a:rPr>
              <a:t>TestRunner_GoogleHomepage</a:t>
            </a:r>
            <a:r>
              <a:rPr lang="en-IN" i="1" dirty="0" smtClean="0">
                <a:solidFill>
                  <a:srgbClr val="B42359"/>
                </a:solidFill>
              </a:rPr>
              <a:t> {}</a:t>
            </a:r>
          </a:p>
          <a:p>
            <a:pPr fontAlgn="t"/>
            <a:r>
              <a:rPr lang="en-IN" dirty="0" smtClean="0"/>
              <a:t> </a:t>
            </a:r>
          </a:p>
          <a:p>
            <a:pPr>
              <a:buFont typeface="Wingdings" pitchFamily="2" charset="2"/>
              <a:buChar char="v"/>
            </a:pPr>
            <a:endParaRPr lang="en-IN" i="1" dirty="0"/>
          </a:p>
        </p:txBody>
      </p:sp>
    </p:spTree>
    <p:extLst>
      <p:ext uri="{BB962C8B-B14F-4D97-AF65-F5344CB8AC3E}">
        <p14:creationId xmlns:p14="http://schemas.microsoft.com/office/powerpoint/2010/main" val="390633282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6001" y="205760"/>
            <a:ext cx="4857702" cy="430887"/>
          </a:xfrm>
        </p:spPr>
        <p:txBody>
          <a:bodyPr/>
          <a:lstStyle/>
          <a:p>
            <a:r>
              <a:rPr lang="en-US" dirty="0" smtClean="0"/>
              <a:t>Project Structure</a:t>
            </a:r>
            <a:endParaRPr lang="en-US" dirty="0"/>
          </a:p>
        </p:txBody>
      </p:sp>
      <p:pic>
        <p:nvPicPr>
          <p:cNvPr id="57347" name="Picture 3"/>
          <p:cNvPicPr>
            <a:picLocks noChangeAspect="1" noChangeArrowheads="1"/>
          </p:cNvPicPr>
          <p:nvPr/>
        </p:nvPicPr>
        <p:blipFill>
          <a:blip r:embed="rId2"/>
          <a:srcRect/>
          <a:stretch>
            <a:fillRect/>
          </a:stretch>
        </p:blipFill>
        <p:spPr bwMode="auto">
          <a:xfrm>
            <a:off x="471496" y="1364633"/>
            <a:ext cx="8299018" cy="3867150"/>
          </a:xfrm>
          <a:prstGeom prst="rect">
            <a:avLst/>
          </a:prstGeom>
          <a:noFill/>
          <a:ln w="9525">
            <a:noFill/>
            <a:miter lim="800000"/>
            <a:headEnd/>
            <a:tailEnd/>
          </a:ln>
          <a:effectLst/>
        </p:spPr>
      </p:pic>
    </p:spTree>
    <p:extLst>
      <p:ext uri="{BB962C8B-B14F-4D97-AF65-F5344CB8AC3E}">
        <p14:creationId xmlns:p14="http://schemas.microsoft.com/office/powerpoint/2010/main" val="390633282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t>
            </a:r>
            <a:r>
              <a:rPr lang="en-US" b="1" dirty="0" smtClean="0"/>
              <a:t>Gherkin</a:t>
            </a:r>
            <a:r>
              <a:rPr lang="en-US" dirty="0" smtClean="0"/>
              <a:t>?</a:t>
            </a:r>
            <a:endParaRPr lang="en-US" dirty="0"/>
          </a:p>
        </p:txBody>
      </p:sp>
      <p:sp>
        <p:nvSpPr>
          <p:cNvPr id="3" name="Content Placeholder 2"/>
          <p:cNvSpPr>
            <a:spLocks noGrp="1"/>
          </p:cNvSpPr>
          <p:nvPr>
            <p:ph idx="1"/>
          </p:nvPr>
        </p:nvSpPr>
        <p:spPr>
          <a:xfrm>
            <a:off x="540913" y="888642"/>
            <a:ext cx="8405441" cy="4621203"/>
          </a:xfrm>
        </p:spPr>
        <p:txBody>
          <a:bodyPr>
            <a:normAutofit/>
          </a:bodyPr>
          <a:lstStyle/>
          <a:p>
            <a:pPr marL="285750" indent="-285750" algn="just">
              <a:buFont typeface="Wingdings" panose="05000000000000000000" pitchFamily="2" charset="2"/>
              <a:buChar char="Ø"/>
            </a:pPr>
            <a:r>
              <a:rPr lang="en-US" dirty="0">
                <a:solidFill>
                  <a:schemeClr val="tx2"/>
                </a:solidFill>
                <a:latin typeface="+mn-lt"/>
              </a:rPr>
              <a:t>Gherkin is a plain English text language, which helps the tool - Cucumber to interpret and execute the test scripts</a:t>
            </a:r>
            <a:r>
              <a:rPr lang="en-US" dirty="0" smtClean="0">
                <a:solidFill>
                  <a:schemeClr val="tx2"/>
                </a:solidFill>
                <a:latin typeface="+mn-lt"/>
              </a:rPr>
              <a:t>.</a:t>
            </a:r>
          </a:p>
          <a:p>
            <a:pPr marL="285750" indent="-285750" algn="just">
              <a:buFont typeface="Wingdings" panose="05000000000000000000" pitchFamily="2" charset="2"/>
              <a:buChar char="Ø"/>
            </a:pPr>
            <a:endParaRPr lang="en-US" dirty="0" smtClean="0">
              <a:solidFill>
                <a:schemeClr val="tx2"/>
              </a:solidFill>
              <a:latin typeface="+mn-lt"/>
            </a:endParaRPr>
          </a:p>
          <a:p>
            <a:pPr marL="285750" indent="-285750" algn="just">
              <a:buFont typeface="Wingdings" panose="05000000000000000000" pitchFamily="2" charset="2"/>
              <a:buChar char="Ø"/>
            </a:pPr>
            <a:r>
              <a:rPr lang="en-US" dirty="0" smtClean="0">
                <a:solidFill>
                  <a:schemeClr val="tx2"/>
                </a:solidFill>
                <a:latin typeface="+mn-lt"/>
              </a:rPr>
              <a:t>It </a:t>
            </a:r>
            <a:r>
              <a:rPr lang="en-US" dirty="0">
                <a:solidFill>
                  <a:schemeClr val="tx2"/>
                </a:solidFill>
                <a:latin typeface="+mn-lt"/>
              </a:rPr>
              <a:t>is a Business Readable, Domain Specific Language </a:t>
            </a:r>
            <a:r>
              <a:rPr lang="en-US" dirty="0" smtClean="0">
                <a:solidFill>
                  <a:schemeClr val="tx2"/>
                </a:solidFill>
                <a:latin typeface="+mn-lt"/>
              </a:rPr>
              <a:t>that lets </a:t>
            </a:r>
            <a:r>
              <a:rPr lang="en-US" dirty="0">
                <a:solidFill>
                  <a:schemeClr val="tx2"/>
                </a:solidFill>
                <a:latin typeface="+mn-lt"/>
              </a:rPr>
              <a:t>you describe software’s </a:t>
            </a:r>
            <a:r>
              <a:rPr lang="en-US" dirty="0" smtClean="0">
                <a:solidFill>
                  <a:schemeClr val="tx2"/>
                </a:solidFill>
                <a:latin typeface="+mn-lt"/>
              </a:rPr>
              <a:t>behavior </a:t>
            </a:r>
            <a:r>
              <a:rPr lang="en-US" dirty="0">
                <a:solidFill>
                  <a:schemeClr val="tx2"/>
                </a:solidFill>
                <a:latin typeface="+mn-lt"/>
              </a:rPr>
              <a:t>without detailing how that </a:t>
            </a:r>
            <a:r>
              <a:rPr lang="en-US" dirty="0" smtClean="0">
                <a:solidFill>
                  <a:schemeClr val="tx2"/>
                </a:solidFill>
                <a:latin typeface="+mn-lt"/>
              </a:rPr>
              <a:t>behavior </a:t>
            </a:r>
            <a:r>
              <a:rPr lang="en-US" dirty="0">
                <a:solidFill>
                  <a:schemeClr val="tx2"/>
                </a:solidFill>
                <a:latin typeface="+mn-lt"/>
              </a:rPr>
              <a:t>is </a:t>
            </a:r>
            <a:r>
              <a:rPr lang="en-US" dirty="0" smtClean="0">
                <a:solidFill>
                  <a:schemeClr val="tx2"/>
                </a:solidFill>
                <a:latin typeface="+mn-lt"/>
              </a:rPr>
              <a:t>implemented.</a:t>
            </a:r>
          </a:p>
          <a:p>
            <a:pPr marL="285750" indent="-285750" algn="just">
              <a:buFont typeface="Wingdings" panose="05000000000000000000" pitchFamily="2" charset="2"/>
              <a:buChar char="Ø"/>
            </a:pPr>
            <a:endParaRPr lang="en-US" dirty="0">
              <a:solidFill>
                <a:schemeClr val="tx2"/>
              </a:solidFill>
              <a:latin typeface="+mn-lt"/>
            </a:endParaRPr>
          </a:p>
          <a:p>
            <a:pPr marL="285750" indent="-285750" algn="just">
              <a:buFont typeface="Wingdings" panose="05000000000000000000" pitchFamily="2" charset="2"/>
              <a:buChar char="Ø"/>
            </a:pPr>
            <a:r>
              <a:rPr lang="en-US" dirty="0">
                <a:solidFill>
                  <a:schemeClr val="tx2"/>
                </a:solidFill>
                <a:latin typeface="+mn-lt"/>
              </a:rPr>
              <a:t>Gherkin serves two purposes — documentation and automated tests. </a:t>
            </a:r>
            <a:endParaRPr lang="en-US" dirty="0" smtClean="0">
              <a:solidFill>
                <a:schemeClr val="tx2"/>
              </a:solidFill>
              <a:latin typeface="+mn-lt"/>
            </a:endParaRPr>
          </a:p>
          <a:p>
            <a:pPr algn="just"/>
            <a:endParaRPr lang="en-US" dirty="0" smtClean="0">
              <a:solidFill>
                <a:schemeClr val="tx2"/>
              </a:solidFill>
              <a:latin typeface="+mn-lt"/>
            </a:endParaRPr>
          </a:p>
          <a:p>
            <a:pPr algn="just"/>
            <a:r>
              <a:rPr lang="en-US" dirty="0" smtClean="0">
                <a:solidFill>
                  <a:schemeClr val="tx2"/>
                </a:solidFill>
                <a:latin typeface="+mn-lt"/>
              </a:rPr>
              <a:t> There </a:t>
            </a:r>
            <a:r>
              <a:rPr lang="en-US" dirty="0">
                <a:solidFill>
                  <a:schemeClr val="tx2"/>
                </a:solidFill>
                <a:latin typeface="+mn-lt"/>
              </a:rPr>
              <a:t>are a few </a:t>
            </a:r>
            <a:r>
              <a:rPr lang="en-US" dirty="0" smtClean="0">
                <a:solidFill>
                  <a:schemeClr val="tx2"/>
                </a:solidFill>
                <a:latin typeface="+mn-lt"/>
              </a:rPr>
              <a:t>conventions</a:t>
            </a:r>
          </a:p>
          <a:p>
            <a:pPr marL="558404" lvl="1" indent="-285750" algn="just">
              <a:buFont typeface="Wingdings" panose="05000000000000000000" pitchFamily="2" charset="2"/>
              <a:buChar char="ü"/>
            </a:pPr>
            <a:endParaRPr lang="en-US" dirty="0">
              <a:solidFill>
                <a:schemeClr val="tx2"/>
              </a:solidFill>
              <a:latin typeface="+mn-lt"/>
            </a:endParaRPr>
          </a:p>
          <a:p>
            <a:pPr marL="558404" lvl="1" indent="-285750" algn="just">
              <a:buFont typeface="Wingdings" panose="05000000000000000000" pitchFamily="2" charset="2"/>
              <a:buChar char="ü"/>
            </a:pPr>
            <a:r>
              <a:rPr lang="en-US" dirty="0" smtClean="0">
                <a:solidFill>
                  <a:schemeClr val="tx2"/>
                </a:solidFill>
                <a:latin typeface="+mn-lt"/>
              </a:rPr>
              <a:t>	Single </a:t>
            </a:r>
            <a:r>
              <a:rPr lang="en-US" dirty="0">
                <a:solidFill>
                  <a:schemeClr val="tx2"/>
                </a:solidFill>
                <a:latin typeface="+mn-lt"/>
              </a:rPr>
              <a:t>Gherkin source file contains a description of a single </a:t>
            </a:r>
            <a:r>
              <a:rPr lang="en-US" b="1" dirty="0" smtClean="0">
                <a:solidFill>
                  <a:schemeClr val="tx2"/>
                </a:solidFill>
                <a:latin typeface="+mn-lt"/>
              </a:rPr>
              <a:t>feature</a:t>
            </a:r>
            <a:endParaRPr lang="en-US" dirty="0">
              <a:solidFill>
                <a:schemeClr val="tx2"/>
              </a:solidFill>
              <a:latin typeface="+mn-lt"/>
            </a:endParaRPr>
          </a:p>
          <a:p>
            <a:pPr marL="558404" lvl="1" indent="-285750" algn="just">
              <a:buFont typeface="Wingdings" panose="05000000000000000000" pitchFamily="2" charset="2"/>
              <a:buChar char="ü"/>
            </a:pPr>
            <a:r>
              <a:rPr lang="en-US" dirty="0" smtClean="0">
                <a:solidFill>
                  <a:schemeClr val="tx2"/>
                </a:solidFill>
                <a:latin typeface="+mn-lt"/>
              </a:rPr>
              <a:t>	Source </a:t>
            </a:r>
            <a:r>
              <a:rPr lang="en-US" dirty="0">
                <a:solidFill>
                  <a:schemeClr val="tx2"/>
                </a:solidFill>
                <a:latin typeface="+mn-lt"/>
              </a:rPr>
              <a:t>files have .feature </a:t>
            </a:r>
            <a:r>
              <a:rPr lang="en-US" dirty="0" smtClean="0">
                <a:solidFill>
                  <a:schemeClr val="tx2"/>
                </a:solidFill>
                <a:latin typeface="+mn-lt"/>
              </a:rPr>
              <a:t>extension</a:t>
            </a:r>
            <a:endParaRPr lang="en-US" dirty="0">
              <a:solidFill>
                <a:schemeClr val="tx2"/>
              </a:solidFill>
              <a:latin typeface="+mn-lt"/>
            </a:endParaRPr>
          </a:p>
        </p:txBody>
      </p:sp>
    </p:spTree>
    <p:extLst>
      <p:ext uri="{BB962C8B-B14F-4D97-AF65-F5344CB8AC3E}">
        <p14:creationId xmlns:p14="http://schemas.microsoft.com/office/powerpoint/2010/main" val="126365392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6000" y="205760"/>
            <a:ext cx="5549899" cy="861774"/>
          </a:xfrm>
        </p:spPr>
        <p:txBody>
          <a:bodyPr/>
          <a:lstStyle/>
          <a:p>
            <a:r>
              <a:rPr lang="en-US" dirty="0" smtClean="0"/>
              <a:t>Cucumber option in Test Runner class</a:t>
            </a:r>
            <a:endParaRPr lang="en-US" dirty="0"/>
          </a:p>
        </p:txBody>
      </p:sp>
      <p:sp>
        <p:nvSpPr>
          <p:cNvPr id="5" name="Content Placeholder 4"/>
          <p:cNvSpPr>
            <a:spLocks noGrp="1"/>
          </p:cNvSpPr>
          <p:nvPr>
            <p:ph idx="1"/>
          </p:nvPr>
        </p:nvSpPr>
        <p:spPr>
          <a:xfrm>
            <a:off x="689903" y="888269"/>
            <a:ext cx="7989750" cy="579646"/>
          </a:xfrm>
        </p:spPr>
        <p:txBody>
          <a:bodyPr/>
          <a:lstStyle/>
          <a:p>
            <a:pPr fontAlgn="t"/>
            <a:r>
              <a:rPr lang="en-IN" dirty="0" smtClean="0"/>
              <a:t> </a:t>
            </a:r>
          </a:p>
          <a:p>
            <a:pPr>
              <a:buFont typeface="Wingdings" pitchFamily="2" charset="2"/>
              <a:buChar char="v"/>
            </a:pPr>
            <a:endParaRPr lang="en-IN" i="1" dirty="0"/>
          </a:p>
        </p:txBody>
      </p:sp>
      <p:pic>
        <p:nvPicPr>
          <p:cNvPr id="3074" name="Picture 2"/>
          <p:cNvPicPr>
            <a:picLocks noChangeAspect="1" noChangeArrowheads="1"/>
          </p:cNvPicPr>
          <p:nvPr/>
        </p:nvPicPr>
        <p:blipFill>
          <a:blip r:embed="rId2"/>
          <a:srcRect/>
          <a:stretch>
            <a:fillRect/>
          </a:stretch>
        </p:blipFill>
        <p:spPr bwMode="auto">
          <a:xfrm>
            <a:off x="620713" y="1216025"/>
            <a:ext cx="7496175" cy="2343150"/>
          </a:xfrm>
          <a:prstGeom prst="rect">
            <a:avLst/>
          </a:prstGeom>
          <a:noFill/>
          <a:ln w="9525">
            <a:noFill/>
            <a:miter lim="800000"/>
            <a:headEnd/>
            <a:tailEnd/>
          </a:ln>
          <a:effectLst/>
        </p:spPr>
      </p:pic>
      <p:sp>
        <p:nvSpPr>
          <p:cNvPr id="6" name="TextBox 5"/>
          <p:cNvSpPr txBox="1"/>
          <p:nvPr/>
        </p:nvSpPr>
        <p:spPr>
          <a:xfrm>
            <a:off x="660400" y="3657600"/>
            <a:ext cx="4648200" cy="369332"/>
          </a:xfrm>
          <a:prstGeom prst="rect">
            <a:avLst/>
          </a:prstGeom>
          <a:noFill/>
        </p:spPr>
        <p:txBody>
          <a:bodyPr wrap="square" rtlCol="0">
            <a:spAutoFit/>
          </a:bodyPr>
          <a:lstStyle/>
          <a:p>
            <a:r>
              <a:rPr lang="en-IN" b="1" dirty="0" smtClean="0">
                <a:solidFill>
                  <a:schemeClr val="tx2"/>
                </a:solidFill>
              </a:rPr>
              <a:t>Run cucumber features</a:t>
            </a:r>
            <a:endParaRPr lang="en-IN" b="1" dirty="0">
              <a:solidFill>
                <a:schemeClr val="tx2"/>
              </a:solidFill>
            </a:endParaRPr>
          </a:p>
        </p:txBody>
      </p:sp>
      <p:sp>
        <p:nvSpPr>
          <p:cNvPr id="7" name="Rectangle 6"/>
          <p:cNvSpPr/>
          <p:nvPr/>
        </p:nvSpPr>
        <p:spPr>
          <a:xfrm>
            <a:off x="863600" y="4141738"/>
            <a:ext cx="6921500" cy="2031325"/>
          </a:xfrm>
          <a:prstGeom prst="rect">
            <a:avLst/>
          </a:prstGeom>
        </p:spPr>
        <p:txBody>
          <a:bodyPr wrap="square">
            <a:spAutoFit/>
          </a:bodyPr>
          <a:lstStyle/>
          <a:p>
            <a:pPr marL="285750" indent="-285750">
              <a:buFont typeface="Wingdings" panose="05000000000000000000" pitchFamily="2" charset="2"/>
              <a:buChar char="Ø"/>
            </a:pPr>
            <a:r>
              <a:rPr lang="en-IN" b="1" i="1" dirty="0" smtClean="0">
                <a:solidFill>
                  <a:schemeClr val="tx2"/>
                </a:solidFill>
              </a:rPr>
              <a:t> </a:t>
            </a:r>
            <a:r>
              <a:rPr lang="en-IN" b="1" dirty="0" smtClean="0">
                <a:solidFill>
                  <a:schemeClr val="tx2"/>
                </a:solidFill>
              </a:rPr>
              <a:t>First</a:t>
            </a:r>
            <a:r>
              <a:rPr lang="en-IN" dirty="0" smtClean="0">
                <a:solidFill>
                  <a:schemeClr val="tx2"/>
                </a:solidFill>
              </a:rPr>
              <a:t>: Run the feature from eclipse. by right clicking the feature file –&gt; Run as –&gt; Cucumber feature.</a:t>
            </a:r>
          </a:p>
          <a:p>
            <a:pPr marL="285750" indent="-285750">
              <a:buFont typeface="Wingdings" panose="05000000000000000000" pitchFamily="2" charset="2"/>
              <a:buChar char="Ø"/>
            </a:pPr>
            <a:endParaRPr lang="en-IN" dirty="0" smtClean="0">
              <a:solidFill>
                <a:schemeClr val="tx2"/>
              </a:solidFill>
            </a:endParaRPr>
          </a:p>
          <a:p>
            <a:pPr marL="285750" indent="-285750">
              <a:buFont typeface="Wingdings" panose="05000000000000000000" pitchFamily="2" charset="2"/>
              <a:buChar char="Ø"/>
            </a:pPr>
            <a:r>
              <a:rPr lang="en-IN" b="1" dirty="0" smtClean="0">
                <a:solidFill>
                  <a:schemeClr val="tx2"/>
                </a:solidFill>
              </a:rPr>
              <a:t>Second</a:t>
            </a:r>
            <a:r>
              <a:rPr lang="en-IN" dirty="0" smtClean="0">
                <a:solidFill>
                  <a:schemeClr val="tx2"/>
                </a:solidFill>
              </a:rPr>
              <a:t>: we can run this framework from command line as well. Open command prompt. CD till project root directory. And Run following command:</a:t>
            </a:r>
          </a:p>
          <a:p>
            <a:r>
              <a:rPr lang="en-IN" dirty="0">
                <a:solidFill>
                  <a:schemeClr val="tx2"/>
                </a:solidFill>
              </a:rPr>
              <a:t>	</a:t>
            </a:r>
            <a:r>
              <a:rPr lang="en-IN" i="1" dirty="0" err="1" smtClean="0">
                <a:solidFill>
                  <a:schemeClr val="tx2"/>
                </a:solidFill>
              </a:rPr>
              <a:t>mvn</a:t>
            </a:r>
            <a:r>
              <a:rPr lang="en-IN" i="1" dirty="0" smtClean="0">
                <a:solidFill>
                  <a:schemeClr val="tx2"/>
                </a:solidFill>
              </a:rPr>
              <a:t> clean test</a:t>
            </a:r>
            <a:endParaRPr lang="en-IN" i="1" dirty="0">
              <a:solidFill>
                <a:schemeClr val="tx2"/>
              </a:solidFill>
            </a:endParaRPr>
          </a:p>
        </p:txBody>
      </p:sp>
    </p:spTree>
    <p:extLst>
      <p:ext uri="{BB962C8B-B14F-4D97-AF65-F5344CB8AC3E}">
        <p14:creationId xmlns:p14="http://schemas.microsoft.com/office/powerpoint/2010/main" val="390633282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6910" y="171730"/>
            <a:ext cx="5014182" cy="430887"/>
          </a:xfrm>
        </p:spPr>
        <p:txBody>
          <a:bodyPr/>
          <a:lstStyle/>
          <a:p>
            <a:r>
              <a:rPr lang="en-US" dirty="0"/>
              <a:t>How cucumber executes?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09181" y="702275"/>
            <a:ext cx="7114358" cy="5471371"/>
          </a:xfrm>
        </p:spPr>
      </p:pic>
    </p:spTree>
    <p:extLst>
      <p:ext uri="{BB962C8B-B14F-4D97-AF65-F5344CB8AC3E}">
        <p14:creationId xmlns:p14="http://schemas.microsoft.com/office/powerpoint/2010/main" val="164423467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5200" y="171730"/>
            <a:ext cx="5305892" cy="430887"/>
          </a:xfrm>
        </p:spPr>
        <p:txBody>
          <a:bodyPr/>
          <a:lstStyle/>
          <a:p>
            <a:r>
              <a:rPr lang="en-US" dirty="0" smtClean="0"/>
              <a:t>Cucumber Execution</a:t>
            </a:r>
            <a:endParaRPr lang="en-US" dirty="0"/>
          </a:p>
        </p:txBody>
      </p:sp>
      <p:pic>
        <p:nvPicPr>
          <p:cNvPr id="55298" name="Picture 2"/>
          <p:cNvPicPr>
            <a:picLocks noGrp="1" noChangeAspect="1" noChangeArrowheads="1"/>
          </p:cNvPicPr>
          <p:nvPr>
            <p:ph idx="1"/>
          </p:nvPr>
        </p:nvPicPr>
        <p:blipFill>
          <a:blip r:embed="rId2"/>
          <a:srcRect/>
          <a:stretch>
            <a:fillRect/>
          </a:stretch>
        </p:blipFill>
        <p:spPr bwMode="auto">
          <a:xfrm>
            <a:off x="965200" y="948028"/>
            <a:ext cx="5619774" cy="1968500"/>
          </a:xfrm>
          <a:prstGeom prst="rect">
            <a:avLst/>
          </a:prstGeom>
          <a:noFill/>
          <a:ln w="9525">
            <a:noFill/>
            <a:miter lim="800000"/>
            <a:headEnd/>
            <a:tailEnd/>
          </a:ln>
          <a:effectLst/>
        </p:spPr>
      </p:pic>
      <p:pic>
        <p:nvPicPr>
          <p:cNvPr id="55305" name="Picture 9"/>
          <p:cNvPicPr>
            <a:picLocks noChangeAspect="1" noChangeArrowheads="1"/>
          </p:cNvPicPr>
          <p:nvPr/>
        </p:nvPicPr>
        <p:blipFill>
          <a:blip r:embed="rId3"/>
          <a:srcRect/>
          <a:stretch>
            <a:fillRect/>
          </a:stretch>
        </p:blipFill>
        <p:spPr bwMode="auto">
          <a:xfrm>
            <a:off x="151685" y="4181874"/>
            <a:ext cx="8744755" cy="1390650"/>
          </a:xfrm>
          <a:prstGeom prst="rect">
            <a:avLst/>
          </a:prstGeom>
          <a:noFill/>
          <a:ln w="9525">
            <a:noFill/>
            <a:miter lim="800000"/>
            <a:headEnd/>
            <a:tailEnd/>
          </a:ln>
          <a:effectLst/>
        </p:spPr>
      </p:pic>
      <p:sp>
        <p:nvSpPr>
          <p:cNvPr id="11" name="TextBox 10"/>
          <p:cNvSpPr txBox="1"/>
          <p:nvPr/>
        </p:nvSpPr>
        <p:spPr>
          <a:xfrm>
            <a:off x="512293" y="3364535"/>
            <a:ext cx="7658100" cy="369332"/>
          </a:xfrm>
          <a:prstGeom prst="rect">
            <a:avLst/>
          </a:prstGeom>
          <a:noFill/>
        </p:spPr>
        <p:txBody>
          <a:bodyPr wrap="square" rtlCol="0">
            <a:spAutoFit/>
          </a:bodyPr>
          <a:lstStyle/>
          <a:p>
            <a:r>
              <a:rPr lang="en-IN" dirty="0" smtClean="0">
                <a:solidFill>
                  <a:schemeClr val="tx2"/>
                </a:solidFill>
              </a:rPr>
              <a:t>Get the Report from </a:t>
            </a:r>
            <a:r>
              <a:rPr lang="en-IN" b="1" i="1" dirty="0" smtClean="0">
                <a:solidFill>
                  <a:schemeClr val="tx2"/>
                </a:solidFill>
              </a:rPr>
              <a:t>target/cucumber-reports/  </a:t>
            </a:r>
            <a:r>
              <a:rPr lang="en-IN" dirty="0" smtClean="0">
                <a:solidFill>
                  <a:schemeClr val="tx2"/>
                </a:solidFill>
              </a:rPr>
              <a:t>for  Maven project</a:t>
            </a:r>
            <a:r>
              <a:rPr lang="en-IN" b="1" i="1" dirty="0" smtClean="0">
                <a:solidFill>
                  <a:schemeClr val="tx2"/>
                </a:solidFill>
              </a:rPr>
              <a:t>.</a:t>
            </a:r>
            <a:endParaRPr lang="en-IN" dirty="0">
              <a:solidFill>
                <a:schemeClr val="tx2"/>
              </a:solidFill>
            </a:endParaRPr>
          </a:p>
        </p:txBody>
      </p:sp>
    </p:spTree>
    <p:extLst>
      <p:ext uri="{BB962C8B-B14F-4D97-AF65-F5344CB8AC3E}">
        <p14:creationId xmlns:p14="http://schemas.microsoft.com/office/powerpoint/2010/main" val="164423467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5200" y="171730"/>
            <a:ext cx="5305892" cy="430887"/>
          </a:xfrm>
        </p:spPr>
        <p:txBody>
          <a:bodyPr/>
          <a:lstStyle/>
          <a:p>
            <a:r>
              <a:rPr lang="en-US" dirty="0" smtClean="0"/>
              <a:t>Assignment</a:t>
            </a:r>
            <a:endParaRPr lang="en-US" dirty="0"/>
          </a:p>
        </p:txBody>
      </p:sp>
      <p:sp>
        <p:nvSpPr>
          <p:cNvPr id="6" name="Content Placeholder 5"/>
          <p:cNvSpPr>
            <a:spLocks noGrp="1"/>
          </p:cNvSpPr>
          <p:nvPr>
            <p:ph idx="1"/>
          </p:nvPr>
        </p:nvSpPr>
        <p:spPr>
          <a:xfrm>
            <a:off x="698500" y="825501"/>
            <a:ext cx="8247853" cy="1436291"/>
          </a:xfrm>
        </p:spPr>
        <p:txBody>
          <a:bodyPr/>
          <a:lstStyle/>
          <a:p>
            <a:pPr marL="342900" indent="-342900">
              <a:buAutoNum type="arabicPeriod"/>
            </a:pPr>
            <a:r>
              <a:rPr lang="en-IN" dirty="0" smtClean="0">
                <a:solidFill>
                  <a:schemeClr val="tx2"/>
                </a:solidFill>
                <a:latin typeface="+mn-lt"/>
              </a:rPr>
              <a:t>Create Feature file for </a:t>
            </a:r>
            <a:r>
              <a:rPr lang="en-IN" dirty="0" smtClean="0">
                <a:solidFill>
                  <a:schemeClr val="tx2"/>
                </a:solidFill>
                <a:latin typeface="+mn-lt"/>
                <a:hlinkClick r:id="rId2"/>
              </a:rPr>
              <a:t>http://newtours.demoaut.com/mercuryregister.php?osCsid=40e995b7ee7e1262b1aa02840b8076fa</a:t>
            </a:r>
            <a:r>
              <a:rPr lang="en-IN" dirty="0" smtClean="0">
                <a:solidFill>
                  <a:schemeClr val="tx2"/>
                </a:solidFill>
                <a:latin typeface="+mn-lt"/>
              </a:rPr>
              <a:t> registration.</a:t>
            </a:r>
          </a:p>
          <a:p>
            <a:pPr marL="342900" indent="-342900">
              <a:buAutoNum type="arabicPeriod"/>
            </a:pPr>
            <a:endParaRPr lang="en-IN" dirty="0" smtClean="0">
              <a:solidFill>
                <a:schemeClr val="tx2"/>
              </a:solidFill>
              <a:latin typeface="+mn-lt"/>
            </a:endParaRPr>
          </a:p>
          <a:p>
            <a:pPr marL="342900" indent="-342900">
              <a:buAutoNum type="arabicPeriod"/>
            </a:pPr>
            <a:r>
              <a:rPr lang="en-IN" dirty="0" smtClean="0">
                <a:solidFill>
                  <a:schemeClr val="tx2"/>
                </a:solidFill>
                <a:latin typeface="+mn-lt"/>
              </a:rPr>
              <a:t>Perform Data Iteration with any sign-in and sign-out any login functionality.</a:t>
            </a:r>
            <a:endParaRPr lang="en-IN" dirty="0">
              <a:solidFill>
                <a:schemeClr val="tx2"/>
              </a:solidFill>
              <a:latin typeface="+mn-lt"/>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61092" y="3030894"/>
            <a:ext cx="3810000" cy="2676525"/>
          </a:xfrm>
          <a:prstGeom prst="rect">
            <a:avLst/>
          </a:prstGeom>
        </p:spPr>
      </p:pic>
    </p:spTree>
    <p:extLst>
      <p:ext uri="{BB962C8B-B14F-4D97-AF65-F5344CB8AC3E}">
        <p14:creationId xmlns:p14="http://schemas.microsoft.com/office/powerpoint/2010/main" val="164423467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32775" y="1526722"/>
            <a:ext cx="6036266" cy="3396582"/>
          </a:xfrm>
          <a:prstGeom prst="rect">
            <a:avLst/>
          </a:prstGeom>
        </p:spPr>
      </p:pic>
    </p:spTree>
    <p:extLst>
      <p:ext uri="{BB962C8B-B14F-4D97-AF65-F5344CB8AC3E}">
        <p14:creationId xmlns:p14="http://schemas.microsoft.com/office/powerpoint/2010/main" val="65631843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b="38377"/>
          <a:stretch/>
        </p:blipFill>
        <p:spPr>
          <a:xfrm>
            <a:off x="2485621" y="2304229"/>
            <a:ext cx="4713668" cy="2138310"/>
          </a:xfrm>
          <a:prstGeom prst="rect">
            <a:avLst/>
          </a:prstGeom>
        </p:spPr>
      </p:pic>
    </p:spTree>
    <p:extLst>
      <p:ext uri="{BB962C8B-B14F-4D97-AF65-F5344CB8AC3E}">
        <p14:creationId xmlns:p14="http://schemas.microsoft.com/office/powerpoint/2010/main" val="200267132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65335" y="1166544"/>
            <a:ext cx="4498177" cy="2993332"/>
          </a:xfrm>
          <a:prstGeom prst="rect">
            <a:avLst/>
          </a:prstGeom>
          <a:effectLst>
            <a:softEdge rad="317500"/>
          </a:effectLst>
        </p:spPr>
      </p:pic>
    </p:spTree>
    <p:extLst>
      <p:ext uri="{BB962C8B-B14F-4D97-AF65-F5344CB8AC3E}">
        <p14:creationId xmlns:p14="http://schemas.microsoft.com/office/powerpoint/2010/main" val="365361290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43012" y="1815922"/>
            <a:ext cx="3244872" cy="3244872"/>
          </a:xfrm>
          <a:prstGeom prst="rect">
            <a:avLst/>
          </a:prstGeom>
        </p:spPr>
      </p:pic>
    </p:spTree>
    <p:extLst>
      <p:ext uri="{BB962C8B-B14F-4D97-AF65-F5344CB8AC3E}">
        <p14:creationId xmlns:p14="http://schemas.microsoft.com/office/powerpoint/2010/main" val="8194744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cucumber?</a:t>
            </a:r>
            <a:endParaRPr lang="en-US" dirty="0"/>
          </a:p>
        </p:txBody>
      </p:sp>
      <p:sp>
        <p:nvSpPr>
          <p:cNvPr id="3" name="Content Placeholder 2"/>
          <p:cNvSpPr>
            <a:spLocks noGrp="1"/>
          </p:cNvSpPr>
          <p:nvPr>
            <p:ph idx="1"/>
          </p:nvPr>
        </p:nvSpPr>
        <p:spPr>
          <a:xfrm>
            <a:off x="759854" y="1197735"/>
            <a:ext cx="7456867" cy="2014389"/>
          </a:xfrm>
        </p:spPr>
        <p:txBody>
          <a:bodyPr>
            <a:normAutofit lnSpcReduction="10000"/>
          </a:bodyPr>
          <a:lstStyle/>
          <a:p>
            <a:pPr marL="342900" indent="-342900" algn="just">
              <a:buFont typeface="Wingdings" panose="05000000000000000000" pitchFamily="2" charset="2"/>
              <a:buChar char="Ø"/>
            </a:pPr>
            <a:r>
              <a:rPr lang="en-US" dirty="0" smtClean="0">
                <a:solidFill>
                  <a:schemeClr val="tx2"/>
                </a:solidFill>
                <a:latin typeface="+mn-lt"/>
              </a:rPr>
              <a:t>It is a Framework and NOT a Tool</a:t>
            </a:r>
          </a:p>
          <a:p>
            <a:pPr marL="285750" indent="-285750" algn="just">
              <a:buFont typeface="Wingdings" panose="05000000000000000000" pitchFamily="2" charset="2"/>
              <a:buChar char="Ø"/>
            </a:pPr>
            <a:endParaRPr lang="en-US" dirty="0" smtClean="0">
              <a:solidFill>
                <a:schemeClr val="tx2"/>
              </a:solidFill>
              <a:latin typeface="+mn-lt"/>
            </a:endParaRPr>
          </a:p>
          <a:p>
            <a:pPr marL="342900" indent="-342900" algn="just">
              <a:buFont typeface="Wingdings" panose="05000000000000000000" pitchFamily="2" charset="2"/>
              <a:buChar char="Ø"/>
            </a:pPr>
            <a:r>
              <a:rPr lang="en-US" dirty="0">
                <a:solidFill>
                  <a:schemeClr val="tx2"/>
                </a:solidFill>
                <a:latin typeface="+mn-lt"/>
              </a:rPr>
              <a:t>Cucumber is a testing </a:t>
            </a:r>
            <a:r>
              <a:rPr lang="en-US" dirty="0" smtClean="0">
                <a:solidFill>
                  <a:schemeClr val="tx2"/>
                </a:solidFill>
                <a:latin typeface="+mn-lt"/>
              </a:rPr>
              <a:t>Framework </a:t>
            </a:r>
            <a:r>
              <a:rPr lang="en-US" dirty="0">
                <a:solidFill>
                  <a:schemeClr val="tx2"/>
                </a:solidFill>
                <a:latin typeface="+mn-lt"/>
              </a:rPr>
              <a:t>that supports Behavior Driven Development (BDD) framework. </a:t>
            </a:r>
            <a:endParaRPr lang="en-US" dirty="0" smtClean="0">
              <a:solidFill>
                <a:schemeClr val="tx2"/>
              </a:solidFill>
              <a:latin typeface="+mn-lt"/>
            </a:endParaRPr>
          </a:p>
          <a:p>
            <a:pPr marL="342900" indent="-342900" algn="just">
              <a:buFont typeface="Wingdings" panose="05000000000000000000" pitchFamily="2" charset="2"/>
              <a:buChar char="Ø"/>
            </a:pPr>
            <a:endParaRPr lang="en-US" dirty="0">
              <a:solidFill>
                <a:schemeClr val="tx2"/>
              </a:solidFill>
              <a:latin typeface="+mn-lt"/>
            </a:endParaRPr>
          </a:p>
          <a:p>
            <a:pPr marL="342900" indent="-342900" algn="just">
              <a:buFont typeface="Wingdings" panose="05000000000000000000" pitchFamily="2" charset="2"/>
              <a:buChar char="Ø"/>
            </a:pPr>
            <a:r>
              <a:rPr lang="en-US" dirty="0" smtClean="0">
                <a:solidFill>
                  <a:schemeClr val="tx2"/>
                </a:solidFill>
                <a:latin typeface="+mn-lt"/>
              </a:rPr>
              <a:t>It </a:t>
            </a:r>
            <a:r>
              <a:rPr lang="en-US" dirty="0">
                <a:solidFill>
                  <a:schemeClr val="tx2"/>
                </a:solidFill>
                <a:latin typeface="+mn-lt"/>
              </a:rPr>
              <a:t>defines application behavior using simple English text, defined by a language called </a:t>
            </a:r>
            <a:r>
              <a:rPr lang="en-US" dirty="0" smtClean="0">
                <a:solidFill>
                  <a:schemeClr val="tx2"/>
                </a:solidFill>
                <a:latin typeface="+mn-lt"/>
              </a:rPr>
              <a:t>Gherkin</a:t>
            </a:r>
          </a:p>
        </p:txBody>
      </p:sp>
    </p:spTree>
    <p:extLst>
      <p:ext uri="{BB962C8B-B14F-4D97-AF65-F5344CB8AC3E}">
        <p14:creationId xmlns:p14="http://schemas.microsoft.com/office/powerpoint/2010/main" val="403996422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does cucumber do?</a:t>
            </a:r>
            <a:endParaRPr lang="en-US" dirty="0"/>
          </a:p>
        </p:txBody>
      </p:sp>
      <p:sp>
        <p:nvSpPr>
          <p:cNvPr id="3" name="Content Placeholder 2"/>
          <p:cNvSpPr>
            <a:spLocks noGrp="1"/>
          </p:cNvSpPr>
          <p:nvPr>
            <p:ph idx="1"/>
          </p:nvPr>
        </p:nvSpPr>
        <p:spPr>
          <a:xfrm>
            <a:off x="746975" y="1481070"/>
            <a:ext cx="7521262" cy="2015936"/>
          </a:xfrm>
        </p:spPr>
        <p:txBody>
          <a:bodyPr/>
          <a:lstStyle/>
          <a:p>
            <a:pPr marL="285750" indent="-285750" algn="just">
              <a:buFont typeface="Wingdings" panose="05000000000000000000" pitchFamily="2" charset="2"/>
              <a:buChar char="Ø"/>
            </a:pPr>
            <a:r>
              <a:rPr lang="en-US" dirty="0">
                <a:solidFill>
                  <a:schemeClr val="tx2"/>
                </a:solidFill>
                <a:latin typeface="+mn-lt"/>
              </a:rPr>
              <a:t>It reads in your specifications from plain-language text files called </a:t>
            </a:r>
            <a:r>
              <a:rPr lang="en-US" b="1" dirty="0">
                <a:solidFill>
                  <a:schemeClr val="tx2"/>
                </a:solidFill>
                <a:latin typeface="+mn-lt"/>
              </a:rPr>
              <a:t>features</a:t>
            </a:r>
            <a:r>
              <a:rPr lang="en-US" dirty="0">
                <a:solidFill>
                  <a:schemeClr val="tx2"/>
                </a:solidFill>
                <a:latin typeface="+mn-lt"/>
              </a:rPr>
              <a:t>, examines them for scenarios to test, and runs the scenarios against your </a:t>
            </a:r>
            <a:r>
              <a:rPr lang="en-US" dirty="0" smtClean="0">
                <a:solidFill>
                  <a:schemeClr val="tx2"/>
                </a:solidFill>
                <a:latin typeface="+mn-lt"/>
              </a:rPr>
              <a:t>system.</a:t>
            </a:r>
          </a:p>
          <a:p>
            <a:pPr marL="285750" indent="-285750" algn="just">
              <a:buFont typeface="Wingdings" panose="05000000000000000000" pitchFamily="2" charset="2"/>
              <a:buChar char="Ø"/>
            </a:pPr>
            <a:endParaRPr lang="en-US" dirty="0" smtClean="0">
              <a:solidFill>
                <a:schemeClr val="tx2"/>
              </a:solidFill>
              <a:latin typeface="+mn-lt"/>
            </a:endParaRPr>
          </a:p>
          <a:p>
            <a:pPr marL="285750" indent="-285750" algn="just">
              <a:buFont typeface="Wingdings" panose="05000000000000000000" pitchFamily="2" charset="2"/>
              <a:buChar char="Ø"/>
            </a:pPr>
            <a:r>
              <a:rPr lang="en-US" dirty="0" smtClean="0">
                <a:solidFill>
                  <a:schemeClr val="tx2"/>
                </a:solidFill>
                <a:latin typeface="+mn-lt"/>
              </a:rPr>
              <a:t>Each </a:t>
            </a:r>
            <a:r>
              <a:rPr lang="en-US" dirty="0">
                <a:solidFill>
                  <a:schemeClr val="tx2"/>
                </a:solidFill>
                <a:latin typeface="+mn-lt"/>
              </a:rPr>
              <a:t>scenario is a list of steps for Cucumber to work through. So that Cucumber can understand these feature files, they must follow some basic syntax rules. The name for this set of rules is </a:t>
            </a:r>
            <a:r>
              <a:rPr lang="en-US" dirty="0" smtClean="0">
                <a:solidFill>
                  <a:schemeClr val="tx2"/>
                </a:solidFill>
                <a:latin typeface="+mn-lt"/>
              </a:rPr>
              <a:t>Gherkin</a:t>
            </a:r>
            <a:endParaRPr lang="en-US" dirty="0">
              <a:solidFill>
                <a:schemeClr val="tx2"/>
              </a:solidFill>
              <a:latin typeface="+mn-lt"/>
            </a:endParaRPr>
          </a:p>
        </p:txBody>
      </p:sp>
    </p:spTree>
    <p:extLst>
      <p:ext uri="{BB962C8B-B14F-4D97-AF65-F5344CB8AC3E}">
        <p14:creationId xmlns:p14="http://schemas.microsoft.com/office/powerpoint/2010/main" val="334446420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cucumber?</a:t>
            </a:r>
            <a:endParaRPr lang="en-US" dirty="0"/>
          </a:p>
        </p:txBody>
      </p:sp>
      <p:sp>
        <p:nvSpPr>
          <p:cNvPr id="3" name="Content Placeholder 2"/>
          <p:cNvSpPr>
            <a:spLocks noGrp="1"/>
          </p:cNvSpPr>
          <p:nvPr>
            <p:ph idx="1"/>
          </p:nvPr>
        </p:nvSpPr>
        <p:spPr>
          <a:xfrm>
            <a:off x="759854" y="1004553"/>
            <a:ext cx="8186499" cy="4024648"/>
          </a:xfrm>
        </p:spPr>
        <p:txBody>
          <a:bodyPr>
            <a:normAutofit/>
          </a:bodyPr>
          <a:lstStyle/>
          <a:p>
            <a:pPr marL="285750" indent="-285750" algn="just">
              <a:buFont typeface="Wingdings" panose="05000000000000000000" pitchFamily="2" charset="2"/>
              <a:buChar char="Ø"/>
            </a:pPr>
            <a:r>
              <a:rPr lang="en-US" dirty="0" smtClean="0">
                <a:solidFill>
                  <a:schemeClr val="tx2"/>
                </a:solidFill>
              </a:rPr>
              <a:t>	Communication</a:t>
            </a:r>
          </a:p>
          <a:p>
            <a:pPr marL="285750" indent="-285750" algn="just">
              <a:buFont typeface="Wingdings" panose="05000000000000000000" pitchFamily="2" charset="2"/>
              <a:buChar char="Ø"/>
            </a:pPr>
            <a:endParaRPr lang="en-US" dirty="0">
              <a:solidFill>
                <a:schemeClr val="tx2"/>
              </a:solidFill>
            </a:endParaRPr>
          </a:p>
          <a:p>
            <a:pPr marL="285750" indent="-285750" algn="just">
              <a:buFont typeface="Wingdings" panose="05000000000000000000" pitchFamily="2" charset="2"/>
              <a:buChar char="Ø"/>
            </a:pPr>
            <a:r>
              <a:rPr lang="en-US" dirty="0">
                <a:solidFill>
                  <a:schemeClr val="tx2"/>
                </a:solidFill>
              </a:rPr>
              <a:t>	</a:t>
            </a:r>
            <a:r>
              <a:rPr lang="en-US" dirty="0" smtClean="0">
                <a:solidFill>
                  <a:schemeClr val="tx2"/>
                </a:solidFill>
              </a:rPr>
              <a:t>Collaboration</a:t>
            </a:r>
          </a:p>
          <a:p>
            <a:pPr algn="just"/>
            <a:endParaRPr lang="en-US" dirty="0">
              <a:solidFill>
                <a:schemeClr val="tx2"/>
              </a:solidFill>
            </a:endParaRPr>
          </a:p>
          <a:p>
            <a:pPr marL="285750" indent="-285750" algn="just">
              <a:buFont typeface="Wingdings" panose="05000000000000000000" pitchFamily="2" charset="2"/>
              <a:buChar char="ü"/>
            </a:pPr>
            <a:r>
              <a:rPr lang="en-US" dirty="0">
                <a:solidFill>
                  <a:schemeClr val="tx2"/>
                </a:solidFill>
              </a:rPr>
              <a:t>What makes Cucumber stand out from the crowd of other testing tools is that it has been designed specifically to ensure the acceptance tests can easily be read—and written—by anyone on the team. This reveals the true value of acceptance tests: as a communication and collaboration tool. The easy read- ability of Cucumber tests draws business stakeholders into the process, helping you really explore and understand their </a:t>
            </a:r>
            <a:r>
              <a:rPr lang="en-US" dirty="0" smtClean="0">
                <a:solidFill>
                  <a:schemeClr val="tx2"/>
                </a:solidFill>
              </a:rPr>
              <a:t>requirements</a:t>
            </a:r>
          </a:p>
          <a:p>
            <a:pPr marL="285750" indent="-285750" algn="just">
              <a:buFont typeface="Wingdings" panose="05000000000000000000" pitchFamily="2" charset="2"/>
              <a:buChar char="ü"/>
            </a:pPr>
            <a:endParaRPr lang="en-US" dirty="0">
              <a:solidFill>
                <a:schemeClr val="tx2"/>
              </a:solidFill>
            </a:endParaRPr>
          </a:p>
          <a:p>
            <a:pPr marL="285750" indent="-285750" algn="just">
              <a:buFont typeface="Wingdings" panose="05000000000000000000" pitchFamily="2" charset="2"/>
              <a:buChar char="ü"/>
            </a:pPr>
            <a:r>
              <a:rPr lang="en-US" dirty="0">
                <a:solidFill>
                  <a:schemeClr val="tx2"/>
                </a:solidFill>
              </a:rPr>
              <a:t>Cucumber supports over a dozen different software platforms like −Ruby on Rails, Selenium, PicoContainer, Spring Framework, </a:t>
            </a:r>
            <a:r>
              <a:rPr lang="en-US" dirty="0" smtClean="0">
                <a:solidFill>
                  <a:schemeClr val="tx2"/>
                </a:solidFill>
              </a:rPr>
              <a:t>Watir.</a:t>
            </a:r>
            <a:endParaRPr lang="en-US" dirty="0">
              <a:solidFill>
                <a:schemeClr val="tx2"/>
              </a:solidFill>
            </a:endParaRPr>
          </a:p>
          <a:p>
            <a:pPr algn="just"/>
            <a:endParaRPr lang="en-US" dirty="0">
              <a:solidFill>
                <a:schemeClr val="tx2"/>
              </a:solidFill>
            </a:endParaRPr>
          </a:p>
        </p:txBody>
      </p:sp>
    </p:spTree>
    <p:extLst>
      <p:ext uri="{BB962C8B-B14F-4D97-AF65-F5344CB8AC3E}">
        <p14:creationId xmlns:p14="http://schemas.microsoft.com/office/powerpoint/2010/main" val="85328924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Edges of cucumber</a:t>
            </a:r>
            <a:endParaRPr lang="en-US" dirty="0"/>
          </a:p>
        </p:txBody>
      </p:sp>
      <p:sp>
        <p:nvSpPr>
          <p:cNvPr id="3" name="Content Placeholder 2"/>
          <p:cNvSpPr>
            <a:spLocks noGrp="1"/>
          </p:cNvSpPr>
          <p:nvPr>
            <p:ph idx="1"/>
          </p:nvPr>
        </p:nvSpPr>
        <p:spPr>
          <a:xfrm>
            <a:off x="956603" y="1370869"/>
            <a:ext cx="7683305" cy="4045193"/>
          </a:xfrm>
        </p:spPr>
        <p:txBody>
          <a:bodyPr>
            <a:noAutofit/>
          </a:bodyPr>
          <a:lstStyle/>
          <a:p>
            <a:pPr marL="285750" indent="-285750">
              <a:buFont typeface="Wingdings" panose="05000000000000000000" pitchFamily="2" charset="2"/>
              <a:buChar char="Ø"/>
            </a:pPr>
            <a:r>
              <a:rPr lang="en-US" dirty="0">
                <a:solidFill>
                  <a:schemeClr val="tx2"/>
                </a:solidFill>
                <a:latin typeface="+mn-lt"/>
              </a:rPr>
              <a:t>Cucumber supports different languages like </a:t>
            </a:r>
            <a:r>
              <a:rPr lang="en-US" dirty="0" smtClean="0">
                <a:solidFill>
                  <a:schemeClr val="tx2"/>
                </a:solidFill>
                <a:latin typeface="+mn-lt"/>
              </a:rPr>
              <a:t>Java, .NET </a:t>
            </a:r>
            <a:r>
              <a:rPr lang="en-US" dirty="0">
                <a:solidFill>
                  <a:schemeClr val="tx2"/>
                </a:solidFill>
                <a:latin typeface="+mn-lt"/>
              </a:rPr>
              <a:t>and </a:t>
            </a:r>
            <a:r>
              <a:rPr lang="en-US" dirty="0" smtClean="0">
                <a:solidFill>
                  <a:schemeClr val="tx2"/>
                </a:solidFill>
                <a:latin typeface="+mn-lt"/>
              </a:rPr>
              <a:t>Ruby</a:t>
            </a:r>
          </a:p>
          <a:p>
            <a:endParaRPr lang="en-US" dirty="0">
              <a:solidFill>
                <a:schemeClr val="tx2"/>
              </a:solidFill>
              <a:latin typeface="+mn-lt"/>
            </a:endParaRPr>
          </a:p>
          <a:p>
            <a:pPr marL="285750" indent="-285750">
              <a:buFont typeface="Wingdings" panose="05000000000000000000" pitchFamily="2" charset="2"/>
              <a:buChar char="Ø"/>
            </a:pPr>
            <a:r>
              <a:rPr lang="en-US" dirty="0">
                <a:solidFill>
                  <a:schemeClr val="tx2"/>
                </a:solidFill>
                <a:latin typeface="+mn-lt"/>
              </a:rPr>
              <a:t>It acts as a bridge between the business and technical language. We can accomplish this by creating a test case in plain English </a:t>
            </a:r>
            <a:r>
              <a:rPr lang="en-US" dirty="0" smtClean="0">
                <a:solidFill>
                  <a:schemeClr val="tx2"/>
                </a:solidFill>
                <a:latin typeface="+mn-lt"/>
              </a:rPr>
              <a:t>text</a:t>
            </a:r>
          </a:p>
          <a:p>
            <a:pPr marL="285750" indent="-285750">
              <a:buFont typeface="Wingdings" panose="05000000000000000000" pitchFamily="2" charset="2"/>
              <a:buChar char="Ø"/>
            </a:pPr>
            <a:endParaRPr lang="en-US" dirty="0">
              <a:solidFill>
                <a:schemeClr val="tx2"/>
              </a:solidFill>
              <a:latin typeface="+mn-lt"/>
            </a:endParaRPr>
          </a:p>
          <a:p>
            <a:pPr marL="285750" indent="-285750">
              <a:buFont typeface="Wingdings" panose="05000000000000000000" pitchFamily="2" charset="2"/>
              <a:buChar char="Ø"/>
            </a:pPr>
            <a:r>
              <a:rPr lang="en-US" dirty="0">
                <a:solidFill>
                  <a:schemeClr val="tx2"/>
                </a:solidFill>
                <a:latin typeface="+mn-lt"/>
              </a:rPr>
              <a:t>It allows the test script to be written without knowledge of any code, it allows the involvement of non-programmers as </a:t>
            </a:r>
            <a:r>
              <a:rPr lang="en-US" dirty="0" smtClean="0">
                <a:solidFill>
                  <a:schemeClr val="tx2"/>
                </a:solidFill>
                <a:latin typeface="+mn-lt"/>
              </a:rPr>
              <a:t>well</a:t>
            </a:r>
          </a:p>
          <a:p>
            <a:pPr marL="285750" indent="-285750">
              <a:buFont typeface="Wingdings" panose="05000000000000000000" pitchFamily="2" charset="2"/>
              <a:buChar char="Ø"/>
            </a:pPr>
            <a:endParaRPr lang="en-US" dirty="0">
              <a:solidFill>
                <a:schemeClr val="tx2"/>
              </a:solidFill>
              <a:latin typeface="+mn-lt"/>
            </a:endParaRPr>
          </a:p>
          <a:p>
            <a:pPr marL="285750" indent="-285750">
              <a:buFont typeface="Wingdings" panose="05000000000000000000" pitchFamily="2" charset="2"/>
              <a:buChar char="Ø"/>
            </a:pPr>
            <a:r>
              <a:rPr lang="en-US" dirty="0">
                <a:solidFill>
                  <a:schemeClr val="tx2"/>
                </a:solidFill>
                <a:latin typeface="+mn-lt"/>
              </a:rPr>
              <a:t>It serves the purpose of end-to-end test framework unlike other </a:t>
            </a:r>
            <a:r>
              <a:rPr lang="en-US" dirty="0" smtClean="0">
                <a:solidFill>
                  <a:schemeClr val="tx2"/>
                </a:solidFill>
                <a:latin typeface="+mn-lt"/>
              </a:rPr>
              <a:t>tools</a:t>
            </a:r>
          </a:p>
          <a:p>
            <a:pPr marL="285750" indent="-285750">
              <a:buFont typeface="Wingdings" panose="05000000000000000000" pitchFamily="2" charset="2"/>
              <a:buChar char="Ø"/>
            </a:pPr>
            <a:endParaRPr lang="en-US" dirty="0">
              <a:solidFill>
                <a:schemeClr val="tx2"/>
              </a:solidFill>
              <a:latin typeface="+mn-lt"/>
            </a:endParaRPr>
          </a:p>
          <a:p>
            <a:pPr marL="285750" indent="-285750">
              <a:buFont typeface="Wingdings" panose="05000000000000000000" pitchFamily="2" charset="2"/>
              <a:buChar char="Ø"/>
            </a:pPr>
            <a:r>
              <a:rPr lang="en-US" dirty="0">
                <a:solidFill>
                  <a:schemeClr val="tx2"/>
                </a:solidFill>
                <a:latin typeface="+mn-lt"/>
              </a:rPr>
              <a:t>Due to simple test script architecture, Cucumber provides code </a:t>
            </a:r>
            <a:r>
              <a:rPr lang="en-US" dirty="0" smtClean="0">
                <a:solidFill>
                  <a:schemeClr val="tx2"/>
                </a:solidFill>
                <a:latin typeface="+mn-lt"/>
              </a:rPr>
              <a:t>reusability</a:t>
            </a:r>
            <a:endParaRPr lang="en-US" dirty="0">
              <a:solidFill>
                <a:schemeClr val="tx2"/>
              </a:solidFill>
              <a:latin typeface="+mn-lt"/>
            </a:endParaRPr>
          </a:p>
        </p:txBody>
      </p:sp>
    </p:spTree>
    <p:extLst>
      <p:ext uri="{BB962C8B-B14F-4D97-AF65-F5344CB8AC3E}">
        <p14:creationId xmlns:p14="http://schemas.microsoft.com/office/powerpoint/2010/main" val="277499215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 File Intro</a:t>
            </a:r>
            <a:endParaRPr lang="en-US" dirty="0"/>
          </a:p>
        </p:txBody>
      </p:sp>
      <p:sp>
        <p:nvSpPr>
          <p:cNvPr id="3" name="Content Placeholder 2"/>
          <p:cNvSpPr>
            <a:spLocks noGrp="1"/>
          </p:cNvSpPr>
          <p:nvPr>
            <p:ph idx="1"/>
          </p:nvPr>
        </p:nvSpPr>
        <p:spPr>
          <a:xfrm>
            <a:off x="822960" y="1384140"/>
            <a:ext cx="7981071" cy="3477875"/>
          </a:xfrm>
        </p:spPr>
        <p:txBody>
          <a:bodyPr/>
          <a:lstStyle/>
          <a:p>
            <a:pPr marL="285750" indent="-285750" algn="just">
              <a:buFont typeface="Wingdings" panose="05000000000000000000" pitchFamily="2" charset="2"/>
              <a:buChar char="Ø"/>
            </a:pPr>
            <a:r>
              <a:rPr lang="en-IN" dirty="0" smtClean="0">
                <a:solidFill>
                  <a:schemeClr val="tx2"/>
                </a:solidFill>
                <a:latin typeface="+mn-lt"/>
              </a:rPr>
              <a:t>Feature files are text files with .feature extension, which can be opened by any text editor as well as readable by any BDD-aware tool, such as Cucumber, JBehave or Behat.</a:t>
            </a:r>
          </a:p>
          <a:p>
            <a:pPr marL="285750" indent="-285750" algn="just">
              <a:buFont typeface="Wingdings" panose="05000000000000000000" pitchFamily="2" charset="2"/>
              <a:buChar char="Ø"/>
            </a:pPr>
            <a:endParaRPr lang="en-US" dirty="0" smtClean="0">
              <a:solidFill>
                <a:schemeClr val="tx2"/>
              </a:solidFill>
              <a:latin typeface="+mn-lt"/>
            </a:endParaRPr>
          </a:p>
          <a:p>
            <a:pPr marL="285750" indent="-285750" algn="just">
              <a:buFont typeface="Wingdings" panose="05000000000000000000" pitchFamily="2" charset="2"/>
              <a:buChar char="Ø"/>
            </a:pPr>
            <a:r>
              <a:rPr lang="en-US" dirty="0" smtClean="0">
                <a:solidFill>
                  <a:schemeClr val="tx2"/>
                </a:solidFill>
                <a:latin typeface="+mn-lt"/>
              </a:rPr>
              <a:t>A </a:t>
            </a:r>
            <a:r>
              <a:rPr lang="en-US" dirty="0">
                <a:solidFill>
                  <a:schemeClr val="tx2"/>
                </a:solidFill>
                <a:latin typeface="+mn-lt"/>
              </a:rPr>
              <a:t>feature usually contains a list of scenarios. You can write whatever </a:t>
            </a:r>
            <a:r>
              <a:rPr lang="en-US" dirty="0" smtClean="0">
                <a:solidFill>
                  <a:schemeClr val="tx2"/>
                </a:solidFill>
                <a:latin typeface="+mn-lt"/>
              </a:rPr>
              <a:t>you want </a:t>
            </a:r>
            <a:r>
              <a:rPr lang="en-US" dirty="0">
                <a:solidFill>
                  <a:schemeClr val="tx2"/>
                </a:solidFill>
                <a:latin typeface="+mn-lt"/>
              </a:rPr>
              <a:t>up until the first scenario, which starts with the word </a:t>
            </a:r>
            <a:r>
              <a:rPr lang="en-US" dirty="0" smtClean="0">
                <a:solidFill>
                  <a:schemeClr val="tx2"/>
                </a:solidFill>
                <a:latin typeface="+mn-lt"/>
              </a:rPr>
              <a:t>Scenario</a:t>
            </a:r>
          </a:p>
          <a:p>
            <a:pPr marL="285750" indent="-285750" algn="just">
              <a:buFont typeface="Wingdings" panose="05000000000000000000" pitchFamily="2" charset="2"/>
              <a:buChar char="Ø"/>
            </a:pPr>
            <a:endParaRPr lang="en-US" dirty="0" smtClean="0">
              <a:solidFill>
                <a:schemeClr val="tx2"/>
              </a:solidFill>
              <a:latin typeface="+mn-lt"/>
            </a:endParaRPr>
          </a:p>
          <a:p>
            <a:pPr marL="285750" indent="-285750" algn="just">
              <a:buFont typeface="Wingdings" panose="05000000000000000000" pitchFamily="2" charset="2"/>
              <a:buChar char="Ø"/>
            </a:pPr>
            <a:r>
              <a:rPr lang="en-US" dirty="0">
                <a:solidFill>
                  <a:schemeClr val="tx2"/>
                </a:solidFill>
                <a:latin typeface="+mn-lt"/>
              </a:rPr>
              <a:t>Every scenario consists of a list of steps, which must start with one of the keywords </a:t>
            </a:r>
            <a:r>
              <a:rPr lang="en-US" b="1" dirty="0">
                <a:solidFill>
                  <a:schemeClr val="tx2"/>
                </a:solidFill>
                <a:latin typeface="+mn-lt"/>
              </a:rPr>
              <a:t>Given</a:t>
            </a:r>
            <a:r>
              <a:rPr lang="en-US" dirty="0">
                <a:solidFill>
                  <a:schemeClr val="tx2"/>
                </a:solidFill>
                <a:latin typeface="+mn-lt"/>
              </a:rPr>
              <a:t>, </a:t>
            </a:r>
            <a:r>
              <a:rPr lang="en-US" b="1" dirty="0">
                <a:solidFill>
                  <a:schemeClr val="tx2"/>
                </a:solidFill>
                <a:latin typeface="+mn-lt"/>
              </a:rPr>
              <a:t>When</a:t>
            </a:r>
            <a:r>
              <a:rPr lang="en-US" dirty="0">
                <a:solidFill>
                  <a:schemeClr val="tx2"/>
                </a:solidFill>
                <a:latin typeface="+mn-lt"/>
              </a:rPr>
              <a:t>, </a:t>
            </a:r>
            <a:r>
              <a:rPr lang="en-US" b="1" dirty="0">
                <a:solidFill>
                  <a:schemeClr val="tx2"/>
                </a:solidFill>
                <a:latin typeface="+mn-lt"/>
              </a:rPr>
              <a:t>Then</a:t>
            </a:r>
            <a:r>
              <a:rPr lang="en-US" dirty="0">
                <a:solidFill>
                  <a:schemeClr val="tx2"/>
                </a:solidFill>
                <a:latin typeface="+mn-lt"/>
              </a:rPr>
              <a:t>, </a:t>
            </a:r>
            <a:r>
              <a:rPr lang="en-US" b="1" dirty="0">
                <a:solidFill>
                  <a:schemeClr val="tx2"/>
                </a:solidFill>
                <a:latin typeface="+mn-lt"/>
              </a:rPr>
              <a:t>But</a:t>
            </a:r>
            <a:r>
              <a:rPr lang="en-US" dirty="0">
                <a:solidFill>
                  <a:schemeClr val="tx2"/>
                </a:solidFill>
                <a:latin typeface="+mn-lt"/>
              </a:rPr>
              <a:t> </a:t>
            </a:r>
            <a:r>
              <a:rPr lang="en-US" dirty="0" smtClean="0">
                <a:solidFill>
                  <a:schemeClr val="tx2"/>
                </a:solidFill>
                <a:latin typeface="+mn-lt"/>
              </a:rPr>
              <a:t>or </a:t>
            </a:r>
            <a:r>
              <a:rPr lang="en-US" b="1" dirty="0" smtClean="0">
                <a:solidFill>
                  <a:schemeClr val="tx2"/>
                </a:solidFill>
                <a:latin typeface="+mn-lt"/>
              </a:rPr>
              <a:t>And</a:t>
            </a:r>
            <a:r>
              <a:rPr lang="en-US" dirty="0">
                <a:solidFill>
                  <a:schemeClr val="tx2"/>
                </a:solidFill>
                <a:latin typeface="+mn-lt"/>
              </a:rPr>
              <a:t>. Cucumber treats them all the same, but you </a:t>
            </a:r>
            <a:r>
              <a:rPr lang="en-US" dirty="0" smtClean="0">
                <a:solidFill>
                  <a:schemeClr val="tx2"/>
                </a:solidFill>
                <a:latin typeface="+mn-lt"/>
              </a:rPr>
              <a:t>shouldn’t.</a:t>
            </a:r>
          </a:p>
          <a:p>
            <a:pPr marL="285750" indent="-285750" algn="just">
              <a:buFont typeface="Wingdings" panose="05000000000000000000" pitchFamily="2" charset="2"/>
              <a:buChar char="Ø"/>
            </a:pPr>
            <a:endParaRPr lang="en-US" dirty="0" smtClean="0">
              <a:solidFill>
                <a:schemeClr val="tx2"/>
              </a:solidFill>
              <a:latin typeface="+mn-lt"/>
            </a:endParaRPr>
          </a:p>
          <a:p>
            <a:pPr marL="285750" indent="-285750" algn="just">
              <a:buFont typeface="Wingdings" panose="05000000000000000000" pitchFamily="2" charset="2"/>
              <a:buChar char="Ø"/>
            </a:pPr>
            <a:endParaRPr lang="en-US" dirty="0">
              <a:solidFill>
                <a:schemeClr val="tx2"/>
              </a:solidFill>
              <a:latin typeface="+mn-lt"/>
            </a:endParaRPr>
          </a:p>
        </p:txBody>
      </p:sp>
    </p:spTree>
    <p:extLst>
      <p:ext uri="{BB962C8B-B14F-4D97-AF65-F5344CB8AC3E}">
        <p14:creationId xmlns:p14="http://schemas.microsoft.com/office/powerpoint/2010/main" val="1894653912"/>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0uMFbMEU3kqrJbckp.RoRA"/>
</p:tagLst>
</file>

<file path=ppt/theme/theme1.xml><?xml version="1.0" encoding="utf-8"?>
<a:theme xmlns:a="http://schemas.openxmlformats.org/drawingml/2006/main" name="Maveric Template">
  <a:themeElements>
    <a:clrScheme name="Maveric Colors Updated">
      <a:dk1>
        <a:sysClr val="windowText" lastClr="000000"/>
      </a:dk1>
      <a:lt1>
        <a:sysClr val="window" lastClr="FFFFFF"/>
      </a:lt1>
      <a:dk2>
        <a:srgbClr val="234E8F"/>
      </a:dk2>
      <a:lt2>
        <a:srgbClr val="EEECE1"/>
      </a:lt2>
      <a:accent1>
        <a:srgbClr val="6C99D6"/>
      </a:accent1>
      <a:accent2>
        <a:srgbClr val="234E8F"/>
      </a:accent2>
      <a:accent3>
        <a:srgbClr val="D0247B"/>
      </a:accent3>
      <a:accent4>
        <a:srgbClr val="5E5E5E"/>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9525">
          <a:solidFill>
            <a:schemeClr val="tx1"/>
          </a:solidFill>
        </a:ln>
        <a:effectLst/>
      </a:spPr>
      <a:bodyPr rtlCol="0" anchor="ctr"/>
      <a:lstStyle>
        <a:defPPr algn="ctr">
          <a:defRPr dirty="0">
            <a:solidFill>
              <a:schemeClr val="bg1"/>
            </a:solidFill>
            <a:latin typeface="Arial" panose="020B0604020202020204" pitchFamily="34" charset="0"/>
            <a:cs typeface="Arial" panose="020B0604020202020204" pitchFamily="34" charset="0"/>
          </a:defRPr>
        </a:defPPr>
      </a:lstStyle>
      <a:style>
        <a:lnRef idx="1">
          <a:schemeClr val="accent1"/>
        </a:lnRef>
        <a:fillRef idx="3">
          <a:schemeClr val="accent1"/>
        </a:fillRef>
        <a:effectRef idx="2">
          <a:schemeClr val="accent1"/>
        </a:effectRef>
        <a:fontRef idx="minor">
          <a:schemeClr val="lt1"/>
        </a:fontRef>
      </a:style>
    </a:spDef>
    <a:lnDef>
      <a:spPr>
        <a:ln w="9525">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Maveric Template Standard Template 4 3" id="{CA2F871C-3F18-4A68-9E1C-AB0FA30BC97E}" vid="{CF009EA7-B9D6-4356-AAEA-DE901429A4A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7552E6F717DDD45A89870AA2D4E4F11" ma:contentTypeVersion="" ma:contentTypeDescription="Create a new document." ma:contentTypeScope="" ma:versionID="a346b65cda9c02f5c242cf8ce8c1a413">
  <xsd:schema xmlns:xsd="http://www.w3.org/2001/XMLSchema" xmlns:xs="http://www.w3.org/2001/XMLSchema" xmlns:p="http://schemas.microsoft.com/office/2006/metadata/properties" xmlns:ns2="73ccf96c-108d-4577-ba4d-411881d9b273" xmlns:ns3="http://schemas.microsoft.com/sharepoint/v3/fields" xmlns:ns4="4e53ab0d-d6e4-49d3-bd71-bc9246c9995e" targetNamespace="http://schemas.microsoft.com/office/2006/metadata/properties" ma:root="true" ma:fieldsID="c9281f2b23178b850160526a43aaa26a" ns2:_="" ns3:_="" ns4:_="">
    <xsd:import namespace="73ccf96c-108d-4577-ba4d-411881d9b273"/>
    <xsd:import namespace="http://schemas.microsoft.com/sharepoint/v3/fields"/>
    <xsd:import namespace="4e53ab0d-d6e4-49d3-bd71-bc9246c9995e"/>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DateTaken" minOccurs="0"/>
                <xsd:element ref="ns2:MediaServiceOCR" minOccurs="0"/>
                <xsd:element ref="ns2:Document_x0020_Type" minOccurs="0"/>
                <xsd:element ref="ns3:_Version" minOccurs="0"/>
                <xsd:element ref="ns4:SharedWithUsers" minOccurs="0"/>
                <xsd:element ref="ns4: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3ccf96c-108d-4577-ba4d-411881d9b27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DateTaken" ma:index="11" nillable="true" ma:displayName="MediaServiceDateTaken" ma:hidden="true" ma:internalName="MediaServiceDateTaken"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Document_x0020_Type" ma:index="13" nillable="true" ma:displayName="Document Type" ma:default="Confidential" ma:format="Dropdown" ma:internalName="Document_x0020_Type">
      <xsd:simpleType>
        <xsd:restriction base="dms:Choice">
          <xsd:enumeration value="Confidential"/>
          <xsd:enumeration value="Public"/>
          <xsd:enumeration value="Restricted"/>
          <xsd:enumeration value="Critical"/>
        </xsd:restriction>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Version" ma:index="14" nillable="true" ma:displayName="Version" ma:internalName="_Vers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e53ab0d-d6e4-49d3-bd71-bc9246c9995e"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Version xmlns="http://schemas.microsoft.com/sharepoint/v3/fields" xsi:nil="true"/>
    <Document_x0020_Type xmlns="73ccf96c-108d-4577-ba4d-411881d9b273">Confidential</Document_x0020_Type>
  </documentManagement>
</p:properties>
</file>

<file path=customXml/itemProps1.xml><?xml version="1.0" encoding="utf-8"?>
<ds:datastoreItem xmlns:ds="http://schemas.openxmlformats.org/officeDocument/2006/customXml" ds:itemID="{53607FBA-DC1C-4530-8800-E3CDE217BB3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3ccf96c-108d-4577-ba4d-411881d9b273"/>
    <ds:schemaRef ds:uri="http://schemas.microsoft.com/sharepoint/v3/fields"/>
    <ds:schemaRef ds:uri="4e53ab0d-d6e4-49d3-bd71-bc9246c9995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4B4D801-F984-4BB7-B23A-9D4DEDD7DF65}">
  <ds:schemaRefs>
    <ds:schemaRef ds:uri="http://schemas.microsoft.com/sharepoint/v3/contenttype/forms"/>
  </ds:schemaRefs>
</ds:datastoreItem>
</file>

<file path=customXml/itemProps3.xml><?xml version="1.0" encoding="utf-8"?>
<ds:datastoreItem xmlns:ds="http://schemas.openxmlformats.org/officeDocument/2006/customXml" ds:itemID="{89F9E45A-5A34-448A-9459-78EA6099218A}">
  <ds:schemaRefs>
    <ds:schemaRef ds:uri="http://purl.org/dc/terms/"/>
    <ds:schemaRef ds:uri="http://schemas.openxmlformats.org/package/2006/metadata/core-properties"/>
    <ds:schemaRef ds:uri="http://purl.org/dc/elements/1.1/"/>
    <ds:schemaRef ds:uri="http://schemas.microsoft.com/office/2006/documentManagement/types"/>
    <ds:schemaRef ds:uri="http://schemas.microsoft.com/office/infopath/2007/PartnerControls"/>
    <ds:schemaRef ds:uri="http://schemas.microsoft.com/sharepoint/v3/fields"/>
    <ds:schemaRef ds:uri="http://purl.org/dc/dcmitype/"/>
    <ds:schemaRef ds:uri="73ccf96c-108d-4577-ba4d-411881d9b273"/>
    <ds:schemaRef ds:uri="4e53ab0d-d6e4-49d3-bd71-bc9246c9995e"/>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Maveric Template Standard Template 4 3.potx</Template>
  <TotalTime>605</TotalTime>
  <Words>1123</Words>
  <Application>Microsoft Office PowerPoint</Application>
  <PresentationFormat>On-screen Show (4:3)</PresentationFormat>
  <Paragraphs>311</Paragraphs>
  <Slides>47</Slides>
  <Notes>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47</vt:i4>
      </vt:variant>
    </vt:vector>
  </HeadingPairs>
  <TitlesOfParts>
    <vt:vector size="57" baseType="lpstr">
      <vt:lpstr>ＭＳ Ｐゴシック</vt:lpstr>
      <vt:lpstr>ＭＳ Ｐゴシック</vt:lpstr>
      <vt:lpstr>Arial</vt:lpstr>
      <vt:lpstr>Calibri</vt:lpstr>
      <vt:lpstr>Century Gothic</vt:lpstr>
      <vt:lpstr>COUTURE Bold</vt:lpstr>
      <vt:lpstr>Lucida Grande</vt:lpstr>
      <vt:lpstr>Symbol</vt:lpstr>
      <vt:lpstr>Wingdings</vt:lpstr>
      <vt:lpstr>Maveric Template</vt:lpstr>
      <vt:lpstr>BDD – Gherkin – Cucumber Session – 13 &amp; 14</vt:lpstr>
      <vt:lpstr>Behavior Driven Development - BDD</vt:lpstr>
      <vt:lpstr>BDD - How it Works</vt:lpstr>
      <vt:lpstr>What is Gherkin?</vt:lpstr>
      <vt:lpstr>What is cucumber?</vt:lpstr>
      <vt:lpstr>What does cucumber do?</vt:lpstr>
      <vt:lpstr>Why cucumber?</vt:lpstr>
      <vt:lpstr>Edges of cucumber</vt:lpstr>
      <vt:lpstr>Feature File Intro</vt:lpstr>
      <vt:lpstr>Feature file description</vt:lpstr>
      <vt:lpstr>Annotations</vt:lpstr>
      <vt:lpstr>Given When Then</vt:lpstr>
      <vt:lpstr>Given</vt:lpstr>
      <vt:lpstr>When</vt:lpstr>
      <vt:lpstr>Then</vt:lpstr>
      <vt:lpstr>Connectors – And &amp; but</vt:lpstr>
      <vt:lpstr>Structure of a feature file</vt:lpstr>
      <vt:lpstr>Gherkin Example</vt:lpstr>
      <vt:lpstr>Background</vt:lpstr>
      <vt:lpstr>How does background looks?</vt:lpstr>
      <vt:lpstr>Good practice of using Background</vt:lpstr>
      <vt:lpstr>Understanding on background</vt:lpstr>
      <vt:lpstr>Scenario Outline</vt:lpstr>
      <vt:lpstr>Scenario outline example</vt:lpstr>
      <vt:lpstr>One more…</vt:lpstr>
      <vt:lpstr>Step Definitions</vt:lpstr>
      <vt:lpstr>Steps</vt:lpstr>
      <vt:lpstr>Ambiguous Steps</vt:lpstr>
      <vt:lpstr>Comment</vt:lpstr>
      <vt:lpstr>Comment Example</vt:lpstr>
      <vt:lpstr>Step definitions are translators</vt:lpstr>
      <vt:lpstr>Hooks</vt:lpstr>
      <vt:lpstr>Cucumber tags</vt:lpstr>
      <vt:lpstr>Sample Program</vt:lpstr>
      <vt:lpstr>Sample Program</vt:lpstr>
      <vt:lpstr>Sample Program</vt:lpstr>
      <vt:lpstr>Sample Program</vt:lpstr>
      <vt:lpstr>Test Runner Class</vt:lpstr>
      <vt:lpstr>Project Structure</vt:lpstr>
      <vt:lpstr>Cucumber option in Test Runner class</vt:lpstr>
      <vt:lpstr>How cucumber executes?</vt:lpstr>
      <vt:lpstr>Cucumber Execution</vt:lpstr>
      <vt:lpstr>Assignment</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Gherkin Cucumber</dc:title>
  <dc:creator>Vijayakumar Palanisamy</dc:creator>
  <cp:lastModifiedBy>Karthigai Kannan</cp:lastModifiedBy>
  <cp:revision>232</cp:revision>
  <dcterms:created xsi:type="dcterms:W3CDTF">2017-06-16T07:00:12Z</dcterms:created>
  <dcterms:modified xsi:type="dcterms:W3CDTF">2019-06-24T12:35:56Z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0x010100E7552E6F717DDD45A89870AA2D4E4F11</vt:lpwstr>
  </property>
  <property fmtid="{D5CDD505-2E9C-101B-9397-08002B2CF9AE}" pid="3" name="TemplateUrl">
    <vt:lpwstr/>
  </property>
  <property fmtid="{D5CDD505-2E9C-101B-9397-08002B2CF9AE}" pid="4" name="Order">
    <vt:r8>681500</vt:r8>
  </property>
  <property fmtid="{D5CDD505-2E9C-101B-9397-08002B2CF9AE}" pid="5" name="ComplianceAssetId">
    <vt:lpwstr/>
  </property>
  <property fmtid="{D5CDD505-2E9C-101B-9397-08002B2CF9AE}" pid="6" name="xd_Signature">
    <vt:bool>false</vt:bool>
  </property>
  <property fmtid="{D5CDD505-2E9C-101B-9397-08002B2CF9AE}" pid="7" name="xd_ProgID">
    <vt:lpwstr/>
  </property>
  <property fmtid="{D5CDD505-2E9C-101B-9397-08002B2CF9AE}" pid="8" name="_SourceUrl">
    <vt:lpwstr/>
  </property>
  <property fmtid="{D5CDD505-2E9C-101B-9397-08002B2CF9AE}" pid="9" name="_SharedFileIndex">
    <vt:lpwstr/>
  </property>
</Properties>
</file>