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76" r:id="rId4"/>
  </p:sldMasterIdLst>
  <p:notesMasterIdLst>
    <p:notesMasterId r:id="rId25"/>
  </p:notesMasterIdLst>
  <p:handoutMasterIdLst>
    <p:handoutMasterId r:id="rId26"/>
  </p:handoutMasterIdLst>
  <p:sldIdLst>
    <p:sldId id="682" r:id="rId5"/>
    <p:sldId id="683" r:id="rId6"/>
    <p:sldId id="684" r:id="rId7"/>
    <p:sldId id="685" r:id="rId8"/>
    <p:sldId id="686" r:id="rId9"/>
    <p:sldId id="687" r:id="rId10"/>
    <p:sldId id="688" r:id="rId11"/>
    <p:sldId id="689" r:id="rId12"/>
    <p:sldId id="692" r:id="rId13"/>
    <p:sldId id="693" r:id="rId14"/>
    <p:sldId id="694" r:id="rId15"/>
    <p:sldId id="695" r:id="rId16"/>
    <p:sldId id="696" r:id="rId17"/>
    <p:sldId id="697" r:id="rId18"/>
    <p:sldId id="698" r:id="rId19"/>
    <p:sldId id="699" r:id="rId20"/>
    <p:sldId id="700" r:id="rId21"/>
    <p:sldId id="690" r:id="rId22"/>
    <p:sldId id="701" r:id="rId23"/>
    <p:sldId id="702" r:id="rId24"/>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p:defaultTextStyle>
  <p:extLst>
    <p:ext uri="{EFAFB233-063F-42B5-8137-9DF3F51BA10A}">
      <p15:sldGuideLst xmlns:p15="http://schemas.microsoft.com/office/powerpoint/2012/main">
        <p15:guide id="1" orient="horz" pos="1260" userDrawn="1">
          <p15:clr>
            <a:srgbClr val="A4A3A4"/>
          </p15:clr>
        </p15:guide>
        <p15:guide id="2" orient="horz" pos="4102" userDrawn="1">
          <p15:clr>
            <a:srgbClr val="A4A3A4"/>
          </p15:clr>
        </p15:guide>
        <p15:guide id="3" orient="horz" pos="212" userDrawn="1">
          <p15:clr>
            <a:srgbClr val="A4A3A4"/>
          </p15:clr>
        </p15:guide>
        <p15:guide id="4" orient="horz" pos="2140" userDrawn="1">
          <p15:clr>
            <a:srgbClr val="A4A3A4"/>
          </p15:clr>
        </p15:guide>
        <p15:guide id="5" pos="127" userDrawn="1">
          <p15:clr>
            <a:srgbClr val="A4A3A4"/>
          </p15:clr>
        </p15:guide>
        <p15:guide id="6" pos="5640" userDrawn="1">
          <p15:clr>
            <a:srgbClr val="A4A3A4"/>
          </p15:clr>
        </p15:guide>
        <p15:guide id="7" pos="4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4E8F"/>
    <a:srgbClr val="007BA2"/>
    <a:srgbClr val="123761"/>
    <a:srgbClr val="B42359"/>
    <a:srgbClr val="3086BF"/>
    <a:srgbClr val="4F7DAD"/>
    <a:srgbClr val="B5CCEA"/>
    <a:srgbClr val="2F82BF"/>
    <a:srgbClr val="5688BF"/>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7059" autoAdjust="0"/>
    <p:restoredTop sz="92090" autoAdjust="0"/>
  </p:normalViewPr>
  <p:slideViewPr>
    <p:cSldViewPr snapToGrid="0">
      <p:cViewPr varScale="1">
        <p:scale>
          <a:sx n="74" d="100"/>
          <a:sy n="74" d="100"/>
        </p:scale>
        <p:origin x="798" y="54"/>
      </p:cViewPr>
      <p:guideLst>
        <p:guide orient="horz" pos="1260"/>
        <p:guide orient="horz" pos="4102"/>
        <p:guide orient="horz" pos="212"/>
        <p:guide orient="horz" pos="2140"/>
        <p:guide pos="127"/>
        <p:guide pos="5640"/>
        <p:guide pos="464"/>
      </p:guideLst>
    </p:cSldViewPr>
  </p:slideViewPr>
  <p:notesTextViewPr>
    <p:cViewPr>
      <p:scale>
        <a:sx n="100" d="100"/>
        <a:sy n="100" d="100"/>
      </p:scale>
      <p:origin x="0" y="0"/>
    </p:cViewPr>
  </p:notesTextViewPr>
  <p:sorterViewPr>
    <p:cViewPr varScale="1">
      <p:scale>
        <a:sx n="100" d="100"/>
        <a:sy n="100" d="100"/>
      </p:scale>
      <p:origin x="0" y="-249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ea typeface="MS PGothic" panose="020B0600070205080204" pitchFamily="34" charset="-128"/>
                <a:cs typeface="Arial" pitchFamily="34" charset="0"/>
              </a:defRPr>
            </a:lvl1pPr>
          </a:lstStyle>
          <a:p>
            <a:pPr>
              <a:defRPr/>
            </a:pPr>
            <a:fld id="{916E80C9-9524-48EC-9C37-FDDD278BA284}" type="datetime1">
              <a:rPr lang="en-US"/>
              <a:pPr>
                <a:defRPr/>
              </a:pPr>
              <a:t>6/20/2019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ea typeface="ＭＳ Ｐゴシック" pitchFamily="34" charset="-128"/>
                <a:cs typeface="Arial" pitchFamily="34" charset="0"/>
              </a:defRPr>
            </a:lvl1pPr>
          </a:lstStyle>
          <a:p>
            <a:pPr>
              <a:defRPr/>
            </a:pPr>
            <a:fld id="{8010CA36-9309-49C8-B07E-AAF702B0C62E}" type="slidenum">
              <a:rPr lang="en-US"/>
              <a:pPr>
                <a:defRPr/>
              </a:pPr>
              <a:t>‹#›</a:t>
            </a:fld>
            <a:endParaRPr lang="en-US"/>
          </a:p>
        </p:txBody>
      </p:sp>
    </p:spTree>
    <p:extLst>
      <p:ext uri="{BB962C8B-B14F-4D97-AF65-F5344CB8AC3E}">
        <p14:creationId xmlns:p14="http://schemas.microsoft.com/office/powerpoint/2010/main" val="6048751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ea typeface="MS PGothic" panose="020B0600070205080204" pitchFamily="34" charset="-128"/>
                <a:cs typeface="Arial" pitchFamily="34" charset="0"/>
              </a:defRPr>
            </a:lvl1pPr>
          </a:lstStyle>
          <a:p>
            <a:pPr>
              <a:defRPr/>
            </a:pPr>
            <a:fld id="{F91BF580-FD9D-4C78-9383-94D3FDD761F8}" type="datetime1">
              <a:rPr lang="en-US"/>
              <a:pPr>
                <a:defRPr/>
              </a:pPr>
              <a:t>6/20/2019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ea typeface="ＭＳ Ｐゴシック" pitchFamily="34" charset="-128"/>
                <a:cs typeface="Arial" pitchFamily="34" charset="0"/>
              </a:defRPr>
            </a:lvl1pPr>
          </a:lstStyle>
          <a:p>
            <a:pPr>
              <a:defRPr/>
            </a:pPr>
            <a:fld id="{FB23CDD8-D2B6-4C60-8F57-F08576837834}" type="slidenum">
              <a:rPr lang="en-US"/>
              <a:pPr>
                <a:defRPr/>
              </a:pPr>
              <a:t>‹#›</a:t>
            </a:fld>
            <a:endParaRPr lang="en-US"/>
          </a:p>
        </p:txBody>
      </p:sp>
    </p:spTree>
    <p:extLst>
      <p:ext uri="{BB962C8B-B14F-4D97-AF65-F5344CB8AC3E}">
        <p14:creationId xmlns:p14="http://schemas.microsoft.com/office/powerpoint/2010/main" val="595860896"/>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1pPr>
    <a:lvl2pPr marL="4572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2pPr>
    <a:lvl3pPr marL="9144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3pPr>
    <a:lvl4pPr marL="13716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4pPr>
    <a:lvl5pPr marL="18288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2</a:t>
            </a:fld>
            <a:endParaRPr lang="en-US"/>
          </a:p>
        </p:txBody>
      </p:sp>
    </p:spTree>
    <p:extLst>
      <p:ext uri="{BB962C8B-B14F-4D97-AF65-F5344CB8AC3E}">
        <p14:creationId xmlns:p14="http://schemas.microsoft.com/office/powerpoint/2010/main" val="33554771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18</a:t>
            </a:fld>
            <a:endParaRPr lang="en-US"/>
          </a:p>
        </p:txBody>
      </p:sp>
    </p:spTree>
    <p:extLst>
      <p:ext uri="{BB962C8B-B14F-4D97-AF65-F5344CB8AC3E}">
        <p14:creationId xmlns:p14="http://schemas.microsoft.com/office/powerpoint/2010/main" val="5302866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3</a:t>
            </a:fld>
            <a:endParaRPr lang="en-US"/>
          </a:p>
        </p:txBody>
      </p:sp>
    </p:spTree>
    <p:extLst>
      <p:ext uri="{BB962C8B-B14F-4D97-AF65-F5344CB8AC3E}">
        <p14:creationId xmlns:p14="http://schemas.microsoft.com/office/powerpoint/2010/main" val="24061953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4</a:t>
            </a:fld>
            <a:endParaRPr lang="en-US"/>
          </a:p>
        </p:txBody>
      </p:sp>
    </p:spTree>
    <p:extLst>
      <p:ext uri="{BB962C8B-B14F-4D97-AF65-F5344CB8AC3E}">
        <p14:creationId xmlns:p14="http://schemas.microsoft.com/office/powerpoint/2010/main" val="4093091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5</a:t>
            </a:fld>
            <a:endParaRPr lang="en-US"/>
          </a:p>
        </p:txBody>
      </p:sp>
    </p:spTree>
    <p:extLst>
      <p:ext uri="{BB962C8B-B14F-4D97-AF65-F5344CB8AC3E}">
        <p14:creationId xmlns:p14="http://schemas.microsoft.com/office/powerpoint/2010/main" val="5831004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6</a:t>
            </a:fld>
            <a:endParaRPr lang="en-US"/>
          </a:p>
        </p:txBody>
      </p:sp>
    </p:spTree>
    <p:extLst>
      <p:ext uri="{BB962C8B-B14F-4D97-AF65-F5344CB8AC3E}">
        <p14:creationId xmlns:p14="http://schemas.microsoft.com/office/powerpoint/2010/main" val="33829427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7</a:t>
            </a:fld>
            <a:endParaRPr lang="en-US"/>
          </a:p>
        </p:txBody>
      </p:sp>
    </p:spTree>
    <p:extLst>
      <p:ext uri="{BB962C8B-B14F-4D97-AF65-F5344CB8AC3E}">
        <p14:creationId xmlns:p14="http://schemas.microsoft.com/office/powerpoint/2010/main" val="3570940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8</a:t>
            </a:fld>
            <a:endParaRPr lang="en-US"/>
          </a:p>
        </p:txBody>
      </p:sp>
    </p:spTree>
    <p:extLst>
      <p:ext uri="{BB962C8B-B14F-4D97-AF65-F5344CB8AC3E}">
        <p14:creationId xmlns:p14="http://schemas.microsoft.com/office/powerpoint/2010/main" val="21036466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9</a:t>
            </a:fld>
            <a:endParaRPr lang="en-US"/>
          </a:p>
        </p:txBody>
      </p:sp>
    </p:spTree>
    <p:extLst>
      <p:ext uri="{BB962C8B-B14F-4D97-AF65-F5344CB8AC3E}">
        <p14:creationId xmlns:p14="http://schemas.microsoft.com/office/powerpoint/2010/main" val="33184447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10</a:t>
            </a:fld>
            <a:endParaRPr lang="en-US"/>
          </a:p>
        </p:txBody>
      </p:sp>
    </p:spTree>
    <p:extLst>
      <p:ext uri="{BB962C8B-B14F-4D97-AF65-F5344CB8AC3E}">
        <p14:creationId xmlns:p14="http://schemas.microsoft.com/office/powerpoint/2010/main" val="40868390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3" name="Picture Placeholder 12"/>
          <p:cNvSpPr>
            <a:spLocks noGrp="1"/>
          </p:cNvSpPr>
          <p:nvPr>
            <p:ph type="pic" sz="quarter" idx="10"/>
          </p:nvPr>
        </p:nvSpPr>
        <p:spPr>
          <a:xfrm>
            <a:off x="7133035" y="1474788"/>
            <a:ext cx="1714500" cy="2851150"/>
          </a:xfrm>
          <a:prstGeom prst="rect">
            <a:avLst/>
          </a:prstGeom>
        </p:spPr>
        <p:txBody>
          <a:bodyPr/>
          <a:lstStyle/>
          <a:p>
            <a:r>
              <a:rPr lang="en-US" dirty="0" smtClean="0"/>
              <a:t>Click icon to add picture</a:t>
            </a:r>
            <a:endParaRPr lang="en-IN" dirty="0"/>
          </a:p>
        </p:txBody>
      </p:sp>
      <p:sp>
        <p:nvSpPr>
          <p:cNvPr id="6" name="Rectangle 5"/>
          <p:cNvSpPr/>
          <p:nvPr/>
        </p:nvSpPr>
        <p:spPr>
          <a:xfrm>
            <a:off x="0" y="1475580"/>
            <a:ext cx="7018735" cy="2849564"/>
          </a:xfrm>
          <a:prstGeom prst="rect">
            <a:avLst/>
          </a:prstGeom>
          <a:solidFill>
            <a:schemeClr val="tx2"/>
          </a:solidFill>
          <a:ln w="3175" cap="flat" cmpd="sng" algn="ctr">
            <a:noFill/>
            <a:prstDash val="solid"/>
          </a:ln>
          <a:effectLst/>
        </p:spPr>
        <p:txBody>
          <a:bodyPr rot="0" spcFirstLastPara="0" vertOverflow="overflow" horzOverflow="overflow" vert="horz" wrap="square" lIns="68580" tIns="68580" rIns="68580" bIns="68580" numCol="1" spcCol="0" rtlCol="0" fromWordArt="0" anchor="ctr" anchorCtr="0" forceAA="0" compatLnSpc="1">
            <a:prstTxWarp prst="textNoShape">
              <a:avLst/>
            </a:prstTxWarp>
            <a:noAutofit/>
          </a:bodyPr>
          <a:lstStyle/>
          <a:p>
            <a:pPr marL="0" marR="0" lvl="0" indent="0" algn="ctr" defTabSz="685800" rtl="0" eaLnBrk="1" fontAlgn="auto" latinLnBrk="0" hangingPunct="1">
              <a:lnSpc>
                <a:spcPct val="100000"/>
              </a:lnSpc>
              <a:spcBef>
                <a:spcPts val="450"/>
              </a:spcBef>
              <a:spcAft>
                <a:spcPts val="0"/>
              </a:spcAft>
              <a:buClrTx/>
              <a:buSzTx/>
              <a:buFontTx/>
              <a:buNone/>
              <a:tabLst/>
              <a:defRPr/>
            </a:pPr>
            <a:endParaRPr kumimoji="0" lang="en-IN" sz="1050" b="0" i="0" u="none" strike="noStrike" kern="0" cap="none" spc="0" normalizeH="0" baseline="0" noProof="0" dirty="0">
              <a:ln>
                <a:noFill/>
              </a:ln>
              <a:solidFill>
                <a:srgbClr val="000000"/>
              </a:solidFill>
              <a:effectLst/>
              <a:uLnTx/>
              <a:uFillTx/>
              <a:latin typeface="Calibri"/>
              <a:ea typeface="MS PGothic" pitchFamily="34" charset="-128"/>
              <a:cs typeface="+mn-cs"/>
            </a:endParaRPr>
          </a:p>
        </p:txBody>
      </p:sp>
      <p:grpSp>
        <p:nvGrpSpPr>
          <p:cNvPr id="7" name="Group 6"/>
          <p:cNvGrpSpPr/>
          <p:nvPr/>
        </p:nvGrpSpPr>
        <p:grpSpPr>
          <a:xfrm>
            <a:off x="2679" y="1475582"/>
            <a:ext cx="626864" cy="1147763"/>
            <a:chOff x="-19050" y="-4763"/>
            <a:chExt cx="835819" cy="1147763"/>
          </a:xfrm>
          <a:solidFill>
            <a:schemeClr val="bg1">
              <a:alpha val="17000"/>
            </a:schemeClr>
          </a:solidFill>
        </p:grpSpPr>
        <p:sp>
          <p:nvSpPr>
            <p:cNvPr id="8" name="Freeform 7"/>
            <p:cNvSpPr/>
            <p:nvPr/>
          </p:nvSpPr>
          <p:spPr>
            <a:xfrm>
              <a:off x="28575" y="-4763"/>
              <a:ext cx="788194" cy="350044"/>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50044">
                  <a:moveTo>
                    <a:pt x="245269" y="0"/>
                  </a:moveTo>
                  <a:lnTo>
                    <a:pt x="788194" y="342901"/>
                  </a:lnTo>
                  <a:lnTo>
                    <a:pt x="511969" y="350044"/>
                  </a:lnTo>
                  <a:lnTo>
                    <a:pt x="0" y="2382"/>
                  </a:lnTo>
                  <a:lnTo>
                    <a:pt x="245269" y="0"/>
                  </a:lnTo>
                  <a:close/>
                </a:path>
              </a:pathLst>
            </a:custGeom>
            <a:grp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342900" rtl="0" eaLnBrk="0" fontAlgn="base" latinLnBrk="0" hangingPunct="0">
                <a:lnSpc>
                  <a:spcPct val="100000"/>
                </a:lnSpc>
                <a:spcBef>
                  <a:spcPct val="0"/>
                </a:spcBef>
                <a:spcAft>
                  <a:spcPct val="0"/>
                </a:spcAft>
                <a:buClrTx/>
                <a:buSzTx/>
                <a:buFontTx/>
                <a:buNone/>
                <a:tabLst/>
                <a:defRPr/>
              </a:pPr>
              <a:endParaRPr kumimoji="0" lang="en-IN" sz="1350" b="0" i="0" u="none" strike="noStrike" kern="1200" cap="none" spc="0" normalizeH="0" baseline="0" noProof="0" dirty="0">
                <a:ln>
                  <a:noFill/>
                </a:ln>
                <a:solidFill>
                  <a:prstClr val="white"/>
                </a:solidFill>
                <a:effectLst/>
                <a:uLnTx/>
                <a:uFillTx/>
                <a:latin typeface="Calibri"/>
                <a:ea typeface="+mn-ea"/>
                <a:cs typeface="+mn-cs"/>
              </a:endParaRPr>
            </a:p>
          </p:txBody>
        </p:sp>
        <p:sp>
          <p:nvSpPr>
            <p:cNvPr id="9" name="Freeform 8"/>
            <p:cNvSpPr/>
            <p:nvPr/>
          </p:nvSpPr>
          <p:spPr>
            <a:xfrm>
              <a:off x="-19050" y="419100"/>
              <a:ext cx="823913" cy="723900"/>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913" h="723900">
                  <a:moveTo>
                    <a:pt x="561975" y="2381"/>
                  </a:moveTo>
                  <a:lnTo>
                    <a:pt x="823913" y="0"/>
                  </a:lnTo>
                  <a:lnTo>
                    <a:pt x="0" y="723900"/>
                  </a:lnTo>
                  <a:lnTo>
                    <a:pt x="4762" y="526256"/>
                  </a:lnTo>
                  <a:lnTo>
                    <a:pt x="561975" y="2381"/>
                  </a:lnTo>
                  <a:close/>
                </a:path>
              </a:pathLst>
            </a:custGeom>
            <a:grp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342900" rtl="0" eaLnBrk="0" fontAlgn="base" latinLnBrk="0" hangingPunct="0">
                <a:lnSpc>
                  <a:spcPct val="100000"/>
                </a:lnSpc>
                <a:spcBef>
                  <a:spcPct val="0"/>
                </a:spcBef>
                <a:spcAft>
                  <a:spcPct val="0"/>
                </a:spcAft>
                <a:buClrTx/>
                <a:buSzTx/>
                <a:buFontTx/>
                <a:buNone/>
                <a:tabLst/>
                <a:defRPr/>
              </a:pPr>
              <a:endParaRPr kumimoji="0" lang="en-IN" sz="1350" b="0" i="0" u="none" strike="noStrike" kern="1200" cap="none" spc="0" normalizeH="0" baseline="0" noProof="0" dirty="0">
                <a:ln>
                  <a:noFill/>
                </a:ln>
                <a:solidFill>
                  <a:prstClr val="white"/>
                </a:solidFill>
                <a:effectLst/>
                <a:uLnTx/>
                <a:uFillTx/>
                <a:latin typeface="Calibri"/>
                <a:ea typeface="+mn-ea"/>
                <a:cs typeface="+mn-cs"/>
              </a:endParaRPr>
            </a:p>
          </p:txBody>
        </p:sp>
      </p:grpSp>
      <p:sp>
        <p:nvSpPr>
          <p:cNvPr id="3" name="Subtitle 2"/>
          <p:cNvSpPr>
            <a:spLocks noGrp="1"/>
          </p:cNvSpPr>
          <p:nvPr userDrawn="1">
            <p:ph type="subTitle" idx="1"/>
          </p:nvPr>
        </p:nvSpPr>
        <p:spPr bwMode="gray">
          <a:xfrm>
            <a:off x="839392" y="3013808"/>
            <a:ext cx="6071362" cy="230832"/>
          </a:xfrm>
          <a:prstGeom prst="rect">
            <a:avLst/>
          </a:prstGeom>
        </p:spPr>
        <p:txBody>
          <a:bodyPr wrap="square" lIns="0" tIns="0" rIns="0" bIns="0">
            <a:spAutoFit/>
          </a:bodyPr>
          <a:lstStyle>
            <a:lvl1pPr marL="0" indent="0" algn="l">
              <a:buNone/>
              <a:defRPr sz="1500">
                <a:solidFill>
                  <a:schemeClr val="bg1"/>
                </a:solidFill>
                <a:latin typeface="+mj-lt"/>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userDrawn="1">
            <p:ph type="ctrTitle"/>
          </p:nvPr>
        </p:nvSpPr>
        <p:spPr bwMode="gray">
          <a:xfrm>
            <a:off x="839392" y="2551034"/>
            <a:ext cx="6071362" cy="369332"/>
          </a:xfrm>
        </p:spPr>
        <p:txBody>
          <a:bodyPr wrap="square" lIns="0" tIns="0" rIns="0" bIns="0" anchor="b" anchorCtr="0">
            <a:spAutoFit/>
          </a:bodyPr>
          <a:lstStyle>
            <a:lvl1pPr algn="l">
              <a:defRPr sz="2400">
                <a:solidFill>
                  <a:srgbClr val="FFFFFF"/>
                </a:solidFill>
                <a:latin typeface="+mj-lt"/>
                <a:cs typeface="Century Gothic" panose="020B0502020202020204" pitchFamily="34" charset="0"/>
              </a:defRPr>
            </a:lvl1pPr>
          </a:lstStyle>
          <a:p>
            <a:r>
              <a:rPr lang="en-US" smtClean="0"/>
              <a:t>Click to edit Master title style</a:t>
            </a:r>
            <a:endParaRPr lang="en-US" dirty="0"/>
          </a:p>
        </p:txBody>
      </p:sp>
      <p:pic>
        <p:nvPicPr>
          <p:cNvPr id="10" name="Picture 9" descr="MAVERIC LOGO.eps"/>
          <p:cNvPicPr>
            <a:picLocks noChangeAspect="1"/>
          </p:cNvPicPr>
          <p:nvPr userDrawn="1"/>
        </p:nvPicPr>
        <p:blipFill>
          <a:blip r:embed="rId3">
            <a:extLst>
              <a:ext uri="{28A0092B-C50C-407E-A947-70E740481C1C}">
                <a14:useLocalDpi xmlns:a14="http://schemas.microsoft.com/office/drawing/2010/main" val="0"/>
              </a:ext>
            </a:extLst>
          </a:blip>
          <a:srcRect b="39967"/>
          <a:stretch>
            <a:fillRect/>
          </a:stretch>
        </p:blipFill>
        <p:spPr bwMode="auto">
          <a:xfrm>
            <a:off x="839392" y="4422957"/>
            <a:ext cx="1618060" cy="848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userDrawn="1">
            <p:custDataLst>
              <p:tags r:id="rId1"/>
            </p:custDataLst>
          </p:nvPr>
        </p:nvSpPr>
        <p:spPr>
          <a:xfrm>
            <a:off x="785812" y="6496054"/>
            <a:ext cx="2326569" cy="184652"/>
          </a:xfrm>
          <a:prstGeom prst="rect">
            <a:avLst/>
          </a:prstGeom>
          <a:noFill/>
        </p:spPr>
        <p:txBody>
          <a:bodyPr wrap="none" lIns="68565" tIns="34283" rIns="68565" bIns="34283">
            <a:spAutoFit/>
          </a:bodyPr>
          <a:lstStyle/>
          <a:p>
            <a:pPr marL="0" marR="0" lvl="0" indent="0" algn="l" defTabSz="342828" rtl="0" eaLnBrk="0" fontAlgn="base" latinLnBrk="0" hangingPunct="0">
              <a:lnSpc>
                <a:spcPct val="1000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lumMod val="50000"/>
                  </a:prstClr>
                </a:solidFill>
                <a:effectLst/>
                <a:uLnTx/>
                <a:uFillTx/>
                <a:latin typeface="Calibri"/>
                <a:ea typeface="MS PGothic" pitchFamily="34" charset="-128"/>
                <a:cs typeface="+mn-cs"/>
              </a:rPr>
              <a:t>COPYRIGHT ©. ALL RIGHTS PROTECTED AND RESERVED.</a:t>
            </a:r>
          </a:p>
        </p:txBody>
      </p:sp>
    </p:spTree>
    <p:extLst>
      <p:ext uri="{BB962C8B-B14F-4D97-AF65-F5344CB8AC3E}">
        <p14:creationId xmlns:p14="http://schemas.microsoft.com/office/powerpoint/2010/main" val="165043052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71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Rectangle 5"/>
          <p:cNvSpPr/>
          <p:nvPr userDrawn="1"/>
        </p:nvSpPr>
        <p:spPr>
          <a:xfrm>
            <a:off x="0" y="6429377"/>
            <a:ext cx="9144000" cy="428625"/>
          </a:xfrm>
          <a:prstGeom prst="rect">
            <a:avLst/>
          </a:prstGeom>
          <a:gradFill flip="none" rotWithShape="1">
            <a:gsLst>
              <a:gs pos="0">
                <a:schemeClr val="bg1">
                  <a:lumMod val="85000"/>
                </a:schemeClr>
              </a:gs>
              <a:gs pos="100000">
                <a:schemeClr val="bg1">
                  <a:lumMod val="6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2900" rtl="0" eaLnBrk="0" fontAlgn="base" latinLnBrk="0" hangingPunct="0">
              <a:lnSpc>
                <a:spcPct val="100000"/>
              </a:lnSpc>
              <a:spcBef>
                <a:spcPct val="0"/>
              </a:spcBef>
              <a:spcAft>
                <a:spcPct val="0"/>
              </a:spcAft>
              <a:buClrTx/>
              <a:buSzTx/>
              <a:buFontTx/>
              <a:buNone/>
              <a:tabLst/>
              <a:defRPr/>
            </a:pPr>
            <a:endParaRPr kumimoji="0" lang="en-IN" sz="1350" b="0" i="0" u="none" strike="noStrike" kern="1200" cap="none" spc="0" normalizeH="0" baseline="0" noProof="0" dirty="0">
              <a:ln>
                <a:noFill/>
              </a:ln>
              <a:solidFill>
                <a:prstClr val="white"/>
              </a:solidFill>
              <a:effectLst/>
              <a:uLnTx/>
              <a:uFillTx/>
              <a:latin typeface="Calibri"/>
              <a:ea typeface="+mn-ea"/>
              <a:cs typeface="+mn-cs"/>
            </a:endParaRPr>
          </a:p>
        </p:txBody>
      </p:sp>
      <p:sp>
        <p:nvSpPr>
          <p:cNvPr id="5" name="TextBox 4"/>
          <p:cNvSpPr txBox="1">
            <a:spLocks noChangeArrowheads="1"/>
          </p:cNvSpPr>
          <p:nvPr userDrawn="1"/>
        </p:nvSpPr>
        <p:spPr bwMode="gray">
          <a:xfrm>
            <a:off x="8837034" y="6566744"/>
            <a:ext cx="112210" cy="11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ＭＳ Ｐゴシック" pitchFamily="34" charset="-128"/>
              </a:defRPr>
            </a:lvl1pPr>
            <a:lvl2pPr marL="742950" indent="-285750">
              <a:defRPr>
                <a:solidFill>
                  <a:schemeClr val="tx1"/>
                </a:solidFill>
                <a:latin typeface="Calibri" pitchFamily="34" charset="0"/>
                <a:ea typeface="ＭＳ Ｐゴシック" pitchFamily="34" charset="-128"/>
              </a:defRPr>
            </a:lvl2pPr>
            <a:lvl3pPr marL="1143000" indent="-228600">
              <a:defRPr>
                <a:solidFill>
                  <a:schemeClr val="tx1"/>
                </a:solidFill>
                <a:latin typeface="Calibri" pitchFamily="34" charset="0"/>
                <a:ea typeface="ＭＳ Ｐゴシック" pitchFamily="34" charset="-128"/>
              </a:defRPr>
            </a:lvl3pPr>
            <a:lvl4pPr marL="1600200" indent="-228600">
              <a:defRPr>
                <a:solidFill>
                  <a:schemeClr val="tx1"/>
                </a:solidFill>
                <a:latin typeface="Calibri" pitchFamily="34" charset="0"/>
                <a:ea typeface="ＭＳ Ｐゴシック" pitchFamily="34" charset="-128"/>
              </a:defRPr>
            </a:lvl4pPr>
            <a:lvl5pPr marL="2057400" indent="-228600">
              <a:defRPr>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9pPr>
          </a:lstStyle>
          <a:p>
            <a:pPr marL="0" marR="0" lvl="0" indent="0" algn="ctr" defTabSz="342900" rtl="0" eaLnBrk="1" fontAlgn="base" latinLnBrk="0" hangingPunct="1">
              <a:lnSpc>
                <a:spcPct val="100000"/>
              </a:lnSpc>
              <a:spcBef>
                <a:spcPct val="0"/>
              </a:spcBef>
              <a:spcAft>
                <a:spcPct val="0"/>
              </a:spcAft>
              <a:buClrTx/>
              <a:buSzTx/>
              <a:buFontTx/>
              <a:buNone/>
              <a:tabLst/>
              <a:defRPr/>
            </a:pPr>
            <a:fld id="{1A293784-CD66-4D8C-B283-7FF5ACBA415D}" type="slidenum">
              <a:rPr kumimoji="0" lang="en-US" sz="750" b="0" i="0" u="none" strike="noStrike" kern="1200" cap="none" spc="0" normalizeH="0" baseline="0" noProof="0" smtClean="0">
                <a:ln>
                  <a:noFill/>
                </a:ln>
                <a:solidFill>
                  <a:srgbClr val="EEECE1">
                    <a:lumMod val="25000"/>
                  </a:srgbClr>
                </a:solidFill>
                <a:effectLst/>
                <a:uLnTx/>
                <a:uFillTx/>
                <a:latin typeface="Calibri"/>
                <a:ea typeface="ＭＳ Ｐゴシック" pitchFamily="34" charset="-128"/>
                <a:cs typeface="Arial" panose="020B0604020202020204" pitchFamily="34" charset="0"/>
              </a:rPr>
              <a:pPr marL="0" marR="0" lvl="0" indent="0" algn="ctr" defTabSz="342900" rtl="0" eaLnBrk="1" fontAlgn="base" latinLnBrk="0" hangingPunct="1">
                <a:lnSpc>
                  <a:spcPct val="100000"/>
                </a:lnSpc>
                <a:spcBef>
                  <a:spcPct val="0"/>
                </a:spcBef>
                <a:spcAft>
                  <a:spcPct val="0"/>
                </a:spcAft>
                <a:buClrTx/>
                <a:buSzTx/>
                <a:buFontTx/>
                <a:buNone/>
                <a:tabLst/>
                <a:defRPr/>
              </a:pPr>
              <a:t>‹#›</a:t>
            </a:fld>
            <a:endParaRPr kumimoji="0" lang="en-US" sz="750" b="0" i="0" u="none" strike="noStrike" kern="1200" cap="none" spc="0" normalizeH="0" baseline="0" noProof="0" dirty="0" smtClean="0">
              <a:ln>
                <a:noFill/>
              </a:ln>
              <a:solidFill>
                <a:srgbClr val="EEECE1">
                  <a:lumMod val="25000"/>
                </a:srgbClr>
              </a:solidFill>
              <a:effectLst/>
              <a:uLnTx/>
              <a:uFillTx/>
              <a:latin typeface="Calibri"/>
              <a:ea typeface="ＭＳ Ｐゴシック" pitchFamily="34" charset="-128"/>
              <a:cs typeface="Arial" panose="020B0604020202020204" pitchFamily="34" charset="0"/>
            </a:endParaRPr>
          </a:p>
        </p:txBody>
      </p:sp>
      <p:sp>
        <p:nvSpPr>
          <p:cNvPr id="3" name="Content Placeholder 2"/>
          <p:cNvSpPr>
            <a:spLocks noGrp="1"/>
          </p:cNvSpPr>
          <p:nvPr>
            <p:ph idx="1"/>
          </p:nvPr>
        </p:nvSpPr>
        <p:spPr bwMode="gray">
          <a:xfrm>
            <a:off x="751113" y="1370869"/>
            <a:ext cx="8195240" cy="1141338"/>
          </a:xfrm>
          <a:prstGeom prst="rect">
            <a:avLst/>
          </a:prstGeom>
        </p:spPr>
        <p:txBody>
          <a:bodyPr wrap="square" lIns="0" tIns="0" rIns="0" bIns="0">
            <a:spAutoFit/>
          </a:bodyPr>
          <a:lstStyle>
            <a:lvl1pPr marL="0" indent="0">
              <a:spcBef>
                <a:spcPts val="150"/>
              </a:spcBef>
              <a:buClr>
                <a:srgbClr val="2F82BF"/>
              </a:buClr>
              <a:buSzPct val="120000"/>
              <a:buFont typeface="Lucida Grande"/>
              <a:buNone/>
              <a:defRPr sz="1350">
                <a:latin typeface="+mj-lt"/>
                <a:cs typeface="Arial" panose="020B0604020202020204" pitchFamily="34" charset="0"/>
              </a:defRPr>
            </a:lvl1pPr>
            <a:lvl2pPr marL="272654" indent="-272654">
              <a:spcBef>
                <a:spcPts val="150"/>
              </a:spcBef>
              <a:buClr>
                <a:srgbClr val="2F82BF"/>
              </a:buClr>
              <a:buSzPct val="110000"/>
              <a:buFont typeface="Wingdings" panose="05000000000000000000" pitchFamily="2" charset="2"/>
              <a:buChar char="§"/>
              <a:defRPr sz="1350">
                <a:latin typeface="+mj-lt"/>
                <a:cs typeface="Arial" panose="020B0604020202020204" pitchFamily="34" charset="0"/>
              </a:defRPr>
            </a:lvl2pPr>
            <a:lvl3pPr marL="533400" indent="-260747">
              <a:spcBef>
                <a:spcPts val="150"/>
              </a:spcBef>
              <a:buClr>
                <a:srgbClr val="2F82BF"/>
              </a:buClr>
              <a:buFont typeface="Symbol" panose="05050102010706020507" pitchFamily="18" charset="2"/>
              <a:buChar char="-"/>
              <a:defRPr sz="1350">
                <a:latin typeface="+mj-lt"/>
                <a:cs typeface="Arial" panose="020B0604020202020204" pitchFamily="34" charset="0"/>
              </a:defRPr>
            </a:lvl3pPr>
            <a:lvl4pPr marL="806054" indent="-272654">
              <a:spcBef>
                <a:spcPts val="150"/>
              </a:spcBef>
              <a:buClr>
                <a:srgbClr val="2F82BF"/>
              </a:buClr>
              <a:buSzPct val="90000"/>
              <a:buFont typeface="Arial" panose="020B0604020202020204" pitchFamily="34" charset="0"/>
              <a:buChar char="•"/>
              <a:defRPr sz="1350">
                <a:latin typeface="+mj-lt"/>
                <a:cs typeface="Arial" panose="020B0604020202020204" pitchFamily="34" charset="0"/>
              </a:defRPr>
            </a:lvl4pPr>
            <a:lvl5pPr marL="1077516" indent="-271463">
              <a:spcBef>
                <a:spcPts val="150"/>
              </a:spcBef>
              <a:buClr>
                <a:schemeClr val="tx2"/>
              </a:buClr>
              <a:buFont typeface="Symbol" panose="05050102010706020507" pitchFamily="18" charset="2"/>
              <a:buChar char="-"/>
              <a:defRPr sz="1350">
                <a:latin typeface="+mj-lt"/>
                <a:cs typeface="Arial" panose="020B060402020202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Placeholder 1"/>
          <p:cNvSpPr>
            <a:spLocks noGrp="1"/>
          </p:cNvSpPr>
          <p:nvPr>
            <p:ph type="title" hasCustomPrompt="1"/>
          </p:nvPr>
        </p:nvSpPr>
        <p:spPr bwMode="gray">
          <a:xfrm>
            <a:off x="751114" y="200320"/>
            <a:ext cx="8195240"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a:defRPr sz="2250">
                <a:solidFill>
                  <a:schemeClr val="tx2"/>
                </a:solidFill>
                <a:latin typeface="+mj-lt"/>
              </a:defRPr>
            </a:lvl1pPr>
          </a:lstStyle>
          <a:p>
            <a:pPr lvl="0"/>
            <a:r>
              <a:rPr lang="en-US" dirty="0" smtClean="0"/>
              <a:t>Click to edit title</a:t>
            </a:r>
            <a:endParaRPr lang="en-US" dirty="0"/>
          </a:p>
        </p:txBody>
      </p:sp>
      <p:sp>
        <p:nvSpPr>
          <p:cNvPr id="2" name="TextBox 1"/>
          <p:cNvSpPr txBox="1"/>
          <p:nvPr userDrawn="1"/>
        </p:nvSpPr>
        <p:spPr>
          <a:xfrm>
            <a:off x="7879847" y="6574439"/>
            <a:ext cx="790281" cy="138499"/>
          </a:xfrm>
          <a:prstGeom prst="rect">
            <a:avLst/>
          </a:prstGeom>
          <a:noFill/>
        </p:spPr>
        <p:txBody>
          <a:bodyPr wrap="none" lIns="0" tIns="0" rIns="0" bIns="0" rtlCol="0" anchor="ctr" anchorCtr="0">
            <a:spAutoFit/>
          </a:bodyPr>
          <a:lstStyle/>
          <a:p>
            <a:pPr marL="0" marR="0" lvl="0" indent="0" algn="r" defTabSz="342900" rtl="0" eaLnBrk="0" fontAlgn="base" latinLnBrk="0" hangingPunct="0">
              <a:lnSpc>
                <a:spcPct val="100000"/>
              </a:lnSpc>
              <a:spcBef>
                <a:spcPct val="0"/>
              </a:spcBef>
              <a:spcAft>
                <a:spcPct val="0"/>
              </a:spcAft>
              <a:buClrTx/>
              <a:buSzTx/>
              <a:buFontTx/>
              <a:buNone/>
              <a:tabLst/>
              <a:defRPr/>
            </a:pPr>
            <a:r>
              <a:rPr kumimoji="0" lang="en-IN" sz="900" b="0" i="0" u="none" strike="noStrike" kern="1200" cap="none" spc="0" normalizeH="0" baseline="0" noProof="0" dirty="0" smtClean="0">
                <a:ln>
                  <a:noFill/>
                </a:ln>
                <a:solidFill>
                  <a:srgbClr val="EEECE1">
                    <a:lumMod val="25000"/>
                  </a:srgbClr>
                </a:solidFill>
                <a:effectLst/>
                <a:uLnTx/>
                <a:uFillTx/>
                <a:latin typeface="Calibri"/>
                <a:ea typeface="MS PGothic" pitchFamily="34" charset="-128"/>
                <a:cs typeface="Arial" panose="020B0604020202020204" pitchFamily="34" charset="0"/>
              </a:rPr>
              <a:t>Maveric Systems</a:t>
            </a:r>
            <a:endParaRPr kumimoji="0" lang="en-IN" sz="900" b="0" i="0" u="none" strike="noStrike" kern="1200" cap="none" spc="0" normalizeH="0" baseline="0" noProof="0" dirty="0">
              <a:ln>
                <a:noFill/>
              </a:ln>
              <a:solidFill>
                <a:srgbClr val="EEECE1">
                  <a:lumMod val="25000"/>
                </a:srgbClr>
              </a:solidFill>
              <a:effectLst/>
              <a:uLnTx/>
              <a:uFillTx/>
              <a:latin typeface="Calibri"/>
              <a:ea typeface="MS PGothic" pitchFamily="34" charset="-128"/>
              <a:cs typeface="Arial" panose="020B0604020202020204" pitchFamily="34" charset="0"/>
            </a:endParaRPr>
          </a:p>
        </p:txBody>
      </p:sp>
      <p:cxnSp>
        <p:nvCxnSpPr>
          <p:cNvPr id="8" name="Straight Connector 7"/>
          <p:cNvCxnSpPr/>
          <p:nvPr userDrawn="1"/>
        </p:nvCxnSpPr>
        <p:spPr>
          <a:xfrm>
            <a:off x="8752178" y="6547758"/>
            <a:ext cx="0" cy="191860"/>
          </a:xfrm>
          <a:prstGeom prst="line">
            <a:avLst/>
          </a:prstGeom>
          <a:ln w="9525">
            <a:solidFill>
              <a:schemeClr val="bg2">
                <a:lumMod val="25000"/>
              </a:schemeClr>
            </a:solidFill>
          </a:ln>
          <a:effectLst/>
        </p:spPr>
        <p:style>
          <a:lnRef idx="2">
            <a:schemeClr val="accent1"/>
          </a:lnRef>
          <a:fillRef idx="0">
            <a:schemeClr val="accent1"/>
          </a:fillRef>
          <a:effectRef idx="1">
            <a:schemeClr val="accent1"/>
          </a:effectRef>
          <a:fontRef idx="minor">
            <a:schemeClr val="tx1"/>
          </a:fontRef>
        </p:style>
      </p:cxnSp>
      <p:grpSp>
        <p:nvGrpSpPr>
          <p:cNvPr id="9" name="Group 8"/>
          <p:cNvGrpSpPr/>
          <p:nvPr userDrawn="1"/>
        </p:nvGrpSpPr>
        <p:grpSpPr>
          <a:xfrm>
            <a:off x="1" y="-4763"/>
            <a:ext cx="626864" cy="1147763"/>
            <a:chOff x="-19050" y="-4763"/>
            <a:chExt cx="835819" cy="1147763"/>
          </a:xfrm>
        </p:grpSpPr>
        <p:sp>
          <p:nvSpPr>
            <p:cNvPr id="10" name="Freeform 9"/>
            <p:cNvSpPr/>
            <p:nvPr/>
          </p:nvSpPr>
          <p:spPr>
            <a:xfrm>
              <a:off x="28575" y="-4763"/>
              <a:ext cx="788194" cy="350044"/>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50044">
                  <a:moveTo>
                    <a:pt x="245269" y="0"/>
                  </a:moveTo>
                  <a:lnTo>
                    <a:pt x="788194" y="342901"/>
                  </a:lnTo>
                  <a:lnTo>
                    <a:pt x="511969" y="350044"/>
                  </a:lnTo>
                  <a:lnTo>
                    <a:pt x="0" y="2382"/>
                  </a:lnTo>
                  <a:lnTo>
                    <a:pt x="245269" y="0"/>
                  </a:lnTo>
                  <a:close/>
                </a:path>
              </a:pathLst>
            </a:custGeom>
            <a:solidFill>
              <a:srgbClr val="B5CCEA"/>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342900" rtl="0" eaLnBrk="0" fontAlgn="base" latinLnBrk="0" hangingPunct="0">
                <a:lnSpc>
                  <a:spcPct val="100000"/>
                </a:lnSpc>
                <a:spcBef>
                  <a:spcPct val="0"/>
                </a:spcBef>
                <a:spcAft>
                  <a:spcPct val="0"/>
                </a:spcAft>
                <a:buClrTx/>
                <a:buSzTx/>
                <a:buFontTx/>
                <a:buNone/>
                <a:tabLst/>
                <a:defRPr/>
              </a:pPr>
              <a:endParaRPr kumimoji="0" lang="en-IN" sz="1350" b="0" i="0" u="none" strike="noStrike" kern="1200" cap="none" spc="0" normalizeH="0" baseline="0" noProof="0" dirty="0">
                <a:ln>
                  <a:noFill/>
                </a:ln>
                <a:solidFill>
                  <a:prstClr val="white"/>
                </a:solidFill>
                <a:effectLst/>
                <a:uLnTx/>
                <a:uFillTx/>
                <a:latin typeface="Calibri"/>
                <a:ea typeface="+mn-ea"/>
                <a:cs typeface="+mn-cs"/>
              </a:endParaRPr>
            </a:p>
          </p:txBody>
        </p:sp>
        <p:sp>
          <p:nvSpPr>
            <p:cNvPr id="11" name="Freeform 10"/>
            <p:cNvSpPr/>
            <p:nvPr/>
          </p:nvSpPr>
          <p:spPr>
            <a:xfrm>
              <a:off x="-19050" y="419100"/>
              <a:ext cx="823913" cy="723900"/>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913" h="723900">
                  <a:moveTo>
                    <a:pt x="561975" y="2381"/>
                  </a:moveTo>
                  <a:lnTo>
                    <a:pt x="823913" y="0"/>
                  </a:lnTo>
                  <a:lnTo>
                    <a:pt x="0" y="723900"/>
                  </a:lnTo>
                  <a:lnTo>
                    <a:pt x="4762" y="526256"/>
                  </a:lnTo>
                  <a:lnTo>
                    <a:pt x="561975" y="2381"/>
                  </a:lnTo>
                  <a:close/>
                </a:path>
              </a:pathLst>
            </a:custGeom>
            <a:solidFill>
              <a:srgbClr val="234E8F"/>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342900" rtl="0" eaLnBrk="0" fontAlgn="base" latinLnBrk="0" hangingPunct="0">
                <a:lnSpc>
                  <a:spcPct val="100000"/>
                </a:lnSpc>
                <a:spcBef>
                  <a:spcPct val="0"/>
                </a:spcBef>
                <a:spcAft>
                  <a:spcPct val="0"/>
                </a:spcAft>
                <a:buClrTx/>
                <a:buSzTx/>
                <a:buFontTx/>
                <a:buNone/>
                <a:tabLst/>
                <a:defRPr/>
              </a:pPr>
              <a:endParaRPr kumimoji="0" lang="en-IN" sz="1350" b="0" i="0" u="none" strike="noStrike" kern="120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395522006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Divider Slide">
    <p:spTree>
      <p:nvGrpSpPr>
        <p:cNvPr id="1" name=""/>
        <p:cNvGrpSpPr/>
        <p:nvPr/>
      </p:nvGrpSpPr>
      <p:grpSpPr>
        <a:xfrm>
          <a:off x="0" y="0"/>
          <a:ext cx="0" cy="0"/>
          <a:chOff x="0" y="0"/>
          <a:chExt cx="0" cy="0"/>
        </a:xfrm>
      </p:grpSpPr>
      <p:sp>
        <p:nvSpPr>
          <p:cNvPr id="5" name="TextBox 4"/>
          <p:cNvSpPr txBox="1">
            <a:spLocks noChangeArrowheads="1"/>
          </p:cNvSpPr>
          <p:nvPr userDrawn="1"/>
        </p:nvSpPr>
        <p:spPr bwMode="gray">
          <a:xfrm>
            <a:off x="8834629" y="6566744"/>
            <a:ext cx="117020" cy="11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ＭＳ Ｐゴシック" pitchFamily="34" charset="-128"/>
              </a:defRPr>
            </a:lvl1pPr>
            <a:lvl2pPr marL="742950" indent="-285750">
              <a:defRPr>
                <a:solidFill>
                  <a:schemeClr val="tx1"/>
                </a:solidFill>
                <a:latin typeface="Calibri" pitchFamily="34" charset="0"/>
                <a:ea typeface="ＭＳ Ｐゴシック" pitchFamily="34" charset="-128"/>
              </a:defRPr>
            </a:lvl2pPr>
            <a:lvl3pPr marL="1143000" indent="-228600">
              <a:defRPr>
                <a:solidFill>
                  <a:schemeClr val="tx1"/>
                </a:solidFill>
                <a:latin typeface="Calibri" pitchFamily="34" charset="0"/>
                <a:ea typeface="ＭＳ Ｐゴシック" pitchFamily="34" charset="-128"/>
              </a:defRPr>
            </a:lvl3pPr>
            <a:lvl4pPr marL="1600200" indent="-228600">
              <a:defRPr>
                <a:solidFill>
                  <a:schemeClr val="tx1"/>
                </a:solidFill>
                <a:latin typeface="Calibri" pitchFamily="34" charset="0"/>
                <a:ea typeface="ＭＳ Ｐゴシック" pitchFamily="34" charset="-128"/>
              </a:defRPr>
            </a:lvl4pPr>
            <a:lvl5pPr marL="2057400" indent="-228600">
              <a:defRPr>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9pPr>
          </a:lstStyle>
          <a:p>
            <a:pPr marL="0" marR="0" lvl="0" indent="0" algn="ctr" defTabSz="342900" rtl="0" eaLnBrk="1" fontAlgn="base" latinLnBrk="0" hangingPunct="1">
              <a:lnSpc>
                <a:spcPct val="100000"/>
              </a:lnSpc>
              <a:spcBef>
                <a:spcPct val="0"/>
              </a:spcBef>
              <a:spcAft>
                <a:spcPct val="0"/>
              </a:spcAft>
              <a:buClrTx/>
              <a:buSzTx/>
              <a:buFontTx/>
              <a:buNone/>
              <a:tabLst/>
              <a:defRPr/>
            </a:pPr>
            <a:fld id="{1A293784-CD66-4D8C-B283-7FF5ACBA415D}" type="slidenum">
              <a:rPr kumimoji="0" lang="en-US" sz="750" b="0" i="0" u="none" strike="noStrike" kern="1200" cap="none" spc="0" normalizeH="0" baseline="0" noProof="0" smtClean="0">
                <a:ln>
                  <a:noFill/>
                </a:ln>
                <a:solidFill>
                  <a:srgbClr val="EEECE1">
                    <a:lumMod val="25000"/>
                  </a:srgbClr>
                </a:solidFill>
                <a:effectLst/>
                <a:uLnTx/>
                <a:uFillTx/>
                <a:latin typeface="Arial" panose="020B0604020202020204" pitchFamily="34" charset="0"/>
                <a:ea typeface="ＭＳ Ｐゴシック" pitchFamily="34" charset="-128"/>
                <a:cs typeface="Arial" panose="020B0604020202020204" pitchFamily="34" charset="0"/>
              </a:rPr>
              <a:pPr marL="0" marR="0" lvl="0" indent="0" algn="ctr" defTabSz="342900" rtl="0" eaLnBrk="1" fontAlgn="base" latinLnBrk="0" hangingPunct="1">
                <a:lnSpc>
                  <a:spcPct val="100000"/>
                </a:lnSpc>
                <a:spcBef>
                  <a:spcPct val="0"/>
                </a:spcBef>
                <a:spcAft>
                  <a:spcPct val="0"/>
                </a:spcAft>
                <a:buClrTx/>
                <a:buSzTx/>
                <a:buFontTx/>
                <a:buNone/>
                <a:tabLst/>
                <a:defRPr/>
              </a:pPr>
              <a:t>‹#›</a:t>
            </a:fld>
            <a:endParaRPr kumimoji="0" lang="en-US" sz="750" b="0" i="0" u="none" strike="noStrike" kern="1200" cap="none" spc="0" normalizeH="0" baseline="0" noProof="0" dirty="0" smtClean="0">
              <a:ln>
                <a:noFill/>
              </a:ln>
              <a:solidFill>
                <a:srgbClr val="EEECE1">
                  <a:lumMod val="25000"/>
                </a:srgbClr>
              </a:solidFill>
              <a:effectLst/>
              <a:uLnTx/>
              <a:uFillTx/>
              <a:latin typeface="Arial" panose="020B0604020202020204" pitchFamily="34" charset="0"/>
              <a:ea typeface="ＭＳ Ｐゴシック" pitchFamily="34" charset="-128"/>
              <a:cs typeface="Arial" panose="020B0604020202020204" pitchFamily="34" charset="0"/>
            </a:endParaRPr>
          </a:p>
        </p:txBody>
      </p:sp>
      <p:sp>
        <p:nvSpPr>
          <p:cNvPr id="4" name="Title Placeholder 1"/>
          <p:cNvSpPr>
            <a:spLocks noGrp="1"/>
          </p:cNvSpPr>
          <p:nvPr>
            <p:ph type="title" hasCustomPrompt="1"/>
          </p:nvPr>
        </p:nvSpPr>
        <p:spPr bwMode="gray">
          <a:xfrm>
            <a:off x="2942032" y="1978435"/>
            <a:ext cx="600432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algn="r">
              <a:defRPr sz="2100">
                <a:solidFill>
                  <a:schemeClr val="tx2"/>
                </a:solidFill>
              </a:defRPr>
            </a:lvl1pPr>
          </a:lstStyle>
          <a:p>
            <a:pPr lvl="0"/>
            <a:r>
              <a:rPr lang="en-US" dirty="0" smtClean="0"/>
              <a:t>Click to edit title</a:t>
            </a:r>
            <a:endParaRPr lang="en-US" dirty="0"/>
          </a:p>
        </p:txBody>
      </p:sp>
      <p:sp>
        <p:nvSpPr>
          <p:cNvPr id="2" name="TextBox 1"/>
          <p:cNvSpPr txBox="1"/>
          <p:nvPr userDrawn="1"/>
        </p:nvSpPr>
        <p:spPr>
          <a:xfrm>
            <a:off x="7791682" y="6574439"/>
            <a:ext cx="878447" cy="138499"/>
          </a:xfrm>
          <a:prstGeom prst="rect">
            <a:avLst/>
          </a:prstGeom>
          <a:noFill/>
        </p:spPr>
        <p:txBody>
          <a:bodyPr wrap="none" lIns="0" tIns="0" rIns="0" bIns="0" rtlCol="0" anchor="ctr" anchorCtr="0">
            <a:spAutoFit/>
          </a:bodyPr>
          <a:lstStyle/>
          <a:p>
            <a:pPr marL="0" marR="0" lvl="0" indent="0" algn="r" defTabSz="342900" rtl="0" eaLnBrk="0" fontAlgn="base" latinLnBrk="0" hangingPunct="0">
              <a:lnSpc>
                <a:spcPct val="100000"/>
              </a:lnSpc>
              <a:spcBef>
                <a:spcPct val="0"/>
              </a:spcBef>
              <a:spcAft>
                <a:spcPct val="0"/>
              </a:spcAft>
              <a:buClrTx/>
              <a:buSzTx/>
              <a:buFontTx/>
              <a:buNone/>
              <a:tabLst/>
              <a:defRPr/>
            </a:pPr>
            <a:r>
              <a:rPr kumimoji="0" lang="en-IN" sz="900" b="0" i="0" u="none" strike="noStrike" kern="1200" cap="none" spc="0" normalizeH="0" baseline="0" noProof="0" dirty="0" smtClean="0">
                <a:ln>
                  <a:noFill/>
                </a:ln>
                <a:solidFill>
                  <a:srgbClr val="EEECE1">
                    <a:lumMod val="25000"/>
                  </a:srgbClr>
                </a:solidFill>
                <a:effectLst/>
                <a:uLnTx/>
                <a:uFillTx/>
                <a:latin typeface="Arial" panose="020B0604020202020204" pitchFamily="34" charset="0"/>
                <a:ea typeface="MS PGothic" pitchFamily="34" charset="-128"/>
                <a:cs typeface="Arial" panose="020B0604020202020204" pitchFamily="34" charset="0"/>
              </a:rPr>
              <a:t>Maveric Systems</a:t>
            </a:r>
            <a:endParaRPr kumimoji="0" lang="en-IN" sz="900" b="0" i="0" u="none" strike="noStrike" kern="1200" cap="none" spc="0" normalizeH="0" baseline="0" noProof="0" dirty="0">
              <a:ln>
                <a:noFill/>
              </a:ln>
              <a:solidFill>
                <a:srgbClr val="EEECE1">
                  <a:lumMod val="25000"/>
                </a:srgbClr>
              </a:solidFill>
              <a:effectLst/>
              <a:uLnTx/>
              <a:uFillTx/>
              <a:latin typeface="Arial" panose="020B0604020202020204" pitchFamily="34" charset="0"/>
              <a:ea typeface="MS PGothic" pitchFamily="34" charset="-128"/>
              <a:cs typeface="Arial" panose="020B0604020202020204" pitchFamily="34" charset="0"/>
            </a:endParaRPr>
          </a:p>
        </p:txBody>
      </p:sp>
      <p:cxnSp>
        <p:nvCxnSpPr>
          <p:cNvPr id="8" name="Straight Connector 7"/>
          <p:cNvCxnSpPr/>
          <p:nvPr userDrawn="1"/>
        </p:nvCxnSpPr>
        <p:spPr>
          <a:xfrm>
            <a:off x="8724828" y="6547758"/>
            <a:ext cx="0" cy="191860"/>
          </a:xfrm>
          <a:prstGeom prst="line">
            <a:avLst/>
          </a:prstGeom>
          <a:ln w="9525">
            <a:solidFill>
              <a:schemeClr val="bg2">
                <a:lumMod val="25000"/>
              </a:schemeClr>
            </a:solidFill>
          </a:ln>
          <a:effectLst/>
        </p:spPr>
        <p:style>
          <a:lnRef idx="2">
            <a:schemeClr val="accent1"/>
          </a:lnRef>
          <a:fillRef idx="0">
            <a:schemeClr val="accent1"/>
          </a:fillRef>
          <a:effectRef idx="1">
            <a:schemeClr val="accent1"/>
          </a:effectRef>
          <a:fontRef idx="minor">
            <a:schemeClr val="tx1"/>
          </a:fontRef>
        </p:style>
      </p:cxnSp>
      <p:grpSp>
        <p:nvGrpSpPr>
          <p:cNvPr id="12" name="Group 11"/>
          <p:cNvGrpSpPr/>
          <p:nvPr userDrawn="1"/>
        </p:nvGrpSpPr>
        <p:grpSpPr>
          <a:xfrm>
            <a:off x="-9285" y="-28576"/>
            <a:ext cx="2951318" cy="5677596"/>
            <a:chOff x="2160910" y="711647"/>
            <a:chExt cx="3935090" cy="5677596"/>
          </a:xfrm>
        </p:grpSpPr>
        <p:sp>
          <p:nvSpPr>
            <p:cNvPr id="13" name="Freeform 12"/>
            <p:cNvSpPr/>
            <p:nvPr/>
          </p:nvSpPr>
          <p:spPr>
            <a:xfrm>
              <a:off x="2363868" y="711647"/>
              <a:ext cx="3732132" cy="1634612"/>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 name="connsiteX0" fmla="*/ 245269 w 788194"/>
                <a:gd name="connsiteY0" fmla="*/ 0 h 345216"/>
                <a:gd name="connsiteX1" fmla="*/ 788194 w 788194"/>
                <a:gd name="connsiteY1" fmla="*/ 342901 h 345216"/>
                <a:gd name="connsiteX2" fmla="*/ 537717 w 788194"/>
                <a:gd name="connsiteY2" fmla="*/ 345216 h 345216"/>
                <a:gd name="connsiteX3" fmla="*/ 0 w 788194"/>
                <a:gd name="connsiteY3" fmla="*/ 2382 h 345216"/>
                <a:gd name="connsiteX4" fmla="*/ 245269 w 788194"/>
                <a:gd name="connsiteY4" fmla="*/ 0 h 345216"/>
                <a:gd name="connsiteX0" fmla="*/ 242050 w 788194"/>
                <a:gd name="connsiteY0" fmla="*/ 0 h 345216"/>
                <a:gd name="connsiteX1" fmla="*/ 788194 w 788194"/>
                <a:gd name="connsiteY1" fmla="*/ 342901 h 345216"/>
                <a:gd name="connsiteX2" fmla="*/ 537717 w 788194"/>
                <a:gd name="connsiteY2" fmla="*/ 345216 h 345216"/>
                <a:gd name="connsiteX3" fmla="*/ 0 w 788194"/>
                <a:gd name="connsiteY3" fmla="*/ 2382 h 345216"/>
                <a:gd name="connsiteX4" fmla="*/ 242050 w 788194"/>
                <a:gd name="connsiteY4" fmla="*/ 0 h 345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45216">
                  <a:moveTo>
                    <a:pt x="242050" y="0"/>
                  </a:moveTo>
                  <a:lnTo>
                    <a:pt x="788194" y="342901"/>
                  </a:lnTo>
                  <a:lnTo>
                    <a:pt x="537717" y="345216"/>
                  </a:lnTo>
                  <a:lnTo>
                    <a:pt x="0" y="2382"/>
                  </a:lnTo>
                  <a:lnTo>
                    <a:pt x="242050" y="0"/>
                  </a:lnTo>
                  <a:close/>
                </a:path>
              </a:pathLst>
            </a:custGeom>
            <a:solidFill>
              <a:srgbClr val="B5CCEA"/>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342900" rtl="0" eaLnBrk="0" fontAlgn="base" latinLnBrk="0" hangingPunct="0">
                <a:lnSpc>
                  <a:spcPct val="100000"/>
                </a:lnSpc>
                <a:spcBef>
                  <a:spcPct val="0"/>
                </a:spcBef>
                <a:spcAft>
                  <a:spcPct val="0"/>
                </a:spcAft>
                <a:buClrTx/>
                <a:buSzTx/>
                <a:buFontTx/>
                <a:buNone/>
                <a:tabLst/>
                <a:defRPr/>
              </a:pPr>
              <a:endParaRPr kumimoji="0" lang="en-IN" sz="1350" b="0" i="0" u="none" strike="noStrike" kern="1200" cap="none" spc="0" normalizeH="0" baseline="0" noProof="0" dirty="0">
                <a:ln>
                  <a:noFill/>
                </a:ln>
                <a:solidFill>
                  <a:prstClr val="white"/>
                </a:solidFill>
                <a:effectLst/>
                <a:uLnTx/>
                <a:uFillTx/>
                <a:latin typeface="Calibri"/>
                <a:ea typeface="+mn-ea"/>
                <a:cs typeface="+mn-cs"/>
              </a:endParaRPr>
            </a:p>
          </p:txBody>
        </p:sp>
        <p:sp>
          <p:nvSpPr>
            <p:cNvPr id="14" name="Freeform 13"/>
            <p:cNvSpPr/>
            <p:nvPr/>
          </p:nvSpPr>
          <p:spPr>
            <a:xfrm>
              <a:off x="2160910" y="2718657"/>
              <a:ext cx="3878715" cy="3670586"/>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 name="connsiteX0" fmla="*/ 557213 w 819151"/>
                <a:gd name="connsiteY0" fmla="*/ 2381 h 775196"/>
                <a:gd name="connsiteX1" fmla="*/ 819151 w 819151"/>
                <a:gd name="connsiteY1" fmla="*/ 0 h 775196"/>
                <a:gd name="connsiteX2" fmla="*/ 4290 w 819151"/>
                <a:gd name="connsiteY2" fmla="*/ 775196 h 775196"/>
                <a:gd name="connsiteX3" fmla="*/ 0 w 819151"/>
                <a:gd name="connsiteY3" fmla="*/ 526256 h 775196"/>
                <a:gd name="connsiteX4" fmla="*/ 557213 w 819151"/>
                <a:gd name="connsiteY4" fmla="*/ 2381 h 775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1" h="775196">
                  <a:moveTo>
                    <a:pt x="557213" y="2381"/>
                  </a:moveTo>
                  <a:lnTo>
                    <a:pt x="819151" y="0"/>
                  </a:lnTo>
                  <a:lnTo>
                    <a:pt x="4290" y="775196"/>
                  </a:lnTo>
                  <a:lnTo>
                    <a:pt x="0" y="526256"/>
                  </a:lnTo>
                  <a:lnTo>
                    <a:pt x="557213" y="2381"/>
                  </a:lnTo>
                  <a:close/>
                </a:path>
              </a:pathLst>
            </a:custGeom>
            <a:solidFill>
              <a:srgbClr val="234E8F"/>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342900" rtl="0" eaLnBrk="0" fontAlgn="base" latinLnBrk="0" hangingPunct="0">
                <a:lnSpc>
                  <a:spcPct val="100000"/>
                </a:lnSpc>
                <a:spcBef>
                  <a:spcPct val="0"/>
                </a:spcBef>
                <a:spcAft>
                  <a:spcPct val="0"/>
                </a:spcAft>
                <a:buClrTx/>
                <a:buSzTx/>
                <a:buFontTx/>
                <a:buNone/>
                <a:tabLst/>
                <a:defRPr/>
              </a:pPr>
              <a:endParaRPr kumimoji="0" lang="en-IN" sz="1350" b="0" i="0" u="none" strike="noStrike" kern="120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45012469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Rectangle 5"/>
          <p:cNvSpPr/>
          <p:nvPr userDrawn="1"/>
        </p:nvSpPr>
        <p:spPr>
          <a:xfrm>
            <a:off x="0" y="6429377"/>
            <a:ext cx="9144000" cy="428625"/>
          </a:xfrm>
          <a:prstGeom prst="rect">
            <a:avLst/>
          </a:prstGeom>
          <a:gradFill flip="none" rotWithShape="1">
            <a:gsLst>
              <a:gs pos="0">
                <a:schemeClr val="bg1">
                  <a:lumMod val="85000"/>
                </a:schemeClr>
              </a:gs>
              <a:gs pos="100000">
                <a:schemeClr val="bg1">
                  <a:lumMod val="6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2900" rtl="0" eaLnBrk="0" fontAlgn="base" latinLnBrk="0" hangingPunct="0">
              <a:lnSpc>
                <a:spcPct val="100000"/>
              </a:lnSpc>
              <a:spcBef>
                <a:spcPct val="0"/>
              </a:spcBef>
              <a:spcAft>
                <a:spcPct val="0"/>
              </a:spcAft>
              <a:buClrTx/>
              <a:buSzTx/>
              <a:buFontTx/>
              <a:buNone/>
              <a:tabLst/>
              <a:defRPr/>
            </a:pPr>
            <a:endParaRPr kumimoji="0" lang="en-IN" sz="1350" b="0" i="0" u="none" strike="noStrike" kern="1200" cap="none" spc="0" normalizeH="0" baseline="0" noProof="0" dirty="0">
              <a:ln>
                <a:noFill/>
              </a:ln>
              <a:solidFill>
                <a:prstClr val="white"/>
              </a:solidFill>
              <a:effectLst/>
              <a:uLnTx/>
              <a:uFillTx/>
              <a:latin typeface="Calibri"/>
              <a:ea typeface="+mn-ea"/>
              <a:cs typeface="+mn-cs"/>
            </a:endParaRPr>
          </a:p>
        </p:txBody>
      </p:sp>
      <p:sp>
        <p:nvSpPr>
          <p:cNvPr id="5" name="TextBox 4"/>
          <p:cNvSpPr txBox="1">
            <a:spLocks noChangeArrowheads="1"/>
          </p:cNvSpPr>
          <p:nvPr userDrawn="1"/>
        </p:nvSpPr>
        <p:spPr bwMode="gray">
          <a:xfrm>
            <a:off x="8834629" y="6566744"/>
            <a:ext cx="117020" cy="11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ＭＳ Ｐゴシック" pitchFamily="34" charset="-128"/>
              </a:defRPr>
            </a:lvl1pPr>
            <a:lvl2pPr marL="742950" indent="-285750">
              <a:defRPr>
                <a:solidFill>
                  <a:schemeClr val="tx1"/>
                </a:solidFill>
                <a:latin typeface="Calibri" pitchFamily="34" charset="0"/>
                <a:ea typeface="ＭＳ Ｐゴシック" pitchFamily="34" charset="-128"/>
              </a:defRPr>
            </a:lvl2pPr>
            <a:lvl3pPr marL="1143000" indent="-228600">
              <a:defRPr>
                <a:solidFill>
                  <a:schemeClr val="tx1"/>
                </a:solidFill>
                <a:latin typeface="Calibri" pitchFamily="34" charset="0"/>
                <a:ea typeface="ＭＳ Ｐゴシック" pitchFamily="34" charset="-128"/>
              </a:defRPr>
            </a:lvl3pPr>
            <a:lvl4pPr marL="1600200" indent="-228600">
              <a:defRPr>
                <a:solidFill>
                  <a:schemeClr val="tx1"/>
                </a:solidFill>
                <a:latin typeface="Calibri" pitchFamily="34" charset="0"/>
                <a:ea typeface="ＭＳ Ｐゴシック" pitchFamily="34" charset="-128"/>
              </a:defRPr>
            </a:lvl4pPr>
            <a:lvl5pPr marL="2057400" indent="-228600">
              <a:defRPr>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9pPr>
          </a:lstStyle>
          <a:p>
            <a:pPr marL="0" marR="0" lvl="0" indent="0" algn="ctr" defTabSz="342900" rtl="0" eaLnBrk="1" fontAlgn="base" latinLnBrk="0" hangingPunct="1">
              <a:lnSpc>
                <a:spcPct val="100000"/>
              </a:lnSpc>
              <a:spcBef>
                <a:spcPct val="0"/>
              </a:spcBef>
              <a:spcAft>
                <a:spcPct val="0"/>
              </a:spcAft>
              <a:buClrTx/>
              <a:buSzTx/>
              <a:buFontTx/>
              <a:buNone/>
              <a:tabLst/>
              <a:defRPr/>
            </a:pPr>
            <a:fld id="{1A293784-CD66-4D8C-B283-7FF5ACBA415D}" type="slidenum">
              <a:rPr kumimoji="0" lang="en-US" sz="750" b="0" i="0" u="none" strike="noStrike" kern="1200" cap="none" spc="0" normalizeH="0" baseline="0" noProof="0" smtClean="0">
                <a:ln>
                  <a:noFill/>
                </a:ln>
                <a:solidFill>
                  <a:srgbClr val="EEECE1">
                    <a:lumMod val="25000"/>
                  </a:srgbClr>
                </a:solidFill>
                <a:effectLst/>
                <a:uLnTx/>
                <a:uFillTx/>
                <a:latin typeface="Arial" panose="020B0604020202020204" pitchFamily="34" charset="0"/>
                <a:ea typeface="ＭＳ Ｐゴシック" pitchFamily="34" charset="-128"/>
                <a:cs typeface="Arial" panose="020B0604020202020204" pitchFamily="34" charset="0"/>
              </a:rPr>
              <a:pPr marL="0" marR="0" lvl="0" indent="0" algn="ctr" defTabSz="342900" rtl="0" eaLnBrk="1" fontAlgn="base" latinLnBrk="0" hangingPunct="1">
                <a:lnSpc>
                  <a:spcPct val="100000"/>
                </a:lnSpc>
                <a:spcBef>
                  <a:spcPct val="0"/>
                </a:spcBef>
                <a:spcAft>
                  <a:spcPct val="0"/>
                </a:spcAft>
                <a:buClrTx/>
                <a:buSzTx/>
                <a:buFontTx/>
                <a:buNone/>
                <a:tabLst/>
                <a:defRPr/>
              </a:pPr>
              <a:t>‹#›</a:t>
            </a:fld>
            <a:endParaRPr kumimoji="0" lang="en-US" sz="750" b="0" i="0" u="none" strike="noStrike" kern="1200" cap="none" spc="0" normalizeH="0" baseline="0" noProof="0" dirty="0" smtClean="0">
              <a:ln>
                <a:noFill/>
              </a:ln>
              <a:solidFill>
                <a:srgbClr val="EEECE1">
                  <a:lumMod val="25000"/>
                </a:srgbClr>
              </a:solidFill>
              <a:effectLst/>
              <a:uLnTx/>
              <a:uFillTx/>
              <a:latin typeface="Arial" panose="020B0604020202020204" pitchFamily="34" charset="0"/>
              <a:ea typeface="ＭＳ Ｐゴシック" pitchFamily="34" charset="-128"/>
              <a:cs typeface="Arial" panose="020B0604020202020204" pitchFamily="34" charset="0"/>
            </a:endParaRPr>
          </a:p>
        </p:txBody>
      </p:sp>
      <p:sp>
        <p:nvSpPr>
          <p:cNvPr id="3" name="Content Placeholder 2"/>
          <p:cNvSpPr>
            <a:spLocks noGrp="1"/>
          </p:cNvSpPr>
          <p:nvPr>
            <p:ph idx="1"/>
          </p:nvPr>
        </p:nvSpPr>
        <p:spPr bwMode="gray">
          <a:xfrm>
            <a:off x="751113" y="1370869"/>
            <a:ext cx="8195240" cy="1141338"/>
          </a:xfrm>
          <a:prstGeom prst="rect">
            <a:avLst/>
          </a:prstGeom>
        </p:spPr>
        <p:txBody>
          <a:bodyPr wrap="square" lIns="0" tIns="0" rIns="0" bIns="0">
            <a:spAutoFit/>
          </a:bodyPr>
          <a:lstStyle>
            <a:lvl1pPr marL="0" indent="0">
              <a:spcBef>
                <a:spcPts val="150"/>
              </a:spcBef>
              <a:buClr>
                <a:srgbClr val="2F82BF"/>
              </a:buClr>
              <a:buSzPct val="120000"/>
              <a:buFont typeface="Lucida Grande"/>
              <a:buNone/>
              <a:defRPr sz="1350">
                <a:latin typeface="Arial" panose="020B0604020202020204" pitchFamily="34" charset="0"/>
                <a:cs typeface="Arial" panose="020B0604020202020204" pitchFamily="34" charset="0"/>
              </a:defRPr>
            </a:lvl1pPr>
            <a:lvl2pPr marL="272654" indent="-272654">
              <a:spcBef>
                <a:spcPts val="150"/>
              </a:spcBef>
              <a:buClr>
                <a:srgbClr val="2F82BF"/>
              </a:buClr>
              <a:buSzPct val="110000"/>
              <a:buFont typeface="Wingdings" panose="05000000000000000000" pitchFamily="2" charset="2"/>
              <a:buChar char="§"/>
              <a:defRPr sz="1350">
                <a:latin typeface="Arial" panose="020B0604020202020204" pitchFamily="34" charset="0"/>
                <a:cs typeface="Arial" panose="020B0604020202020204" pitchFamily="34" charset="0"/>
              </a:defRPr>
            </a:lvl2pPr>
            <a:lvl3pPr marL="533400" indent="-260747">
              <a:spcBef>
                <a:spcPts val="150"/>
              </a:spcBef>
              <a:buClr>
                <a:srgbClr val="2F82BF"/>
              </a:buClr>
              <a:buFont typeface="Symbol" panose="05050102010706020507" pitchFamily="18" charset="2"/>
              <a:buChar char="-"/>
              <a:defRPr sz="1350">
                <a:latin typeface="Arial" panose="020B0604020202020204" pitchFamily="34" charset="0"/>
                <a:cs typeface="Arial" panose="020B0604020202020204" pitchFamily="34" charset="0"/>
              </a:defRPr>
            </a:lvl3pPr>
            <a:lvl4pPr marL="806054" indent="-272654">
              <a:spcBef>
                <a:spcPts val="150"/>
              </a:spcBef>
              <a:buClr>
                <a:srgbClr val="2F82BF"/>
              </a:buClr>
              <a:buSzPct val="90000"/>
              <a:buFont typeface="Arial" panose="020B0604020202020204" pitchFamily="34" charset="0"/>
              <a:buChar char="•"/>
              <a:defRPr sz="1350">
                <a:latin typeface="Arial" panose="020B0604020202020204" pitchFamily="34" charset="0"/>
                <a:cs typeface="Arial" panose="020B0604020202020204" pitchFamily="34" charset="0"/>
              </a:defRPr>
            </a:lvl4pPr>
            <a:lvl5pPr marL="1077516" indent="-271463">
              <a:spcBef>
                <a:spcPts val="150"/>
              </a:spcBef>
              <a:buClr>
                <a:schemeClr val="tx2"/>
              </a:buClr>
              <a:buFont typeface="Symbol" panose="05050102010706020507" pitchFamily="18" charset="2"/>
              <a:buChar char="-"/>
              <a:defRPr sz="1350">
                <a:latin typeface="Arial" panose="020B0604020202020204" pitchFamily="34" charset="0"/>
                <a:cs typeface="Arial" panose="020B060402020202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Placeholder 1"/>
          <p:cNvSpPr>
            <a:spLocks noGrp="1"/>
          </p:cNvSpPr>
          <p:nvPr>
            <p:ph type="title" hasCustomPrompt="1"/>
          </p:nvPr>
        </p:nvSpPr>
        <p:spPr bwMode="gray">
          <a:xfrm>
            <a:off x="751114" y="200321"/>
            <a:ext cx="819524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a:defRPr sz="2100">
                <a:solidFill>
                  <a:schemeClr val="tx2"/>
                </a:solidFill>
              </a:defRPr>
            </a:lvl1pPr>
          </a:lstStyle>
          <a:p>
            <a:pPr lvl="0"/>
            <a:r>
              <a:rPr lang="en-US" dirty="0" smtClean="0"/>
              <a:t>Click to edit title</a:t>
            </a:r>
            <a:endParaRPr lang="en-US" dirty="0"/>
          </a:p>
        </p:txBody>
      </p:sp>
      <p:sp>
        <p:nvSpPr>
          <p:cNvPr id="2" name="TextBox 1"/>
          <p:cNvSpPr txBox="1"/>
          <p:nvPr userDrawn="1"/>
        </p:nvSpPr>
        <p:spPr>
          <a:xfrm>
            <a:off x="7791682" y="6574439"/>
            <a:ext cx="878447" cy="138499"/>
          </a:xfrm>
          <a:prstGeom prst="rect">
            <a:avLst/>
          </a:prstGeom>
          <a:noFill/>
        </p:spPr>
        <p:txBody>
          <a:bodyPr wrap="none" lIns="0" tIns="0" rIns="0" bIns="0" rtlCol="0" anchor="ctr" anchorCtr="0">
            <a:spAutoFit/>
          </a:bodyPr>
          <a:lstStyle/>
          <a:p>
            <a:pPr marL="0" marR="0" lvl="0" indent="0" algn="r" defTabSz="342900" rtl="0" eaLnBrk="0" fontAlgn="base" latinLnBrk="0" hangingPunct="0">
              <a:lnSpc>
                <a:spcPct val="100000"/>
              </a:lnSpc>
              <a:spcBef>
                <a:spcPct val="0"/>
              </a:spcBef>
              <a:spcAft>
                <a:spcPct val="0"/>
              </a:spcAft>
              <a:buClrTx/>
              <a:buSzTx/>
              <a:buFontTx/>
              <a:buNone/>
              <a:tabLst/>
              <a:defRPr/>
            </a:pPr>
            <a:r>
              <a:rPr kumimoji="0" lang="en-IN" sz="900" b="0" i="0" u="none" strike="noStrike" kern="1200" cap="none" spc="0" normalizeH="0" baseline="0" noProof="0" dirty="0" smtClean="0">
                <a:ln>
                  <a:noFill/>
                </a:ln>
                <a:solidFill>
                  <a:srgbClr val="EEECE1">
                    <a:lumMod val="25000"/>
                  </a:srgbClr>
                </a:solidFill>
                <a:effectLst/>
                <a:uLnTx/>
                <a:uFillTx/>
                <a:latin typeface="Arial" panose="020B0604020202020204" pitchFamily="34" charset="0"/>
                <a:ea typeface="MS PGothic" pitchFamily="34" charset="-128"/>
                <a:cs typeface="Arial" panose="020B0604020202020204" pitchFamily="34" charset="0"/>
              </a:rPr>
              <a:t>Maveric Systems</a:t>
            </a:r>
            <a:endParaRPr kumimoji="0" lang="en-IN" sz="900" b="0" i="0" u="none" strike="noStrike" kern="1200" cap="none" spc="0" normalizeH="0" baseline="0" noProof="0" dirty="0">
              <a:ln>
                <a:noFill/>
              </a:ln>
              <a:solidFill>
                <a:srgbClr val="EEECE1">
                  <a:lumMod val="25000"/>
                </a:srgbClr>
              </a:solidFill>
              <a:effectLst/>
              <a:uLnTx/>
              <a:uFillTx/>
              <a:latin typeface="Arial" panose="020B0604020202020204" pitchFamily="34" charset="0"/>
              <a:ea typeface="MS PGothic" pitchFamily="34" charset="-128"/>
              <a:cs typeface="Arial" panose="020B0604020202020204" pitchFamily="34" charset="0"/>
            </a:endParaRPr>
          </a:p>
        </p:txBody>
      </p:sp>
      <p:cxnSp>
        <p:nvCxnSpPr>
          <p:cNvPr id="8" name="Straight Connector 7"/>
          <p:cNvCxnSpPr/>
          <p:nvPr userDrawn="1"/>
        </p:nvCxnSpPr>
        <p:spPr>
          <a:xfrm>
            <a:off x="8724828" y="6547758"/>
            <a:ext cx="0" cy="191860"/>
          </a:xfrm>
          <a:prstGeom prst="line">
            <a:avLst/>
          </a:prstGeom>
          <a:ln w="9525">
            <a:solidFill>
              <a:schemeClr val="bg2">
                <a:lumMod val="25000"/>
              </a:schemeClr>
            </a:solidFill>
          </a:ln>
          <a:effectLst/>
        </p:spPr>
        <p:style>
          <a:lnRef idx="2">
            <a:schemeClr val="accent1"/>
          </a:lnRef>
          <a:fillRef idx="0">
            <a:schemeClr val="accent1"/>
          </a:fillRef>
          <a:effectRef idx="1">
            <a:schemeClr val="accent1"/>
          </a:effectRef>
          <a:fontRef idx="minor">
            <a:schemeClr val="tx1"/>
          </a:fontRef>
        </p:style>
      </p:cxnSp>
      <p:grpSp>
        <p:nvGrpSpPr>
          <p:cNvPr id="9" name="Group 8"/>
          <p:cNvGrpSpPr/>
          <p:nvPr userDrawn="1"/>
        </p:nvGrpSpPr>
        <p:grpSpPr>
          <a:xfrm>
            <a:off x="1" y="-4763"/>
            <a:ext cx="626864" cy="1147763"/>
            <a:chOff x="-19050" y="-4763"/>
            <a:chExt cx="835819" cy="1147763"/>
          </a:xfrm>
        </p:grpSpPr>
        <p:sp>
          <p:nvSpPr>
            <p:cNvPr id="10" name="Freeform 9"/>
            <p:cNvSpPr/>
            <p:nvPr/>
          </p:nvSpPr>
          <p:spPr>
            <a:xfrm>
              <a:off x="28575" y="-4763"/>
              <a:ext cx="788194" cy="350044"/>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50044">
                  <a:moveTo>
                    <a:pt x="245269" y="0"/>
                  </a:moveTo>
                  <a:lnTo>
                    <a:pt x="788194" y="342901"/>
                  </a:lnTo>
                  <a:lnTo>
                    <a:pt x="511969" y="350044"/>
                  </a:lnTo>
                  <a:lnTo>
                    <a:pt x="0" y="2382"/>
                  </a:lnTo>
                  <a:lnTo>
                    <a:pt x="245269" y="0"/>
                  </a:lnTo>
                  <a:close/>
                </a:path>
              </a:pathLst>
            </a:custGeom>
            <a:solidFill>
              <a:srgbClr val="B5CCEA"/>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342900" rtl="0" eaLnBrk="0" fontAlgn="base" latinLnBrk="0" hangingPunct="0">
                <a:lnSpc>
                  <a:spcPct val="100000"/>
                </a:lnSpc>
                <a:spcBef>
                  <a:spcPct val="0"/>
                </a:spcBef>
                <a:spcAft>
                  <a:spcPct val="0"/>
                </a:spcAft>
                <a:buClrTx/>
                <a:buSzTx/>
                <a:buFontTx/>
                <a:buNone/>
                <a:tabLst/>
                <a:defRPr/>
              </a:pPr>
              <a:endParaRPr kumimoji="0" lang="en-IN" sz="1350" b="0" i="0" u="none" strike="noStrike" kern="1200" cap="none" spc="0" normalizeH="0" baseline="0" noProof="0" dirty="0">
                <a:ln>
                  <a:noFill/>
                </a:ln>
                <a:solidFill>
                  <a:prstClr val="white"/>
                </a:solidFill>
                <a:effectLst/>
                <a:uLnTx/>
                <a:uFillTx/>
                <a:latin typeface="Calibri"/>
                <a:ea typeface="+mn-ea"/>
                <a:cs typeface="+mn-cs"/>
              </a:endParaRPr>
            </a:p>
          </p:txBody>
        </p:sp>
        <p:sp>
          <p:nvSpPr>
            <p:cNvPr id="11" name="Freeform 10"/>
            <p:cNvSpPr/>
            <p:nvPr/>
          </p:nvSpPr>
          <p:spPr>
            <a:xfrm>
              <a:off x="-19050" y="419100"/>
              <a:ext cx="823913" cy="723900"/>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913" h="723900">
                  <a:moveTo>
                    <a:pt x="561975" y="2381"/>
                  </a:moveTo>
                  <a:lnTo>
                    <a:pt x="823913" y="0"/>
                  </a:lnTo>
                  <a:lnTo>
                    <a:pt x="0" y="723900"/>
                  </a:lnTo>
                  <a:lnTo>
                    <a:pt x="4762" y="526256"/>
                  </a:lnTo>
                  <a:lnTo>
                    <a:pt x="561975" y="2381"/>
                  </a:lnTo>
                  <a:close/>
                </a:path>
              </a:pathLst>
            </a:custGeom>
            <a:solidFill>
              <a:srgbClr val="234E8F"/>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342900" rtl="0" eaLnBrk="0" fontAlgn="base" latinLnBrk="0" hangingPunct="0">
                <a:lnSpc>
                  <a:spcPct val="100000"/>
                </a:lnSpc>
                <a:spcBef>
                  <a:spcPct val="0"/>
                </a:spcBef>
                <a:spcAft>
                  <a:spcPct val="0"/>
                </a:spcAft>
                <a:buClrTx/>
                <a:buSzTx/>
                <a:buFontTx/>
                <a:buNone/>
                <a:tabLst/>
                <a:defRPr/>
              </a:pPr>
              <a:endParaRPr kumimoji="0" lang="en-IN" sz="1350" b="0" i="0" u="none" strike="noStrike" kern="120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82356085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Back Cover">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 y="3737051"/>
            <a:ext cx="9144001" cy="3125287"/>
          </a:xfrm>
          <a:prstGeom prst="rect">
            <a:avLst/>
          </a:prstGeom>
        </p:spPr>
      </p:pic>
      <p:grpSp>
        <p:nvGrpSpPr>
          <p:cNvPr id="47" name="Group 46"/>
          <p:cNvGrpSpPr/>
          <p:nvPr userDrawn="1"/>
        </p:nvGrpSpPr>
        <p:grpSpPr bwMode="gray">
          <a:xfrm>
            <a:off x="2390922" y="299551"/>
            <a:ext cx="4362157" cy="4164922"/>
            <a:chOff x="3187895" y="299551"/>
            <a:chExt cx="5816209" cy="4164922"/>
          </a:xfrm>
        </p:grpSpPr>
        <p:grpSp>
          <p:nvGrpSpPr>
            <p:cNvPr id="48" name="Group 47"/>
            <p:cNvGrpSpPr>
              <a:grpSpLocks noChangeAspect="1"/>
            </p:cNvGrpSpPr>
            <p:nvPr/>
          </p:nvGrpSpPr>
          <p:grpSpPr bwMode="gray">
            <a:xfrm>
              <a:off x="4971813" y="299551"/>
              <a:ext cx="2248375" cy="830271"/>
              <a:chOff x="6391275" y="515938"/>
              <a:chExt cx="3813176" cy="1408113"/>
            </a:xfrm>
          </p:grpSpPr>
          <p:sp>
            <p:nvSpPr>
              <p:cNvPr id="51" name="Freeform 50"/>
              <p:cNvSpPr>
                <a:spLocks/>
              </p:cNvSpPr>
              <p:nvPr/>
            </p:nvSpPr>
            <p:spPr bwMode="gray">
              <a:xfrm>
                <a:off x="6789738" y="1677988"/>
                <a:ext cx="138113" cy="185738"/>
              </a:xfrm>
              <a:custGeom>
                <a:avLst/>
                <a:gdLst>
                  <a:gd name="T0" fmla="*/ 202 w 497"/>
                  <a:gd name="T1" fmla="*/ 85 h 673"/>
                  <a:gd name="T2" fmla="*/ 202 w 497"/>
                  <a:gd name="T3" fmla="*/ 85 h 673"/>
                  <a:gd name="T4" fmla="*/ 0 w 497"/>
                  <a:gd name="T5" fmla="*/ 85 h 673"/>
                  <a:gd name="T6" fmla="*/ 0 w 497"/>
                  <a:gd name="T7" fmla="*/ 0 h 673"/>
                  <a:gd name="T8" fmla="*/ 497 w 497"/>
                  <a:gd name="T9" fmla="*/ 0 h 673"/>
                  <a:gd name="T10" fmla="*/ 497 w 497"/>
                  <a:gd name="T11" fmla="*/ 85 h 673"/>
                  <a:gd name="T12" fmla="*/ 295 w 497"/>
                  <a:gd name="T13" fmla="*/ 85 h 673"/>
                  <a:gd name="T14" fmla="*/ 295 w 497"/>
                  <a:gd name="T15" fmla="*/ 673 h 673"/>
                  <a:gd name="T16" fmla="*/ 202 w 497"/>
                  <a:gd name="T17" fmla="*/ 673 h 673"/>
                  <a:gd name="T18" fmla="*/ 202 w 497"/>
                  <a:gd name="T19" fmla="*/ 85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7" h="673">
                    <a:moveTo>
                      <a:pt x="202" y="85"/>
                    </a:moveTo>
                    <a:lnTo>
                      <a:pt x="202" y="85"/>
                    </a:lnTo>
                    <a:lnTo>
                      <a:pt x="0" y="85"/>
                    </a:lnTo>
                    <a:lnTo>
                      <a:pt x="0" y="0"/>
                    </a:lnTo>
                    <a:lnTo>
                      <a:pt x="497" y="0"/>
                    </a:lnTo>
                    <a:lnTo>
                      <a:pt x="497" y="85"/>
                    </a:lnTo>
                    <a:lnTo>
                      <a:pt x="295" y="85"/>
                    </a:lnTo>
                    <a:lnTo>
                      <a:pt x="295" y="673"/>
                    </a:lnTo>
                    <a:lnTo>
                      <a:pt x="202" y="673"/>
                    </a:lnTo>
                    <a:lnTo>
                      <a:pt x="202" y="85"/>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52" name="Freeform 51"/>
              <p:cNvSpPr>
                <a:spLocks/>
              </p:cNvSpPr>
              <p:nvPr/>
            </p:nvSpPr>
            <p:spPr bwMode="gray">
              <a:xfrm>
                <a:off x="6938963" y="1725613"/>
                <a:ext cx="73025" cy="138113"/>
              </a:xfrm>
              <a:custGeom>
                <a:avLst/>
                <a:gdLst>
                  <a:gd name="T0" fmla="*/ 0 w 265"/>
                  <a:gd name="T1" fmla="*/ 11 h 503"/>
                  <a:gd name="T2" fmla="*/ 0 w 265"/>
                  <a:gd name="T3" fmla="*/ 11 h 503"/>
                  <a:gd name="T4" fmla="*/ 82 w 265"/>
                  <a:gd name="T5" fmla="*/ 11 h 503"/>
                  <a:gd name="T6" fmla="*/ 82 w 265"/>
                  <a:gd name="T7" fmla="*/ 87 h 503"/>
                  <a:gd name="T8" fmla="*/ 84 w 265"/>
                  <a:gd name="T9" fmla="*/ 87 h 503"/>
                  <a:gd name="T10" fmla="*/ 208 w 265"/>
                  <a:gd name="T11" fmla="*/ 0 h 503"/>
                  <a:gd name="T12" fmla="*/ 265 w 265"/>
                  <a:gd name="T13" fmla="*/ 7 h 503"/>
                  <a:gd name="T14" fmla="*/ 265 w 265"/>
                  <a:gd name="T15" fmla="*/ 87 h 503"/>
                  <a:gd name="T16" fmla="*/ 217 w 265"/>
                  <a:gd name="T17" fmla="*/ 79 h 503"/>
                  <a:gd name="T18" fmla="*/ 88 w 265"/>
                  <a:gd name="T19" fmla="*/ 279 h 503"/>
                  <a:gd name="T20" fmla="*/ 88 w 265"/>
                  <a:gd name="T21" fmla="*/ 503 h 503"/>
                  <a:gd name="T22" fmla="*/ 0 w 265"/>
                  <a:gd name="T23" fmla="*/ 503 h 503"/>
                  <a:gd name="T24" fmla="*/ 0 w 265"/>
                  <a:gd name="T25"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5" h="503">
                    <a:moveTo>
                      <a:pt x="0" y="11"/>
                    </a:moveTo>
                    <a:lnTo>
                      <a:pt x="0" y="11"/>
                    </a:lnTo>
                    <a:lnTo>
                      <a:pt x="82" y="11"/>
                    </a:lnTo>
                    <a:lnTo>
                      <a:pt x="82" y="87"/>
                    </a:lnTo>
                    <a:lnTo>
                      <a:pt x="84" y="87"/>
                    </a:lnTo>
                    <a:cubicBezTo>
                      <a:pt x="107" y="37"/>
                      <a:pt x="157" y="0"/>
                      <a:pt x="208" y="0"/>
                    </a:cubicBezTo>
                    <a:cubicBezTo>
                      <a:pt x="234" y="0"/>
                      <a:pt x="247" y="3"/>
                      <a:pt x="265" y="7"/>
                    </a:cubicBezTo>
                    <a:lnTo>
                      <a:pt x="265" y="87"/>
                    </a:lnTo>
                    <a:cubicBezTo>
                      <a:pt x="249" y="81"/>
                      <a:pt x="232" y="79"/>
                      <a:pt x="217" y="79"/>
                    </a:cubicBezTo>
                    <a:cubicBezTo>
                      <a:pt x="139" y="79"/>
                      <a:pt x="88" y="156"/>
                      <a:pt x="88" y="279"/>
                    </a:cubicBezTo>
                    <a:lnTo>
                      <a:pt x="88"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53" name="Freeform 52"/>
              <p:cNvSpPr>
                <a:spLocks noEditPoints="1"/>
              </p:cNvSpPr>
              <p:nvPr/>
            </p:nvSpPr>
            <p:spPr bwMode="gray">
              <a:xfrm>
                <a:off x="7037388" y="1725613"/>
                <a:ext cx="111125" cy="141288"/>
              </a:xfrm>
              <a:custGeom>
                <a:avLst/>
                <a:gdLst>
                  <a:gd name="T0" fmla="*/ 313 w 404"/>
                  <a:gd name="T1" fmla="*/ 269 h 514"/>
                  <a:gd name="T2" fmla="*/ 313 w 404"/>
                  <a:gd name="T3" fmla="*/ 269 h 514"/>
                  <a:gd name="T4" fmla="*/ 257 w 404"/>
                  <a:gd name="T5" fmla="*/ 267 h 514"/>
                  <a:gd name="T6" fmla="*/ 93 w 404"/>
                  <a:gd name="T7" fmla="*/ 361 h 514"/>
                  <a:gd name="T8" fmla="*/ 181 w 404"/>
                  <a:gd name="T9" fmla="*/ 441 h 514"/>
                  <a:gd name="T10" fmla="*/ 313 w 404"/>
                  <a:gd name="T11" fmla="*/ 312 h 514"/>
                  <a:gd name="T12" fmla="*/ 313 w 404"/>
                  <a:gd name="T13" fmla="*/ 269 h 514"/>
                  <a:gd name="T14" fmla="*/ 313 w 404"/>
                  <a:gd name="T15" fmla="*/ 269 h 514"/>
                  <a:gd name="T16" fmla="*/ 54 w 404"/>
                  <a:gd name="T17" fmla="*/ 46 h 514"/>
                  <a:gd name="T18" fmla="*/ 54 w 404"/>
                  <a:gd name="T19" fmla="*/ 46 h 514"/>
                  <a:gd name="T20" fmla="*/ 210 w 404"/>
                  <a:gd name="T21" fmla="*/ 0 h 514"/>
                  <a:gd name="T22" fmla="*/ 401 w 404"/>
                  <a:gd name="T23" fmla="*/ 203 h 514"/>
                  <a:gd name="T24" fmla="*/ 401 w 404"/>
                  <a:gd name="T25" fmla="*/ 406 h 514"/>
                  <a:gd name="T26" fmla="*/ 404 w 404"/>
                  <a:gd name="T27" fmla="*/ 503 h 514"/>
                  <a:gd name="T28" fmla="*/ 322 w 404"/>
                  <a:gd name="T29" fmla="*/ 503 h 514"/>
                  <a:gd name="T30" fmla="*/ 322 w 404"/>
                  <a:gd name="T31" fmla="*/ 439 h 514"/>
                  <a:gd name="T32" fmla="*/ 321 w 404"/>
                  <a:gd name="T33" fmla="*/ 439 h 514"/>
                  <a:gd name="T34" fmla="*/ 174 w 404"/>
                  <a:gd name="T35" fmla="*/ 514 h 514"/>
                  <a:gd name="T36" fmla="*/ 0 w 404"/>
                  <a:gd name="T37" fmla="*/ 361 h 514"/>
                  <a:gd name="T38" fmla="*/ 220 w 404"/>
                  <a:gd name="T39" fmla="*/ 199 h 514"/>
                  <a:gd name="T40" fmla="*/ 313 w 404"/>
                  <a:gd name="T41" fmla="*/ 201 h 514"/>
                  <a:gd name="T42" fmla="*/ 196 w 404"/>
                  <a:gd name="T43" fmla="*/ 73 h 514"/>
                  <a:gd name="T44" fmla="*/ 58 w 404"/>
                  <a:gd name="T45" fmla="*/ 123 h 514"/>
                  <a:gd name="T46" fmla="*/ 54 w 404"/>
                  <a:gd name="T47" fmla="*/ 4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4" h="514">
                    <a:moveTo>
                      <a:pt x="313" y="269"/>
                    </a:moveTo>
                    <a:lnTo>
                      <a:pt x="313" y="269"/>
                    </a:lnTo>
                    <a:cubicBezTo>
                      <a:pt x="295" y="269"/>
                      <a:pt x="276" y="267"/>
                      <a:pt x="257" y="267"/>
                    </a:cubicBezTo>
                    <a:cubicBezTo>
                      <a:pt x="210" y="267"/>
                      <a:pt x="93" y="275"/>
                      <a:pt x="93" y="361"/>
                    </a:cubicBezTo>
                    <a:cubicBezTo>
                      <a:pt x="93" y="413"/>
                      <a:pt x="141" y="441"/>
                      <a:pt x="181" y="441"/>
                    </a:cubicBezTo>
                    <a:cubicBezTo>
                      <a:pt x="268" y="441"/>
                      <a:pt x="313" y="385"/>
                      <a:pt x="313" y="312"/>
                    </a:cubicBezTo>
                    <a:lnTo>
                      <a:pt x="313" y="269"/>
                    </a:lnTo>
                    <a:lnTo>
                      <a:pt x="313" y="269"/>
                    </a:lnTo>
                    <a:close/>
                    <a:moveTo>
                      <a:pt x="54" y="46"/>
                    </a:moveTo>
                    <a:lnTo>
                      <a:pt x="54" y="46"/>
                    </a:lnTo>
                    <a:cubicBezTo>
                      <a:pt x="98" y="19"/>
                      <a:pt x="150" y="0"/>
                      <a:pt x="210" y="0"/>
                    </a:cubicBezTo>
                    <a:cubicBezTo>
                      <a:pt x="346" y="0"/>
                      <a:pt x="401" y="69"/>
                      <a:pt x="401" y="203"/>
                    </a:cubicBezTo>
                    <a:lnTo>
                      <a:pt x="401" y="406"/>
                    </a:lnTo>
                    <a:cubicBezTo>
                      <a:pt x="401" y="462"/>
                      <a:pt x="403" y="488"/>
                      <a:pt x="404" y="503"/>
                    </a:cubicBezTo>
                    <a:lnTo>
                      <a:pt x="322" y="503"/>
                    </a:lnTo>
                    <a:lnTo>
                      <a:pt x="322" y="439"/>
                    </a:lnTo>
                    <a:lnTo>
                      <a:pt x="321" y="439"/>
                    </a:lnTo>
                    <a:cubicBezTo>
                      <a:pt x="300" y="469"/>
                      <a:pt x="254" y="514"/>
                      <a:pt x="174" y="514"/>
                    </a:cubicBezTo>
                    <a:cubicBezTo>
                      <a:pt x="71" y="514"/>
                      <a:pt x="0" y="468"/>
                      <a:pt x="0" y="361"/>
                    </a:cubicBezTo>
                    <a:cubicBezTo>
                      <a:pt x="0" y="238"/>
                      <a:pt x="130" y="199"/>
                      <a:pt x="220" y="199"/>
                    </a:cubicBezTo>
                    <a:cubicBezTo>
                      <a:pt x="255" y="199"/>
                      <a:pt x="279" y="199"/>
                      <a:pt x="313" y="201"/>
                    </a:cubicBezTo>
                    <a:cubicBezTo>
                      <a:pt x="313" y="116"/>
                      <a:pt x="283" y="73"/>
                      <a:pt x="196" y="73"/>
                    </a:cubicBezTo>
                    <a:cubicBezTo>
                      <a:pt x="147" y="73"/>
                      <a:pt x="94" y="92"/>
                      <a:pt x="58" y="123"/>
                    </a:cubicBezTo>
                    <a:lnTo>
                      <a:pt x="54" y="4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54" name="Freeform 53"/>
              <p:cNvSpPr>
                <a:spLocks/>
              </p:cNvSpPr>
              <p:nvPr/>
            </p:nvSpPr>
            <p:spPr bwMode="gray">
              <a:xfrm>
                <a:off x="7196138" y="1725613"/>
                <a:ext cx="115888" cy="138113"/>
              </a:xfrm>
              <a:custGeom>
                <a:avLst/>
                <a:gdLst>
                  <a:gd name="T0" fmla="*/ 0 w 419"/>
                  <a:gd name="T1" fmla="*/ 11 h 503"/>
                  <a:gd name="T2" fmla="*/ 0 w 419"/>
                  <a:gd name="T3" fmla="*/ 11 h 503"/>
                  <a:gd name="T4" fmla="*/ 85 w 419"/>
                  <a:gd name="T5" fmla="*/ 11 h 503"/>
                  <a:gd name="T6" fmla="*/ 85 w 419"/>
                  <a:gd name="T7" fmla="*/ 89 h 503"/>
                  <a:gd name="T8" fmla="*/ 86 w 419"/>
                  <a:gd name="T9" fmla="*/ 89 h 503"/>
                  <a:gd name="T10" fmla="*/ 242 w 419"/>
                  <a:gd name="T11" fmla="*/ 0 h 503"/>
                  <a:gd name="T12" fmla="*/ 419 w 419"/>
                  <a:gd name="T13" fmla="*/ 211 h 503"/>
                  <a:gd name="T14" fmla="*/ 419 w 419"/>
                  <a:gd name="T15" fmla="*/ 503 h 503"/>
                  <a:gd name="T16" fmla="*/ 332 w 419"/>
                  <a:gd name="T17" fmla="*/ 503 h 503"/>
                  <a:gd name="T18" fmla="*/ 332 w 419"/>
                  <a:gd name="T19" fmla="*/ 249 h 503"/>
                  <a:gd name="T20" fmla="*/ 231 w 419"/>
                  <a:gd name="T21" fmla="*/ 73 h 503"/>
                  <a:gd name="T22" fmla="*/ 87 w 419"/>
                  <a:gd name="T23" fmla="*/ 275 h 503"/>
                  <a:gd name="T24" fmla="*/ 87 w 419"/>
                  <a:gd name="T25" fmla="*/ 503 h 503"/>
                  <a:gd name="T26" fmla="*/ 0 w 419"/>
                  <a:gd name="T27" fmla="*/ 503 h 503"/>
                  <a:gd name="T28" fmla="*/ 0 w 419"/>
                  <a:gd name="T29"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9" h="503">
                    <a:moveTo>
                      <a:pt x="0" y="11"/>
                    </a:moveTo>
                    <a:lnTo>
                      <a:pt x="0" y="11"/>
                    </a:lnTo>
                    <a:lnTo>
                      <a:pt x="85" y="11"/>
                    </a:lnTo>
                    <a:lnTo>
                      <a:pt x="85" y="89"/>
                    </a:lnTo>
                    <a:lnTo>
                      <a:pt x="86" y="89"/>
                    </a:lnTo>
                    <a:cubicBezTo>
                      <a:pt x="112" y="34"/>
                      <a:pt x="176" y="0"/>
                      <a:pt x="242" y="0"/>
                    </a:cubicBezTo>
                    <a:cubicBezTo>
                      <a:pt x="365" y="0"/>
                      <a:pt x="419" y="79"/>
                      <a:pt x="419" y="211"/>
                    </a:cubicBezTo>
                    <a:lnTo>
                      <a:pt x="419" y="503"/>
                    </a:lnTo>
                    <a:lnTo>
                      <a:pt x="332" y="503"/>
                    </a:lnTo>
                    <a:lnTo>
                      <a:pt x="332" y="249"/>
                    </a:lnTo>
                    <a:cubicBezTo>
                      <a:pt x="332" y="134"/>
                      <a:pt x="308" y="78"/>
                      <a:pt x="231" y="73"/>
                    </a:cubicBezTo>
                    <a:cubicBezTo>
                      <a:pt x="132" y="73"/>
                      <a:pt x="87" y="156"/>
                      <a:pt x="87" y="275"/>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55" name="Freeform 54"/>
              <p:cNvSpPr>
                <a:spLocks/>
              </p:cNvSpPr>
              <p:nvPr/>
            </p:nvSpPr>
            <p:spPr bwMode="gray">
              <a:xfrm>
                <a:off x="7348538" y="1725613"/>
                <a:ext cx="82550" cy="141288"/>
              </a:xfrm>
              <a:custGeom>
                <a:avLst/>
                <a:gdLst>
                  <a:gd name="T0" fmla="*/ 7 w 298"/>
                  <a:gd name="T1" fmla="*/ 406 h 514"/>
                  <a:gd name="T2" fmla="*/ 7 w 298"/>
                  <a:gd name="T3" fmla="*/ 406 h 514"/>
                  <a:gd name="T4" fmla="*/ 116 w 298"/>
                  <a:gd name="T5" fmla="*/ 441 h 514"/>
                  <a:gd name="T6" fmla="*/ 205 w 298"/>
                  <a:gd name="T7" fmla="*/ 371 h 514"/>
                  <a:gd name="T8" fmla="*/ 0 w 298"/>
                  <a:gd name="T9" fmla="*/ 151 h 514"/>
                  <a:gd name="T10" fmla="*/ 167 w 298"/>
                  <a:gd name="T11" fmla="*/ 0 h 514"/>
                  <a:gd name="T12" fmla="*/ 276 w 298"/>
                  <a:gd name="T13" fmla="*/ 19 h 514"/>
                  <a:gd name="T14" fmla="*/ 269 w 298"/>
                  <a:gd name="T15" fmla="*/ 98 h 514"/>
                  <a:gd name="T16" fmla="*/ 177 w 298"/>
                  <a:gd name="T17" fmla="*/ 73 h 514"/>
                  <a:gd name="T18" fmla="*/ 93 w 298"/>
                  <a:gd name="T19" fmla="*/ 133 h 514"/>
                  <a:gd name="T20" fmla="*/ 298 w 298"/>
                  <a:gd name="T21" fmla="*/ 361 h 514"/>
                  <a:gd name="T22" fmla="*/ 133 w 298"/>
                  <a:gd name="T23" fmla="*/ 514 h 514"/>
                  <a:gd name="T24" fmla="*/ 3 w 298"/>
                  <a:gd name="T25" fmla="*/ 487 h 514"/>
                  <a:gd name="T26" fmla="*/ 7 w 298"/>
                  <a:gd name="T27" fmla="*/ 40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8" h="514">
                    <a:moveTo>
                      <a:pt x="7" y="406"/>
                    </a:moveTo>
                    <a:lnTo>
                      <a:pt x="7" y="406"/>
                    </a:lnTo>
                    <a:cubicBezTo>
                      <a:pt x="42" y="429"/>
                      <a:pt x="91" y="441"/>
                      <a:pt x="116" y="441"/>
                    </a:cubicBezTo>
                    <a:cubicBezTo>
                      <a:pt x="156" y="441"/>
                      <a:pt x="205" y="424"/>
                      <a:pt x="205" y="371"/>
                    </a:cubicBezTo>
                    <a:cubicBezTo>
                      <a:pt x="205" y="281"/>
                      <a:pt x="0" y="289"/>
                      <a:pt x="0" y="151"/>
                    </a:cubicBezTo>
                    <a:cubicBezTo>
                      <a:pt x="0" y="49"/>
                      <a:pt x="73" y="0"/>
                      <a:pt x="167" y="0"/>
                    </a:cubicBezTo>
                    <a:cubicBezTo>
                      <a:pt x="208" y="0"/>
                      <a:pt x="242" y="8"/>
                      <a:pt x="276" y="19"/>
                    </a:cubicBezTo>
                    <a:lnTo>
                      <a:pt x="269" y="98"/>
                    </a:lnTo>
                    <a:cubicBezTo>
                      <a:pt x="249" y="86"/>
                      <a:pt x="197" y="73"/>
                      <a:pt x="177" y="73"/>
                    </a:cubicBezTo>
                    <a:cubicBezTo>
                      <a:pt x="132" y="73"/>
                      <a:pt x="93" y="92"/>
                      <a:pt x="93" y="133"/>
                    </a:cubicBezTo>
                    <a:cubicBezTo>
                      <a:pt x="93" y="233"/>
                      <a:pt x="298" y="204"/>
                      <a:pt x="298" y="361"/>
                    </a:cubicBezTo>
                    <a:cubicBezTo>
                      <a:pt x="298" y="466"/>
                      <a:pt x="218" y="514"/>
                      <a:pt x="133" y="514"/>
                    </a:cubicBezTo>
                    <a:cubicBezTo>
                      <a:pt x="88" y="514"/>
                      <a:pt x="43" y="509"/>
                      <a:pt x="3" y="487"/>
                    </a:cubicBezTo>
                    <a:lnTo>
                      <a:pt x="7" y="40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56" name="Freeform 55"/>
              <p:cNvSpPr>
                <a:spLocks/>
              </p:cNvSpPr>
              <p:nvPr/>
            </p:nvSpPr>
            <p:spPr bwMode="gray">
              <a:xfrm>
                <a:off x="7451725" y="1660526"/>
                <a:ext cx="92075" cy="203200"/>
              </a:xfrm>
              <a:custGeom>
                <a:avLst/>
                <a:gdLst>
                  <a:gd name="T0" fmla="*/ 112 w 329"/>
                  <a:gd name="T1" fmla="*/ 315 h 734"/>
                  <a:gd name="T2" fmla="*/ 112 w 329"/>
                  <a:gd name="T3" fmla="*/ 315 h 734"/>
                  <a:gd name="T4" fmla="*/ 0 w 329"/>
                  <a:gd name="T5" fmla="*/ 315 h 734"/>
                  <a:gd name="T6" fmla="*/ 0 w 329"/>
                  <a:gd name="T7" fmla="*/ 242 h 734"/>
                  <a:gd name="T8" fmla="*/ 112 w 329"/>
                  <a:gd name="T9" fmla="*/ 242 h 734"/>
                  <a:gd name="T10" fmla="*/ 112 w 329"/>
                  <a:gd name="T11" fmla="*/ 197 h 734"/>
                  <a:gd name="T12" fmla="*/ 270 w 329"/>
                  <a:gd name="T13" fmla="*/ 0 h 734"/>
                  <a:gd name="T14" fmla="*/ 329 w 329"/>
                  <a:gd name="T15" fmla="*/ 5 h 734"/>
                  <a:gd name="T16" fmla="*/ 325 w 329"/>
                  <a:gd name="T17" fmla="*/ 79 h 734"/>
                  <a:gd name="T18" fmla="*/ 284 w 329"/>
                  <a:gd name="T19" fmla="*/ 73 h 734"/>
                  <a:gd name="T20" fmla="*/ 199 w 329"/>
                  <a:gd name="T21" fmla="*/ 190 h 734"/>
                  <a:gd name="T22" fmla="*/ 199 w 329"/>
                  <a:gd name="T23" fmla="*/ 242 h 734"/>
                  <a:gd name="T24" fmla="*/ 324 w 329"/>
                  <a:gd name="T25" fmla="*/ 242 h 734"/>
                  <a:gd name="T26" fmla="*/ 324 w 329"/>
                  <a:gd name="T27" fmla="*/ 315 h 734"/>
                  <a:gd name="T28" fmla="*/ 199 w 329"/>
                  <a:gd name="T29" fmla="*/ 315 h 734"/>
                  <a:gd name="T30" fmla="*/ 199 w 329"/>
                  <a:gd name="T31" fmla="*/ 734 h 734"/>
                  <a:gd name="T32" fmla="*/ 112 w 329"/>
                  <a:gd name="T33" fmla="*/ 734 h 734"/>
                  <a:gd name="T34" fmla="*/ 112 w 329"/>
                  <a:gd name="T35" fmla="*/ 315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9" h="734">
                    <a:moveTo>
                      <a:pt x="112" y="315"/>
                    </a:moveTo>
                    <a:lnTo>
                      <a:pt x="112" y="315"/>
                    </a:lnTo>
                    <a:lnTo>
                      <a:pt x="0" y="315"/>
                    </a:lnTo>
                    <a:lnTo>
                      <a:pt x="0" y="242"/>
                    </a:lnTo>
                    <a:lnTo>
                      <a:pt x="112" y="242"/>
                    </a:lnTo>
                    <a:lnTo>
                      <a:pt x="112" y="197"/>
                    </a:lnTo>
                    <a:cubicBezTo>
                      <a:pt x="112" y="78"/>
                      <a:pt x="141" y="0"/>
                      <a:pt x="270" y="0"/>
                    </a:cubicBezTo>
                    <a:cubicBezTo>
                      <a:pt x="293" y="0"/>
                      <a:pt x="312" y="2"/>
                      <a:pt x="329" y="5"/>
                    </a:cubicBezTo>
                    <a:lnTo>
                      <a:pt x="325" y="79"/>
                    </a:lnTo>
                    <a:cubicBezTo>
                      <a:pt x="315" y="75"/>
                      <a:pt x="298" y="73"/>
                      <a:pt x="284" y="73"/>
                    </a:cubicBezTo>
                    <a:cubicBezTo>
                      <a:pt x="208" y="73"/>
                      <a:pt x="199" y="123"/>
                      <a:pt x="199" y="190"/>
                    </a:cubicBezTo>
                    <a:lnTo>
                      <a:pt x="199" y="242"/>
                    </a:lnTo>
                    <a:lnTo>
                      <a:pt x="324" y="242"/>
                    </a:lnTo>
                    <a:lnTo>
                      <a:pt x="324" y="315"/>
                    </a:lnTo>
                    <a:lnTo>
                      <a:pt x="199" y="315"/>
                    </a:lnTo>
                    <a:lnTo>
                      <a:pt x="199" y="734"/>
                    </a:lnTo>
                    <a:lnTo>
                      <a:pt x="112" y="734"/>
                    </a:lnTo>
                    <a:lnTo>
                      <a:pt x="112" y="315"/>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57" name="Freeform 56"/>
              <p:cNvSpPr>
                <a:spLocks noEditPoints="1"/>
              </p:cNvSpPr>
              <p:nvPr/>
            </p:nvSpPr>
            <p:spPr bwMode="gray">
              <a:xfrm>
                <a:off x="7564438" y="1725613"/>
                <a:ext cx="134938" cy="141288"/>
              </a:xfrm>
              <a:custGeom>
                <a:avLst/>
                <a:gdLst>
                  <a:gd name="T0" fmla="*/ 242 w 483"/>
                  <a:gd name="T1" fmla="*/ 441 h 514"/>
                  <a:gd name="T2" fmla="*/ 242 w 483"/>
                  <a:gd name="T3" fmla="*/ 441 h 514"/>
                  <a:gd name="T4" fmla="*/ 390 w 483"/>
                  <a:gd name="T5" fmla="*/ 257 h 514"/>
                  <a:gd name="T6" fmla="*/ 242 w 483"/>
                  <a:gd name="T7" fmla="*/ 73 h 514"/>
                  <a:gd name="T8" fmla="*/ 93 w 483"/>
                  <a:gd name="T9" fmla="*/ 257 h 514"/>
                  <a:gd name="T10" fmla="*/ 242 w 483"/>
                  <a:gd name="T11" fmla="*/ 441 h 514"/>
                  <a:gd name="T12" fmla="*/ 242 w 483"/>
                  <a:gd name="T13" fmla="*/ 441 h 514"/>
                  <a:gd name="T14" fmla="*/ 242 w 483"/>
                  <a:gd name="T15" fmla="*/ 0 h 514"/>
                  <a:gd name="T16" fmla="*/ 242 w 483"/>
                  <a:gd name="T17" fmla="*/ 0 h 514"/>
                  <a:gd name="T18" fmla="*/ 483 w 483"/>
                  <a:gd name="T19" fmla="*/ 257 h 514"/>
                  <a:gd name="T20" fmla="*/ 242 w 483"/>
                  <a:gd name="T21" fmla="*/ 514 h 514"/>
                  <a:gd name="T22" fmla="*/ 0 w 483"/>
                  <a:gd name="T23" fmla="*/ 257 h 514"/>
                  <a:gd name="T24" fmla="*/ 242 w 483"/>
                  <a:gd name="T25"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3" h="514">
                    <a:moveTo>
                      <a:pt x="242" y="441"/>
                    </a:moveTo>
                    <a:lnTo>
                      <a:pt x="242" y="441"/>
                    </a:lnTo>
                    <a:cubicBezTo>
                      <a:pt x="344" y="441"/>
                      <a:pt x="390" y="345"/>
                      <a:pt x="390" y="257"/>
                    </a:cubicBezTo>
                    <a:cubicBezTo>
                      <a:pt x="390" y="164"/>
                      <a:pt x="335" y="73"/>
                      <a:pt x="242" y="73"/>
                    </a:cubicBezTo>
                    <a:cubicBezTo>
                      <a:pt x="148" y="73"/>
                      <a:pt x="93" y="164"/>
                      <a:pt x="93" y="257"/>
                    </a:cubicBezTo>
                    <a:cubicBezTo>
                      <a:pt x="93" y="345"/>
                      <a:pt x="139" y="441"/>
                      <a:pt x="242" y="441"/>
                    </a:cubicBezTo>
                    <a:lnTo>
                      <a:pt x="242" y="441"/>
                    </a:lnTo>
                    <a:close/>
                    <a:moveTo>
                      <a:pt x="242" y="0"/>
                    </a:moveTo>
                    <a:lnTo>
                      <a:pt x="242" y="0"/>
                    </a:lnTo>
                    <a:cubicBezTo>
                      <a:pt x="386" y="0"/>
                      <a:pt x="483" y="108"/>
                      <a:pt x="483" y="257"/>
                    </a:cubicBezTo>
                    <a:cubicBezTo>
                      <a:pt x="483" y="397"/>
                      <a:pt x="384" y="514"/>
                      <a:pt x="242" y="514"/>
                    </a:cubicBezTo>
                    <a:cubicBezTo>
                      <a:pt x="99" y="514"/>
                      <a:pt x="0" y="397"/>
                      <a:pt x="0" y="257"/>
                    </a:cubicBezTo>
                    <a:cubicBezTo>
                      <a:pt x="0" y="108"/>
                      <a:pt x="97" y="0"/>
                      <a:pt x="242" y="0"/>
                    </a:cubicBez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58" name="Freeform 57"/>
              <p:cNvSpPr>
                <a:spLocks/>
              </p:cNvSpPr>
              <p:nvPr/>
            </p:nvSpPr>
            <p:spPr bwMode="gray">
              <a:xfrm>
                <a:off x="7737475" y="1725613"/>
                <a:ext cx="74613" cy="138113"/>
              </a:xfrm>
              <a:custGeom>
                <a:avLst/>
                <a:gdLst>
                  <a:gd name="T0" fmla="*/ 0 w 266"/>
                  <a:gd name="T1" fmla="*/ 11 h 503"/>
                  <a:gd name="T2" fmla="*/ 0 w 266"/>
                  <a:gd name="T3" fmla="*/ 11 h 503"/>
                  <a:gd name="T4" fmla="*/ 82 w 266"/>
                  <a:gd name="T5" fmla="*/ 11 h 503"/>
                  <a:gd name="T6" fmla="*/ 82 w 266"/>
                  <a:gd name="T7" fmla="*/ 87 h 503"/>
                  <a:gd name="T8" fmla="*/ 84 w 266"/>
                  <a:gd name="T9" fmla="*/ 87 h 503"/>
                  <a:gd name="T10" fmla="*/ 208 w 266"/>
                  <a:gd name="T11" fmla="*/ 0 h 503"/>
                  <a:gd name="T12" fmla="*/ 266 w 266"/>
                  <a:gd name="T13" fmla="*/ 7 h 503"/>
                  <a:gd name="T14" fmla="*/ 266 w 266"/>
                  <a:gd name="T15" fmla="*/ 87 h 503"/>
                  <a:gd name="T16" fmla="*/ 217 w 266"/>
                  <a:gd name="T17" fmla="*/ 79 h 503"/>
                  <a:gd name="T18" fmla="*/ 88 w 266"/>
                  <a:gd name="T19" fmla="*/ 279 h 503"/>
                  <a:gd name="T20" fmla="*/ 88 w 266"/>
                  <a:gd name="T21" fmla="*/ 503 h 503"/>
                  <a:gd name="T22" fmla="*/ 0 w 266"/>
                  <a:gd name="T23" fmla="*/ 503 h 503"/>
                  <a:gd name="T24" fmla="*/ 0 w 266"/>
                  <a:gd name="T25"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6" h="503">
                    <a:moveTo>
                      <a:pt x="0" y="11"/>
                    </a:moveTo>
                    <a:lnTo>
                      <a:pt x="0" y="11"/>
                    </a:lnTo>
                    <a:lnTo>
                      <a:pt x="82" y="11"/>
                    </a:lnTo>
                    <a:lnTo>
                      <a:pt x="82" y="87"/>
                    </a:lnTo>
                    <a:lnTo>
                      <a:pt x="84" y="87"/>
                    </a:lnTo>
                    <a:cubicBezTo>
                      <a:pt x="108" y="37"/>
                      <a:pt x="158" y="0"/>
                      <a:pt x="208" y="0"/>
                    </a:cubicBezTo>
                    <a:cubicBezTo>
                      <a:pt x="234" y="0"/>
                      <a:pt x="247" y="3"/>
                      <a:pt x="266" y="7"/>
                    </a:cubicBezTo>
                    <a:lnTo>
                      <a:pt x="266" y="87"/>
                    </a:lnTo>
                    <a:cubicBezTo>
                      <a:pt x="250" y="81"/>
                      <a:pt x="232" y="79"/>
                      <a:pt x="217" y="79"/>
                    </a:cubicBezTo>
                    <a:cubicBezTo>
                      <a:pt x="139" y="79"/>
                      <a:pt x="88" y="156"/>
                      <a:pt x="88" y="279"/>
                    </a:cubicBezTo>
                    <a:lnTo>
                      <a:pt x="88"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59" name="Freeform 58"/>
              <p:cNvSpPr>
                <a:spLocks/>
              </p:cNvSpPr>
              <p:nvPr/>
            </p:nvSpPr>
            <p:spPr bwMode="gray">
              <a:xfrm>
                <a:off x="7845425" y="1725613"/>
                <a:ext cx="188913" cy="138113"/>
              </a:xfrm>
              <a:custGeom>
                <a:avLst/>
                <a:gdLst>
                  <a:gd name="T0" fmla="*/ 0 w 681"/>
                  <a:gd name="T1" fmla="*/ 11 h 503"/>
                  <a:gd name="T2" fmla="*/ 0 w 681"/>
                  <a:gd name="T3" fmla="*/ 11 h 503"/>
                  <a:gd name="T4" fmla="*/ 82 w 681"/>
                  <a:gd name="T5" fmla="*/ 11 h 503"/>
                  <a:gd name="T6" fmla="*/ 82 w 681"/>
                  <a:gd name="T7" fmla="*/ 83 h 503"/>
                  <a:gd name="T8" fmla="*/ 83 w 681"/>
                  <a:gd name="T9" fmla="*/ 83 h 503"/>
                  <a:gd name="T10" fmla="*/ 234 w 681"/>
                  <a:gd name="T11" fmla="*/ 0 h 503"/>
                  <a:gd name="T12" fmla="*/ 369 w 681"/>
                  <a:gd name="T13" fmla="*/ 95 h 503"/>
                  <a:gd name="T14" fmla="*/ 516 w 681"/>
                  <a:gd name="T15" fmla="*/ 0 h 503"/>
                  <a:gd name="T16" fmla="*/ 681 w 681"/>
                  <a:gd name="T17" fmla="*/ 188 h 503"/>
                  <a:gd name="T18" fmla="*/ 681 w 681"/>
                  <a:gd name="T19" fmla="*/ 503 h 503"/>
                  <a:gd name="T20" fmla="*/ 593 w 681"/>
                  <a:gd name="T21" fmla="*/ 503 h 503"/>
                  <a:gd name="T22" fmla="*/ 593 w 681"/>
                  <a:gd name="T23" fmla="*/ 210 h 503"/>
                  <a:gd name="T24" fmla="*/ 509 w 681"/>
                  <a:gd name="T25" fmla="*/ 73 h 503"/>
                  <a:gd name="T26" fmla="*/ 384 w 681"/>
                  <a:gd name="T27" fmla="*/ 255 h 503"/>
                  <a:gd name="T28" fmla="*/ 384 w 681"/>
                  <a:gd name="T29" fmla="*/ 503 h 503"/>
                  <a:gd name="T30" fmla="*/ 297 w 681"/>
                  <a:gd name="T31" fmla="*/ 503 h 503"/>
                  <a:gd name="T32" fmla="*/ 297 w 681"/>
                  <a:gd name="T33" fmla="*/ 210 h 503"/>
                  <a:gd name="T34" fmla="*/ 212 w 681"/>
                  <a:gd name="T35" fmla="*/ 73 h 503"/>
                  <a:gd name="T36" fmla="*/ 87 w 681"/>
                  <a:gd name="T37" fmla="*/ 255 h 503"/>
                  <a:gd name="T38" fmla="*/ 87 w 681"/>
                  <a:gd name="T39" fmla="*/ 503 h 503"/>
                  <a:gd name="T40" fmla="*/ 0 w 681"/>
                  <a:gd name="T41" fmla="*/ 503 h 503"/>
                  <a:gd name="T42" fmla="*/ 0 w 681"/>
                  <a:gd name="T43"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1" h="503">
                    <a:moveTo>
                      <a:pt x="0" y="11"/>
                    </a:moveTo>
                    <a:lnTo>
                      <a:pt x="0" y="11"/>
                    </a:lnTo>
                    <a:lnTo>
                      <a:pt x="82" y="11"/>
                    </a:lnTo>
                    <a:lnTo>
                      <a:pt x="82" y="83"/>
                    </a:lnTo>
                    <a:lnTo>
                      <a:pt x="83" y="83"/>
                    </a:lnTo>
                    <a:cubicBezTo>
                      <a:pt x="117" y="26"/>
                      <a:pt x="164" y="0"/>
                      <a:pt x="234" y="0"/>
                    </a:cubicBezTo>
                    <a:cubicBezTo>
                      <a:pt x="289" y="0"/>
                      <a:pt x="344" y="29"/>
                      <a:pt x="369" y="95"/>
                    </a:cubicBezTo>
                    <a:cubicBezTo>
                      <a:pt x="402" y="25"/>
                      <a:pt x="473" y="0"/>
                      <a:pt x="516" y="0"/>
                    </a:cubicBezTo>
                    <a:cubicBezTo>
                      <a:pt x="637" y="0"/>
                      <a:pt x="681" y="81"/>
                      <a:pt x="681" y="188"/>
                    </a:cubicBezTo>
                    <a:lnTo>
                      <a:pt x="681" y="503"/>
                    </a:lnTo>
                    <a:lnTo>
                      <a:pt x="593" y="503"/>
                    </a:lnTo>
                    <a:lnTo>
                      <a:pt x="593" y="210"/>
                    </a:lnTo>
                    <a:cubicBezTo>
                      <a:pt x="593" y="149"/>
                      <a:pt x="579" y="73"/>
                      <a:pt x="509" y="73"/>
                    </a:cubicBezTo>
                    <a:cubicBezTo>
                      <a:pt x="419" y="73"/>
                      <a:pt x="384" y="164"/>
                      <a:pt x="384" y="255"/>
                    </a:cubicBezTo>
                    <a:lnTo>
                      <a:pt x="384" y="503"/>
                    </a:lnTo>
                    <a:lnTo>
                      <a:pt x="297" y="503"/>
                    </a:lnTo>
                    <a:lnTo>
                      <a:pt x="297" y="210"/>
                    </a:lnTo>
                    <a:cubicBezTo>
                      <a:pt x="297" y="149"/>
                      <a:pt x="282" y="73"/>
                      <a:pt x="212" y="73"/>
                    </a:cubicBezTo>
                    <a:cubicBezTo>
                      <a:pt x="122" y="73"/>
                      <a:pt x="87" y="164"/>
                      <a:pt x="87" y="255"/>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60" name="Freeform 59"/>
              <p:cNvSpPr>
                <a:spLocks noEditPoints="1"/>
              </p:cNvSpPr>
              <p:nvPr/>
            </p:nvSpPr>
            <p:spPr bwMode="gray">
              <a:xfrm>
                <a:off x="8081963" y="1670051"/>
                <a:ext cx="28575" cy="193675"/>
              </a:xfrm>
              <a:custGeom>
                <a:avLst/>
                <a:gdLst>
                  <a:gd name="T0" fmla="*/ 6 w 99"/>
                  <a:gd name="T1" fmla="*/ 212 h 704"/>
                  <a:gd name="T2" fmla="*/ 6 w 99"/>
                  <a:gd name="T3" fmla="*/ 212 h 704"/>
                  <a:gd name="T4" fmla="*/ 93 w 99"/>
                  <a:gd name="T5" fmla="*/ 212 h 704"/>
                  <a:gd name="T6" fmla="*/ 93 w 99"/>
                  <a:gd name="T7" fmla="*/ 704 h 704"/>
                  <a:gd name="T8" fmla="*/ 6 w 99"/>
                  <a:gd name="T9" fmla="*/ 704 h 704"/>
                  <a:gd name="T10" fmla="*/ 6 w 99"/>
                  <a:gd name="T11" fmla="*/ 212 h 704"/>
                  <a:gd name="T12" fmla="*/ 0 w 99"/>
                  <a:gd name="T13" fmla="*/ 0 h 704"/>
                  <a:gd name="T14" fmla="*/ 0 w 99"/>
                  <a:gd name="T15" fmla="*/ 0 h 704"/>
                  <a:gd name="T16" fmla="*/ 99 w 99"/>
                  <a:gd name="T17" fmla="*/ 0 h 704"/>
                  <a:gd name="T18" fmla="*/ 99 w 99"/>
                  <a:gd name="T19" fmla="*/ 103 h 704"/>
                  <a:gd name="T20" fmla="*/ 0 w 99"/>
                  <a:gd name="T21" fmla="*/ 103 h 704"/>
                  <a:gd name="T22" fmla="*/ 0 w 99"/>
                  <a:gd name="T23" fmla="*/ 0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 h="704">
                    <a:moveTo>
                      <a:pt x="6" y="212"/>
                    </a:moveTo>
                    <a:lnTo>
                      <a:pt x="6" y="212"/>
                    </a:lnTo>
                    <a:lnTo>
                      <a:pt x="93" y="212"/>
                    </a:lnTo>
                    <a:lnTo>
                      <a:pt x="93" y="704"/>
                    </a:lnTo>
                    <a:lnTo>
                      <a:pt x="6" y="704"/>
                    </a:lnTo>
                    <a:lnTo>
                      <a:pt x="6" y="212"/>
                    </a:lnTo>
                    <a:close/>
                    <a:moveTo>
                      <a:pt x="0" y="0"/>
                    </a:moveTo>
                    <a:lnTo>
                      <a:pt x="0" y="0"/>
                    </a:lnTo>
                    <a:lnTo>
                      <a:pt x="99" y="0"/>
                    </a:lnTo>
                    <a:lnTo>
                      <a:pt x="99" y="103"/>
                    </a:lnTo>
                    <a:lnTo>
                      <a:pt x="0" y="103"/>
                    </a:lnTo>
                    <a:lnTo>
                      <a:pt x="0" y="0"/>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61" name="Freeform 60"/>
              <p:cNvSpPr>
                <a:spLocks/>
              </p:cNvSpPr>
              <p:nvPr/>
            </p:nvSpPr>
            <p:spPr bwMode="gray">
              <a:xfrm>
                <a:off x="8159750" y="1725613"/>
                <a:ext cx="115888" cy="138113"/>
              </a:xfrm>
              <a:custGeom>
                <a:avLst/>
                <a:gdLst>
                  <a:gd name="T0" fmla="*/ 0 w 419"/>
                  <a:gd name="T1" fmla="*/ 11 h 503"/>
                  <a:gd name="T2" fmla="*/ 0 w 419"/>
                  <a:gd name="T3" fmla="*/ 11 h 503"/>
                  <a:gd name="T4" fmla="*/ 84 w 419"/>
                  <a:gd name="T5" fmla="*/ 11 h 503"/>
                  <a:gd name="T6" fmla="*/ 84 w 419"/>
                  <a:gd name="T7" fmla="*/ 89 h 503"/>
                  <a:gd name="T8" fmla="*/ 86 w 419"/>
                  <a:gd name="T9" fmla="*/ 89 h 503"/>
                  <a:gd name="T10" fmla="*/ 242 w 419"/>
                  <a:gd name="T11" fmla="*/ 0 h 503"/>
                  <a:gd name="T12" fmla="*/ 419 w 419"/>
                  <a:gd name="T13" fmla="*/ 211 h 503"/>
                  <a:gd name="T14" fmla="*/ 419 w 419"/>
                  <a:gd name="T15" fmla="*/ 503 h 503"/>
                  <a:gd name="T16" fmla="*/ 332 w 419"/>
                  <a:gd name="T17" fmla="*/ 503 h 503"/>
                  <a:gd name="T18" fmla="*/ 332 w 419"/>
                  <a:gd name="T19" fmla="*/ 249 h 503"/>
                  <a:gd name="T20" fmla="*/ 231 w 419"/>
                  <a:gd name="T21" fmla="*/ 73 h 503"/>
                  <a:gd name="T22" fmla="*/ 87 w 419"/>
                  <a:gd name="T23" fmla="*/ 275 h 503"/>
                  <a:gd name="T24" fmla="*/ 87 w 419"/>
                  <a:gd name="T25" fmla="*/ 503 h 503"/>
                  <a:gd name="T26" fmla="*/ 0 w 419"/>
                  <a:gd name="T27" fmla="*/ 503 h 503"/>
                  <a:gd name="T28" fmla="*/ 0 w 419"/>
                  <a:gd name="T29"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9" h="503">
                    <a:moveTo>
                      <a:pt x="0" y="11"/>
                    </a:moveTo>
                    <a:lnTo>
                      <a:pt x="0" y="11"/>
                    </a:lnTo>
                    <a:lnTo>
                      <a:pt x="84" y="11"/>
                    </a:lnTo>
                    <a:lnTo>
                      <a:pt x="84" y="89"/>
                    </a:lnTo>
                    <a:lnTo>
                      <a:pt x="86" y="89"/>
                    </a:lnTo>
                    <a:cubicBezTo>
                      <a:pt x="113" y="34"/>
                      <a:pt x="176" y="0"/>
                      <a:pt x="242" y="0"/>
                    </a:cubicBezTo>
                    <a:cubicBezTo>
                      <a:pt x="364" y="0"/>
                      <a:pt x="419" y="79"/>
                      <a:pt x="419" y="211"/>
                    </a:cubicBezTo>
                    <a:lnTo>
                      <a:pt x="419" y="503"/>
                    </a:lnTo>
                    <a:lnTo>
                      <a:pt x="332" y="503"/>
                    </a:lnTo>
                    <a:lnTo>
                      <a:pt x="332" y="249"/>
                    </a:lnTo>
                    <a:cubicBezTo>
                      <a:pt x="332" y="134"/>
                      <a:pt x="308" y="78"/>
                      <a:pt x="231" y="73"/>
                    </a:cubicBezTo>
                    <a:cubicBezTo>
                      <a:pt x="132" y="73"/>
                      <a:pt x="87" y="156"/>
                      <a:pt x="87" y="275"/>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62" name="Freeform 61"/>
              <p:cNvSpPr>
                <a:spLocks noEditPoints="1"/>
              </p:cNvSpPr>
              <p:nvPr/>
            </p:nvSpPr>
            <p:spPr bwMode="gray">
              <a:xfrm>
                <a:off x="8315325" y="1725613"/>
                <a:ext cx="125413" cy="198438"/>
              </a:xfrm>
              <a:custGeom>
                <a:avLst/>
                <a:gdLst>
                  <a:gd name="T0" fmla="*/ 364 w 451"/>
                  <a:gd name="T1" fmla="*/ 263 h 717"/>
                  <a:gd name="T2" fmla="*/ 364 w 451"/>
                  <a:gd name="T3" fmla="*/ 263 h 717"/>
                  <a:gd name="T4" fmla="*/ 225 w 451"/>
                  <a:gd name="T5" fmla="*/ 73 h 717"/>
                  <a:gd name="T6" fmla="*/ 93 w 451"/>
                  <a:gd name="T7" fmla="*/ 256 h 717"/>
                  <a:gd name="T8" fmla="*/ 225 w 451"/>
                  <a:gd name="T9" fmla="*/ 429 h 717"/>
                  <a:gd name="T10" fmla="*/ 364 w 451"/>
                  <a:gd name="T11" fmla="*/ 263 h 717"/>
                  <a:gd name="T12" fmla="*/ 364 w 451"/>
                  <a:gd name="T13" fmla="*/ 263 h 717"/>
                  <a:gd name="T14" fmla="*/ 451 w 451"/>
                  <a:gd name="T15" fmla="*/ 482 h 717"/>
                  <a:gd name="T16" fmla="*/ 451 w 451"/>
                  <a:gd name="T17" fmla="*/ 482 h 717"/>
                  <a:gd name="T18" fmla="*/ 206 w 451"/>
                  <a:gd name="T19" fmla="*/ 717 h 717"/>
                  <a:gd name="T20" fmla="*/ 36 w 451"/>
                  <a:gd name="T21" fmla="*/ 683 h 717"/>
                  <a:gd name="T22" fmla="*/ 46 w 451"/>
                  <a:gd name="T23" fmla="*/ 599 h 717"/>
                  <a:gd name="T24" fmla="*/ 217 w 451"/>
                  <a:gd name="T25" fmla="*/ 643 h 717"/>
                  <a:gd name="T26" fmla="*/ 364 w 451"/>
                  <a:gd name="T27" fmla="*/ 475 h 717"/>
                  <a:gd name="T28" fmla="*/ 364 w 451"/>
                  <a:gd name="T29" fmla="*/ 427 h 717"/>
                  <a:gd name="T30" fmla="*/ 362 w 451"/>
                  <a:gd name="T31" fmla="*/ 427 h 717"/>
                  <a:gd name="T32" fmla="*/ 203 w 451"/>
                  <a:gd name="T33" fmla="*/ 503 h 717"/>
                  <a:gd name="T34" fmla="*/ 0 w 451"/>
                  <a:gd name="T35" fmla="*/ 261 h 717"/>
                  <a:gd name="T36" fmla="*/ 212 w 451"/>
                  <a:gd name="T37" fmla="*/ 0 h 717"/>
                  <a:gd name="T38" fmla="*/ 368 w 451"/>
                  <a:gd name="T39" fmla="*/ 84 h 717"/>
                  <a:gd name="T40" fmla="*/ 370 w 451"/>
                  <a:gd name="T41" fmla="*/ 84 h 717"/>
                  <a:gd name="T42" fmla="*/ 370 w 451"/>
                  <a:gd name="T43" fmla="*/ 11 h 717"/>
                  <a:gd name="T44" fmla="*/ 451 w 451"/>
                  <a:gd name="T45" fmla="*/ 11 h 717"/>
                  <a:gd name="T46" fmla="*/ 451 w 451"/>
                  <a:gd name="T47" fmla="*/ 48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51" h="717">
                    <a:moveTo>
                      <a:pt x="364" y="263"/>
                    </a:moveTo>
                    <a:lnTo>
                      <a:pt x="364" y="263"/>
                    </a:lnTo>
                    <a:cubicBezTo>
                      <a:pt x="364" y="161"/>
                      <a:pt x="318" y="73"/>
                      <a:pt x="225" y="73"/>
                    </a:cubicBezTo>
                    <a:cubicBezTo>
                      <a:pt x="137" y="73"/>
                      <a:pt x="93" y="172"/>
                      <a:pt x="93" y="256"/>
                    </a:cubicBezTo>
                    <a:cubicBezTo>
                      <a:pt x="93" y="349"/>
                      <a:pt x="143" y="429"/>
                      <a:pt x="225" y="429"/>
                    </a:cubicBezTo>
                    <a:cubicBezTo>
                      <a:pt x="307" y="429"/>
                      <a:pt x="364" y="354"/>
                      <a:pt x="364" y="263"/>
                    </a:cubicBezTo>
                    <a:lnTo>
                      <a:pt x="364" y="263"/>
                    </a:lnTo>
                    <a:close/>
                    <a:moveTo>
                      <a:pt x="451" y="482"/>
                    </a:moveTo>
                    <a:lnTo>
                      <a:pt x="451" y="482"/>
                    </a:lnTo>
                    <a:cubicBezTo>
                      <a:pt x="451" y="631"/>
                      <a:pt x="377" y="717"/>
                      <a:pt x="206" y="717"/>
                    </a:cubicBezTo>
                    <a:cubicBezTo>
                      <a:pt x="156" y="717"/>
                      <a:pt x="112" y="710"/>
                      <a:pt x="36" y="683"/>
                    </a:cubicBezTo>
                    <a:lnTo>
                      <a:pt x="46" y="599"/>
                    </a:lnTo>
                    <a:cubicBezTo>
                      <a:pt x="112" y="631"/>
                      <a:pt x="153" y="643"/>
                      <a:pt x="217" y="643"/>
                    </a:cubicBezTo>
                    <a:cubicBezTo>
                      <a:pt x="309" y="643"/>
                      <a:pt x="364" y="579"/>
                      <a:pt x="364" y="475"/>
                    </a:cubicBezTo>
                    <a:lnTo>
                      <a:pt x="364" y="427"/>
                    </a:lnTo>
                    <a:lnTo>
                      <a:pt x="362" y="427"/>
                    </a:lnTo>
                    <a:cubicBezTo>
                      <a:pt x="325" y="478"/>
                      <a:pt x="263" y="503"/>
                      <a:pt x="203" y="503"/>
                    </a:cubicBezTo>
                    <a:cubicBezTo>
                      <a:pt x="67" y="503"/>
                      <a:pt x="0" y="388"/>
                      <a:pt x="0" y="261"/>
                    </a:cubicBezTo>
                    <a:cubicBezTo>
                      <a:pt x="0" y="135"/>
                      <a:pt x="69" y="0"/>
                      <a:pt x="212" y="0"/>
                    </a:cubicBezTo>
                    <a:cubicBezTo>
                      <a:pt x="296" y="0"/>
                      <a:pt x="342" y="32"/>
                      <a:pt x="368" y="84"/>
                    </a:cubicBezTo>
                    <a:lnTo>
                      <a:pt x="370" y="84"/>
                    </a:lnTo>
                    <a:lnTo>
                      <a:pt x="370" y="11"/>
                    </a:lnTo>
                    <a:lnTo>
                      <a:pt x="451" y="11"/>
                    </a:lnTo>
                    <a:lnTo>
                      <a:pt x="451" y="482"/>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63" name="Freeform 62"/>
              <p:cNvSpPr>
                <a:spLocks noEditPoints="1"/>
              </p:cNvSpPr>
              <p:nvPr/>
            </p:nvSpPr>
            <p:spPr bwMode="gray">
              <a:xfrm>
                <a:off x="8548688" y="1677988"/>
                <a:ext cx="180975" cy="185738"/>
              </a:xfrm>
              <a:custGeom>
                <a:avLst/>
                <a:gdLst>
                  <a:gd name="T0" fmla="*/ 323 w 649"/>
                  <a:gd name="T1" fmla="*/ 91 h 673"/>
                  <a:gd name="T2" fmla="*/ 323 w 649"/>
                  <a:gd name="T3" fmla="*/ 91 h 673"/>
                  <a:gd name="T4" fmla="*/ 193 w 649"/>
                  <a:gd name="T5" fmla="*/ 424 h 673"/>
                  <a:gd name="T6" fmla="*/ 452 w 649"/>
                  <a:gd name="T7" fmla="*/ 424 h 673"/>
                  <a:gd name="T8" fmla="*/ 323 w 649"/>
                  <a:gd name="T9" fmla="*/ 91 h 673"/>
                  <a:gd name="T10" fmla="*/ 323 w 649"/>
                  <a:gd name="T11" fmla="*/ 91 h 673"/>
                  <a:gd name="T12" fmla="*/ 277 w 649"/>
                  <a:gd name="T13" fmla="*/ 0 h 673"/>
                  <a:gd name="T14" fmla="*/ 277 w 649"/>
                  <a:gd name="T15" fmla="*/ 0 h 673"/>
                  <a:gd name="T16" fmla="*/ 375 w 649"/>
                  <a:gd name="T17" fmla="*/ 0 h 673"/>
                  <a:gd name="T18" fmla="*/ 649 w 649"/>
                  <a:gd name="T19" fmla="*/ 673 h 673"/>
                  <a:gd name="T20" fmla="*/ 548 w 649"/>
                  <a:gd name="T21" fmla="*/ 673 h 673"/>
                  <a:gd name="T22" fmla="*/ 482 w 649"/>
                  <a:gd name="T23" fmla="*/ 503 h 673"/>
                  <a:gd name="T24" fmla="*/ 164 w 649"/>
                  <a:gd name="T25" fmla="*/ 503 h 673"/>
                  <a:gd name="T26" fmla="*/ 98 w 649"/>
                  <a:gd name="T27" fmla="*/ 673 h 673"/>
                  <a:gd name="T28" fmla="*/ 0 w 649"/>
                  <a:gd name="T29" fmla="*/ 673 h 673"/>
                  <a:gd name="T30" fmla="*/ 277 w 649"/>
                  <a:gd name="T31" fmla="*/ 0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9" h="673">
                    <a:moveTo>
                      <a:pt x="323" y="91"/>
                    </a:moveTo>
                    <a:lnTo>
                      <a:pt x="323" y="91"/>
                    </a:lnTo>
                    <a:lnTo>
                      <a:pt x="193" y="424"/>
                    </a:lnTo>
                    <a:lnTo>
                      <a:pt x="452" y="424"/>
                    </a:lnTo>
                    <a:lnTo>
                      <a:pt x="323" y="91"/>
                    </a:lnTo>
                    <a:lnTo>
                      <a:pt x="323" y="91"/>
                    </a:lnTo>
                    <a:close/>
                    <a:moveTo>
                      <a:pt x="277" y="0"/>
                    </a:moveTo>
                    <a:lnTo>
                      <a:pt x="277" y="0"/>
                    </a:lnTo>
                    <a:lnTo>
                      <a:pt x="375" y="0"/>
                    </a:lnTo>
                    <a:lnTo>
                      <a:pt x="649" y="673"/>
                    </a:lnTo>
                    <a:lnTo>
                      <a:pt x="548" y="673"/>
                    </a:lnTo>
                    <a:lnTo>
                      <a:pt x="482" y="503"/>
                    </a:lnTo>
                    <a:lnTo>
                      <a:pt x="164" y="503"/>
                    </a:lnTo>
                    <a:lnTo>
                      <a:pt x="98" y="673"/>
                    </a:lnTo>
                    <a:lnTo>
                      <a:pt x="0" y="673"/>
                    </a:lnTo>
                    <a:lnTo>
                      <a:pt x="277" y="0"/>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64" name="Freeform 63"/>
              <p:cNvSpPr>
                <a:spLocks/>
              </p:cNvSpPr>
              <p:nvPr/>
            </p:nvSpPr>
            <p:spPr bwMode="gray">
              <a:xfrm>
                <a:off x="8747125" y="1725613"/>
                <a:ext cx="82550" cy="141288"/>
              </a:xfrm>
              <a:custGeom>
                <a:avLst/>
                <a:gdLst>
                  <a:gd name="T0" fmla="*/ 8 w 299"/>
                  <a:gd name="T1" fmla="*/ 406 h 514"/>
                  <a:gd name="T2" fmla="*/ 8 w 299"/>
                  <a:gd name="T3" fmla="*/ 406 h 514"/>
                  <a:gd name="T4" fmla="*/ 116 w 299"/>
                  <a:gd name="T5" fmla="*/ 441 h 514"/>
                  <a:gd name="T6" fmla="*/ 206 w 299"/>
                  <a:gd name="T7" fmla="*/ 371 h 514"/>
                  <a:gd name="T8" fmla="*/ 0 w 299"/>
                  <a:gd name="T9" fmla="*/ 151 h 514"/>
                  <a:gd name="T10" fmla="*/ 168 w 299"/>
                  <a:gd name="T11" fmla="*/ 0 h 514"/>
                  <a:gd name="T12" fmla="*/ 277 w 299"/>
                  <a:gd name="T13" fmla="*/ 19 h 514"/>
                  <a:gd name="T14" fmla="*/ 269 w 299"/>
                  <a:gd name="T15" fmla="*/ 98 h 514"/>
                  <a:gd name="T16" fmla="*/ 177 w 299"/>
                  <a:gd name="T17" fmla="*/ 73 h 514"/>
                  <a:gd name="T18" fmla="*/ 93 w 299"/>
                  <a:gd name="T19" fmla="*/ 133 h 514"/>
                  <a:gd name="T20" fmla="*/ 299 w 299"/>
                  <a:gd name="T21" fmla="*/ 361 h 514"/>
                  <a:gd name="T22" fmla="*/ 133 w 299"/>
                  <a:gd name="T23" fmla="*/ 514 h 514"/>
                  <a:gd name="T24" fmla="*/ 3 w 299"/>
                  <a:gd name="T25" fmla="*/ 487 h 514"/>
                  <a:gd name="T26" fmla="*/ 8 w 299"/>
                  <a:gd name="T27" fmla="*/ 40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9" h="514">
                    <a:moveTo>
                      <a:pt x="8" y="406"/>
                    </a:moveTo>
                    <a:lnTo>
                      <a:pt x="8" y="406"/>
                    </a:lnTo>
                    <a:cubicBezTo>
                      <a:pt x="42" y="429"/>
                      <a:pt x="91" y="441"/>
                      <a:pt x="116" y="441"/>
                    </a:cubicBezTo>
                    <a:cubicBezTo>
                      <a:pt x="157" y="441"/>
                      <a:pt x="206" y="424"/>
                      <a:pt x="206" y="371"/>
                    </a:cubicBezTo>
                    <a:cubicBezTo>
                      <a:pt x="206" y="281"/>
                      <a:pt x="0" y="289"/>
                      <a:pt x="0" y="151"/>
                    </a:cubicBezTo>
                    <a:cubicBezTo>
                      <a:pt x="0" y="49"/>
                      <a:pt x="74" y="0"/>
                      <a:pt x="168" y="0"/>
                    </a:cubicBezTo>
                    <a:cubicBezTo>
                      <a:pt x="208" y="0"/>
                      <a:pt x="242" y="8"/>
                      <a:pt x="277" y="19"/>
                    </a:cubicBezTo>
                    <a:lnTo>
                      <a:pt x="269" y="98"/>
                    </a:lnTo>
                    <a:cubicBezTo>
                      <a:pt x="250" y="86"/>
                      <a:pt x="198" y="73"/>
                      <a:pt x="177" y="73"/>
                    </a:cubicBezTo>
                    <a:cubicBezTo>
                      <a:pt x="132" y="73"/>
                      <a:pt x="93" y="92"/>
                      <a:pt x="93" y="133"/>
                    </a:cubicBezTo>
                    <a:cubicBezTo>
                      <a:pt x="93" y="233"/>
                      <a:pt x="299" y="204"/>
                      <a:pt x="299" y="361"/>
                    </a:cubicBezTo>
                    <a:cubicBezTo>
                      <a:pt x="299" y="466"/>
                      <a:pt x="218" y="514"/>
                      <a:pt x="133" y="514"/>
                    </a:cubicBezTo>
                    <a:cubicBezTo>
                      <a:pt x="89" y="514"/>
                      <a:pt x="43" y="509"/>
                      <a:pt x="3" y="487"/>
                    </a:cubicBezTo>
                    <a:lnTo>
                      <a:pt x="8" y="40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65" name="Freeform 64"/>
              <p:cNvSpPr>
                <a:spLocks/>
              </p:cNvSpPr>
              <p:nvPr/>
            </p:nvSpPr>
            <p:spPr bwMode="gray">
              <a:xfrm>
                <a:off x="8853488" y="1725613"/>
                <a:ext cx="84138" cy="141288"/>
              </a:xfrm>
              <a:custGeom>
                <a:avLst/>
                <a:gdLst>
                  <a:gd name="T0" fmla="*/ 8 w 299"/>
                  <a:gd name="T1" fmla="*/ 406 h 514"/>
                  <a:gd name="T2" fmla="*/ 8 w 299"/>
                  <a:gd name="T3" fmla="*/ 406 h 514"/>
                  <a:gd name="T4" fmla="*/ 117 w 299"/>
                  <a:gd name="T5" fmla="*/ 441 h 514"/>
                  <a:gd name="T6" fmla="*/ 206 w 299"/>
                  <a:gd name="T7" fmla="*/ 371 h 514"/>
                  <a:gd name="T8" fmla="*/ 0 w 299"/>
                  <a:gd name="T9" fmla="*/ 151 h 514"/>
                  <a:gd name="T10" fmla="*/ 168 w 299"/>
                  <a:gd name="T11" fmla="*/ 0 h 514"/>
                  <a:gd name="T12" fmla="*/ 277 w 299"/>
                  <a:gd name="T13" fmla="*/ 19 h 514"/>
                  <a:gd name="T14" fmla="*/ 269 w 299"/>
                  <a:gd name="T15" fmla="*/ 98 h 514"/>
                  <a:gd name="T16" fmla="*/ 177 w 299"/>
                  <a:gd name="T17" fmla="*/ 73 h 514"/>
                  <a:gd name="T18" fmla="*/ 93 w 299"/>
                  <a:gd name="T19" fmla="*/ 133 h 514"/>
                  <a:gd name="T20" fmla="*/ 299 w 299"/>
                  <a:gd name="T21" fmla="*/ 361 h 514"/>
                  <a:gd name="T22" fmla="*/ 133 w 299"/>
                  <a:gd name="T23" fmla="*/ 514 h 514"/>
                  <a:gd name="T24" fmla="*/ 3 w 299"/>
                  <a:gd name="T25" fmla="*/ 487 h 514"/>
                  <a:gd name="T26" fmla="*/ 8 w 299"/>
                  <a:gd name="T27" fmla="*/ 40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9" h="514">
                    <a:moveTo>
                      <a:pt x="8" y="406"/>
                    </a:moveTo>
                    <a:lnTo>
                      <a:pt x="8" y="406"/>
                    </a:lnTo>
                    <a:cubicBezTo>
                      <a:pt x="42" y="429"/>
                      <a:pt x="92" y="441"/>
                      <a:pt x="117" y="441"/>
                    </a:cubicBezTo>
                    <a:cubicBezTo>
                      <a:pt x="156" y="441"/>
                      <a:pt x="206" y="424"/>
                      <a:pt x="206" y="371"/>
                    </a:cubicBezTo>
                    <a:cubicBezTo>
                      <a:pt x="206" y="281"/>
                      <a:pt x="0" y="289"/>
                      <a:pt x="0" y="151"/>
                    </a:cubicBezTo>
                    <a:cubicBezTo>
                      <a:pt x="0" y="49"/>
                      <a:pt x="74" y="0"/>
                      <a:pt x="168" y="0"/>
                    </a:cubicBezTo>
                    <a:cubicBezTo>
                      <a:pt x="209" y="0"/>
                      <a:pt x="242" y="8"/>
                      <a:pt x="277" y="19"/>
                    </a:cubicBezTo>
                    <a:lnTo>
                      <a:pt x="269" y="98"/>
                    </a:lnTo>
                    <a:cubicBezTo>
                      <a:pt x="250" y="86"/>
                      <a:pt x="198" y="73"/>
                      <a:pt x="177" y="73"/>
                    </a:cubicBezTo>
                    <a:cubicBezTo>
                      <a:pt x="132" y="73"/>
                      <a:pt x="93" y="92"/>
                      <a:pt x="93" y="133"/>
                    </a:cubicBezTo>
                    <a:cubicBezTo>
                      <a:pt x="93" y="233"/>
                      <a:pt x="299" y="204"/>
                      <a:pt x="299" y="361"/>
                    </a:cubicBezTo>
                    <a:cubicBezTo>
                      <a:pt x="299" y="466"/>
                      <a:pt x="218" y="514"/>
                      <a:pt x="133" y="514"/>
                    </a:cubicBezTo>
                    <a:cubicBezTo>
                      <a:pt x="89" y="514"/>
                      <a:pt x="43" y="509"/>
                      <a:pt x="3" y="487"/>
                    </a:cubicBezTo>
                    <a:lnTo>
                      <a:pt x="8" y="40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66" name="Freeform 65"/>
              <p:cNvSpPr>
                <a:spLocks/>
              </p:cNvSpPr>
              <p:nvPr/>
            </p:nvSpPr>
            <p:spPr bwMode="gray">
              <a:xfrm>
                <a:off x="8972550" y="1728788"/>
                <a:ext cx="117475" cy="138113"/>
              </a:xfrm>
              <a:custGeom>
                <a:avLst/>
                <a:gdLst>
                  <a:gd name="T0" fmla="*/ 420 w 420"/>
                  <a:gd name="T1" fmla="*/ 492 h 503"/>
                  <a:gd name="T2" fmla="*/ 420 w 420"/>
                  <a:gd name="T3" fmla="*/ 492 h 503"/>
                  <a:gd name="T4" fmla="*/ 335 w 420"/>
                  <a:gd name="T5" fmla="*/ 492 h 503"/>
                  <a:gd name="T6" fmla="*/ 335 w 420"/>
                  <a:gd name="T7" fmla="*/ 414 h 503"/>
                  <a:gd name="T8" fmla="*/ 333 w 420"/>
                  <a:gd name="T9" fmla="*/ 414 h 503"/>
                  <a:gd name="T10" fmla="*/ 178 w 420"/>
                  <a:gd name="T11" fmla="*/ 503 h 503"/>
                  <a:gd name="T12" fmla="*/ 0 w 420"/>
                  <a:gd name="T13" fmla="*/ 292 h 503"/>
                  <a:gd name="T14" fmla="*/ 0 w 420"/>
                  <a:gd name="T15" fmla="*/ 0 h 503"/>
                  <a:gd name="T16" fmla="*/ 88 w 420"/>
                  <a:gd name="T17" fmla="*/ 0 h 503"/>
                  <a:gd name="T18" fmla="*/ 88 w 420"/>
                  <a:gd name="T19" fmla="*/ 255 h 503"/>
                  <a:gd name="T20" fmla="*/ 188 w 420"/>
                  <a:gd name="T21" fmla="*/ 430 h 503"/>
                  <a:gd name="T22" fmla="*/ 332 w 420"/>
                  <a:gd name="T23" fmla="*/ 228 h 503"/>
                  <a:gd name="T24" fmla="*/ 332 w 420"/>
                  <a:gd name="T25" fmla="*/ 0 h 503"/>
                  <a:gd name="T26" fmla="*/ 420 w 420"/>
                  <a:gd name="T27" fmla="*/ 0 h 503"/>
                  <a:gd name="T28" fmla="*/ 420 w 420"/>
                  <a:gd name="T29" fmla="*/ 492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0" h="503">
                    <a:moveTo>
                      <a:pt x="420" y="492"/>
                    </a:moveTo>
                    <a:lnTo>
                      <a:pt x="420" y="492"/>
                    </a:lnTo>
                    <a:lnTo>
                      <a:pt x="335" y="492"/>
                    </a:lnTo>
                    <a:lnTo>
                      <a:pt x="335" y="414"/>
                    </a:lnTo>
                    <a:lnTo>
                      <a:pt x="333" y="414"/>
                    </a:lnTo>
                    <a:cubicBezTo>
                      <a:pt x="307" y="469"/>
                      <a:pt x="244" y="503"/>
                      <a:pt x="178" y="503"/>
                    </a:cubicBezTo>
                    <a:cubicBezTo>
                      <a:pt x="55" y="503"/>
                      <a:pt x="0" y="424"/>
                      <a:pt x="0" y="292"/>
                    </a:cubicBezTo>
                    <a:lnTo>
                      <a:pt x="0" y="0"/>
                    </a:lnTo>
                    <a:lnTo>
                      <a:pt x="88" y="0"/>
                    </a:lnTo>
                    <a:lnTo>
                      <a:pt x="88" y="255"/>
                    </a:lnTo>
                    <a:cubicBezTo>
                      <a:pt x="88" y="369"/>
                      <a:pt x="112" y="425"/>
                      <a:pt x="188" y="430"/>
                    </a:cubicBezTo>
                    <a:cubicBezTo>
                      <a:pt x="288" y="430"/>
                      <a:pt x="332" y="347"/>
                      <a:pt x="332" y="228"/>
                    </a:cubicBezTo>
                    <a:lnTo>
                      <a:pt x="332" y="0"/>
                    </a:lnTo>
                    <a:lnTo>
                      <a:pt x="420" y="0"/>
                    </a:lnTo>
                    <a:lnTo>
                      <a:pt x="420" y="492"/>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67" name="Freeform 66"/>
              <p:cNvSpPr>
                <a:spLocks/>
              </p:cNvSpPr>
              <p:nvPr/>
            </p:nvSpPr>
            <p:spPr bwMode="gray">
              <a:xfrm>
                <a:off x="9137650" y="1725613"/>
                <a:ext cx="73025" cy="138113"/>
              </a:xfrm>
              <a:custGeom>
                <a:avLst/>
                <a:gdLst>
                  <a:gd name="T0" fmla="*/ 0 w 265"/>
                  <a:gd name="T1" fmla="*/ 11 h 503"/>
                  <a:gd name="T2" fmla="*/ 0 w 265"/>
                  <a:gd name="T3" fmla="*/ 11 h 503"/>
                  <a:gd name="T4" fmla="*/ 82 w 265"/>
                  <a:gd name="T5" fmla="*/ 11 h 503"/>
                  <a:gd name="T6" fmla="*/ 82 w 265"/>
                  <a:gd name="T7" fmla="*/ 87 h 503"/>
                  <a:gd name="T8" fmla="*/ 84 w 265"/>
                  <a:gd name="T9" fmla="*/ 87 h 503"/>
                  <a:gd name="T10" fmla="*/ 207 w 265"/>
                  <a:gd name="T11" fmla="*/ 0 h 503"/>
                  <a:gd name="T12" fmla="*/ 265 w 265"/>
                  <a:gd name="T13" fmla="*/ 7 h 503"/>
                  <a:gd name="T14" fmla="*/ 265 w 265"/>
                  <a:gd name="T15" fmla="*/ 87 h 503"/>
                  <a:gd name="T16" fmla="*/ 217 w 265"/>
                  <a:gd name="T17" fmla="*/ 79 h 503"/>
                  <a:gd name="T18" fmla="*/ 87 w 265"/>
                  <a:gd name="T19" fmla="*/ 279 h 503"/>
                  <a:gd name="T20" fmla="*/ 87 w 265"/>
                  <a:gd name="T21" fmla="*/ 503 h 503"/>
                  <a:gd name="T22" fmla="*/ 0 w 265"/>
                  <a:gd name="T23" fmla="*/ 503 h 503"/>
                  <a:gd name="T24" fmla="*/ 0 w 265"/>
                  <a:gd name="T25"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5" h="503">
                    <a:moveTo>
                      <a:pt x="0" y="11"/>
                    </a:moveTo>
                    <a:lnTo>
                      <a:pt x="0" y="11"/>
                    </a:lnTo>
                    <a:lnTo>
                      <a:pt x="82" y="11"/>
                    </a:lnTo>
                    <a:lnTo>
                      <a:pt x="82" y="87"/>
                    </a:lnTo>
                    <a:lnTo>
                      <a:pt x="84" y="87"/>
                    </a:lnTo>
                    <a:cubicBezTo>
                      <a:pt x="107" y="37"/>
                      <a:pt x="157" y="0"/>
                      <a:pt x="207" y="0"/>
                    </a:cubicBezTo>
                    <a:cubicBezTo>
                      <a:pt x="234" y="0"/>
                      <a:pt x="247" y="3"/>
                      <a:pt x="265" y="7"/>
                    </a:cubicBezTo>
                    <a:lnTo>
                      <a:pt x="265" y="87"/>
                    </a:lnTo>
                    <a:cubicBezTo>
                      <a:pt x="249" y="81"/>
                      <a:pt x="231" y="79"/>
                      <a:pt x="217" y="79"/>
                    </a:cubicBezTo>
                    <a:cubicBezTo>
                      <a:pt x="139" y="79"/>
                      <a:pt x="87" y="156"/>
                      <a:pt x="87" y="279"/>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68" name="Freeform 67"/>
              <p:cNvSpPr>
                <a:spLocks noEditPoints="1"/>
              </p:cNvSpPr>
              <p:nvPr/>
            </p:nvSpPr>
            <p:spPr bwMode="gray">
              <a:xfrm>
                <a:off x="9236075" y="1725613"/>
                <a:ext cx="111125" cy="141288"/>
              </a:xfrm>
              <a:custGeom>
                <a:avLst/>
                <a:gdLst>
                  <a:gd name="T0" fmla="*/ 314 w 405"/>
                  <a:gd name="T1" fmla="*/ 269 h 514"/>
                  <a:gd name="T2" fmla="*/ 314 w 405"/>
                  <a:gd name="T3" fmla="*/ 269 h 514"/>
                  <a:gd name="T4" fmla="*/ 258 w 405"/>
                  <a:gd name="T5" fmla="*/ 267 h 514"/>
                  <a:gd name="T6" fmla="*/ 94 w 405"/>
                  <a:gd name="T7" fmla="*/ 361 h 514"/>
                  <a:gd name="T8" fmla="*/ 182 w 405"/>
                  <a:gd name="T9" fmla="*/ 441 h 514"/>
                  <a:gd name="T10" fmla="*/ 314 w 405"/>
                  <a:gd name="T11" fmla="*/ 312 h 514"/>
                  <a:gd name="T12" fmla="*/ 314 w 405"/>
                  <a:gd name="T13" fmla="*/ 269 h 514"/>
                  <a:gd name="T14" fmla="*/ 314 w 405"/>
                  <a:gd name="T15" fmla="*/ 269 h 514"/>
                  <a:gd name="T16" fmla="*/ 54 w 405"/>
                  <a:gd name="T17" fmla="*/ 46 h 514"/>
                  <a:gd name="T18" fmla="*/ 54 w 405"/>
                  <a:gd name="T19" fmla="*/ 46 h 514"/>
                  <a:gd name="T20" fmla="*/ 211 w 405"/>
                  <a:gd name="T21" fmla="*/ 0 h 514"/>
                  <a:gd name="T22" fmla="*/ 401 w 405"/>
                  <a:gd name="T23" fmla="*/ 203 h 514"/>
                  <a:gd name="T24" fmla="*/ 401 w 405"/>
                  <a:gd name="T25" fmla="*/ 406 h 514"/>
                  <a:gd name="T26" fmla="*/ 405 w 405"/>
                  <a:gd name="T27" fmla="*/ 503 h 514"/>
                  <a:gd name="T28" fmla="*/ 323 w 405"/>
                  <a:gd name="T29" fmla="*/ 503 h 514"/>
                  <a:gd name="T30" fmla="*/ 323 w 405"/>
                  <a:gd name="T31" fmla="*/ 439 h 514"/>
                  <a:gd name="T32" fmla="*/ 321 w 405"/>
                  <a:gd name="T33" fmla="*/ 439 h 514"/>
                  <a:gd name="T34" fmla="*/ 174 w 405"/>
                  <a:gd name="T35" fmla="*/ 514 h 514"/>
                  <a:gd name="T36" fmla="*/ 0 w 405"/>
                  <a:gd name="T37" fmla="*/ 361 h 514"/>
                  <a:gd name="T38" fmla="*/ 221 w 405"/>
                  <a:gd name="T39" fmla="*/ 199 h 514"/>
                  <a:gd name="T40" fmla="*/ 314 w 405"/>
                  <a:gd name="T41" fmla="*/ 201 h 514"/>
                  <a:gd name="T42" fmla="*/ 197 w 405"/>
                  <a:gd name="T43" fmla="*/ 73 h 514"/>
                  <a:gd name="T44" fmla="*/ 59 w 405"/>
                  <a:gd name="T45" fmla="*/ 123 h 514"/>
                  <a:gd name="T46" fmla="*/ 54 w 405"/>
                  <a:gd name="T47" fmla="*/ 4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5" h="514">
                    <a:moveTo>
                      <a:pt x="314" y="269"/>
                    </a:moveTo>
                    <a:lnTo>
                      <a:pt x="314" y="269"/>
                    </a:lnTo>
                    <a:cubicBezTo>
                      <a:pt x="295" y="269"/>
                      <a:pt x="277" y="267"/>
                      <a:pt x="258" y="267"/>
                    </a:cubicBezTo>
                    <a:cubicBezTo>
                      <a:pt x="211" y="267"/>
                      <a:pt x="94" y="275"/>
                      <a:pt x="94" y="361"/>
                    </a:cubicBezTo>
                    <a:cubicBezTo>
                      <a:pt x="94" y="413"/>
                      <a:pt x="142" y="441"/>
                      <a:pt x="182" y="441"/>
                    </a:cubicBezTo>
                    <a:cubicBezTo>
                      <a:pt x="268" y="441"/>
                      <a:pt x="314" y="385"/>
                      <a:pt x="314" y="312"/>
                    </a:cubicBezTo>
                    <a:lnTo>
                      <a:pt x="314" y="269"/>
                    </a:lnTo>
                    <a:lnTo>
                      <a:pt x="314" y="269"/>
                    </a:lnTo>
                    <a:close/>
                    <a:moveTo>
                      <a:pt x="54" y="46"/>
                    </a:moveTo>
                    <a:lnTo>
                      <a:pt x="54" y="46"/>
                    </a:lnTo>
                    <a:cubicBezTo>
                      <a:pt x="98" y="19"/>
                      <a:pt x="150" y="0"/>
                      <a:pt x="211" y="0"/>
                    </a:cubicBezTo>
                    <a:cubicBezTo>
                      <a:pt x="346" y="0"/>
                      <a:pt x="401" y="69"/>
                      <a:pt x="401" y="203"/>
                    </a:cubicBezTo>
                    <a:lnTo>
                      <a:pt x="401" y="406"/>
                    </a:lnTo>
                    <a:cubicBezTo>
                      <a:pt x="401" y="462"/>
                      <a:pt x="403" y="488"/>
                      <a:pt x="405" y="503"/>
                    </a:cubicBezTo>
                    <a:lnTo>
                      <a:pt x="323" y="503"/>
                    </a:lnTo>
                    <a:lnTo>
                      <a:pt x="323" y="439"/>
                    </a:lnTo>
                    <a:lnTo>
                      <a:pt x="321" y="439"/>
                    </a:lnTo>
                    <a:cubicBezTo>
                      <a:pt x="301" y="469"/>
                      <a:pt x="255" y="514"/>
                      <a:pt x="174" y="514"/>
                    </a:cubicBezTo>
                    <a:cubicBezTo>
                      <a:pt x="72" y="514"/>
                      <a:pt x="0" y="468"/>
                      <a:pt x="0" y="361"/>
                    </a:cubicBezTo>
                    <a:cubicBezTo>
                      <a:pt x="0" y="238"/>
                      <a:pt x="131" y="199"/>
                      <a:pt x="221" y="199"/>
                    </a:cubicBezTo>
                    <a:cubicBezTo>
                      <a:pt x="255" y="199"/>
                      <a:pt x="280" y="199"/>
                      <a:pt x="314" y="201"/>
                    </a:cubicBezTo>
                    <a:cubicBezTo>
                      <a:pt x="314" y="116"/>
                      <a:pt x="284" y="73"/>
                      <a:pt x="197" y="73"/>
                    </a:cubicBezTo>
                    <a:cubicBezTo>
                      <a:pt x="147" y="73"/>
                      <a:pt x="94" y="92"/>
                      <a:pt x="59" y="123"/>
                    </a:cubicBezTo>
                    <a:lnTo>
                      <a:pt x="54" y="4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69" name="Freeform 68"/>
              <p:cNvSpPr>
                <a:spLocks/>
              </p:cNvSpPr>
              <p:nvPr/>
            </p:nvSpPr>
            <p:spPr bwMode="gray">
              <a:xfrm>
                <a:off x="9394825" y="1725613"/>
                <a:ext cx="115888" cy="138113"/>
              </a:xfrm>
              <a:custGeom>
                <a:avLst/>
                <a:gdLst>
                  <a:gd name="T0" fmla="*/ 0 w 419"/>
                  <a:gd name="T1" fmla="*/ 11 h 503"/>
                  <a:gd name="T2" fmla="*/ 0 w 419"/>
                  <a:gd name="T3" fmla="*/ 11 h 503"/>
                  <a:gd name="T4" fmla="*/ 84 w 419"/>
                  <a:gd name="T5" fmla="*/ 11 h 503"/>
                  <a:gd name="T6" fmla="*/ 84 w 419"/>
                  <a:gd name="T7" fmla="*/ 89 h 503"/>
                  <a:gd name="T8" fmla="*/ 86 w 419"/>
                  <a:gd name="T9" fmla="*/ 89 h 503"/>
                  <a:gd name="T10" fmla="*/ 242 w 419"/>
                  <a:gd name="T11" fmla="*/ 0 h 503"/>
                  <a:gd name="T12" fmla="*/ 419 w 419"/>
                  <a:gd name="T13" fmla="*/ 211 h 503"/>
                  <a:gd name="T14" fmla="*/ 419 w 419"/>
                  <a:gd name="T15" fmla="*/ 503 h 503"/>
                  <a:gd name="T16" fmla="*/ 332 w 419"/>
                  <a:gd name="T17" fmla="*/ 503 h 503"/>
                  <a:gd name="T18" fmla="*/ 332 w 419"/>
                  <a:gd name="T19" fmla="*/ 249 h 503"/>
                  <a:gd name="T20" fmla="*/ 231 w 419"/>
                  <a:gd name="T21" fmla="*/ 73 h 503"/>
                  <a:gd name="T22" fmla="*/ 87 w 419"/>
                  <a:gd name="T23" fmla="*/ 275 h 503"/>
                  <a:gd name="T24" fmla="*/ 87 w 419"/>
                  <a:gd name="T25" fmla="*/ 503 h 503"/>
                  <a:gd name="T26" fmla="*/ 0 w 419"/>
                  <a:gd name="T27" fmla="*/ 503 h 503"/>
                  <a:gd name="T28" fmla="*/ 0 w 419"/>
                  <a:gd name="T29"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9" h="503">
                    <a:moveTo>
                      <a:pt x="0" y="11"/>
                    </a:moveTo>
                    <a:lnTo>
                      <a:pt x="0" y="11"/>
                    </a:lnTo>
                    <a:lnTo>
                      <a:pt x="84" y="11"/>
                    </a:lnTo>
                    <a:lnTo>
                      <a:pt x="84" y="89"/>
                    </a:lnTo>
                    <a:lnTo>
                      <a:pt x="86" y="89"/>
                    </a:lnTo>
                    <a:cubicBezTo>
                      <a:pt x="112" y="34"/>
                      <a:pt x="175" y="0"/>
                      <a:pt x="242" y="0"/>
                    </a:cubicBezTo>
                    <a:cubicBezTo>
                      <a:pt x="364" y="0"/>
                      <a:pt x="419" y="79"/>
                      <a:pt x="419" y="211"/>
                    </a:cubicBezTo>
                    <a:lnTo>
                      <a:pt x="419" y="503"/>
                    </a:lnTo>
                    <a:lnTo>
                      <a:pt x="332" y="503"/>
                    </a:lnTo>
                    <a:lnTo>
                      <a:pt x="332" y="249"/>
                    </a:lnTo>
                    <a:cubicBezTo>
                      <a:pt x="332" y="134"/>
                      <a:pt x="307" y="78"/>
                      <a:pt x="231" y="73"/>
                    </a:cubicBezTo>
                    <a:cubicBezTo>
                      <a:pt x="132" y="73"/>
                      <a:pt x="87" y="156"/>
                      <a:pt x="87" y="275"/>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70" name="Freeform 69"/>
              <p:cNvSpPr>
                <a:spLocks/>
              </p:cNvSpPr>
              <p:nvPr/>
            </p:nvSpPr>
            <p:spPr bwMode="gray">
              <a:xfrm>
                <a:off x="9547225" y="1725613"/>
                <a:ext cx="98425" cy="141288"/>
              </a:xfrm>
              <a:custGeom>
                <a:avLst/>
                <a:gdLst>
                  <a:gd name="T0" fmla="*/ 340 w 352"/>
                  <a:gd name="T1" fmla="*/ 94 h 514"/>
                  <a:gd name="T2" fmla="*/ 340 w 352"/>
                  <a:gd name="T3" fmla="*/ 94 h 514"/>
                  <a:gd name="T4" fmla="*/ 246 w 352"/>
                  <a:gd name="T5" fmla="*/ 73 h 514"/>
                  <a:gd name="T6" fmla="*/ 93 w 352"/>
                  <a:gd name="T7" fmla="*/ 257 h 514"/>
                  <a:gd name="T8" fmla="*/ 251 w 352"/>
                  <a:gd name="T9" fmla="*/ 441 h 514"/>
                  <a:gd name="T10" fmla="*/ 345 w 352"/>
                  <a:gd name="T11" fmla="*/ 413 h 514"/>
                  <a:gd name="T12" fmla="*/ 352 w 352"/>
                  <a:gd name="T13" fmla="*/ 494 h 514"/>
                  <a:gd name="T14" fmla="*/ 242 w 352"/>
                  <a:gd name="T15" fmla="*/ 514 h 514"/>
                  <a:gd name="T16" fmla="*/ 0 w 352"/>
                  <a:gd name="T17" fmla="*/ 257 h 514"/>
                  <a:gd name="T18" fmla="*/ 242 w 352"/>
                  <a:gd name="T19" fmla="*/ 0 h 514"/>
                  <a:gd name="T20" fmla="*/ 348 w 352"/>
                  <a:gd name="T21" fmla="*/ 19 h 514"/>
                  <a:gd name="T22" fmla="*/ 340 w 352"/>
                  <a:gd name="T23" fmla="*/ 94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2" h="514">
                    <a:moveTo>
                      <a:pt x="340" y="94"/>
                    </a:moveTo>
                    <a:lnTo>
                      <a:pt x="340" y="94"/>
                    </a:lnTo>
                    <a:cubicBezTo>
                      <a:pt x="307" y="80"/>
                      <a:pt x="274" y="73"/>
                      <a:pt x="246" y="73"/>
                    </a:cubicBezTo>
                    <a:cubicBezTo>
                      <a:pt x="148" y="73"/>
                      <a:pt x="93" y="164"/>
                      <a:pt x="93" y="257"/>
                    </a:cubicBezTo>
                    <a:cubicBezTo>
                      <a:pt x="93" y="345"/>
                      <a:pt x="139" y="441"/>
                      <a:pt x="251" y="441"/>
                    </a:cubicBezTo>
                    <a:cubicBezTo>
                      <a:pt x="281" y="441"/>
                      <a:pt x="318" y="431"/>
                      <a:pt x="345" y="413"/>
                    </a:cubicBezTo>
                    <a:lnTo>
                      <a:pt x="352" y="494"/>
                    </a:lnTo>
                    <a:cubicBezTo>
                      <a:pt x="315" y="511"/>
                      <a:pt x="274" y="514"/>
                      <a:pt x="242" y="514"/>
                    </a:cubicBezTo>
                    <a:cubicBezTo>
                      <a:pt x="99" y="514"/>
                      <a:pt x="0" y="397"/>
                      <a:pt x="0" y="257"/>
                    </a:cubicBezTo>
                    <a:cubicBezTo>
                      <a:pt x="0" y="108"/>
                      <a:pt x="97" y="0"/>
                      <a:pt x="242" y="0"/>
                    </a:cubicBezTo>
                    <a:cubicBezTo>
                      <a:pt x="277" y="0"/>
                      <a:pt x="323" y="8"/>
                      <a:pt x="348" y="19"/>
                    </a:cubicBezTo>
                    <a:lnTo>
                      <a:pt x="340" y="94"/>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71" name="Freeform 70"/>
              <p:cNvSpPr>
                <a:spLocks noEditPoints="1"/>
              </p:cNvSpPr>
              <p:nvPr/>
            </p:nvSpPr>
            <p:spPr bwMode="gray">
              <a:xfrm>
                <a:off x="9671050" y="1725613"/>
                <a:ext cx="119063" cy="141288"/>
              </a:xfrm>
              <a:custGeom>
                <a:avLst/>
                <a:gdLst>
                  <a:gd name="T0" fmla="*/ 338 w 431"/>
                  <a:gd name="T1" fmla="*/ 210 h 514"/>
                  <a:gd name="T2" fmla="*/ 338 w 431"/>
                  <a:gd name="T3" fmla="*/ 210 h 514"/>
                  <a:gd name="T4" fmla="*/ 220 w 431"/>
                  <a:gd name="T5" fmla="*/ 73 h 514"/>
                  <a:gd name="T6" fmla="*/ 93 w 431"/>
                  <a:gd name="T7" fmla="*/ 210 h 514"/>
                  <a:gd name="T8" fmla="*/ 338 w 431"/>
                  <a:gd name="T9" fmla="*/ 210 h 514"/>
                  <a:gd name="T10" fmla="*/ 338 w 431"/>
                  <a:gd name="T11" fmla="*/ 210 h 514"/>
                  <a:gd name="T12" fmla="*/ 395 w 431"/>
                  <a:gd name="T13" fmla="*/ 482 h 514"/>
                  <a:gd name="T14" fmla="*/ 395 w 431"/>
                  <a:gd name="T15" fmla="*/ 482 h 514"/>
                  <a:gd name="T16" fmla="*/ 245 w 431"/>
                  <a:gd name="T17" fmla="*/ 514 h 514"/>
                  <a:gd name="T18" fmla="*/ 0 w 431"/>
                  <a:gd name="T19" fmla="*/ 249 h 514"/>
                  <a:gd name="T20" fmla="*/ 222 w 431"/>
                  <a:gd name="T21" fmla="*/ 0 h 514"/>
                  <a:gd name="T22" fmla="*/ 431 w 431"/>
                  <a:gd name="T23" fmla="*/ 277 h 514"/>
                  <a:gd name="T24" fmla="*/ 93 w 431"/>
                  <a:gd name="T25" fmla="*/ 277 h 514"/>
                  <a:gd name="T26" fmla="*/ 249 w 431"/>
                  <a:gd name="T27" fmla="*/ 441 h 514"/>
                  <a:gd name="T28" fmla="*/ 395 w 431"/>
                  <a:gd name="T29" fmla="*/ 392 h 514"/>
                  <a:gd name="T30" fmla="*/ 395 w 431"/>
                  <a:gd name="T31" fmla="*/ 482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1" h="514">
                    <a:moveTo>
                      <a:pt x="338" y="210"/>
                    </a:moveTo>
                    <a:lnTo>
                      <a:pt x="338" y="210"/>
                    </a:lnTo>
                    <a:cubicBezTo>
                      <a:pt x="338" y="135"/>
                      <a:pt x="296" y="73"/>
                      <a:pt x="220" y="73"/>
                    </a:cubicBezTo>
                    <a:cubicBezTo>
                      <a:pt x="135" y="73"/>
                      <a:pt x="99" y="146"/>
                      <a:pt x="93" y="210"/>
                    </a:cubicBezTo>
                    <a:lnTo>
                      <a:pt x="338" y="210"/>
                    </a:lnTo>
                    <a:lnTo>
                      <a:pt x="338" y="210"/>
                    </a:lnTo>
                    <a:close/>
                    <a:moveTo>
                      <a:pt x="395" y="482"/>
                    </a:moveTo>
                    <a:lnTo>
                      <a:pt x="395" y="482"/>
                    </a:lnTo>
                    <a:cubicBezTo>
                      <a:pt x="362" y="495"/>
                      <a:pt x="324" y="514"/>
                      <a:pt x="245" y="514"/>
                    </a:cubicBezTo>
                    <a:cubicBezTo>
                      <a:pt x="77" y="514"/>
                      <a:pt x="0" y="408"/>
                      <a:pt x="0" y="249"/>
                    </a:cubicBezTo>
                    <a:cubicBezTo>
                      <a:pt x="0" y="103"/>
                      <a:pt x="88" y="0"/>
                      <a:pt x="222" y="0"/>
                    </a:cubicBezTo>
                    <a:cubicBezTo>
                      <a:pt x="380" y="0"/>
                      <a:pt x="431" y="119"/>
                      <a:pt x="431" y="277"/>
                    </a:cubicBezTo>
                    <a:lnTo>
                      <a:pt x="93" y="277"/>
                    </a:lnTo>
                    <a:cubicBezTo>
                      <a:pt x="93" y="375"/>
                      <a:pt x="166" y="441"/>
                      <a:pt x="249" y="441"/>
                    </a:cubicBezTo>
                    <a:cubicBezTo>
                      <a:pt x="307" y="441"/>
                      <a:pt x="374" y="410"/>
                      <a:pt x="395" y="392"/>
                    </a:cubicBezTo>
                    <a:lnTo>
                      <a:pt x="395" y="482"/>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72" name="Freeform 71"/>
              <p:cNvSpPr>
                <a:spLocks/>
              </p:cNvSpPr>
              <p:nvPr/>
            </p:nvSpPr>
            <p:spPr bwMode="gray">
              <a:xfrm>
                <a:off x="9242425" y="1031876"/>
                <a:ext cx="287338" cy="479425"/>
              </a:xfrm>
              <a:custGeom>
                <a:avLst/>
                <a:gdLst>
                  <a:gd name="T0" fmla="*/ 712 w 1035"/>
                  <a:gd name="T1" fmla="*/ 0 h 1730"/>
                  <a:gd name="T2" fmla="*/ 712 w 1035"/>
                  <a:gd name="T3" fmla="*/ 0 h 1730"/>
                  <a:gd name="T4" fmla="*/ 1035 w 1035"/>
                  <a:gd name="T5" fmla="*/ 0 h 1730"/>
                  <a:gd name="T6" fmla="*/ 310 w 1035"/>
                  <a:gd name="T7" fmla="*/ 1730 h 1730"/>
                  <a:gd name="T8" fmla="*/ 0 w 1035"/>
                  <a:gd name="T9" fmla="*/ 1730 h 1730"/>
                  <a:gd name="T10" fmla="*/ 712 w 1035"/>
                  <a:gd name="T11" fmla="*/ 0 h 1730"/>
                </a:gdLst>
                <a:ahLst/>
                <a:cxnLst>
                  <a:cxn ang="0">
                    <a:pos x="T0" y="T1"/>
                  </a:cxn>
                  <a:cxn ang="0">
                    <a:pos x="T2" y="T3"/>
                  </a:cxn>
                  <a:cxn ang="0">
                    <a:pos x="T4" y="T5"/>
                  </a:cxn>
                  <a:cxn ang="0">
                    <a:pos x="T6" y="T7"/>
                  </a:cxn>
                  <a:cxn ang="0">
                    <a:pos x="T8" y="T9"/>
                  </a:cxn>
                  <a:cxn ang="0">
                    <a:pos x="T10" y="T11"/>
                  </a:cxn>
                </a:cxnLst>
                <a:rect l="0" t="0" r="r" b="b"/>
                <a:pathLst>
                  <a:path w="1035" h="1730">
                    <a:moveTo>
                      <a:pt x="712" y="0"/>
                    </a:moveTo>
                    <a:lnTo>
                      <a:pt x="712" y="0"/>
                    </a:lnTo>
                    <a:lnTo>
                      <a:pt x="1035" y="0"/>
                    </a:lnTo>
                    <a:lnTo>
                      <a:pt x="310" y="1730"/>
                    </a:lnTo>
                    <a:lnTo>
                      <a:pt x="0" y="1730"/>
                    </a:lnTo>
                    <a:lnTo>
                      <a:pt x="712" y="0"/>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73" name="Freeform 72"/>
              <p:cNvSpPr>
                <a:spLocks/>
              </p:cNvSpPr>
              <p:nvPr/>
            </p:nvSpPr>
            <p:spPr bwMode="gray">
              <a:xfrm>
                <a:off x="8255000" y="1031876"/>
                <a:ext cx="592138" cy="479425"/>
              </a:xfrm>
              <a:custGeom>
                <a:avLst/>
                <a:gdLst>
                  <a:gd name="T0" fmla="*/ 1400 w 2131"/>
                  <a:gd name="T1" fmla="*/ 1730 h 1730"/>
                  <a:gd name="T2" fmla="*/ 1400 w 2131"/>
                  <a:gd name="T3" fmla="*/ 1730 h 1730"/>
                  <a:gd name="T4" fmla="*/ 0 w 2131"/>
                  <a:gd name="T5" fmla="*/ 1730 h 1730"/>
                  <a:gd name="T6" fmla="*/ 732 w 2131"/>
                  <a:gd name="T7" fmla="*/ 0 h 1730"/>
                  <a:gd name="T8" fmla="*/ 2131 w 2131"/>
                  <a:gd name="T9" fmla="*/ 0 h 1730"/>
                  <a:gd name="T10" fmla="*/ 2063 w 2131"/>
                  <a:gd name="T11" fmla="*/ 183 h 1730"/>
                  <a:gd name="T12" fmla="*/ 981 w 2131"/>
                  <a:gd name="T13" fmla="*/ 183 h 1730"/>
                  <a:gd name="T14" fmla="*/ 765 w 2131"/>
                  <a:gd name="T15" fmla="*/ 676 h 1730"/>
                  <a:gd name="T16" fmla="*/ 1848 w 2131"/>
                  <a:gd name="T17" fmla="*/ 676 h 1730"/>
                  <a:gd name="T18" fmla="*/ 1763 w 2131"/>
                  <a:gd name="T19" fmla="*/ 877 h 1730"/>
                  <a:gd name="T20" fmla="*/ 681 w 2131"/>
                  <a:gd name="T21" fmla="*/ 877 h 1730"/>
                  <a:gd name="T22" fmla="*/ 403 w 2131"/>
                  <a:gd name="T23" fmla="*/ 1529 h 1730"/>
                  <a:gd name="T24" fmla="*/ 1485 w 2131"/>
                  <a:gd name="T25" fmla="*/ 1540 h 1730"/>
                  <a:gd name="T26" fmla="*/ 1400 w 2131"/>
                  <a:gd name="T27" fmla="*/ 1730 h 1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31" h="1730">
                    <a:moveTo>
                      <a:pt x="1400" y="1730"/>
                    </a:moveTo>
                    <a:lnTo>
                      <a:pt x="1400" y="1730"/>
                    </a:lnTo>
                    <a:lnTo>
                      <a:pt x="0" y="1730"/>
                    </a:lnTo>
                    <a:lnTo>
                      <a:pt x="732" y="0"/>
                    </a:lnTo>
                    <a:lnTo>
                      <a:pt x="2131" y="0"/>
                    </a:lnTo>
                    <a:lnTo>
                      <a:pt x="2063" y="183"/>
                    </a:lnTo>
                    <a:lnTo>
                      <a:pt x="981" y="183"/>
                    </a:lnTo>
                    <a:lnTo>
                      <a:pt x="765" y="676"/>
                    </a:lnTo>
                    <a:lnTo>
                      <a:pt x="1848" y="676"/>
                    </a:lnTo>
                    <a:lnTo>
                      <a:pt x="1763" y="877"/>
                    </a:lnTo>
                    <a:lnTo>
                      <a:pt x="681" y="877"/>
                    </a:lnTo>
                    <a:lnTo>
                      <a:pt x="403" y="1529"/>
                    </a:lnTo>
                    <a:lnTo>
                      <a:pt x="1485" y="1540"/>
                    </a:lnTo>
                    <a:lnTo>
                      <a:pt x="1400" y="1730"/>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74" name="Freeform 28"/>
              <p:cNvSpPr>
                <a:spLocks/>
              </p:cNvSpPr>
              <p:nvPr/>
            </p:nvSpPr>
            <p:spPr bwMode="gray">
              <a:xfrm>
                <a:off x="9478963" y="995363"/>
                <a:ext cx="725488" cy="539750"/>
              </a:xfrm>
              <a:custGeom>
                <a:avLst/>
                <a:gdLst>
                  <a:gd name="T0" fmla="*/ 2503 w 2617"/>
                  <a:gd name="T1" fmla="*/ 528 h 1947"/>
                  <a:gd name="T2" fmla="*/ 2503 w 2617"/>
                  <a:gd name="T3" fmla="*/ 528 h 1947"/>
                  <a:gd name="T4" fmla="*/ 2617 w 2617"/>
                  <a:gd name="T5" fmla="*/ 281 h 1947"/>
                  <a:gd name="T6" fmla="*/ 1439 w 2617"/>
                  <a:gd name="T7" fmla="*/ 115 h 1947"/>
                  <a:gd name="T8" fmla="*/ 223 w 2617"/>
                  <a:gd name="T9" fmla="*/ 751 h 1947"/>
                  <a:gd name="T10" fmla="*/ 12 w 2617"/>
                  <a:gd name="T11" fmla="*/ 1231 h 1947"/>
                  <a:gd name="T12" fmla="*/ 699 w 2617"/>
                  <a:gd name="T13" fmla="*/ 1886 h 1947"/>
                  <a:gd name="T14" fmla="*/ 2011 w 2617"/>
                  <a:gd name="T15" fmla="*/ 1730 h 1947"/>
                  <a:gd name="T16" fmla="*/ 2119 w 2617"/>
                  <a:gd name="T17" fmla="*/ 1454 h 1947"/>
                  <a:gd name="T18" fmla="*/ 889 w 2617"/>
                  <a:gd name="T19" fmla="*/ 1695 h 1947"/>
                  <a:gd name="T20" fmla="*/ 371 w 2617"/>
                  <a:gd name="T21" fmla="*/ 1031 h 1947"/>
                  <a:gd name="T22" fmla="*/ 1522 w 2617"/>
                  <a:gd name="T23" fmla="*/ 305 h 1947"/>
                  <a:gd name="T24" fmla="*/ 2503 w 2617"/>
                  <a:gd name="T25" fmla="*/ 52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17" h="1947">
                    <a:moveTo>
                      <a:pt x="2503" y="528"/>
                    </a:moveTo>
                    <a:lnTo>
                      <a:pt x="2503" y="528"/>
                    </a:lnTo>
                    <a:lnTo>
                      <a:pt x="2617" y="281"/>
                    </a:lnTo>
                    <a:cubicBezTo>
                      <a:pt x="2617" y="281"/>
                      <a:pt x="2300" y="0"/>
                      <a:pt x="1439" y="115"/>
                    </a:cubicBezTo>
                    <a:cubicBezTo>
                      <a:pt x="985" y="175"/>
                      <a:pt x="516" y="385"/>
                      <a:pt x="223" y="751"/>
                    </a:cubicBezTo>
                    <a:cubicBezTo>
                      <a:pt x="90" y="916"/>
                      <a:pt x="19" y="1088"/>
                      <a:pt x="12" y="1231"/>
                    </a:cubicBezTo>
                    <a:cubicBezTo>
                      <a:pt x="0" y="1466"/>
                      <a:pt x="188" y="1789"/>
                      <a:pt x="699" y="1886"/>
                    </a:cubicBezTo>
                    <a:cubicBezTo>
                      <a:pt x="1016" y="1947"/>
                      <a:pt x="1451" y="1920"/>
                      <a:pt x="2011" y="1730"/>
                    </a:cubicBezTo>
                    <a:lnTo>
                      <a:pt x="2119" y="1454"/>
                    </a:lnTo>
                    <a:cubicBezTo>
                      <a:pt x="2119" y="1454"/>
                      <a:pt x="1581" y="1804"/>
                      <a:pt x="889" y="1695"/>
                    </a:cubicBezTo>
                    <a:cubicBezTo>
                      <a:pt x="447" y="1625"/>
                      <a:pt x="262" y="1334"/>
                      <a:pt x="371" y="1031"/>
                    </a:cubicBezTo>
                    <a:cubicBezTo>
                      <a:pt x="523" y="608"/>
                      <a:pt x="1117" y="359"/>
                      <a:pt x="1522" y="305"/>
                    </a:cubicBezTo>
                    <a:cubicBezTo>
                      <a:pt x="1964" y="246"/>
                      <a:pt x="2345" y="334"/>
                      <a:pt x="2503" y="528"/>
                    </a:cubicBez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75" name="Freeform 29"/>
              <p:cNvSpPr>
                <a:spLocks/>
              </p:cNvSpPr>
              <p:nvPr/>
            </p:nvSpPr>
            <p:spPr bwMode="gray">
              <a:xfrm>
                <a:off x="7877175" y="746126"/>
                <a:ext cx="403225" cy="550863"/>
              </a:xfrm>
              <a:custGeom>
                <a:avLst/>
                <a:gdLst>
                  <a:gd name="T0" fmla="*/ 0 w 1450"/>
                  <a:gd name="T1" fmla="*/ 0 h 1987"/>
                  <a:gd name="T2" fmla="*/ 0 w 1450"/>
                  <a:gd name="T3" fmla="*/ 0 h 1987"/>
                  <a:gd name="T4" fmla="*/ 453 w 1450"/>
                  <a:gd name="T5" fmla="*/ 1987 h 1987"/>
                  <a:gd name="T6" fmla="*/ 1450 w 1450"/>
                  <a:gd name="T7" fmla="*/ 1042 h 1987"/>
                  <a:gd name="T8" fmla="*/ 0 w 1450"/>
                  <a:gd name="T9" fmla="*/ 0 h 1987"/>
                </a:gdLst>
                <a:ahLst/>
                <a:cxnLst>
                  <a:cxn ang="0">
                    <a:pos x="T0" y="T1"/>
                  </a:cxn>
                  <a:cxn ang="0">
                    <a:pos x="T2" y="T3"/>
                  </a:cxn>
                  <a:cxn ang="0">
                    <a:pos x="T4" y="T5"/>
                  </a:cxn>
                  <a:cxn ang="0">
                    <a:pos x="T6" y="T7"/>
                  </a:cxn>
                  <a:cxn ang="0">
                    <a:pos x="T8" y="T9"/>
                  </a:cxn>
                </a:cxnLst>
                <a:rect l="0" t="0" r="r" b="b"/>
                <a:pathLst>
                  <a:path w="1450" h="1987">
                    <a:moveTo>
                      <a:pt x="0" y="0"/>
                    </a:moveTo>
                    <a:lnTo>
                      <a:pt x="0" y="0"/>
                    </a:lnTo>
                    <a:lnTo>
                      <a:pt x="453" y="1987"/>
                    </a:lnTo>
                    <a:lnTo>
                      <a:pt x="1450" y="1042"/>
                    </a:lnTo>
                    <a:lnTo>
                      <a:pt x="0" y="0"/>
                    </a:lnTo>
                    <a:close/>
                  </a:path>
                </a:pathLst>
              </a:custGeom>
              <a:solidFill>
                <a:srgbClr val="D0247B"/>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76" name="Freeform 30"/>
              <p:cNvSpPr>
                <a:spLocks/>
              </p:cNvSpPr>
              <p:nvPr/>
            </p:nvSpPr>
            <p:spPr bwMode="gray">
              <a:xfrm>
                <a:off x="7699375" y="515938"/>
                <a:ext cx="731838" cy="490538"/>
              </a:xfrm>
              <a:custGeom>
                <a:avLst/>
                <a:gdLst>
                  <a:gd name="T0" fmla="*/ 400 w 2634"/>
                  <a:gd name="T1" fmla="*/ 1771 h 1771"/>
                  <a:gd name="T2" fmla="*/ 400 w 2634"/>
                  <a:gd name="T3" fmla="*/ 1771 h 1771"/>
                  <a:gd name="T4" fmla="*/ 673 w 2634"/>
                  <a:gd name="T5" fmla="*/ 1771 h 1771"/>
                  <a:gd name="T6" fmla="*/ 391 w 2634"/>
                  <a:gd name="T7" fmla="*/ 458 h 1771"/>
                  <a:gd name="T8" fmla="*/ 2278 w 2634"/>
                  <a:gd name="T9" fmla="*/ 1769 h 1771"/>
                  <a:gd name="T10" fmla="*/ 2634 w 2634"/>
                  <a:gd name="T11" fmla="*/ 1769 h 1771"/>
                  <a:gd name="T12" fmla="*/ 0 w 2634"/>
                  <a:gd name="T13" fmla="*/ 0 h 1771"/>
                  <a:gd name="T14" fmla="*/ 400 w 2634"/>
                  <a:gd name="T15" fmla="*/ 1771 h 17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34" h="1771">
                    <a:moveTo>
                      <a:pt x="400" y="1771"/>
                    </a:moveTo>
                    <a:lnTo>
                      <a:pt x="400" y="1771"/>
                    </a:lnTo>
                    <a:lnTo>
                      <a:pt x="673" y="1771"/>
                    </a:lnTo>
                    <a:lnTo>
                      <a:pt x="391" y="458"/>
                    </a:lnTo>
                    <a:lnTo>
                      <a:pt x="2278" y="1769"/>
                    </a:lnTo>
                    <a:lnTo>
                      <a:pt x="2634" y="1769"/>
                    </a:lnTo>
                    <a:lnTo>
                      <a:pt x="0" y="0"/>
                    </a:lnTo>
                    <a:lnTo>
                      <a:pt x="400" y="1771"/>
                    </a:lnTo>
                    <a:close/>
                  </a:path>
                </a:pathLst>
              </a:custGeom>
              <a:solidFill>
                <a:srgbClr val="6C99D6"/>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77" name="Freeform 31"/>
              <p:cNvSpPr>
                <a:spLocks/>
              </p:cNvSpPr>
              <p:nvPr/>
            </p:nvSpPr>
            <p:spPr bwMode="gray">
              <a:xfrm>
                <a:off x="7821613" y="1039813"/>
                <a:ext cx="598488" cy="473075"/>
              </a:xfrm>
              <a:custGeom>
                <a:avLst/>
                <a:gdLst>
                  <a:gd name="T0" fmla="*/ 0 w 2158"/>
                  <a:gd name="T1" fmla="*/ 0 h 1706"/>
                  <a:gd name="T2" fmla="*/ 0 w 2158"/>
                  <a:gd name="T3" fmla="*/ 0 h 1706"/>
                  <a:gd name="T4" fmla="*/ 260 w 2158"/>
                  <a:gd name="T5" fmla="*/ 0 h 1706"/>
                  <a:gd name="T6" fmla="*/ 549 w 2158"/>
                  <a:gd name="T7" fmla="*/ 1289 h 1706"/>
                  <a:gd name="T8" fmla="*/ 1824 w 2158"/>
                  <a:gd name="T9" fmla="*/ 0 h 1706"/>
                  <a:gd name="T10" fmla="*/ 2158 w 2158"/>
                  <a:gd name="T11" fmla="*/ 0 h 1706"/>
                  <a:gd name="T12" fmla="*/ 390 w 2158"/>
                  <a:gd name="T13" fmla="*/ 1706 h 1706"/>
                  <a:gd name="T14" fmla="*/ 0 w 2158"/>
                  <a:gd name="T15" fmla="*/ 0 h 17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8" h="1706">
                    <a:moveTo>
                      <a:pt x="0" y="0"/>
                    </a:moveTo>
                    <a:lnTo>
                      <a:pt x="0" y="0"/>
                    </a:lnTo>
                    <a:lnTo>
                      <a:pt x="260" y="0"/>
                    </a:lnTo>
                    <a:lnTo>
                      <a:pt x="549" y="1289"/>
                    </a:lnTo>
                    <a:lnTo>
                      <a:pt x="1824" y="0"/>
                    </a:lnTo>
                    <a:lnTo>
                      <a:pt x="2158" y="0"/>
                    </a:lnTo>
                    <a:lnTo>
                      <a:pt x="390" y="1706"/>
                    </a:lnTo>
                    <a:lnTo>
                      <a:pt x="0" y="0"/>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78" name="Freeform 32"/>
              <p:cNvSpPr>
                <a:spLocks noEditPoints="1"/>
              </p:cNvSpPr>
              <p:nvPr/>
            </p:nvSpPr>
            <p:spPr bwMode="gray">
              <a:xfrm>
                <a:off x="6391275" y="1009651"/>
                <a:ext cx="1457325" cy="520700"/>
              </a:xfrm>
              <a:custGeom>
                <a:avLst/>
                <a:gdLst>
                  <a:gd name="T0" fmla="*/ 3941 w 5251"/>
                  <a:gd name="T1" fmla="*/ 1097 h 1878"/>
                  <a:gd name="T2" fmla="*/ 3941 w 5251"/>
                  <a:gd name="T3" fmla="*/ 1097 h 1878"/>
                  <a:gd name="T4" fmla="*/ 4772 w 5251"/>
                  <a:gd name="T5" fmla="*/ 1097 h 1878"/>
                  <a:gd name="T6" fmla="*/ 4625 w 5251"/>
                  <a:gd name="T7" fmla="*/ 478 h 1878"/>
                  <a:gd name="T8" fmla="*/ 3941 w 5251"/>
                  <a:gd name="T9" fmla="*/ 1097 h 1878"/>
                  <a:gd name="T10" fmla="*/ 3941 w 5251"/>
                  <a:gd name="T11" fmla="*/ 1097 h 1878"/>
                  <a:gd name="T12" fmla="*/ 306 w 5251"/>
                  <a:gd name="T13" fmla="*/ 1810 h 1878"/>
                  <a:gd name="T14" fmla="*/ 306 w 5251"/>
                  <a:gd name="T15" fmla="*/ 1810 h 1878"/>
                  <a:gd name="T16" fmla="*/ 0 w 5251"/>
                  <a:gd name="T17" fmla="*/ 1810 h 1878"/>
                  <a:gd name="T18" fmla="*/ 1286 w 5251"/>
                  <a:gd name="T19" fmla="*/ 0 h 1878"/>
                  <a:gd name="T20" fmla="*/ 1603 w 5251"/>
                  <a:gd name="T21" fmla="*/ 1432 h 1878"/>
                  <a:gd name="T22" fmla="*/ 3116 w 5251"/>
                  <a:gd name="T23" fmla="*/ 0 h 1878"/>
                  <a:gd name="T24" fmla="*/ 2906 w 5251"/>
                  <a:gd name="T25" fmla="*/ 1758 h 1878"/>
                  <a:gd name="T26" fmla="*/ 4815 w 5251"/>
                  <a:gd name="T27" fmla="*/ 6 h 1878"/>
                  <a:gd name="T28" fmla="*/ 5251 w 5251"/>
                  <a:gd name="T29" fmla="*/ 1810 h 1878"/>
                  <a:gd name="T30" fmla="*/ 4912 w 5251"/>
                  <a:gd name="T31" fmla="*/ 1810 h 1878"/>
                  <a:gd name="T32" fmla="*/ 4787 w 5251"/>
                  <a:gd name="T33" fmla="*/ 1289 h 1878"/>
                  <a:gd name="T34" fmla="*/ 3761 w 5251"/>
                  <a:gd name="T35" fmla="*/ 1289 h 1878"/>
                  <a:gd name="T36" fmla="*/ 3200 w 5251"/>
                  <a:gd name="T37" fmla="*/ 1810 h 1878"/>
                  <a:gd name="T38" fmla="*/ 2594 w 5251"/>
                  <a:gd name="T39" fmla="*/ 1810 h 1878"/>
                  <a:gd name="T40" fmla="*/ 2742 w 5251"/>
                  <a:gd name="T41" fmla="*/ 653 h 1878"/>
                  <a:gd name="T42" fmla="*/ 1422 w 5251"/>
                  <a:gd name="T43" fmla="*/ 1878 h 1878"/>
                  <a:gd name="T44" fmla="*/ 1121 w 5251"/>
                  <a:gd name="T45" fmla="*/ 648 h 1878"/>
                  <a:gd name="T46" fmla="*/ 306 w 5251"/>
                  <a:gd name="T47" fmla="*/ 1810 h 1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51" h="1878">
                    <a:moveTo>
                      <a:pt x="3941" y="1097"/>
                    </a:moveTo>
                    <a:lnTo>
                      <a:pt x="3941" y="1097"/>
                    </a:lnTo>
                    <a:lnTo>
                      <a:pt x="4772" y="1097"/>
                    </a:lnTo>
                    <a:lnTo>
                      <a:pt x="4625" y="478"/>
                    </a:lnTo>
                    <a:lnTo>
                      <a:pt x="3941" y="1097"/>
                    </a:lnTo>
                    <a:lnTo>
                      <a:pt x="3941" y="1097"/>
                    </a:lnTo>
                    <a:close/>
                    <a:moveTo>
                      <a:pt x="306" y="1810"/>
                    </a:moveTo>
                    <a:lnTo>
                      <a:pt x="306" y="1810"/>
                    </a:lnTo>
                    <a:lnTo>
                      <a:pt x="0" y="1810"/>
                    </a:lnTo>
                    <a:lnTo>
                      <a:pt x="1286" y="0"/>
                    </a:lnTo>
                    <a:lnTo>
                      <a:pt x="1603" y="1432"/>
                    </a:lnTo>
                    <a:lnTo>
                      <a:pt x="3116" y="0"/>
                    </a:lnTo>
                    <a:lnTo>
                      <a:pt x="2906" y="1758"/>
                    </a:lnTo>
                    <a:lnTo>
                      <a:pt x="4815" y="6"/>
                    </a:lnTo>
                    <a:lnTo>
                      <a:pt x="5251" y="1810"/>
                    </a:lnTo>
                    <a:lnTo>
                      <a:pt x="4912" y="1810"/>
                    </a:lnTo>
                    <a:lnTo>
                      <a:pt x="4787" y="1289"/>
                    </a:lnTo>
                    <a:lnTo>
                      <a:pt x="3761" y="1289"/>
                    </a:lnTo>
                    <a:lnTo>
                      <a:pt x="3200" y="1810"/>
                    </a:lnTo>
                    <a:lnTo>
                      <a:pt x="2594" y="1810"/>
                    </a:lnTo>
                    <a:lnTo>
                      <a:pt x="2742" y="653"/>
                    </a:lnTo>
                    <a:lnTo>
                      <a:pt x="1422" y="1878"/>
                    </a:lnTo>
                    <a:lnTo>
                      <a:pt x="1121" y="648"/>
                    </a:lnTo>
                    <a:lnTo>
                      <a:pt x="306" y="1810"/>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79" name="Freeform 33"/>
              <p:cNvSpPr>
                <a:spLocks noEditPoints="1"/>
              </p:cNvSpPr>
              <p:nvPr/>
            </p:nvSpPr>
            <p:spPr bwMode="gray">
              <a:xfrm>
                <a:off x="8720138" y="1030288"/>
                <a:ext cx="620713" cy="481013"/>
              </a:xfrm>
              <a:custGeom>
                <a:avLst/>
                <a:gdLst>
                  <a:gd name="T0" fmla="*/ 735 w 2235"/>
                  <a:gd name="T1" fmla="*/ 751 h 1734"/>
                  <a:gd name="T2" fmla="*/ 735 w 2235"/>
                  <a:gd name="T3" fmla="*/ 751 h 1734"/>
                  <a:gd name="T4" fmla="*/ 975 w 2235"/>
                  <a:gd name="T5" fmla="*/ 187 h 1734"/>
                  <a:gd name="T6" fmla="*/ 1413 w 2235"/>
                  <a:gd name="T7" fmla="*/ 187 h 1734"/>
                  <a:gd name="T8" fmla="*/ 1706 w 2235"/>
                  <a:gd name="T9" fmla="*/ 492 h 1734"/>
                  <a:gd name="T10" fmla="*/ 1198 w 2235"/>
                  <a:gd name="T11" fmla="*/ 754 h 1734"/>
                  <a:gd name="T12" fmla="*/ 735 w 2235"/>
                  <a:gd name="T13" fmla="*/ 751 h 1734"/>
                  <a:gd name="T14" fmla="*/ 0 w 2235"/>
                  <a:gd name="T15" fmla="*/ 1734 h 1734"/>
                  <a:gd name="T16" fmla="*/ 0 w 2235"/>
                  <a:gd name="T17" fmla="*/ 1734 h 1734"/>
                  <a:gd name="T18" fmla="*/ 317 w 2235"/>
                  <a:gd name="T19" fmla="*/ 1734 h 1734"/>
                  <a:gd name="T20" fmla="*/ 682 w 2235"/>
                  <a:gd name="T21" fmla="*/ 877 h 1734"/>
                  <a:gd name="T22" fmla="*/ 1314 w 2235"/>
                  <a:gd name="T23" fmla="*/ 1734 h 1734"/>
                  <a:gd name="T24" fmla="*/ 1720 w 2235"/>
                  <a:gd name="T25" fmla="*/ 1734 h 1734"/>
                  <a:gd name="T26" fmla="*/ 1068 w 2235"/>
                  <a:gd name="T27" fmla="*/ 915 h 1734"/>
                  <a:gd name="T28" fmla="*/ 2020 w 2235"/>
                  <a:gd name="T29" fmla="*/ 509 h 1734"/>
                  <a:gd name="T30" fmla="*/ 1589 w 2235"/>
                  <a:gd name="T31" fmla="*/ 4 h 1734"/>
                  <a:gd name="T32" fmla="*/ 745 w 2235"/>
                  <a:gd name="T33" fmla="*/ 4 h 1734"/>
                  <a:gd name="T34" fmla="*/ 0 w 2235"/>
                  <a:gd name="T35" fmla="*/ 1734 h 1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35" h="1734">
                    <a:moveTo>
                      <a:pt x="735" y="751"/>
                    </a:moveTo>
                    <a:lnTo>
                      <a:pt x="735" y="751"/>
                    </a:lnTo>
                    <a:lnTo>
                      <a:pt x="975" y="187"/>
                    </a:lnTo>
                    <a:lnTo>
                      <a:pt x="1413" y="187"/>
                    </a:lnTo>
                    <a:cubicBezTo>
                      <a:pt x="1652" y="187"/>
                      <a:pt x="1805" y="282"/>
                      <a:pt x="1706" y="492"/>
                    </a:cubicBezTo>
                    <a:cubicBezTo>
                      <a:pt x="1611" y="695"/>
                      <a:pt x="1410" y="753"/>
                      <a:pt x="1198" y="754"/>
                    </a:cubicBezTo>
                    <a:cubicBezTo>
                      <a:pt x="908" y="758"/>
                      <a:pt x="785" y="753"/>
                      <a:pt x="735" y="751"/>
                    </a:cubicBezTo>
                    <a:close/>
                    <a:moveTo>
                      <a:pt x="0" y="1734"/>
                    </a:moveTo>
                    <a:lnTo>
                      <a:pt x="0" y="1734"/>
                    </a:lnTo>
                    <a:lnTo>
                      <a:pt x="317" y="1734"/>
                    </a:lnTo>
                    <a:lnTo>
                      <a:pt x="682" y="877"/>
                    </a:lnTo>
                    <a:lnTo>
                      <a:pt x="1314" y="1734"/>
                    </a:lnTo>
                    <a:lnTo>
                      <a:pt x="1720" y="1734"/>
                    </a:lnTo>
                    <a:lnTo>
                      <a:pt x="1068" y="915"/>
                    </a:lnTo>
                    <a:cubicBezTo>
                      <a:pt x="1425" y="901"/>
                      <a:pt x="1825" y="890"/>
                      <a:pt x="2020" y="509"/>
                    </a:cubicBezTo>
                    <a:cubicBezTo>
                      <a:pt x="2235" y="0"/>
                      <a:pt x="1589" y="4"/>
                      <a:pt x="1589" y="4"/>
                    </a:cubicBezTo>
                    <a:lnTo>
                      <a:pt x="745" y="4"/>
                    </a:lnTo>
                    <a:lnTo>
                      <a:pt x="0" y="1734"/>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grpSp>
        <p:sp>
          <p:nvSpPr>
            <p:cNvPr id="49" name="TextBox 37"/>
            <p:cNvSpPr txBox="1"/>
            <p:nvPr/>
          </p:nvSpPr>
          <p:spPr bwMode="gray">
            <a:xfrm>
              <a:off x="3187895" y="3833979"/>
              <a:ext cx="5816209" cy="630494"/>
            </a:xfrm>
            <a:prstGeom prst="rect">
              <a:avLst/>
            </a:prstGeom>
            <a:noFill/>
          </p:spPr>
          <p:txBody>
            <a:bodyPr wrap="square" lIns="0" tIns="0" rIns="0" bIns="0">
              <a:spAutoFit/>
            </a:bodyPr>
            <a:lstStyle/>
            <a:p>
              <a:pPr marL="0" marR="0" lvl="0" indent="0" algn="ctr" defTabSz="685800" rtl="0" eaLnBrk="1" fontAlgn="auto" latinLnBrk="0" hangingPunct="1">
                <a:lnSpc>
                  <a:spcPct val="100000"/>
                </a:lnSpc>
                <a:spcBef>
                  <a:spcPct val="20000"/>
                </a:spcBef>
                <a:spcAft>
                  <a:spcPts val="0"/>
                </a:spcAft>
                <a:buClrTx/>
                <a:buSzTx/>
                <a:buFont typeface="Arial" pitchFamily="34" charset="0"/>
                <a:buNone/>
                <a:tabLst/>
                <a:defRPr/>
              </a:pPr>
              <a:r>
                <a:rPr kumimoji="0" lang="en-US" sz="788" b="0" i="0" u="none" strike="noStrike" kern="1200" cap="none" spc="0" normalizeH="0" baseline="0" noProof="0" dirty="0">
                  <a:ln>
                    <a:noFill/>
                  </a:ln>
                  <a:solidFill>
                    <a:prstClr val="white"/>
                  </a:solidFill>
                  <a:effectLst/>
                  <a:uLnTx/>
                  <a:uFillTx/>
                  <a:latin typeface="Calibri"/>
                  <a:ea typeface="MS PGothic" pitchFamily="34" charset="-128"/>
                  <a:cs typeface="+mn-cs"/>
                </a:rPr>
                <a:t>COPYRIGHT © </a:t>
              </a:r>
              <a:r>
                <a:rPr kumimoji="0" lang="en-US" sz="788" b="0" i="0" u="none" strike="noStrike" kern="1200" cap="none" spc="0" normalizeH="0" baseline="0" noProof="0" dirty="0" smtClean="0">
                  <a:ln>
                    <a:noFill/>
                  </a:ln>
                  <a:solidFill>
                    <a:prstClr val="white"/>
                  </a:solidFill>
                  <a:effectLst/>
                  <a:uLnTx/>
                  <a:uFillTx/>
                  <a:latin typeface="Calibri"/>
                  <a:ea typeface="MS PGothic" pitchFamily="34" charset="-128"/>
                  <a:cs typeface="+mn-cs"/>
                </a:rPr>
                <a:t>2016. </a:t>
              </a:r>
              <a:r>
                <a:rPr kumimoji="0" lang="en-US" sz="788" b="0" i="0" u="none" strike="noStrike" kern="1200" cap="none" spc="0" normalizeH="0" baseline="0" noProof="0" dirty="0">
                  <a:ln>
                    <a:noFill/>
                  </a:ln>
                  <a:solidFill>
                    <a:prstClr val="white"/>
                  </a:solidFill>
                  <a:effectLst/>
                  <a:uLnTx/>
                  <a:uFillTx/>
                  <a:latin typeface="Calibri"/>
                  <a:ea typeface="MS PGothic" pitchFamily="34" charset="-128"/>
                  <a:cs typeface="+mn-cs"/>
                </a:rPr>
                <a:t>ALL RIGHTS PROTECTED AND RESERVED.</a:t>
              </a:r>
            </a:p>
            <a:p>
              <a:pPr marL="0" marR="0" lvl="0" indent="0" algn="ctr" defTabSz="685800" rtl="0" eaLnBrk="1" fontAlgn="auto" latinLnBrk="0" hangingPunct="1">
                <a:lnSpc>
                  <a:spcPct val="100000"/>
                </a:lnSpc>
                <a:spcBef>
                  <a:spcPct val="20000"/>
                </a:spcBef>
                <a:spcAft>
                  <a:spcPts val="0"/>
                </a:spcAft>
                <a:buClrTx/>
                <a:buSzTx/>
                <a:buFont typeface="Arial" pitchFamily="34" charset="0"/>
                <a:buNone/>
                <a:tabLst/>
                <a:defRPr/>
              </a:pPr>
              <a:r>
                <a:rPr kumimoji="0" lang="en-US" sz="788" b="0" i="0" u="none" strike="noStrike" kern="1200" cap="none" spc="0" normalizeH="0" baseline="0" noProof="0" dirty="0" smtClean="0">
                  <a:ln>
                    <a:noFill/>
                  </a:ln>
                  <a:solidFill>
                    <a:prstClr val="white"/>
                  </a:solidFill>
                  <a:effectLst/>
                  <a:uLnTx/>
                  <a:uFillTx/>
                  <a:latin typeface="Calibri"/>
                  <a:ea typeface="MS PGothic" pitchFamily="34" charset="-128"/>
                  <a:cs typeface="+mn-cs"/>
                </a:rPr>
                <a:t>The </a:t>
              </a:r>
              <a:r>
                <a:rPr kumimoji="0" lang="en-US" sz="788" b="0" i="0" u="none" strike="noStrike" kern="1200" cap="none" spc="0" normalizeH="0" baseline="0" noProof="0" dirty="0">
                  <a:ln>
                    <a:noFill/>
                  </a:ln>
                  <a:solidFill>
                    <a:prstClr val="white"/>
                  </a:solidFill>
                  <a:effectLst/>
                  <a:uLnTx/>
                  <a:uFillTx/>
                  <a:latin typeface="Calibri"/>
                  <a:ea typeface="MS PGothic" pitchFamily="34" charset="-128"/>
                  <a:cs typeface="+mn-cs"/>
                </a:rPr>
                <a:t>information contained in this document, much of which is confidential to </a:t>
              </a:r>
              <a:r>
                <a:rPr kumimoji="0" lang="en-US" sz="788" b="0" i="0" u="none" strike="noStrike" kern="1200" cap="none" spc="0" normalizeH="0" baseline="0" noProof="0" dirty="0" smtClean="0">
                  <a:ln>
                    <a:noFill/>
                  </a:ln>
                  <a:solidFill>
                    <a:prstClr val="white"/>
                  </a:solidFill>
                  <a:effectLst/>
                  <a:uLnTx/>
                  <a:uFillTx/>
                  <a:latin typeface="Calibri"/>
                  <a:ea typeface="MS PGothic" pitchFamily="34" charset="-128"/>
                  <a:cs typeface="+mn-cs"/>
                </a:rPr>
                <a:t>Maveric Systems, </a:t>
              </a:r>
              <a:r>
                <a:rPr kumimoji="0" lang="en-US" sz="788" b="0" i="0" u="none" strike="noStrike" kern="1200" cap="none" spc="0" normalizeH="0" baseline="0" noProof="0" dirty="0">
                  <a:ln>
                    <a:noFill/>
                  </a:ln>
                  <a:solidFill>
                    <a:prstClr val="white"/>
                  </a:solidFill>
                  <a:effectLst/>
                  <a:uLnTx/>
                  <a:uFillTx/>
                  <a:latin typeface="Calibri"/>
                  <a:ea typeface="MS PGothic" pitchFamily="34" charset="-128"/>
                  <a:cs typeface="+mn-cs"/>
                </a:rPr>
                <a:t>is for the sole use of the intended recipients. No part of this document may be reproduced in any form or by any means, electronic, mechanical, photocopying, recording, or otherwise, without the prior written permission of </a:t>
              </a:r>
              <a:r>
                <a:rPr kumimoji="0" lang="en-US" sz="788" b="0" i="0" u="none" strike="noStrike" kern="1200" cap="none" spc="0" normalizeH="0" baseline="0" noProof="0" dirty="0" smtClean="0">
                  <a:ln>
                    <a:noFill/>
                  </a:ln>
                  <a:solidFill>
                    <a:prstClr val="white"/>
                  </a:solidFill>
                  <a:effectLst/>
                  <a:uLnTx/>
                  <a:uFillTx/>
                  <a:latin typeface="Calibri"/>
                  <a:ea typeface="MS PGothic" pitchFamily="34" charset="-128"/>
                  <a:cs typeface="+mn-cs"/>
                </a:rPr>
                <a:t>Maveric Systems.</a:t>
              </a:r>
              <a:endParaRPr kumimoji="0" lang="en-US" sz="788" b="0" i="0" u="none" strike="noStrike" kern="1200" cap="none" spc="0" normalizeH="0" baseline="0" noProof="0" dirty="0">
                <a:ln>
                  <a:noFill/>
                </a:ln>
                <a:solidFill>
                  <a:prstClr val="white"/>
                </a:solidFill>
                <a:effectLst/>
                <a:uLnTx/>
                <a:uFillTx/>
                <a:latin typeface="Calibri"/>
                <a:ea typeface="MS PGothic" pitchFamily="34" charset="-128"/>
                <a:cs typeface="+mn-cs"/>
              </a:endParaRPr>
            </a:p>
          </p:txBody>
        </p:sp>
        <p:sp>
          <p:nvSpPr>
            <p:cNvPr id="50" name="TextBox 49"/>
            <p:cNvSpPr txBox="1"/>
            <p:nvPr/>
          </p:nvSpPr>
          <p:spPr bwMode="gray">
            <a:xfrm>
              <a:off x="4272850" y="1929630"/>
              <a:ext cx="3646298" cy="1687641"/>
            </a:xfrm>
            <a:prstGeom prst="rect">
              <a:avLst/>
            </a:prstGeom>
            <a:noFill/>
          </p:spPr>
          <p:txBody>
            <a:bodyPr wrap="none" lIns="0" tIns="0" rIns="0" bIns="0" anchor="b" anchorCtr="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smtClean="0">
                  <a:ln>
                    <a:noFill/>
                  </a:ln>
                  <a:solidFill>
                    <a:srgbClr val="007BA2"/>
                  </a:solidFill>
                  <a:effectLst/>
                  <a:uLnTx/>
                  <a:uFillTx/>
                  <a:latin typeface="Calibri"/>
                  <a:ea typeface="MS PGothic" pitchFamily="34" charset="-128"/>
                  <a:cs typeface="Arial" panose="020B0604020202020204" pitchFamily="34" charset="0"/>
                </a:rPr>
                <a:t>Corporate </a:t>
              </a:r>
              <a:r>
                <a:rPr kumimoji="0" lang="en-US" sz="900" b="0" i="0" u="none" strike="noStrike" kern="1200" cap="none" spc="0" normalizeH="0" baseline="0" noProof="0" dirty="0">
                  <a:ln>
                    <a:noFill/>
                  </a:ln>
                  <a:solidFill>
                    <a:srgbClr val="007BA2"/>
                  </a:solidFill>
                  <a:effectLst/>
                  <a:uLnTx/>
                  <a:uFillTx/>
                  <a:latin typeface="Calibri"/>
                  <a:ea typeface="MS PGothic" pitchFamily="34" charset="-128"/>
                  <a:cs typeface="Arial" panose="020B0604020202020204" pitchFamily="34" charset="0"/>
                </a:rPr>
                <a:t>Headquarters</a:t>
              </a:r>
            </a:p>
            <a:p>
              <a:pPr marL="0" marR="0" lvl="0" indent="0" algn="ctr" defTabSz="685800" rtl="0" eaLnBrk="1" fontAlgn="auto" latinLnBrk="0" hangingPunct="1">
                <a:lnSpc>
                  <a:spcPct val="100000"/>
                </a:lnSpc>
                <a:spcBef>
                  <a:spcPts val="0"/>
                </a:spcBef>
                <a:spcAft>
                  <a:spcPts val="0"/>
                </a:spcAft>
                <a:buClrTx/>
                <a:buSzTx/>
                <a:buFontTx/>
                <a:buNone/>
                <a:tabLst>
                  <a:tab pos="342900" algn="l"/>
                </a:tabLst>
                <a:defRPr/>
              </a:pPr>
              <a:r>
                <a:rPr kumimoji="0" lang="en-US" sz="900" b="0" i="0" u="none" strike="noStrike" kern="1200" cap="none" spc="0" normalizeH="0" baseline="0" noProof="0" dirty="0" smtClean="0">
                  <a:ln>
                    <a:noFill/>
                  </a:ln>
                  <a:solidFill>
                    <a:prstClr val="black">
                      <a:lumMod val="65000"/>
                      <a:lumOff val="35000"/>
                    </a:prstClr>
                  </a:solidFill>
                  <a:effectLst/>
                  <a:uLnTx/>
                  <a:uFillTx/>
                  <a:latin typeface="Calibri"/>
                  <a:ea typeface="MS PGothic" pitchFamily="34" charset="-128"/>
                  <a:cs typeface="Arial" panose="020B0604020202020204" pitchFamily="34" charset="0"/>
                </a:rPr>
                <a:t>Lords Tower, Block 1,</a:t>
              </a:r>
            </a:p>
            <a:p>
              <a:pPr marL="0" marR="0" lvl="0" indent="0" algn="ctr" defTabSz="685800" rtl="0" eaLnBrk="1" fontAlgn="auto" latinLnBrk="0" hangingPunct="1">
                <a:lnSpc>
                  <a:spcPct val="100000"/>
                </a:lnSpc>
                <a:spcBef>
                  <a:spcPts val="0"/>
                </a:spcBef>
                <a:spcAft>
                  <a:spcPts val="0"/>
                </a:spcAft>
                <a:buClrTx/>
                <a:buSzTx/>
                <a:buFontTx/>
                <a:buNone/>
                <a:tabLst>
                  <a:tab pos="342900" algn="l"/>
                </a:tabLst>
                <a:defRPr/>
              </a:pPr>
              <a:r>
                <a:rPr kumimoji="0" lang="en-US" sz="900" b="0" i="0" u="none" strike="noStrike" kern="1200" cap="none" spc="0" normalizeH="0" baseline="0" noProof="0" dirty="0" smtClean="0">
                  <a:ln>
                    <a:noFill/>
                  </a:ln>
                  <a:solidFill>
                    <a:prstClr val="black">
                      <a:lumMod val="65000"/>
                      <a:lumOff val="35000"/>
                    </a:prstClr>
                  </a:solidFill>
                  <a:effectLst/>
                  <a:uLnTx/>
                  <a:uFillTx/>
                  <a:latin typeface="Calibri"/>
                  <a:ea typeface="MS PGothic" pitchFamily="34" charset="-128"/>
                  <a:cs typeface="Arial" panose="020B0604020202020204" pitchFamily="34" charset="0"/>
                </a:rPr>
                <a:t>2</a:t>
              </a:r>
              <a:r>
                <a:rPr kumimoji="0" lang="en-US" sz="900" b="0" i="0" u="none" strike="noStrike" kern="1200" cap="none" spc="0" normalizeH="0" baseline="30000" noProof="0" dirty="0" smtClean="0">
                  <a:ln>
                    <a:noFill/>
                  </a:ln>
                  <a:solidFill>
                    <a:prstClr val="black">
                      <a:lumMod val="65000"/>
                      <a:lumOff val="35000"/>
                    </a:prstClr>
                  </a:solidFill>
                  <a:effectLst/>
                  <a:uLnTx/>
                  <a:uFillTx/>
                  <a:latin typeface="Calibri"/>
                  <a:ea typeface="MS PGothic" pitchFamily="34" charset="-128"/>
                  <a:cs typeface="Arial" panose="020B0604020202020204" pitchFamily="34" charset="0"/>
                </a:rPr>
                <a:t>nd</a:t>
              </a:r>
              <a:r>
                <a:rPr kumimoji="0" lang="en-US" sz="900" b="0" i="0" u="none" strike="noStrike" kern="1200" cap="none" spc="0" normalizeH="0" baseline="0" noProof="0" dirty="0" smtClean="0">
                  <a:ln>
                    <a:noFill/>
                  </a:ln>
                  <a:solidFill>
                    <a:prstClr val="black">
                      <a:lumMod val="65000"/>
                      <a:lumOff val="35000"/>
                    </a:prstClr>
                  </a:solidFill>
                  <a:effectLst/>
                  <a:uLnTx/>
                  <a:uFillTx/>
                  <a:latin typeface="Calibri"/>
                  <a:ea typeface="MS PGothic" pitchFamily="34" charset="-128"/>
                  <a:cs typeface="Arial" panose="020B0604020202020204" pitchFamily="34" charset="0"/>
                </a:rPr>
                <a:t> Floor, Plot No. 1&amp;2 NP,</a:t>
              </a:r>
            </a:p>
            <a:p>
              <a:pPr marL="0" marR="0" lvl="0" indent="0" algn="ctr" defTabSz="685800" rtl="0" eaLnBrk="1" fontAlgn="auto" latinLnBrk="0" hangingPunct="1">
                <a:lnSpc>
                  <a:spcPct val="100000"/>
                </a:lnSpc>
                <a:spcBef>
                  <a:spcPts val="0"/>
                </a:spcBef>
                <a:spcAft>
                  <a:spcPts val="0"/>
                </a:spcAft>
                <a:buClrTx/>
                <a:buSzTx/>
                <a:buFontTx/>
                <a:buNone/>
                <a:tabLst>
                  <a:tab pos="342900" algn="l"/>
                </a:tabLst>
                <a:defRPr/>
              </a:pPr>
              <a:r>
                <a:rPr kumimoji="0" lang="en-US" sz="900" b="0" i="0" u="none" strike="noStrike" kern="1200" cap="none" spc="0" normalizeH="0" baseline="0" noProof="0" dirty="0" smtClean="0">
                  <a:ln>
                    <a:noFill/>
                  </a:ln>
                  <a:solidFill>
                    <a:prstClr val="black">
                      <a:lumMod val="65000"/>
                      <a:lumOff val="35000"/>
                    </a:prstClr>
                  </a:solidFill>
                  <a:effectLst/>
                  <a:uLnTx/>
                  <a:uFillTx/>
                  <a:latin typeface="Calibri"/>
                  <a:ea typeface="MS PGothic" pitchFamily="34" charset="-128"/>
                  <a:cs typeface="Arial" panose="020B0604020202020204" pitchFamily="34" charset="0"/>
                </a:rPr>
                <a:t>Jawaharlal Nehru Road,</a:t>
              </a:r>
            </a:p>
            <a:p>
              <a:pPr marL="0" marR="0" lvl="0" indent="0" algn="ctr" defTabSz="685800" rtl="0" eaLnBrk="1" fontAlgn="auto" latinLnBrk="0" hangingPunct="1">
                <a:lnSpc>
                  <a:spcPct val="100000"/>
                </a:lnSpc>
                <a:spcBef>
                  <a:spcPts val="0"/>
                </a:spcBef>
                <a:spcAft>
                  <a:spcPts val="0"/>
                </a:spcAft>
                <a:buClrTx/>
                <a:buSzTx/>
                <a:buFontTx/>
                <a:buNone/>
                <a:tabLst>
                  <a:tab pos="342900" algn="l"/>
                </a:tabLst>
                <a:defRPr/>
              </a:pPr>
              <a:r>
                <a:rPr kumimoji="0" lang="en-US" sz="900" b="0" i="0" u="none" strike="noStrike" kern="1200" cap="none" spc="0" normalizeH="0" baseline="0" noProof="0" dirty="0" smtClean="0">
                  <a:ln>
                    <a:noFill/>
                  </a:ln>
                  <a:solidFill>
                    <a:prstClr val="black">
                      <a:lumMod val="65000"/>
                      <a:lumOff val="35000"/>
                    </a:prstClr>
                  </a:solidFill>
                  <a:effectLst/>
                  <a:uLnTx/>
                  <a:uFillTx/>
                  <a:latin typeface="Calibri"/>
                  <a:ea typeface="MS PGothic" pitchFamily="34" charset="-128"/>
                  <a:cs typeface="Arial" panose="020B0604020202020204" pitchFamily="34" charset="0"/>
                </a:rPr>
                <a:t>Thiru Vi Ka Industrial Estate</a:t>
              </a:r>
            </a:p>
            <a:p>
              <a:pPr marL="0" marR="0" lvl="0" indent="0" algn="ctr" defTabSz="685800" rtl="0" eaLnBrk="1" fontAlgn="auto" latinLnBrk="0" hangingPunct="1">
                <a:lnSpc>
                  <a:spcPct val="100000"/>
                </a:lnSpc>
                <a:spcBef>
                  <a:spcPts val="0"/>
                </a:spcBef>
                <a:spcAft>
                  <a:spcPts val="0"/>
                </a:spcAft>
                <a:buClrTx/>
                <a:buSzTx/>
                <a:buFontTx/>
                <a:buNone/>
                <a:tabLst>
                  <a:tab pos="342900" algn="l"/>
                </a:tabLst>
                <a:defRPr/>
              </a:pPr>
              <a:r>
                <a:rPr kumimoji="0" lang="en-US" sz="900" b="0" i="0" u="none" strike="noStrike" kern="1200" cap="none" spc="0" normalizeH="0" baseline="0" noProof="0" dirty="0" smtClean="0">
                  <a:ln>
                    <a:noFill/>
                  </a:ln>
                  <a:solidFill>
                    <a:prstClr val="black">
                      <a:lumMod val="65000"/>
                      <a:lumOff val="35000"/>
                    </a:prstClr>
                  </a:solidFill>
                  <a:effectLst/>
                  <a:uLnTx/>
                  <a:uFillTx/>
                  <a:latin typeface="Calibri"/>
                  <a:ea typeface="MS PGothic" pitchFamily="34" charset="-128"/>
                  <a:cs typeface="Arial" panose="020B0604020202020204" pitchFamily="34" charset="0"/>
                </a:rPr>
                <a:t>Ekkaduthangal, Chennai – 600 032</a:t>
              </a:r>
            </a:p>
            <a:p>
              <a:pPr marL="0" marR="0" lvl="0" indent="0" algn="ctr" defTabSz="685800" rtl="0" eaLnBrk="1" fontAlgn="auto" latinLnBrk="0" hangingPunct="1">
                <a:lnSpc>
                  <a:spcPct val="100000"/>
                </a:lnSpc>
                <a:spcBef>
                  <a:spcPts val="0"/>
                </a:spcBef>
                <a:spcAft>
                  <a:spcPts val="0"/>
                </a:spcAft>
                <a:buClrTx/>
                <a:buSzTx/>
                <a:buFontTx/>
                <a:buNone/>
                <a:tabLst>
                  <a:tab pos="342900" algn="l"/>
                </a:tabLst>
                <a:defRPr/>
              </a:pPr>
              <a:endParaRPr kumimoji="0" lang="en-US" sz="900" b="0" i="0" u="none" strike="noStrike" kern="1200" cap="none" spc="0" normalizeH="0" baseline="0" noProof="0" dirty="0" smtClean="0">
                <a:ln>
                  <a:noFill/>
                </a:ln>
                <a:solidFill>
                  <a:prstClr val="black">
                    <a:lumMod val="65000"/>
                    <a:lumOff val="35000"/>
                  </a:prstClr>
                </a:solidFill>
                <a:effectLst/>
                <a:uLnTx/>
                <a:uFillTx/>
                <a:latin typeface="Calibri"/>
                <a:ea typeface="MS PGothic" pitchFamily="34" charset="-128"/>
                <a:cs typeface="Arial" panose="020B0604020202020204" pitchFamily="34" charset="0"/>
                <a:hlinkClick r:id=""/>
              </a:endParaRPr>
            </a:p>
            <a:p>
              <a:pPr marL="0" marR="0" lvl="0" indent="0" algn="ctr" defTabSz="685800" rtl="0" eaLnBrk="1" fontAlgn="auto" latinLnBrk="0" hangingPunct="1">
                <a:lnSpc>
                  <a:spcPct val="100000"/>
                </a:lnSpc>
                <a:spcBef>
                  <a:spcPts val="0"/>
                </a:spcBef>
                <a:spcAft>
                  <a:spcPts val="0"/>
                </a:spcAft>
                <a:buClrTx/>
                <a:buSzTx/>
                <a:buFontTx/>
                <a:buNone/>
                <a:tabLst>
                  <a:tab pos="342900" algn="l"/>
                </a:tabLst>
                <a:defRPr/>
              </a:pPr>
              <a:r>
                <a:rPr kumimoji="0" lang="en-US" sz="900" b="0" i="0" u="none" strike="noStrike" kern="1200" cap="none" spc="0" normalizeH="0" baseline="0" noProof="0" dirty="0" smtClean="0">
                  <a:ln>
                    <a:noFill/>
                  </a:ln>
                  <a:solidFill>
                    <a:prstClr val="black">
                      <a:lumMod val="65000"/>
                      <a:lumOff val="35000"/>
                    </a:prstClr>
                  </a:solidFill>
                  <a:effectLst/>
                  <a:uLnTx/>
                  <a:uFillTx/>
                  <a:latin typeface="Calibri"/>
                  <a:ea typeface="MS PGothic" pitchFamily="34" charset="-128"/>
                  <a:cs typeface="Arial" panose="020B0604020202020204" pitchFamily="34" charset="0"/>
                  <a:hlinkClick r:id=""/>
                </a:rPr>
                <a:t>www.maveric-systems.com</a:t>
              </a:r>
              <a:endParaRPr kumimoji="0" lang="en-US" sz="900" b="0" i="0" u="none" strike="noStrike" kern="1200" cap="none" spc="0" normalizeH="0" baseline="0" noProof="0" dirty="0" smtClean="0">
                <a:ln>
                  <a:noFill/>
                </a:ln>
                <a:solidFill>
                  <a:prstClr val="black">
                    <a:lumMod val="65000"/>
                    <a:lumOff val="35000"/>
                  </a:prstClr>
                </a:solidFill>
                <a:effectLst/>
                <a:uLnTx/>
                <a:uFillTx/>
                <a:latin typeface="Calibri"/>
                <a:ea typeface="MS PGothic" pitchFamily="34" charset="-128"/>
                <a:cs typeface="Arial" panose="020B0604020202020204" pitchFamily="34" charset="0"/>
              </a:endParaRPr>
            </a:p>
            <a:p>
              <a:pPr marL="0" marR="0" lvl="0" indent="0" algn="ctr" defTabSz="685800" rtl="0" eaLnBrk="1" fontAlgn="auto" latinLnBrk="0" hangingPunct="1">
                <a:lnSpc>
                  <a:spcPct val="100000"/>
                </a:lnSpc>
                <a:spcBef>
                  <a:spcPts val="0"/>
                </a:spcBef>
                <a:spcAft>
                  <a:spcPts val="0"/>
                </a:spcAft>
                <a:buClrTx/>
                <a:buSzTx/>
                <a:buFontTx/>
                <a:buNone/>
                <a:tabLst>
                  <a:tab pos="342900" algn="l"/>
                </a:tabLst>
                <a:defRPr/>
              </a:pPr>
              <a:endParaRPr kumimoji="0" lang="tr-TR" sz="900" b="0" i="0" u="none" strike="noStrike" kern="1200" cap="none" spc="0" normalizeH="0" baseline="0" noProof="0" dirty="0" smtClean="0">
                <a:ln>
                  <a:noFill/>
                </a:ln>
                <a:solidFill>
                  <a:prstClr val="black">
                    <a:lumMod val="65000"/>
                    <a:lumOff val="35000"/>
                  </a:prstClr>
                </a:solidFill>
                <a:effectLst/>
                <a:uLnTx/>
                <a:uFillTx/>
                <a:latin typeface="Calibri"/>
                <a:ea typeface="MS PGothic" pitchFamily="34" charset="-128"/>
                <a:cs typeface="Arial" panose="020B0604020202020204" pitchFamily="34" charset="0"/>
              </a:endParaRPr>
            </a:p>
            <a:p>
              <a:pPr marL="0" marR="0" lvl="0" indent="0" algn="ctr" defTabSz="685800" rtl="0" eaLnBrk="1" fontAlgn="auto" latinLnBrk="0" hangingPunct="1">
                <a:lnSpc>
                  <a:spcPct val="100000"/>
                </a:lnSpc>
                <a:spcBef>
                  <a:spcPts val="0"/>
                </a:spcBef>
                <a:spcAft>
                  <a:spcPts val="0"/>
                </a:spcAft>
                <a:buClrTx/>
                <a:buSzTx/>
                <a:buFontTx/>
                <a:buNone/>
                <a:tabLst>
                  <a:tab pos="342900" algn="l"/>
                </a:tabLst>
                <a:defRPr/>
              </a:pPr>
              <a:endParaRPr kumimoji="0" lang="tr-TR" sz="900" b="0" i="0" u="none" strike="noStrike" kern="1200" cap="none" spc="0" normalizeH="0" baseline="0" noProof="0" dirty="0">
                <a:ln>
                  <a:noFill/>
                </a:ln>
                <a:solidFill>
                  <a:prstClr val="black">
                    <a:lumMod val="65000"/>
                    <a:lumOff val="35000"/>
                  </a:prstClr>
                </a:solidFill>
                <a:effectLst/>
                <a:uLnTx/>
                <a:uFillTx/>
                <a:latin typeface="Calibri"/>
                <a:ea typeface="MS PGothic" pitchFamily="34" charset="-128"/>
                <a:cs typeface="Arial" panose="020B0604020202020204" pitchFamily="34" charset="0"/>
              </a:endParaRPr>
            </a:p>
            <a:p>
              <a:pPr marL="0" marR="0" lvl="0" indent="0" algn="ctr" defTabSz="685800" rtl="0" eaLnBrk="1" fontAlgn="auto" latinLnBrk="0" hangingPunct="1">
                <a:lnSpc>
                  <a:spcPct val="100000"/>
                </a:lnSpc>
                <a:spcBef>
                  <a:spcPts val="0"/>
                </a:spcBef>
                <a:spcAft>
                  <a:spcPts val="0"/>
                </a:spcAft>
                <a:buClrTx/>
                <a:buSzTx/>
                <a:buFontTx/>
                <a:buNone/>
                <a:tabLst>
                  <a:tab pos="342900" algn="l"/>
                </a:tabLst>
                <a:defRPr/>
              </a:pPr>
              <a:r>
                <a:rPr kumimoji="0" lang="tr-TR" sz="900" b="0" i="0" u="none" strike="noStrike" kern="1200" cap="none" spc="0" normalizeH="0" baseline="0" noProof="0" dirty="0" smtClean="0">
                  <a:ln>
                    <a:noFill/>
                  </a:ln>
                  <a:solidFill>
                    <a:srgbClr val="007BA2"/>
                  </a:solidFill>
                  <a:effectLst/>
                  <a:uLnTx/>
                  <a:uFillTx/>
                  <a:latin typeface="Calibri"/>
                  <a:ea typeface="MS PGothic" pitchFamily="34" charset="-128"/>
                  <a:cs typeface="Arial" panose="020B0604020202020204" pitchFamily="34" charset="0"/>
                </a:rPr>
                <a:t>Global </a:t>
              </a:r>
              <a:r>
                <a:rPr kumimoji="0" lang="tr-TR" sz="900" b="0" i="0" u="none" strike="noStrike" kern="1200" cap="none" spc="0" normalizeH="0" baseline="0" noProof="0" dirty="0">
                  <a:ln>
                    <a:noFill/>
                  </a:ln>
                  <a:solidFill>
                    <a:srgbClr val="007BA2"/>
                  </a:solidFill>
                  <a:effectLst/>
                  <a:uLnTx/>
                  <a:uFillTx/>
                  <a:latin typeface="Calibri"/>
                  <a:ea typeface="MS PGothic" pitchFamily="34" charset="-128"/>
                  <a:cs typeface="Arial" panose="020B0604020202020204" pitchFamily="34" charset="0"/>
                </a:rPr>
                <a:t>Locations</a:t>
              </a:r>
            </a:p>
            <a:p>
              <a:pPr marL="0" marR="0" lvl="0" indent="0" algn="ctr" defTabSz="685800" rtl="0" eaLnBrk="1" fontAlgn="auto" latinLnBrk="0" hangingPunct="1">
                <a:lnSpc>
                  <a:spcPct val="100000"/>
                </a:lnSpc>
                <a:spcBef>
                  <a:spcPts val="150"/>
                </a:spcBef>
                <a:spcAft>
                  <a:spcPts val="0"/>
                </a:spcAft>
                <a:buClrTx/>
                <a:buSzTx/>
                <a:buFontTx/>
                <a:buNone/>
                <a:tabLst/>
                <a:defRPr/>
              </a:pPr>
              <a:r>
                <a:rPr kumimoji="0" lang="en-IN" sz="900" b="0" i="0" u="none" strike="noStrike" kern="1200" cap="none" spc="0" normalizeH="0" baseline="0" noProof="0" dirty="0" smtClean="0">
                  <a:ln>
                    <a:noFill/>
                  </a:ln>
                  <a:solidFill>
                    <a:srgbClr val="000000">
                      <a:lumMod val="65000"/>
                      <a:lumOff val="35000"/>
                    </a:srgbClr>
                  </a:solidFill>
                  <a:effectLst/>
                  <a:uLnTx/>
                  <a:uFillTx/>
                  <a:latin typeface="Calibri"/>
                  <a:ea typeface="MS PGothic" pitchFamily="34" charset="-128"/>
                  <a:cs typeface="Arial" panose="020B0604020202020204" pitchFamily="34" charset="0"/>
                </a:rPr>
                <a:t>SINGAPORE  |  UK  |  US  |  DUBAI  |  RIYADH  |  MALAYSIA</a:t>
              </a:r>
            </a:p>
          </p:txBody>
        </p:sp>
      </p:grpSp>
    </p:spTree>
    <p:extLst>
      <p:ext uri="{BB962C8B-B14F-4D97-AF65-F5344CB8AC3E}">
        <p14:creationId xmlns:p14="http://schemas.microsoft.com/office/powerpoint/2010/main" val="354055124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gray">
          <a:xfrm>
            <a:off x="104775" y="2698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dirty="0" smtClean="0"/>
              <a:t>CLICK TO EDIT TITLE</a:t>
            </a:r>
          </a:p>
        </p:txBody>
      </p:sp>
    </p:spTree>
    <p:extLst>
      <p:ext uri="{BB962C8B-B14F-4D97-AF65-F5344CB8AC3E}">
        <p14:creationId xmlns:p14="http://schemas.microsoft.com/office/powerpoint/2010/main" val="1116368447"/>
      </p:ext>
    </p:extLst>
  </p:cSld>
  <p:clrMap bg1="lt1" tx1="dk1" bg2="lt2" tx2="dk2" accent1="accent1" accent2="accent2" accent3="accent3" accent4="accent4" accent5="accent5" accent6="accent6" hlink="hlink" folHlink="folHlink"/>
  <p:sldLayoutIdLst>
    <p:sldLayoutId id="2147484277" r:id="rId1"/>
    <p:sldLayoutId id="2147484278" r:id="rId2"/>
    <p:sldLayoutId id="2147484279" r:id="rId3"/>
    <p:sldLayoutId id="2147484280" r:id="rId4"/>
    <p:sldLayoutId id="2147484281" r:id="rId5"/>
  </p:sldLayoutIdLst>
  <p:timing>
    <p:tnLst>
      <p:par>
        <p:cTn id="1" dur="indefinite" restart="never" nodeType="tmRoot"/>
      </p:par>
    </p:tnLst>
  </p:timing>
  <p:hf hdr="0" ftr="0" dt="0"/>
  <p:txStyles>
    <p:titleStyle>
      <a:lvl1pPr algn="l" defTabSz="342900" rtl="0" eaLnBrk="1" fontAlgn="base" hangingPunct="1">
        <a:spcBef>
          <a:spcPct val="0"/>
        </a:spcBef>
        <a:spcAft>
          <a:spcPct val="0"/>
        </a:spcAft>
        <a:defRPr sz="3300" b="1" kern="1200">
          <a:solidFill>
            <a:srgbClr val="B42359"/>
          </a:solidFill>
          <a:latin typeface="Arial"/>
          <a:ea typeface="MS PGothic" pitchFamily="34" charset="-128"/>
          <a:cs typeface="Arial"/>
        </a:defRPr>
      </a:lvl1pPr>
      <a:lvl2pPr algn="l" defTabSz="342900" rtl="0" eaLnBrk="1" fontAlgn="base" hangingPunct="1">
        <a:spcBef>
          <a:spcPct val="0"/>
        </a:spcBef>
        <a:spcAft>
          <a:spcPct val="0"/>
        </a:spcAft>
        <a:defRPr sz="3300" b="1">
          <a:solidFill>
            <a:srgbClr val="B42359"/>
          </a:solidFill>
          <a:latin typeface="Arial" charset="0"/>
          <a:ea typeface="MS PGothic" pitchFamily="34" charset="-128"/>
          <a:cs typeface="Arial" charset="0"/>
        </a:defRPr>
      </a:lvl2pPr>
      <a:lvl3pPr algn="l" defTabSz="342900" rtl="0" eaLnBrk="1" fontAlgn="base" hangingPunct="1">
        <a:spcBef>
          <a:spcPct val="0"/>
        </a:spcBef>
        <a:spcAft>
          <a:spcPct val="0"/>
        </a:spcAft>
        <a:defRPr sz="3300" b="1">
          <a:solidFill>
            <a:srgbClr val="B42359"/>
          </a:solidFill>
          <a:latin typeface="Arial" charset="0"/>
          <a:ea typeface="MS PGothic" pitchFamily="34" charset="-128"/>
          <a:cs typeface="Arial" charset="0"/>
        </a:defRPr>
      </a:lvl3pPr>
      <a:lvl4pPr algn="l" defTabSz="342900" rtl="0" eaLnBrk="1" fontAlgn="base" hangingPunct="1">
        <a:spcBef>
          <a:spcPct val="0"/>
        </a:spcBef>
        <a:spcAft>
          <a:spcPct val="0"/>
        </a:spcAft>
        <a:defRPr sz="3300" b="1">
          <a:solidFill>
            <a:srgbClr val="B42359"/>
          </a:solidFill>
          <a:latin typeface="Arial" charset="0"/>
          <a:ea typeface="MS PGothic" pitchFamily="34" charset="-128"/>
          <a:cs typeface="Arial" charset="0"/>
        </a:defRPr>
      </a:lvl4pPr>
      <a:lvl5pPr algn="l" defTabSz="342900" rtl="0" eaLnBrk="1" fontAlgn="base" hangingPunct="1">
        <a:spcBef>
          <a:spcPct val="0"/>
        </a:spcBef>
        <a:spcAft>
          <a:spcPct val="0"/>
        </a:spcAft>
        <a:defRPr sz="3300" b="1">
          <a:solidFill>
            <a:srgbClr val="B42359"/>
          </a:solidFill>
          <a:latin typeface="Arial" charset="0"/>
          <a:ea typeface="MS PGothic" pitchFamily="34" charset="-128"/>
          <a:cs typeface="Arial" charset="0"/>
        </a:defRPr>
      </a:lvl5pPr>
      <a:lvl6pPr marL="342900" algn="l" defTabSz="342900" rtl="0" eaLnBrk="1" fontAlgn="base" hangingPunct="1">
        <a:spcBef>
          <a:spcPct val="0"/>
        </a:spcBef>
        <a:spcAft>
          <a:spcPct val="0"/>
        </a:spcAft>
        <a:defRPr sz="3300">
          <a:solidFill>
            <a:srgbClr val="B42359"/>
          </a:solidFill>
          <a:latin typeface="COUTURE Bold" charset="0"/>
          <a:ea typeface="ＭＳ Ｐゴシック" charset="0"/>
          <a:cs typeface="COUTURE Bold" charset="0"/>
        </a:defRPr>
      </a:lvl6pPr>
      <a:lvl7pPr marL="685800" algn="l" defTabSz="342900" rtl="0" eaLnBrk="1" fontAlgn="base" hangingPunct="1">
        <a:spcBef>
          <a:spcPct val="0"/>
        </a:spcBef>
        <a:spcAft>
          <a:spcPct val="0"/>
        </a:spcAft>
        <a:defRPr sz="3300">
          <a:solidFill>
            <a:srgbClr val="B42359"/>
          </a:solidFill>
          <a:latin typeface="COUTURE Bold" charset="0"/>
          <a:ea typeface="ＭＳ Ｐゴシック" charset="0"/>
          <a:cs typeface="COUTURE Bold" charset="0"/>
        </a:defRPr>
      </a:lvl7pPr>
      <a:lvl8pPr marL="1028700" algn="l" defTabSz="342900" rtl="0" eaLnBrk="1" fontAlgn="base" hangingPunct="1">
        <a:spcBef>
          <a:spcPct val="0"/>
        </a:spcBef>
        <a:spcAft>
          <a:spcPct val="0"/>
        </a:spcAft>
        <a:defRPr sz="3300">
          <a:solidFill>
            <a:srgbClr val="B42359"/>
          </a:solidFill>
          <a:latin typeface="COUTURE Bold" charset="0"/>
          <a:ea typeface="ＭＳ Ｐゴシック" charset="0"/>
          <a:cs typeface="COUTURE Bold" charset="0"/>
        </a:defRPr>
      </a:lvl8pPr>
      <a:lvl9pPr marL="1371600" algn="l" defTabSz="342900" rtl="0" eaLnBrk="1" fontAlgn="base" hangingPunct="1">
        <a:spcBef>
          <a:spcPct val="0"/>
        </a:spcBef>
        <a:spcAft>
          <a:spcPct val="0"/>
        </a:spcAft>
        <a:defRPr sz="3300">
          <a:solidFill>
            <a:srgbClr val="B42359"/>
          </a:solidFill>
          <a:latin typeface="COUTURE Bold" charset="0"/>
          <a:ea typeface="ＭＳ Ｐゴシック" charset="0"/>
          <a:cs typeface="COUTURE Bold" charset="0"/>
        </a:defRPr>
      </a:lvl9pPr>
    </p:titleStyle>
    <p:bodyStyle>
      <a:lvl1pPr marL="257175" indent="-257175" algn="l" defTabSz="342900" rtl="0" eaLnBrk="1" fontAlgn="base" hangingPunct="1">
        <a:spcBef>
          <a:spcPct val="20000"/>
        </a:spcBef>
        <a:spcAft>
          <a:spcPct val="0"/>
        </a:spcAft>
        <a:buFont typeface="Arial" pitchFamily="34" charset="0"/>
        <a:buChar char="•"/>
        <a:defRPr sz="2400" kern="1200">
          <a:solidFill>
            <a:schemeClr val="tx1"/>
          </a:solidFill>
          <a:latin typeface="+mn-lt"/>
          <a:ea typeface="MS PGothic" pitchFamily="34" charset="-128"/>
          <a:cs typeface="MS PGothic" charset="0"/>
        </a:defRPr>
      </a:lvl1pPr>
      <a:lvl2pPr marL="557213" indent="-214313" algn="l" defTabSz="342900" rtl="0" eaLnBrk="1" fontAlgn="base" hangingPunct="1">
        <a:spcBef>
          <a:spcPct val="20000"/>
        </a:spcBef>
        <a:spcAft>
          <a:spcPct val="0"/>
        </a:spcAft>
        <a:buFont typeface="Arial" pitchFamily="34" charset="0"/>
        <a:buChar char="–"/>
        <a:defRPr sz="2100" kern="1200">
          <a:solidFill>
            <a:schemeClr val="tx1"/>
          </a:solidFill>
          <a:latin typeface="+mn-lt"/>
          <a:ea typeface="MS PGothic" pitchFamily="34" charset="-128"/>
          <a:cs typeface="MS PGothic" charset="0"/>
        </a:defRPr>
      </a:lvl2pPr>
      <a:lvl3pPr marL="857250" indent="-171450" algn="l" defTabSz="342900" rtl="0" eaLnBrk="1" fontAlgn="base" hangingPunct="1">
        <a:spcBef>
          <a:spcPct val="20000"/>
        </a:spcBef>
        <a:spcAft>
          <a:spcPct val="0"/>
        </a:spcAft>
        <a:buFont typeface="Arial" pitchFamily="34" charset="0"/>
        <a:buChar char="•"/>
        <a:defRPr sz="1800" kern="1200">
          <a:solidFill>
            <a:schemeClr val="tx1"/>
          </a:solidFill>
          <a:latin typeface="+mn-lt"/>
          <a:ea typeface="MS PGothic" pitchFamily="34" charset="-128"/>
          <a:cs typeface="MS PGothic" charset="0"/>
        </a:defRPr>
      </a:lvl3pPr>
      <a:lvl4pPr marL="1200150" indent="-171450" algn="l" defTabSz="342900" rtl="0" eaLnBrk="1" fontAlgn="base" hangingPunct="1">
        <a:spcBef>
          <a:spcPct val="20000"/>
        </a:spcBef>
        <a:spcAft>
          <a:spcPct val="0"/>
        </a:spcAft>
        <a:buFont typeface="Arial" pitchFamily="34" charset="0"/>
        <a:buChar char="–"/>
        <a:defRPr sz="1500" kern="1200">
          <a:solidFill>
            <a:schemeClr val="tx1"/>
          </a:solidFill>
          <a:latin typeface="+mn-lt"/>
          <a:ea typeface="MS PGothic" pitchFamily="34" charset="-128"/>
          <a:cs typeface="MS PGothic" charset="0"/>
        </a:defRPr>
      </a:lvl4pPr>
      <a:lvl5pPr marL="1543050" indent="-171450" algn="l" defTabSz="342900" rtl="0" eaLnBrk="1" fontAlgn="base" hangingPunct="1">
        <a:spcBef>
          <a:spcPct val="20000"/>
        </a:spcBef>
        <a:spcAft>
          <a:spcPct val="0"/>
        </a:spcAft>
        <a:buFont typeface="Arial" pitchFamily="34" charset="0"/>
        <a:buChar char="»"/>
        <a:defRPr sz="1500" kern="1200">
          <a:solidFill>
            <a:schemeClr val="tx1"/>
          </a:solidFill>
          <a:latin typeface="+mn-lt"/>
          <a:ea typeface="MS PGothic" pitchFamily="34" charset="-128"/>
          <a:cs typeface="MS PGothic" charset="0"/>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7133035" y="1963935"/>
            <a:ext cx="1714500" cy="2137173"/>
          </a:xfrm>
          <a:prstGeom prst="rect">
            <a:avLst/>
          </a:prstGeom>
        </p:spPr>
      </p:pic>
      <p:sp>
        <p:nvSpPr>
          <p:cNvPr id="2" name="Title 1"/>
          <p:cNvSpPr>
            <a:spLocks noGrp="1"/>
          </p:cNvSpPr>
          <p:nvPr>
            <p:ph type="ctrTitle"/>
          </p:nvPr>
        </p:nvSpPr>
        <p:spPr>
          <a:xfrm>
            <a:off x="839392" y="2489479"/>
            <a:ext cx="6071362" cy="430887"/>
          </a:xfrm>
        </p:spPr>
        <p:txBody>
          <a:bodyPr/>
          <a:lstStyle/>
          <a:p>
            <a:r>
              <a:rPr lang="en-IN" sz="2800" dirty="0" smtClean="0"/>
              <a:t>Fresher Learning Program</a:t>
            </a:r>
            <a:endParaRPr lang="en-IN" sz="2800" dirty="0"/>
          </a:p>
        </p:txBody>
      </p:sp>
      <p:sp>
        <p:nvSpPr>
          <p:cNvPr id="3" name="Subtitle 2"/>
          <p:cNvSpPr>
            <a:spLocks noGrp="1"/>
          </p:cNvSpPr>
          <p:nvPr>
            <p:ph type="subTitle" idx="1"/>
          </p:nvPr>
        </p:nvSpPr>
        <p:spPr>
          <a:xfrm>
            <a:off x="839392" y="3117606"/>
            <a:ext cx="6071362" cy="369332"/>
          </a:xfrm>
        </p:spPr>
        <p:txBody>
          <a:bodyPr/>
          <a:lstStyle/>
          <a:p>
            <a:r>
              <a:rPr lang="en-US" sz="2400" dirty="0" smtClean="0"/>
              <a:t>Selenium – Day 6</a:t>
            </a:r>
            <a:endParaRPr lang="en-IN" sz="2400" dirty="0" smtClean="0"/>
          </a:p>
        </p:txBody>
      </p:sp>
    </p:spTree>
    <p:extLst>
      <p:ext uri="{BB962C8B-B14F-4D97-AF65-F5344CB8AC3E}">
        <p14:creationId xmlns:p14="http://schemas.microsoft.com/office/powerpoint/2010/main" val="25135725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25" y="210629"/>
            <a:ext cx="6014441" cy="346249"/>
          </a:xfrm>
        </p:spPr>
        <p:txBody>
          <a:bodyPr/>
          <a:lstStyle/>
          <a:p>
            <a:r>
              <a:rPr lang="en-IN" dirty="0" smtClean="0"/>
              <a:t>Assertion in Selenium WebDriver</a:t>
            </a:r>
            <a:endParaRPr lang="en-IN" dirty="0"/>
          </a:p>
        </p:txBody>
      </p:sp>
      <p:sp>
        <p:nvSpPr>
          <p:cNvPr id="8" name="Rectangle 7"/>
          <p:cNvSpPr/>
          <p:nvPr/>
        </p:nvSpPr>
        <p:spPr>
          <a:xfrm>
            <a:off x="2731932" y="4114263"/>
            <a:ext cx="4943475" cy="369332"/>
          </a:xfrm>
          <a:prstGeom prst="rect">
            <a:avLst/>
          </a:prstGeom>
        </p:spPr>
        <p:txBody>
          <a:bodyPr wrap="square">
            <a:spAutoFit/>
          </a:bodyPr>
          <a:lstStyle/>
          <a:p>
            <a:r>
              <a:rPr lang="en-IN" i="1" dirty="0" smtClean="0"/>
              <a:t>.</a:t>
            </a:r>
            <a:endParaRPr lang="en-IN" i="1" dirty="0"/>
          </a:p>
        </p:txBody>
      </p:sp>
      <p:sp>
        <p:nvSpPr>
          <p:cNvPr id="12" name="Rectangle 11"/>
          <p:cNvSpPr/>
          <p:nvPr/>
        </p:nvSpPr>
        <p:spPr>
          <a:xfrm>
            <a:off x="925699" y="929292"/>
            <a:ext cx="6749708" cy="5632311"/>
          </a:xfrm>
          <a:prstGeom prst="rect">
            <a:avLst/>
          </a:prstGeom>
        </p:spPr>
        <p:txBody>
          <a:bodyPr wrap="square">
            <a:spAutoFit/>
          </a:bodyPr>
          <a:lstStyle/>
          <a:p>
            <a:r>
              <a:rPr lang="en-IN" b="1" dirty="0" smtClean="0">
                <a:solidFill>
                  <a:schemeClr val="tx2"/>
                </a:solidFill>
              </a:rPr>
              <a:t>SoftAssert in Webdriver using TestNg</a:t>
            </a:r>
          </a:p>
          <a:p>
            <a:endParaRPr lang="en-IN" b="1" dirty="0" smtClean="0">
              <a:solidFill>
                <a:schemeClr val="tx2"/>
              </a:solidFill>
            </a:endParaRPr>
          </a:p>
          <a:p>
            <a:pPr>
              <a:buFontTx/>
              <a:buChar char="-"/>
            </a:pPr>
            <a:r>
              <a:rPr lang="en-IN" i="1" dirty="0" smtClean="0">
                <a:solidFill>
                  <a:schemeClr val="tx2"/>
                </a:solidFill>
              </a:rPr>
              <a:t> F</a:t>
            </a:r>
            <a:r>
              <a:rPr lang="en-IN" dirty="0" smtClean="0">
                <a:solidFill>
                  <a:schemeClr val="tx2"/>
                </a:solidFill>
              </a:rPr>
              <a:t>ailed assertions will be reported in the </a:t>
            </a:r>
            <a:r>
              <a:rPr lang="en-IN" dirty="0" err="1" smtClean="0">
                <a:solidFill>
                  <a:schemeClr val="tx2"/>
                </a:solidFill>
              </a:rPr>
              <a:t>testNg</a:t>
            </a:r>
            <a:r>
              <a:rPr lang="en-IN" dirty="0" smtClean="0">
                <a:solidFill>
                  <a:schemeClr val="tx2"/>
                </a:solidFill>
              </a:rPr>
              <a:t> report and not making the test to abort anywhere.</a:t>
            </a:r>
          </a:p>
          <a:p>
            <a:pPr>
              <a:buFontTx/>
              <a:buChar char="-"/>
            </a:pPr>
            <a:endParaRPr lang="en-IN" i="1" dirty="0" smtClean="0">
              <a:solidFill>
                <a:schemeClr val="tx2"/>
              </a:solidFill>
            </a:endParaRPr>
          </a:p>
          <a:p>
            <a:pPr>
              <a:buFontTx/>
              <a:buChar char="-"/>
            </a:pPr>
            <a:r>
              <a:rPr lang="en-IN" dirty="0" smtClean="0">
                <a:solidFill>
                  <a:schemeClr val="tx2"/>
                </a:solidFill>
              </a:rPr>
              <a:t>SoftAssert </a:t>
            </a:r>
            <a:r>
              <a:rPr lang="en-IN" dirty="0" err="1" smtClean="0">
                <a:solidFill>
                  <a:schemeClr val="tx2"/>
                </a:solidFill>
              </a:rPr>
              <a:t>softAssert</a:t>
            </a:r>
            <a:r>
              <a:rPr lang="en-IN" dirty="0" smtClean="0">
                <a:solidFill>
                  <a:schemeClr val="tx2"/>
                </a:solidFill>
              </a:rPr>
              <a:t> = new SoftAssert();</a:t>
            </a:r>
          </a:p>
          <a:p>
            <a:pPr>
              <a:buFontTx/>
              <a:buChar char="-"/>
            </a:pPr>
            <a:endParaRPr lang="en-IN" i="1" dirty="0" smtClean="0">
              <a:solidFill>
                <a:schemeClr val="tx2"/>
              </a:solidFill>
            </a:endParaRPr>
          </a:p>
          <a:p>
            <a:r>
              <a:rPr lang="en-IN" i="1" dirty="0" smtClean="0">
                <a:solidFill>
                  <a:schemeClr val="tx2"/>
                </a:solidFill>
              </a:rPr>
              <a:t>@Test</a:t>
            </a:r>
          </a:p>
          <a:p>
            <a:r>
              <a:rPr lang="en-IN" i="1" dirty="0" smtClean="0">
                <a:solidFill>
                  <a:schemeClr val="tx2"/>
                </a:solidFill>
              </a:rPr>
              <a:t>    public void </a:t>
            </a:r>
            <a:r>
              <a:rPr lang="en-IN" i="1" dirty="0" err="1" smtClean="0">
                <a:solidFill>
                  <a:schemeClr val="tx2"/>
                </a:solidFill>
              </a:rPr>
              <a:t>softAssertion</a:t>
            </a:r>
            <a:r>
              <a:rPr lang="en-IN" i="1" dirty="0" smtClean="0">
                <a:solidFill>
                  <a:schemeClr val="tx2"/>
                </a:solidFill>
              </a:rPr>
              <a:t>(){</a:t>
            </a:r>
          </a:p>
          <a:p>
            <a:r>
              <a:rPr lang="en-IN" i="1" dirty="0" smtClean="0">
                <a:solidFill>
                  <a:schemeClr val="tx2"/>
                </a:solidFill>
              </a:rPr>
              <a:t>         </a:t>
            </a:r>
          </a:p>
          <a:p>
            <a:r>
              <a:rPr lang="en-IN" i="1" dirty="0" smtClean="0">
                <a:solidFill>
                  <a:schemeClr val="tx2"/>
                </a:solidFill>
              </a:rPr>
              <a:t>        </a:t>
            </a:r>
            <a:r>
              <a:rPr lang="en-IN" i="1" dirty="0" err="1" smtClean="0">
                <a:solidFill>
                  <a:schemeClr val="tx2"/>
                </a:solidFill>
              </a:rPr>
              <a:t>softAssert.assertNull</a:t>
            </a:r>
            <a:r>
              <a:rPr lang="en-IN" i="1" dirty="0" smtClean="0">
                <a:solidFill>
                  <a:schemeClr val="tx2"/>
                </a:solidFill>
              </a:rPr>
              <a:t>("assertion");</a:t>
            </a:r>
          </a:p>
          <a:p>
            <a:endParaRPr lang="en-IN" i="1" dirty="0" smtClean="0">
              <a:solidFill>
                <a:schemeClr val="tx2"/>
              </a:solidFill>
            </a:endParaRPr>
          </a:p>
          <a:p>
            <a:r>
              <a:rPr lang="en-IN" i="1" dirty="0" smtClean="0">
                <a:solidFill>
                  <a:schemeClr val="tx2"/>
                </a:solidFill>
              </a:rPr>
              <a:t>        </a:t>
            </a:r>
            <a:r>
              <a:rPr lang="en-IN" i="1" dirty="0" err="1" smtClean="0">
                <a:solidFill>
                  <a:schemeClr val="tx2"/>
                </a:solidFill>
              </a:rPr>
              <a:t>System.out.println</a:t>
            </a:r>
            <a:r>
              <a:rPr lang="en-IN" i="1" dirty="0" smtClean="0">
                <a:solidFill>
                  <a:schemeClr val="tx2"/>
                </a:solidFill>
              </a:rPr>
              <a:t>("We are using Soft assertion in this method,"</a:t>
            </a:r>
          </a:p>
          <a:p>
            <a:r>
              <a:rPr lang="en-IN" i="1" dirty="0" smtClean="0">
                <a:solidFill>
                  <a:schemeClr val="tx2"/>
                </a:solidFill>
              </a:rPr>
              <a:t>                + " so this line of code will also be executed even if "</a:t>
            </a:r>
          </a:p>
          <a:p>
            <a:r>
              <a:rPr lang="en-IN" i="1" dirty="0" smtClean="0">
                <a:solidFill>
                  <a:schemeClr val="tx2"/>
                </a:solidFill>
              </a:rPr>
              <a:t>                + "the </a:t>
            </a:r>
            <a:r>
              <a:rPr lang="en-IN" i="1" dirty="0" err="1" smtClean="0">
                <a:solidFill>
                  <a:schemeClr val="tx2"/>
                </a:solidFill>
              </a:rPr>
              <a:t>assetion</a:t>
            </a:r>
            <a:r>
              <a:rPr lang="en-IN" i="1" dirty="0" smtClean="0">
                <a:solidFill>
                  <a:schemeClr val="tx2"/>
                </a:solidFill>
              </a:rPr>
              <a:t> </a:t>
            </a:r>
            <a:r>
              <a:rPr lang="en-IN" i="1" dirty="0" err="1" smtClean="0">
                <a:solidFill>
                  <a:schemeClr val="tx2"/>
                </a:solidFill>
              </a:rPr>
              <a:t>fails.Wherever</a:t>
            </a:r>
            <a:r>
              <a:rPr lang="en-IN" i="1" dirty="0" smtClean="0">
                <a:solidFill>
                  <a:schemeClr val="tx2"/>
                </a:solidFill>
              </a:rPr>
              <a:t> we want to execute full "</a:t>
            </a:r>
          </a:p>
          <a:p>
            <a:r>
              <a:rPr lang="en-IN" i="1" dirty="0" smtClean="0">
                <a:solidFill>
                  <a:schemeClr val="tx2"/>
                </a:solidFill>
              </a:rPr>
              <a:t>                + "</a:t>
            </a:r>
            <a:r>
              <a:rPr lang="en-IN" i="1" dirty="0" err="1" smtClean="0">
                <a:solidFill>
                  <a:schemeClr val="tx2"/>
                </a:solidFill>
              </a:rPr>
              <a:t>testcase</a:t>
            </a:r>
            <a:r>
              <a:rPr lang="en-IN" i="1" dirty="0" smtClean="0">
                <a:solidFill>
                  <a:schemeClr val="tx2"/>
                </a:solidFill>
              </a:rPr>
              <a:t>/method, we should use </a:t>
            </a:r>
            <a:r>
              <a:rPr lang="en-IN" i="1" dirty="0" err="1" smtClean="0">
                <a:solidFill>
                  <a:schemeClr val="tx2"/>
                </a:solidFill>
              </a:rPr>
              <a:t>SoftAssertion</a:t>
            </a:r>
            <a:r>
              <a:rPr lang="en-IN" i="1" dirty="0" smtClean="0">
                <a:solidFill>
                  <a:schemeClr val="tx2"/>
                </a:solidFill>
              </a:rPr>
              <a:t>");</a:t>
            </a:r>
          </a:p>
          <a:p>
            <a:r>
              <a:rPr lang="en-IN" i="1" dirty="0" smtClean="0">
                <a:solidFill>
                  <a:schemeClr val="tx2"/>
                </a:solidFill>
              </a:rPr>
              <a:t>        </a:t>
            </a:r>
            <a:r>
              <a:rPr lang="en-IN" i="1" dirty="0" err="1" smtClean="0">
                <a:solidFill>
                  <a:schemeClr val="tx2"/>
                </a:solidFill>
              </a:rPr>
              <a:t>softAssert.assertAll</a:t>
            </a:r>
            <a:r>
              <a:rPr lang="en-IN" i="1" dirty="0" smtClean="0">
                <a:solidFill>
                  <a:schemeClr val="tx2"/>
                </a:solidFill>
              </a:rPr>
              <a:t>();</a:t>
            </a:r>
          </a:p>
          <a:p>
            <a:r>
              <a:rPr lang="en-IN" i="1" dirty="0" smtClean="0">
                <a:solidFill>
                  <a:schemeClr val="tx2"/>
                </a:solidFill>
              </a:rPr>
              <a:t>    }</a:t>
            </a:r>
          </a:p>
          <a:p>
            <a:pPr>
              <a:buFontTx/>
              <a:buChar char="-"/>
            </a:pPr>
            <a:endParaRPr lang="en-IN" i="1" dirty="0" smtClean="0">
              <a:solidFill>
                <a:schemeClr val="tx2"/>
              </a:solidFill>
            </a:endParaRPr>
          </a:p>
          <a:p>
            <a:endParaRPr lang="en-IN" b="1" dirty="0">
              <a:solidFill>
                <a:schemeClr val="tx2"/>
              </a:solidFill>
            </a:endParaRPr>
          </a:p>
        </p:txBody>
      </p:sp>
    </p:spTree>
    <p:extLst>
      <p:ext uri="{BB962C8B-B14F-4D97-AF65-F5344CB8AC3E}">
        <p14:creationId xmlns:p14="http://schemas.microsoft.com/office/powerpoint/2010/main" val="7564776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5539" y="164469"/>
            <a:ext cx="8195240" cy="346249"/>
          </a:xfrm>
        </p:spPr>
        <p:txBody>
          <a:bodyPr>
            <a:noAutofit/>
          </a:bodyPr>
          <a:lstStyle/>
          <a:p>
            <a:r>
              <a:rPr lang="en-US" sz="2700" dirty="0"/>
              <a:t>Assertion Exercises</a:t>
            </a:r>
          </a:p>
        </p:txBody>
      </p:sp>
      <p:sp>
        <p:nvSpPr>
          <p:cNvPr id="4" name="TextBox 3"/>
          <p:cNvSpPr txBox="1"/>
          <p:nvPr/>
        </p:nvSpPr>
        <p:spPr>
          <a:xfrm>
            <a:off x="745538" y="942697"/>
            <a:ext cx="6203852" cy="923330"/>
          </a:xfrm>
          <a:prstGeom prst="rect">
            <a:avLst/>
          </a:prstGeom>
          <a:noFill/>
        </p:spPr>
        <p:txBody>
          <a:bodyPr wrap="square" rtlCol="0">
            <a:spAutoFit/>
          </a:bodyPr>
          <a:lstStyle/>
          <a:p>
            <a:pPr marL="257175" indent="-257175" algn="just">
              <a:buAutoNum type="arabicPeriod"/>
            </a:pPr>
            <a:r>
              <a:rPr lang="en-US" dirty="0" smtClean="0">
                <a:solidFill>
                  <a:schemeClr val="tx2"/>
                </a:solidFill>
              </a:rPr>
              <a:t>Perform Assertion for test – using the assertion statements</a:t>
            </a:r>
          </a:p>
          <a:p>
            <a:pPr marL="257175" indent="-257175" algn="just">
              <a:buAutoNum type="arabicPeriod"/>
            </a:pPr>
            <a:r>
              <a:rPr lang="en-US" dirty="0" smtClean="0">
                <a:solidFill>
                  <a:schemeClr val="tx2"/>
                </a:solidFill>
              </a:rPr>
              <a:t>Provide the difference in console for a soft assert and an assertion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875205">
            <a:off x="1920663" y="2763659"/>
            <a:ext cx="3853601" cy="2642469"/>
          </a:xfrm>
          <a:prstGeom prst="rect">
            <a:avLst/>
          </a:prstGeom>
          <a:effectLst>
            <a:softEdge rad="635000"/>
          </a:effectLst>
        </p:spPr>
      </p:pic>
    </p:spTree>
    <p:extLst>
      <p:ext uri="{BB962C8B-B14F-4D97-AF65-F5344CB8AC3E}">
        <p14:creationId xmlns:p14="http://schemas.microsoft.com/office/powerpoint/2010/main" val="29078705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48760" y="996758"/>
            <a:ext cx="8195240" cy="2903359"/>
          </a:xfrm>
        </p:spPr>
        <p:txBody>
          <a:bodyPr/>
          <a:lstStyle/>
          <a:p>
            <a:pPr eaLnBrk="0" hangingPunct="0">
              <a:spcBef>
                <a:spcPts val="375"/>
              </a:spcBef>
            </a:pPr>
            <a:r>
              <a:rPr lang="en-US" sz="1800" dirty="0">
                <a:solidFill>
                  <a:schemeClr val="tx2"/>
                </a:solidFill>
                <a:latin typeface="+mn-lt"/>
                <a:cs typeface="Times New Roman" panose="02020603050405020304" pitchFamily="18" charset="0"/>
              </a:rPr>
              <a:t>Outline:</a:t>
            </a:r>
          </a:p>
          <a:p>
            <a:pPr eaLnBrk="0" hangingPunct="0">
              <a:spcBef>
                <a:spcPts val="375"/>
              </a:spcBef>
            </a:pPr>
            <a:endParaRPr lang="en-US" sz="1800" dirty="0">
              <a:solidFill>
                <a:schemeClr val="tx2"/>
              </a:solidFill>
              <a:latin typeface="+mn-lt"/>
              <a:cs typeface="Times New Roman" panose="02020603050405020304" pitchFamily="18" charset="0"/>
            </a:endParaRPr>
          </a:p>
          <a:p>
            <a:pPr marL="214313" indent="-214313" eaLnBrk="0" hangingPunct="0">
              <a:spcBef>
                <a:spcPts val="375"/>
              </a:spcBef>
              <a:buFont typeface="Arial" panose="020B0604020202020204" pitchFamily="34" charset="0"/>
              <a:buChar char="•"/>
            </a:pPr>
            <a:r>
              <a:rPr lang="en-US" sz="1800" dirty="0">
                <a:solidFill>
                  <a:schemeClr val="tx2"/>
                </a:solidFill>
                <a:latin typeface="+mn-lt"/>
                <a:cs typeface="Times New Roman" panose="02020603050405020304" pitchFamily="18" charset="0"/>
              </a:rPr>
              <a:t>What is Page Factory</a:t>
            </a:r>
          </a:p>
          <a:p>
            <a:pPr marL="214313" indent="-214313" eaLnBrk="0" hangingPunct="0">
              <a:spcBef>
                <a:spcPts val="375"/>
              </a:spcBef>
              <a:buFont typeface="Arial" panose="020B0604020202020204" pitchFamily="34" charset="0"/>
              <a:buChar char="•"/>
            </a:pPr>
            <a:r>
              <a:rPr lang="en-US" sz="1800" dirty="0">
                <a:solidFill>
                  <a:schemeClr val="tx2"/>
                </a:solidFill>
                <a:latin typeface="+mn-lt"/>
                <a:cs typeface="Times New Roman" panose="02020603050405020304" pitchFamily="18" charset="0"/>
              </a:rPr>
              <a:t>Annotation of Page Factory</a:t>
            </a:r>
          </a:p>
          <a:p>
            <a:pPr marL="214313" indent="-214313" eaLnBrk="0" hangingPunct="0">
              <a:spcBef>
                <a:spcPts val="375"/>
              </a:spcBef>
              <a:buFont typeface="Arial" panose="020B0604020202020204" pitchFamily="34" charset="0"/>
              <a:buChar char="•"/>
            </a:pPr>
            <a:r>
              <a:rPr lang="en-US" sz="1800" dirty="0" err="1">
                <a:solidFill>
                  <a:schemeClr val="tx2"/>
                </a:solidFill>
                <a:latin typeface="+mn-lt"/>
                <a:cs typeface="Times New Roman" panose="02020603050405020304" pitchFamily="18" charset="0"/>
              </a:rPr>
              <a:t>AjaxElementLocatorFactory</a:t>
            </a:r>
            <a:endParaRPr lang="en-US" sz="1800" dirty="0">
              <a:solidFill>
                <a:schemeClr val="tx2"/>
              </a:solidFill>
              <a:latin typeface="+mn-lt"/>
              <a:cs typeface="Times New Roman" panose="02020603050405020304" pitchFamily="18" charset="0"/>
            </a:endParaRPr>
          </a:p>
          <a:p>
            <a:pPr marL="214313" indent="-214313" eaLnBrk="0" hangingPunct="0">
              <a:spcBef>
                <a:spcPts val="375"/>
              </a:spcBef>
              <a:buFont typeface="Arial" panose="020B0604020202020204" pitchFamily="34" charset="0"/>
              <a:buChar char="•"/>
            </a:pPr>
            <a:r>
              <a:rPr lang="en-US" sz="1800" dirty="0">
                <a:solidFill>
                  <a:schemeClr val="tx2"/>
                </a:solidFill>
                <a:latin typeface="+mn-lt"/>
                <a:cs typeface="Times New Roman" panose="02020603050405020304" pitchFamily="18" charset="0"/>
              </a:rPr>
              <a:t>How to do it</a:t>
            </a:r>
          </a:p>
          <a:p>
            <a:pPr marL="214313" indent="-214313" eaLnBrk="0" hangingPunct="0">
              <a:spcBef>
                <a:spcPts val="375"/>
              </a:spcBef>
              <a:buFont typeface="Arial" panose="020B0604020202020204" pitchFamily="34" charset="0"/>
              <a:buChar char="•"/>
            </a:pPr>
            <a:r>
              <a:rPr lang="en-US" sz="1800" dirty="0">
                <a:solidFill>
                  <a:schemeClr val="tx2"/>
                </a:solidFill>
                <a:latin typeface="+mn-lt"/>
                <a:cs typeface="Times New Roman" panose="02020603050405020304" pitchFamily="18" charset="0"/>
              </a:rPr>
              <a:t>Summary</a:t>
            </a:r>
          </a:p>
          <a:p>
            <a:pPr marL="214313" indent="-214313" eaLnBrk="0" hangingPunct="0">
              <a:spcBef>
                <a:spcPts val="375"/>
              </a:spcBef>
              <a:buFont typeface="Arial" panose="020B0604020202020204" pitchFamily="34" charset="0"/>
              <a:buChar char="•"/>
            </a:pPr>
            <a:endParaRPr lang="en-US" sz="1800" dirty="0">
              <a:solidFill>
                <a:schemeClr val="tx2"/>
              </a:solidFill>
              <a:latin typeface="+mn-lt"/>
              <a:cs typeface="+mn-cs"/>
            </a:endParaRPr>
          </a:p>
          <a:p>
            <a:pPr marL="214313" indent="-214313" eaLnBrk="0" hangingPunct="0">
              <a:spcBef>
                <a:spcPts val="375"/>
              </a:spcBef>
              <a:buFont typeface="Arial" panose="020B0604020202020204" pitchFamily="34" charset="0"/>
              <a:buChar char="•"/>
            </a:pPr>
            <a:endParaRPr lang="en-US" sz="1800" dirty="0">
              <a:solidFill>
                <a:schemeClr val="tx2"/>
              </a:solidFill>
              <a:latin typeface="+mn-lt"/>
              <a:cs typeface="+mn-cs"/>
            </a:endParaRPr>
          </a:p>
        </p:txBody>
      </p:sp>
      <p:sp>
        <p:nvSpPr>
          <p:cNvPr id="3" name="Title 2"/>
          <p:cNvSpPr>
            <a:spLocks noGrp="1"/>
          </p:cNvSpPr>
          <p:nvPr>
            <p:ph type="title"/>
          </p:nvPr>
        </p:nvSpPr>
        <p:spPr/>
        <p:txBody>
          <a:bodyPr/>
          <a:lstStyle/>
          <a:p>
            <a:r>
              <a:rPr lang="en-US" dirty="0" smtClean="0"/>
              <a:t>Page Factory</a:t>
            </a:r>
            <a:endParaRPr lang="en-US" dirty="0"/>
          </a:p>
        </p:txBody>
      </p:sp>
    </p:spTree>
    <p:extLst>
      <p:ext uri="{BB962C8B-B14F-4D97-AF65-F5344CB8AC3E}">
        <p14:creationId xmlns:p14="http://schemas.microsoft.com/office/powerpoint/2010/main" val="42216790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51114" y="1331610"/>
            <a:ext cx="7710604" cy="3842077"/>
          </a:xfrm>
        </p:spPr>
        <p:txBody>
          <a:bodyPr/>
          <a:lstStyle/>
          <a:p>
            <a:pPr marL="214313" indent="-214313">
              <a:lnSpc>
                <a:spcPct val="150000"/>
              </a:lnSpc>
              <a:buFont typeface="Wingdings" panose="05000000000000000000" pitchFamily="2" charset="2"/>
              <a:buChar char="Ø"/>
            </a:pPr>
            <a:r>
              <a:rPr lang="en-US" sz="1800" dirty="0">
                <a:solidFill>
                  <a:schemeClr val="tx2"/>
                </a:solidFill>
                <a:latin typeface="+mn-lt"/>
              </a:rPr>
              <a:t>Page Factory is an inbuilt Page Object Model concept for Selenium WebDriver but it is very </a:t>
            </a:r>
            <a:r>
              <a:rPr lang="en-US" sz="1800" dirty="0" smtClean="0">
                <a:solidFill>
                  <a:schemeClr val="tx2"/>
                </a:solidFill>
                <a:latin typeface="+mn-lt"/>
              </a:rPr>
              <a:t>optimized</a:t>
            </a:r>
          </a:p>
          <a:p>
            <a:pPr marL="214313" indent="-214313">
              <a:lnSpc>
                <a:spcPct val="150000"/>
              </a:lnSpc>
              <a:buFont typeface="Wingdings" panose="05000000000000000000" pitchFamily="2" charset="2"/>
              <a:buChar char="Ø"/>
            </a:pPr>
            <a:r>
              <a:rPr lang="en-US" sz="1800" dirty="0" smtClean="0">
                <a:solidFill>
                  <a:schemeClr val="tx2"/>
                </a:solidFill>
                <a:latin typeface="+mn-lt"/>
              </a:rPr>
              <a:t>Following </a:t>
            </a:r>
            <a:r>
              <a:rPr lang="en-US" sz="1800" dirty="0">
                <a:solidFill>
                  <a:schemeClr val="tx2"/>
                </a:solidFill>
                <a:latin typeface="+mn-lt"/>
              </a:rPr>
              <a:t>the concept of separation of Page Object Repository and Test </a:t>
            </a:r>
            <a:r>
              <a:rPr lang="en-US" sz="1800" dirty="0" smtClean="0">
                <a:solidFill>
                  <a:schemeClr val="tx2"/>
                </a:solidFill>
                <a:latin typeface="+mn-lt"/>
              </a:rPr>
              <a:t>Methods</a:t>
            </a:r>
          </a:p>
          <a:p>
            <a:pPr marL="214313" indent="-214313">
              <a:lnSpc>
                <a:spcPct val="150000"/>
              </a:lnSpc>
              <a:buFont typeface="Wingdings" panose="05000000000000000000" pitchFamily="2" charset="2"/>
              <a:buChar char="Ø"/>
            </a:pPr>
            <a:r>
              <a:rPr lang="en-US" sz="1800" dirty="0">
                <a:solidFill>
                  <a:schemeClr val="tx2"/>
                </a:solidFill>
                <a:latin typeface="+mn-lt"/>
              </a:rPr>
              <a:t>It is used to initialize elements of a Page class without having to use ‘</a:t>
            </a:r>
            <a:r>
              <a:rPr lang="en-US" sz="1800" dirty="0" err="1">
                <a:solidFill>
                  <a:schemeClr val="tx2"/>
                </a:solidFill>
                <a:latin typeface="+mn-lt"/>
              </a:rPr>
              <a:t>FindElement</a:t>
            </a:r>
            <a:r>
              <a:rPr lang="en-US" sz="1800" dirty="0">
                <a:solidFill>
                  <a:schemeClr val="tx2"/>
                </a:solidFill>
                <a:latin typeface="+mn-lt"/>
              </a:rPr>
              <a:t>’ or ‘</a:t>
            </a:r>
            <a:r>
              <a:rPr lang="en-US" sz="1800" dirty="0" err="1">
                <a:solidFill>
                  <a:schemeClr val="tx2"/>
                </a:solidFill>
                <a:latin typeface="+mn-lt"/>
              </a:rPr>
              <a:t>FindElements</a:t>
            </a:r>
            <a:r>
              <a:rPr lang="en-US" sz="1800" dirty="0">
                <a:solidFill>
                  <a:schemeClr val="tx2"/>
                </a:solidFill>
                <a:latin typeface="+mn-lt"/>
              </a:rPr>
              <a:t>’. </a:t>
            </a:r>
            <a:endParaRPr lang="en-US" sz="1800" dirty="0" smtClean="0">
              <a:solidFill>
                <a:schemeClr val="tx2"/>
              </a:solidFill>
              <a:latin typeface="+mn-lt"/>
            </a:endParaRPr>
          </a:p>
          <a:p>
            <a:pPr marL="214313" indent="-214313">
              <a:lnSpc>
                <a:spcPct val="150000"/>
              </a:lnSpc>
              <a:buFont typeface="Wingdings" panose="05000000000000000000" pitchFamily="2" charset="2"/>
              <a:buChar char="Ø"/>
            </a:pPr>
            <a:r>
              <a:rPr lang="en-US" sz="1800" dirty="0">
                <a:solidFill>
                  <a:schemeClr val="tx2"/>
                </a:solidFill>
                <a:latin typeface="+mn-lt"/>
              </a:rPr>
              <a:t>Annotations can be used to supply descriptive names of target objects to improve code readability. </a:t>
            </a:r>
            <a:endParaRPr lang="en-US" sz="1800" dirty="0" smtClean="0">
              <a:solidFill>
                <a:schemeClr val="tx2"/>
              </a:solidFill>
              <a:latin typeface="+mn-lt"/>
            </a:endParaRPr>
          </a:p>
          <a:p>
            <a:pPr marL="214313" indent="-214313">
              <a:lnSpc>
                <a:spcPct val="150000"/>
              </a:lnSpc>
              <a:buFont typeface="Wingdings" panose="05000000000000000000" pitchFamily="2" charset="2"/>
              <a:buChar char="Ø"/>
            </a:pPr>
            <a:r>
              <a:rPr lang="en-US" sz="1800" dirty="0" smtClean="0">
                <a:solidFill>
                  <a:schemeClr val="tx2"/>
                </a:solidFill>
                <a:latin typeface="+mn-lt"/>
              </a:rPr>
              <a:t>There </a:t>
            </a:r>
            <a:r>
              <a:rPr lang="en-US" sz="1800" dirty="0">
                <a:solidFill>
                  <a:schemeClr val="tx2"/>
                </a:solidFill>
                <a:latin typeface="+mn-lt"/>
              </a:rPr>
              <a:t>is however a few differences between C# and Java implementation – Java provide greater flexibility with </a:t>
            </a:r>
            <a:r>
              <a:rPr lang="en-US" sz="1800" dirty="0" err="1">
                <a:solidFill>
                  <a:schemeClr val="tx2"/>
                </a:solidFill>
                <a:latin typeface="+mn-lt"/>
              </a:rPr>
              <a:t>PageFactory</a:t>
            </a:r>
            <a:r>
              <a:rPr lang="en-US" sz="1800" dirty="0">
                <a:solidFill>
                  <a:schemeClr val="tx2"/>
                </a:solidFill>
                <a:latin typeface="+mn-lt"/>
              </a:rPr>
              <a:t>.</a:t>
            </a:r>
          </a:p>
        </p:txBody>
      </p:sp>
      <p:sp>
        <p:nvSpPr>
          <p:cNvPr id="3" name="Title 2"/>
          <p:cNvSpPr>
            <a:spLocks noGrp="1"/>
          </p:cNvSpPr>
          <p:nvPr>
            <p:ph type="title"/>
          </p:nvPr>
        </p:nvSpPr>
        <p:spPr/>
        <p:txBody>
          <a:bodyPr/>
          <a:lstStyle/>
          <a:p>
            <a:r>
              <a:rPr lang="en-US" dirty="0" smtClean="0"/>
              <a:t>Page Factory</a:t>
            </a:r>
            <a:endParaRPr lang="en-US" dirty="0"/>
          </a:p>
        </p:txBody>
      </p:sp>
    </p:spTree>
    <p:extLst>
      <p:ext uri="{BB962C8B-B14F-4D97-AF65-F5344CB8AC3E}">
        <p14:creationId xmlns:p14="http://schemas.microsoft.com/office/powerpoint/2010/main" val="26486525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5868" y="2005993"/>
            <a:ext cx="6486381" cy="2653520"/>
          </a:xfrm>
        </p:spPr>
      </p:pic>
      <p:sp>
        <p:nvSpPr>
          <p:cNvPr id="3" name="Title 2"/>
          <p:cNvSpPr>
            <a:spLocks noGrp="1"/>
          </p:cNvSpPr>
          <p:nvPr>
            <p:ph type="title"/>
          </p:nvPr>
        </p:nvSpPr>
        <p:spPr/>
        <p:txBody>
          <a:bodyPr/>
          <a:lstStyle/>
          <a:p>
            <a:r>
              <a:rPr lang="en-US" dirty="0" smtClean="0"/>
              <a:t>Page Factory - Annotation</a:t>
            </a:r>
            <a:endParaRPr lang="en-US" dirty="0"/>
          </a:p>
        </p:txBody>
      </p:sp>
      <p:sp>
        <p:nvSpPr>
          <p:cNvPr id="5" name="TextBox 4"/>
          <p:cNvSpPr txBox="1"/>
          <p:nvPr/>
        </p:nvSpPr>
        <p:spPr>
          <a:xfrm>
            <a:off x="786744" y="4925273"/>
            <a:ext cx="7404631" cy="646331"/>
          </a:xfrm>
          <a:prstGeom prst="rect">
            <a:avLst/>
          </a:prstGeom>
          <a:noFill/>
        </p:spPr>
        <p:txBody>
          <a:bodyPr wrap="square" rtlCol="0">
            <a:spAutoFit/>
          </a:bodyPr>
          <a:lstStyle/>
          <a:p>
            <a:r>
              <a:rPr lang="en-US" b="1" dirty="0">
                <a:solidFill>
                  <a:schemeClr val="tx2"/>
                </a:solidFill>
              </a:rPr>
              <a:t>@</a:t>
            </a:r>
            <a:r>
              <a:rPr lang="en-US" b="1" dirty="0" err="1">
                <a:solidFill>
                  <a:schemeClr val="tx2"/>
                </a:solidFill>
              </a:rPr>
              <a:t>FindBy</a:t>
            </a:r>
            <a:r>
              <a:rPr lang="en-US" dirty="0">
                <a:solidFill>
                  <a:schemeClr val="tx2"/>
                </a:solidFill>
              </a:rPr>
              <a:t> can accept </a:t>
            </a:r>
            <a:r>
              <a:rPr lang="en-US" b="1" dirty="0" err="1">
                <a:solidFill>
                  <a:schemeClr val="tx2"/>
                </a:solidFill>
              </a:rPr>
              <a:t>tagName</a:t>
            </a:r>
            <a:r>
              <a:rPr lang="en-US" b="1" dirty="0">
                <a:solidFill>
                  <a:schemeClr val="tx2"/>
                </a:solidFill>
              </a:rPr>
              <a:t>, </a:t>
            </a:r>
            <a:r>
              <a:rPr lang="en-US" b="1" dirty="0" err="1">
                <a:solidFill>
                  <a:schemeClr val="tx2"/>
                </a:solidFill>
              </a:rPr>
              <a:t>partialLinkText</a:t>
            </a:r>
            <a:r>
              <a:rPr lang="en-US" b="1" dirty="0">
                <a:solidFill>
                  <a:schemeClr val="tx2"/>
                </a:solidFill>
              </a:rPr>
              <a:t>, name, </a:t>
            </a:r>
            <a:r>
              <a:rPr lang="en-US" b="1" dirty="0" err="1">
                <a:solidFill>
                  <a:schemeClr val="tx2"/>
                </a:solidFill>
              </a:rPr>
              <a:t>linkText</a:t>
            </a:r>
            <a:r>
              <a:rPr lang="en-US" b="1" dirty="0">
                <a:solidFill>
                  <a:schemeClr val="tx2"/>
                </a:solidFill>
              </a:rPr>
              <a:t>, id, </a:t>
            </a:r>
            <a:r>
              <a:rPr lang="en-US" b="1" dirty="0" err="1">
                <a:solidFill>
                  <a:schemeClr val="tx2"/>
                </a:solidFill>
              </a:rPr>
              <a:t>css</a:t>
            </a:r>
            <a:r>
              <a:rPr lang="en-US" b="1" dirty="0">
                <a:solidFill>
                  <a:schemeClr val="tx2"/>
                </a:solidFill>
              </a:rPr>
              <a:t>, </a:t>
            </a:r>
            <a:r>
              <a:rPr lang="en-US" b="1" dirty="0" err="1">
                <a:solidFill>
                  <a:schemeClr val="tx2"/>
                </a:solidFill>
              </a:rPr>
              <a:t>className</a:t>
            </a:r>
            <a:r>
              <a:rPr lang="en-US" b="1" dirty="0">
                <a:solidFill>
                  <a:schemeClr val="tx2"/>
                </a:solidFill>
              </a:rPr>
              <a:t>, </a:t>
            </a:r>
            <a:r>
              <a:rPr lang="en-US" b="1" dirty="0" err="1">
                <a:solidFill>
                  <a:schemeClr val="tx2"/>
                </a:solidFill>
              </a:rPr>
              <a:t>xpath</a:t>
            </a:r>
            <a:r>
              <a:rPr lang="en-US" b="1" dirty="0">
                <a:solidFill>
                  <a:schemeClr val="tx2"/>
                </a:solidFill>
              </a:rPr>
              <a:t> </a:t>
            </a:r>
            <a:r>
              <a:rPr lang="en-US" dirty="0">
                <a:solidFill>
                  <a:schemeClr val="tx2"/>
                </a:solidFill>
              </a:rPr>
              <a:t>as </a:t>
            </a:r>
            <a:r>
              <a:rPr lang="en-US" dirty="0" smtClean="0">
                <a:solidFill>
                  <a:schemeClr val="tx2"/>
                </a:solidFill>
              </a:rPr>
              <a:t>attributes</a:t>
            </a:r>
            <a:endParaRPr lang="en-US" dirty="0">
              <a:solidFill>
                <a:schemeClr val="tx2"/>
              </a:solidFill>
            </a:endParaRPr>
          </a:p>
        </p:txBody>
      </p:sp>
      <p:sp>
        <p:nvSpPr>
          <p:cNvPr id="6" name="TextBox 5"/>
          <p:cNvSpPr txBox="1"/>
          <p:nvPr/>
        </p:nvSpPr>
        <p:spPr>
          <a:xfrm>
            <a:off x="586280" y="1082663"/>
            <a:ext cx="7605095" cy="923330"/>
          </a:xfrm>
          <a:prstGeom prst="rect">
            <a:avLst/>
          </a:prstGeom>
          <a:noFill/>
        </p:spPr>
        <p:txBody>
          <a:bodyPr wrap="square" rtlCol="0">
            <a:spAutoFit/>
          </a:bodyPr>
          <a:lstStyle/>
          <a:p>
            <a:pPr algn="just"/>
            <a:r>
              <a:rPr lang="en-US" dirty="0">
                <a:solidFill>
                  <a:schemeClr val="tx2"/>
                </a:solidFill>
              </a:rPr>
              <a:t>We use annotations </a:t>
            </a:r>
            <a:r>
              <a:rPr lang="en-US" b="1" dirty="0">
                <a:solidFill>
                  <a:schemeClr val="tx2"/>
                </a:solidFill>
              </a:rPr>
              <a:t>@</a:t>
            </a:r>
            <a:r>
              <a:rPr lang="en-US" b="1" dirty="0" err="1">
                <a:solidFill>
                  <a:schemeClr val="tx2"/>
                </a:solidFill>
              </a:rPr>
              <a:t>FindBy</a:t>
            </a:r>
            <a:r>
              <a:rPr lang="en-US" dirty="0">
                <a:solidFill>
                  <a:schemeClr val="tx2"/>
                </a:solidFill>
              </a:rPr>
              <a:t> to find </a:t>
            </a:r>
            <a:r>
              <a:rPr lang="en-US" dirty="0" err="1">
                <a:solidFill>
                  <a:schemeClr val="tx2"/>
                </a:solidFill>
              </a:rPr>
              <a:t>WebElement</a:t>
            </a:r>
            <a:r>
              <a:rPr lang="en-US" dirty="0">
                <a:solidFill>
                  <a:schemeClr val="tx2"/>
                </a:solidFill>
              </a:rPr>
              <a:t>. We use </a:t>
            </a:r>
            <a:r>
              <a:rPr lang="en-US" dirty="0" err="1">
                <a:solidFill>
                  <a:schemeClr val="tx2"/>
                </a:solidFill>
              </a:rPr>
              <a:t>initElements</a:t>
            </a:r>
            <a:r>
              <a:rPr lang="en-US" dirty="0">
                <a:solidFill>
                  <a:schemeClr val="tx2"/>
                </a:solidFill>
              </a:rPr>
              <a:t> method to initialize web elements</a:t>
            </a:r>
          </a:p>
          <a:p>
            <a:pPr algn="just"/>
            <a:endParaRPr lang="en-US" dirty="0">
              <a:solidFill>
                <a:schemeClr val="tx2"/>
              </a:solidFill>
            </a:endParaRPr>
          </a:p>
        </p:txBody>
      </p:sp>
    </p:spTree>
    <p:extLst>
      <p:ext uri="{BB962C8B-B14F-4D97-AF65-F5344CB8AC3E}">
        <p14:creationId xmlns:p14="http://schemas.microsoft.com/office/powerpoint/2010/main" val="27918286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4344" y="1151369"/>
            <a:ext cx="8195240" cy="2103140"/>
          </a:xfrm>
        </p:spPr>
        <p:txBody>
          <a:bodyPr/>
          <a:lstStyle/>
          <a:p>
            <a:pPr marL="214313" indent="-214313" algn="just">
              <a:lnSpc>
                <a:spcPct val="150000"/>
              </a:lnSpc>
              <a:buFont typeface="Wingdings" panose="05000000000000000000" pitchFamily="2" charset="2"/>
              <a:buChar char="Ø"/>
            </a:pPr>
            <a:r>
              <a:rPr lang="en-US" sz="1800" dirty="0" smtClean="0">
                <a:solidFill>
                  <a:schemeClr val="tx2"/>
                </a:solidFill>
                <a:latin typeface="+mn-lt"/>
              </a:rPr>
              <a:t>It </a:t>
            </a:r>
            <a:r>
              <a:rPr lang="en-US" sz="1800" dirty="0">
                <a:solidFill>
                  <a:schemeClr val="tx2"/>
                </a:solidFill>
                <a:latin typeface="+mn-lt"/>
              </a:rPr>
              <a:t>is working on lazy loading concept, i.e. a timeout for a </a:t>
            </a:r>
            <a:r>
              <a:rPr lang="en-US" sz="1800" dirty="0" err="1">
                <a:solidFill>
                  <a:schemeClr val="tx2"/>
                </a:solidFill>
                <a:latin typeface="+mn-lt"/>
              </a:rPr>
              <a:t>WebElement</a:t>
            </a:r>
            <a:r>
              <a:rPr lang="en-US" sz="1800" dirty="0">
                <a:solidFill>
                  <a:schemeClr val="tx2"/>
                </a:solidFill>
                <a:latin typeface="+mn-lt"/>
              </a:rPr>
              <a:t> will be assigned to the Object page class with the help of </a:t>
            </a:r>
            <a:r>
              <a:rPr lang="en-US" sz="1800" dirty="0" err="1">
                <a:solidFill>
                  <a:schemeClr val="tx2"/>
                </a:solidFill>
                <a:latin typeface="+mn-lt"/>
              </a:rPr>
              <a:t>AjaxElementLocatorFactory</a:t>
            </a:r>
            <a:r>
              <a:rPr lang="en-US" sz="1800" dirty="0">
                <a:solidFill>
                  <a:schemeClr val="tx2"/>
                </a:solidFill>
                <a:latin typeface="+mn-lt"/>
              </a:rPr>
              <a:t> </a:t>
            </a:r>
            <a:r>
              <a:rPr lang="en-US" sz="1800" dirty="0" smtClean="0">
                <a:solidFill>
                  <a:schemeClr val="tx2"/>
                </a:solidFill>
                <a:latin typeface="+mn-lt"/>
              </a:rPr>
              <a:t>.</a:t>
            </a:r>
          </a:p>
          <a:p>
            <a:pPr marL="214313" indent="-214313" algn="just">
              <a:lnSpc>
                <a:spcPct val="150000"/>
              </a:lnSpc>
              <a:buFont typeface="Wingdings" panose="05000000000000000000" pitchFamily="2" charset="2"/>
              <a:buChar char="Ø"/>
            </a:pPr>
            <a:r>
              <a:rPr lang="en-US" sz="1800" dirty="0">
                <a:solidFill>
                  <a:schemeClr val="tx2"/>
                </a:solidFill>
                <a:latin typeface="+mn-lt"/>
              </a:rPr>
              <a:t>Here, when an operation is performed on an element the wait for its visibility starts from that moment only. If the element is not found in the given time </a:t>
            </a:r>
            <a:r>
              <a:rPr lang="en-US" sz="1800" dirty="0" smtClean="0">
                <a:solidFill>
                  <a:schemeClr val="tx2"/>
                </a:solidFill>
                <a:latin typeface="+mn-lt"/>
              </a:rPr>
              <a:t>interval, </a:t>
            </a:r>
            <a:r>
              <a:rPr lang="en-US" sz="1800" dirty="0" err="1" smtClean="0">
                <a:solidFill>
                  <a:schemeClr val="tx2"/>
                </a:solidFill>
                <a:latin typeface="+mn-lt"/>
              </a:rPr>
              <a:t>Testcase</a:t>
            </a:r>
            <a:r>
              <a:rPr lang="en-US" sz="1800" dirty="0" smtClean="0">
                <a:solidFill>
                  <a:schemeClr val="tx2"/>
                </a:solidFill>
                <a:latin typeface="+mn-lt"/>
              </a:rPr>
              <a:t> execution </a:t>
            </a:r>
            <a:r>
              <a:rPr lang="en-US" sz="1800" dirty="0">
                <a:solidFill>
                  <a:schemeClr val="tx2"/>
                </a:solidFill>
                <a:latin typeface="+mn-lt"/>
              </a:rPr>
              <a:t>will throw '</a:t>
            </a:r>
            <a:r>
              <a:rPr lang="en-US" sz="1800" dirty="0" err="1">
                <a:solidFill>
                  <a:schemeClr val="tx2"/>
                </a:solidFill>
                <a:latin typeface="+mn-lt"/>
              </a:rPr>
              <a:t>NoSuchElementException</a:t>
            </a:r>
            <a:r>
              <a:rPr lang="en-US" sz="1800" dirty="0">
                <a:solidFill>
                  <a:schemeClr val="tx2"/>
                </a:solidFill>
                <a:latin typeface="+mn-lt"/>
              </a:rPr>
              <a:t>' exception. </a:t>
            </a:r>
          </a:p>
        </p:txBody>
      </p:sp>
      <p:sp>
        <p:nvSpPr>
          <p:cNvPr id="3" name="Title 2"/>
          <p:cNvSpPr>
            <a:spLocks noGrp="1"/>
          </p:cNvSpPr>
          <p:nvPr>
            <p:ph type="title"/>
          </p:nvPr>
        </p:nvSpPr>
        <p:spPr>
          <a:xfrm>
            <a:off x="802629" y="247636"/>
            <a:ext cx="3782250" cy="369332"/>
          </a:xfrm>
        </p:spPr>
        <p:txBody>
          <a:bodyPr/>
          <a:lstStyle/>
          <a:p>
            <a:r>
              <a:rPr lang="en-US" sz="2400" dirty="0" err="1"/>
              <a:t>AjaxElementLocatorFactory</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0676" y="3617162"/>
            <a:ext cx="6968405" cy="1706037"/>
          </a:xfrm>
          <a:prstGeom prst="rect">
            <a:avLst/>
          </a:prstGeom>
        </p:spPr>
      </p:pic>
    </p:spTree>
    <p:extLst>
      <p:ext uri="{BB962C8B-B14F-4D97-AF65-F5344CB8AC3E}">
        <p14:creationId xmlns:p14="http://schemas.microsoft.com/office/powerpoint/2010/main" val="4585456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57176" y="1422060"/>
            <a:ext cx="7193616" cy="3218830"/>
          </a:xfrm>
        </p:spPr>
        <p:txBody>
          <a:bodyPr/>
          <a:lstStyle/>
          <a:p>
            <a:pPr marL="214313" indent="-214313" algn="just">
              <a:lnSpc>
                <a:spcPct val="150000"/>
              </a:lnSpc>
              <a:buFont typeface="Wingdings" panose="05000000000000000000" pitchFamily="2" charset="2"/>
              <a:buChar char="Ø"/>
            </a:pPr>
            <a:r>
              <a:rPr lang="en-US" sz="1800" dirty="0">
                <a:solidFill>
                  <a:schemeClr val="tx2"/>
                </a:solidFill>
                <a:latin typeface="+mn-lt"/>
              </a:rPr>
              <a:t>Page Object Model is an Object Repository design pattern in Selenium WebDriver.</a:t>
            </a:r>
          </a:p>
          <a:p>
            <a:pPr marL="214313" indent="-214313" algn="just">
              <a:lnSpc>
                <a:spcPct val="150000"/>
              </a:lnSpc>
              <a:buFont typeface="Wingdings" panose="05000000000000000000" pitchFamily="2" charset="2"/>
              <a:buChar char="Ø"/>
            </a:pPr>
            <a:r>
              <a:rPr lang="en-US" sz="1800" dirty="0">
                <a:solidFill>
                  <a:schemeClr val="tx2"/>
                </a:solidFill>
                <a:latin typeface="+mn-lt"/>
              </a:rPr>
              <a:t>POM creates our testing code maintainable, reusable.</a:t>
            </a:r>
          </a:p>
          <a:p>
            <a:pPr marL="214313" indent="-214313" algn="just">
              <a:lnSpc>
                <a:spcPct val="150000"/>
              </a:lnSpc>
              <a:buFont typeface="Wingdings" panose="05000000000000000000" pitchFamily="2" charset="2"/>
              <a:buChar char="Ø"/>
            </a:pPr>
            <a:r>
              <a:rPr lang="en-US" sz="1800" dirty="0">
                <a:solidFill>
                  <a:schemeClr val="tx2"/>
                </a:solidFill>
                <a:latin typeface="+mn-lt"/>
              </a:rPr>
              <a:t>Page Factory is an optimized way to create object repository in POM concept.</a:t>
            </a:r>
          </a:p>
          <a:p>
            <a:pPr marL="214313" indent="-214313" algn="just">
              <a:lnSpc>
                <a:spcPct val="150000"/>
              </a:lnSpc>
              <a:buFont typeface="Wingdings" panose="05000000000000000000" pitchFamily="2" charset="2"/>
              <a:buChar char="Ø"/>
            </a:pPr>
            <a:r>
              <a:rPr lang="en-US" sz="1800" dirty="0" err="1">
                <a:solidFill>
                  <a:schemeClr val="tx2"/>
                </a:solidFill>
                <a:latin typeface="+mn-lt"/>
              </a:rPr>
              <a:t>AjaxElementLocatorFactory</a:t>
            </a:r>
            <a:r>
              <a:rPr lang="en-US" sz="1800" dirty="0">
                <a:solidFill>
                  <a:schemeClr val="tx2"/>
                </a:solidFill>
                <a:latin typeface="+mn-lt"/>
              </a:rPr>
              <a:t> is a lazy load concept in Page Factory pattern to identify </a:t>
            </a:r>
            <a:r>
              <a:rPr lang="en-US" sz="1800" dirty="0" err="1">
                <a:solidFill>
                  <a:schemeClr val="tx2"/>
                </a:solidFill>
                <a:latin typeface="+mn-lt"/>
              </a:rPr>
              <a:t>WebElements</a:t>
            </a:r>
            <a:r>
              <a:rPr lang="en-US" sz="1800" dirty="0">
                <a:solidFill>
                  <a:schemeClr val="tx2"/>
                </a:solidFill>
                <a:latin typeface="+mn-lt"/>
              </a:rPr>
              <a:t> only when they are used in any operation.</a:t>
            </a:r>
          </a:p>
          <a:p>
            <a:pPr algn="just"/>
            <a:endParaRPr lang="en-US" dirty="0">
              <a:solidFill>
                <a:schemeClr val="tx2"/>
              </a:solidFill>
              <a:latin typeface="+mn-lt"/>
            </a:endParaRPr>
          </a:p>
        </p:txBody>
      </p:sp>
      <p:sp>
        <p:nvSpPr>
          <p:cNvPr id="3" name="Title 2"/>
          <p:cNvSpPr>
            <a:spLocks noGrp="1"/>
          </p:cNvSpPr>
          <p:nvPr>
            <p:ph type="title"/>
          </p:nvPr>
        </p:nvSpPr>
        <p:spPr/>
        <p:txBody>
          <a:bodyPr/>
          <a:lstStyle/>
          <a:p>
            <a:r>
              <a:rPr lang="en-US" dirty="0" smtClean="0"/>
              <a:t>Page Factory - Summary</a:t>
            </a:r>
            <a:endParaRPr lang="en-US" dirty="0"/>
          </a:p>
        </p:txBody>
      </p:sp>
    </p:spTree>
    <p:extLst>
      <p:ext uri="{BB962C8B-B14F-4D97-AF65-F5344CB8AC3E}">
        <p14:creationId xmlns:p14="http://schemas.microsoft.com/office/powerpoint/2010/main" val="27394239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813" y="267501"/>
            <a:ext cx="8195240" cy="346249"/>
          </a:xfrm>
        </p:spPr>
        <p:txBody>
          <a:bodyPr>
            <a:noAutofit/>
          </a:bodyPr>
          <a:lstStyle/>
          <a:p>
            <a:r>
              <a:rPr lang="en-US" sz="2700" dirty="0"/>
              <a:t>Page Factory Exercises</a:t>
            </a:r>
          </a:p>
        </p:txBody>
      </p:sp>
      <p:sp>
        <p:nvSpPr>
          <p:cNvPr id="4" name="TextBox 3"/>
          <p:cNvSpPr txBox="1"/>
          <p:nvPr/>
        </p:nvSpPr>
        <p:spPr>
          <a:xfrm>
            <a:off x="706902" y="1754066"/>
            <a:ext cx="6203852" cy="646331"/>
          </a:xfrm>
          <a:prstGeom prst="rect">
            <a:avLst/>
          </a:prstGeom>
          <a:noFill/>
        </p:spPr>
        <p:txBody>
          <a:bodyPr wrap="square" rtlCol="0">
            <a:spAutoFit/>
          </a:bodyPr>
          <a:lstStyle/>
          <a:p>
            <a:pPr marL="257175" indent="-257175" algn="just">
              <a:buAutoNum type="arabicPeriod"/>
            </a:pPr>
            <a:r>
              <a:rPr lang="en-US" dirty="0" smtClean="0">
                <a:solidFill>
                  <a:schemeClr val="tx2"/>
                </a:solidFill>
                <a:latin typeface="+mn-lt"/>
              </a:rPr>
              <a:t>Convert the project in to a page factory model</a:t>
            </a:r>
          </a:p>
          <a:p>
            <a:pPr marL="257175" indent="-257175" algn="just">
              <a:buAutoNum type="arabicPeriod"/>
            </a:pPr>
            <a:r>
              <a:rPr lang="en-US" dirty="0" smtClean="0">
                <a:solidFill>
                  <a:schemeClr val="tx2"/>
                </a:solidFill>
                <a:latin typeface="+mn-lt"/>
              </a:rPr>
              <a:t>Use the page factory different locators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875205">
            <a:off x="2023282" y="3111390"/>
            <a:ext cx="3853601" cy="2642469"/>
          </a:xfrm>
          <a:prstGeom prst="rect">
            <a:avLst/>
          </a:prstGeom>
          <a:effectLst>
            <a:softEdge rad="635000"/>
          </a:effectLst>
        </p:spPr>
      </p:pic>
    </p:spTree>
    <p:extLst>
      <p:ext uri="{BB962C8B-B14F-4D97-AF65-F5344CB8AC3E}">
        <p14:creationId xmlns:p14="http://schemas.microsoft.com/office/powerpoint/2010/main" val="3170926212"/>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7100" y="165100"/>
            <a:ext cx="8019254" cy="430887"/>
          </a:xfrm>
        </p:spPr>
        <p:txBody>
          <a:bodyPr/>
          <a:lstStyle/>
          <a:p>
            <a:r>
              <a:rPr lang="en-IN" dirty="0" smtClean="0"/>
              <a:t>Exercises</a:t>
            </a:r>
            <a:endParaRPr lang="en-IN" dirty="0"/>
          </a:p>
        </p:txBody>
      </p:sp>
      <p:sp>
        <p:nvSpPr>
          <p:cNvPr id="7" name="TextBox 6"/>
          <p:cNvSpPr txBox="1"/>
          <p:nvPr/>
        </p:nvSpPr>
        <p:spPr>
          <a:xfrm>
            <a:off x="419100" y="736600"/>
            <a:ext cx="8724900" cy="923330"/>
          </a:xfrm>
          <a:prstGeom prst="rect">
            <a:avLst/>
          </a:prstGeom>
          <a:noFill/>
        </p:spPr>
        <p:txBody>
          <a:bodyPr wrap="square" rtlCol="0">
            <a:spAutoFit/>
          </a:bodyPr>
          <a:lstStyle/>
          <a:p>
            <a:endParaRPr lang="en-IN" dirty="0" smtClean="0">
              <a:solidFill>
                <a:srgbClr val="00B050"/>
              </a:solidFill>
            </a:endParaRPr>
          </a:p>
          <a:p>
            <a:endParaRPr lang="en-IN" dirty="0" smtClean="0">
              <a:solidFill>
                <a:srgbClr val="00B050"/>
              </a:solidFill>
            </a:endParaRPr>
          </a:p>
          <a:p>
            <a:endParaRPr lang="en-IN" dirty="0"/>
          </a:p>
        </p:txBody>
      </p:sp>
      <p:sp>
        <p:nvSpPr>
          <p:cNvPr id="8" name="Rectangle 7"/>
          <p:cNvSpPr/>
          <p:nvPr/>
        </p:nvSpPr>
        <p:spPr>
          <a:xfrm>
            <a:off x="889000" y="774700"/>
            <a:ext cx="6591300" cy="369332"/>
          </a:xfrm>
          <a:prstGeom prst="rect">
            <a:avLst/>
          </a:prstGeom>
        </p:spPr>
        <p:txBody>
          <a:bodyPr wrap="square">
            <a:spAutoFit/>
          </a:bodyPr>
          <a:lstStyle/>
          <a:p>
            <a:r>
              <a:rPr lang="en-IN" i="1" dirty="0" smtClean="0"/>
              <a:t>.</a:t>
            </a:r>
            <a:endParaRPr lang="en-IN" i="1" dirty="0"/>
          </a:p>
        </p:txBody>
      </p:sp>
      <p:sp>
        <p:nvSpPr>
          <p:cNvPr id="6" name="TextBox 5"/>
          <p:cNvSpPr txBox="1"/>
          <p:nvPr/>
        </p:nvSpPr>
        <p:spPr>
          <a:xfrm>
            <a:off x="927100" y="1061879"/>
            <a:ext cx="7454900" cy="1754326"/>
          </a:xfrm>
          <a:prstGeom prst="rect">
            <a:avLst/>
          </a:prstGeom>
          <a:noFill/>
        </p:spPr>
        <p:txBody>
          <a:bodyPr wrap="square" rtlCol="0">
            <a:spAutoFit/>
          </a:bodyPr>
          <a:lstStyle/>
          <a:p>
            <a:pPr marL="342900" indent="-342900" algn="just">
              <a:buAutoNum type="arabicPeriod"/>
            </a:pPr>
            <a:r>
              <a:rPr lang="en-US" dirty="0" smtClean="0">
                <a:solidFill>
                  <a:schemeClr val="tx2"/>
                </a:solidFill>
                <a:latin typeface="+mn-lt"/>
              </a:rPr>
              <a:t>Find the script to navigate certificate navigation error</a:t>
            </a:r>
          </a:p>
          <a:p>
            <a:pPr marL="342900" indent="-342900" algn="just">
              <a:buAutoNum type="arabicPeriod"/>
            </a:pPr>
            <a:r>
              <a:rPr lang="en-US" dirty="0" smtClean="0">
                <a:solidFill>
                  <a:schemeClr val="tx2"/>
                </a:solidFill>
                <a:latin typeface="+mn-lt"/>
              </a:rPr>
              <a:t>Use all 3 types of waits in a flow to synchronize the automation execution flow</a:t>
            </a:r>
          </a:p>
          <a:p>
            <a:pPr marL="342900" indent="-342900" algn="just">
              <a:buAutoNum type="arabicPeriod"/>
            </a:pPr>
            <a:r>
              <a:rPr lang="en-US" dirty="0" smtClean="0">
                <a:solidFill>
                  <a:schemeClr val="tx2"/>
                </a:solidFill>
                <a:latin typeface="+mn-lt"/>
              </a:rPr>
              <a:t>Various capabilities in IE</a:t>
            </a:r>
            <a:r>
              <a:rPr lang="en-US" dirty="0">
                <a:solidFill>
                  <a:schemeClr val="tx2"/>
                </a:solidFill>
                <a:latin typeface="+mn-lt"/>
              </a:rPr>
              <a:t> </a:t>
            </a:r>
            <a:r>
              <a:rPr lang="en-US" dirty="0" smtClean="0">
                <a:solidFill>
                  <a:schemeClr val="tx2"/>
                </a:solidFill>
                <a:latin typeface="+mn-lt"/>
              </a:rPr>
              <a:t>and Chrome</a:t>
            </a:r>
          </a:p>
          <a:p>
            <a:pPr marL="342900" indent="-342900" algn="just">
              <a:buAutoNum type="arabicPeriod"/>
            </a:pPr>
            <a:r>
              <a:rPr lang="en-US" dirty="0" smtClean="0">
                <a:solidFill>
                  <a:schemeClr val="tx2"/>
                </a:solidFill>
                <a:latin typeface="+mn-lt"/>
              </a:rPr>
              <a:t>Save screenshots in the order of time in a folder</a:t>
            </a:r>
          </a:p>
          <a:p>
            <a:pPr marL="342900" indent="-342900" algn="just">
              <a:buAutoNum type="arabicPeriod"/>
            </a:pPr>
            <a:r>
              <a:rPr lang="en-US" dirty="0" smtClean="0">
                <a:solidFill>
                  <a:schemeClr val="tx2"/>
                </a:solidFill>
                <a:latin typeface="+mn-lt"/>
              </a:rPr>
              <a:t>List the number of similar elements in a web page and print its content</a:t>
            </a:r>
            <a:endParaRPr lang="en-IN" dirty="0">
              <a:solidFill>
                <a:schemeClr val="tx2"/>
              </a:solidFill>
              <a:latin typeface="+mn-lt"/>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875205">
            <a:off x="2023282" y="3111390"/>
            <a:ext cx="3853601" cy="2642469"/>
          </a:xfrm>
          <a:prstGeom prst="rect">
            <a:avLst/>
          </a:prstGeom>
          <a:effectLst>
            <a:softEdge rad="635000"/>
          </a:effectLst>
        </p:spPr>
      </p:pic>
    </p:spTree>
    <p:extLst>
      <p:ext uri="{BB962C8B-B14F-4D97-AF65-F5344CB8AC3E}">
        <p14:creationId xmlns:p14="http://schemas.microsoft.com/office/powerpoint/2010/main" val="24484270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365" y="892629"/>
            <a:ext cx="8048355" cy="4528776"/>
          </a:xfrm>
          <a:prstGeom prst="rect">
            <a:avLst/>
          </a:prstGeom>
        </p:spPr>
      </p:pic>
      <p:sp>
        <p:nvSpPr>
          <p:cNvPr id="7" name="Title 3"/>
          <p:cNvSpPr txBox="1">
            <a:spLocks/>
          </p:cNvSpPr>
          <p:nvPr/>
        </p:nvSpPr>
        <p:spPr bwMode="gray">
          <a:xfrm>
            <a:off x="889164" y="4928962"/>
            <a:ext cx="7379724"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lgn="l" defTabSz="342900" rtl="0" eaLnBrk="1" fontAlgn="base" hangingPunct="1">
              <a:spcBef>
                <a:spcPct val="0"/>
              </a:spcBef>
              <a:spcAft>
                <a:spcPct val="0"/>
              </a:spcAft>
              <a:defRPr sz="2800" b="1" kern="1200">
                <a:solidFill>
                  <a:schemeClr val="tx2"/>
                </a:solidFill>
                <a:latin typeface="+mj-lt"/>
                <a:ea typeface="MS PGothic" pitchFamily="34" charset="-128"/>
                <a:cs typeface="Arial"/>
              </a:defRPr>
            </a:lvl1pPr>
            <a:lvl2pPr algn="l" defTabSz="342900" rtl="0" eaLnBrk="1" fontAlgn="base" hangingPunct="1">
              <a:spcBef>
                <a:spcPct val="0"/>
              </a:spcBef>
              <a:spcAft>
                <a:spcPct val="0"/>
              </a:spcAft>
              <a:defRPr sz="3300" b="1">
                <a:solidFill>
                  <a:srgbClr val="B42359"/>
                </a:solidFill>
                <a:latin typeface="Arial" charset="0"/>
                <a:ea typeface="MS PGothic" pitchFamily="34" charset="-128"/>
                <a:cs typeface="Arial" charset="0"/>
              </a:defRPr>
            </a:lvl2pPr>
            <a:lvl3pPr algn="l" defTabSz="342900" rtl="0" eaLnBrk="1" fontAlgn="base" hangingPunct="1">
              <a:spcBef>
                <a:spcPct val="0"/>
              </a:spcBef>
              <a:spcAft>
                <a:spcPct val="0"/>
              </a:spcAft>
              <a:defRPr sz="3300" b="1">
                <a:solidFill>
                  <a:srgbClr val="B42359"/>
                </a:solidFill>
                <a:latin typeface="Arial" charset="0"/>
                <a:ea typeface="MS PGothic" pitchFamily="34" charset="-128"/>
                <a:cs typeface="Arial" charset="0"/>
              </a:defRPr>
            </a:lvl3pPr>
            <a:lvl4pPr algn="l" defTabSz="342900" rtl="0" eaLnBrk="1" fontAlgn="base" hangingPunct="1">
              <a:spcBef>
                <a:spcPct val="0"/>
              </a:spcBef>
              <a:spcAft>
                <a:spcPct val="0"/>
              </a:spcAft>
              <a:defRPr sz="3300" b="1">
                <a:solidFill>
                  <a:srgbClr val="B42359"/>
                </a:solidFill>
                <a:latin typeface="Arial" charset="0"/>
                <a:ea typeface="MS PGothic" pitchFamily="34" charset="-128"/>
                <a:cs typeface="Arial" charset="0"/>
              </a:defRPr>
            </a:lvl4pPr>
            <a:lvl5pPr algn="l" defTabSz="342900" rtl="0" eaLnBrk="1" fontAlgn="base" hangingPunct="1">
              <a:spcBef>
                <a:spcPct val="0"/>
              </a:spcBef>
              <a:spcAft>
                <a:spcPct val="0"/>
              </a:spcAft>
              <a:defRPr sz="3300" b="1">
                <a:solidFill>
                  <a:srgbClr val="B42359"/>
                </a:solidFill>
                <a:latin typeface="Arial" charset="0"/>
                <a:ea typeface="MS PGothic" pitchFamily="34" charset="-128"/>
                <a:cs typeface="Arial" charset="0"/>
              </a:defRPr>
            </a:lvl5pPr>
            <a:lvl6pPr marL="342900" algn="l" defTabSz="342900" rtl="0" eaLnBrk="1" fontAlgn="base" hangingPunct="1">
              <a:spcBef>
                <a:spcPct val="0"/>
              </a:spcBef>
              <a:spcAft>
                <a:spcPct val="0"/>
              </a:spcAft>
              <a:defRPr sz="3300">
                <a:solidFill>
                  <a:srgbClr val="B42359"/>
                </a:solidFill>
                <a:latin typeface="COUTURE Bold" charset="0"/>
                <a:ea typeface="ＭＳ Ｐゴシック" charset="0"/>
                <a:cs typeface="COUTURE Bold" charset="0"/>
              </a:defRPr>
            </a:lvl6pPr>
            <a:lvl7pPr marL="685800" algn="l" defTabSz="342900" rtl="0" eaLnBrk="1" fontAlgn="base" hangingPunct="1">
              <a:spcBef>
                <a:spcPct val="0"/>
              </a:spcBef>
              <a:spcAft>
                <a:spcPct val="0"/>
              </a:spcAft>
              <a:defRPr sz="3300">
                <a:solidFill>
                  <a:srgbClr val="B42359"/>
                </a:solidFill>
                <a:latin typeface="COUTURE Bold" charset="0"/>
                <a:ea typeface="ＭＳ Ｐゴシック" charset="0"/>
                <a:cs typeface="COUTURE Bold" charset="0"/>
              </a:defRPr>
            </a:lvl7pPr>
            <a:lvl8pPr marL="1028700" algn="l" defTabSz="342900" rtl="0" eaLnBrk="1" fontAlgn="base" hangingPunct="1">
              <a:spcBef>
                <a:spcPct val="0"/>
              </a:spcBef>
              <a:spcAft>
                <a:spcPct val="0"/>
              </a:spcAft>
              <a:defRPr sz="3300">
                <a:solidFill>
                  <a:srgbClr val="B42359"/>
                </a:solidFill>
                <a:latin typeface="COUTURE Bold" charset="0"/>
                <a:ea typeface="ＭＳ Ｐゴシック" charset="0"/>
                <a:cs typeface="COUTURE Bold" charset="0"/>
              </a:defRPr>
            </a:lvl8pPr>
            <a:lvl9pPr marL="1371600" algn="l" defTabSz="342900" rtl="0" eaLnBrk="1" fontAlgn="base" hangingPunct="1">
              <a:spcBef>
                <a:spcPct val="0"/>
              </a:spcBef>
              <a:spcAft>
                <a:spcPct val="0"/>
              </a:spcAft>
              <a:defRPr sz="3300">
                <a:solidFill>
                  <a:srgbClr val="B42359"/>
                </a:solidFill>
                <a:latin typeface="COUTURE Bold" charset="0"/>
                <a:ea typeface="ＭＳ Ｐゴシック" charset="0"/>
                <a:cs typeface="COUTURE Bold" charset="0"/>
              </a:defRPr>
            </a:lvl9pPr>
          </a:lstStyle>
          <a:p>
            <a:r>
              <a:rPr lang="en-US" sz="3200" b="0" i="1" dirty="0" smtClean="0"/>
              <a:t>Lets Conclude and see you in next session</a:t>
            </a:r>
            <a:endParaRPr lang="en-IN" sz="3200" b="0" i="1" dirty="0"/>
          </a:p>
        </p:txBody>
      </p:sp>
    </p:spTree>
    <p:extLst>
      <p:ext uri="{BB962C8B-B14F-4D97-AF65-F5344CB8AC3E}">
        <p14:creationId xmlns:p14="http://schemas.microsoft.com/office/powerpoint/2010/main" val="21978536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7100" y="165100"/>
            <a:ext cx="8019254" cy="430887"/>
          </a:xfrm>
        </p:spPr>
        <p:txBody>
          <a:bodyPr/>
          <a:lstStyle/>
          <a:p>
            <a:r>
              <a:rPr lang="en-IN" dirty="0" smtClean="0"/>
              <a:t>Scroll up and down in Selenium Webdriver	</a:t>
            </a:r>
            <a:endParaRPr lang="en-IN" dirty="0"/>
          </a:p>
        </p:txBody>
      </p:sp>
      <p:sp>
        <p:nvSpPr>
          <p:cNvPr id="7" name="TextBox 6"/>
          <p:cNvSpPr txBox="1"/>
          <p:nvPr/>
        </p:nvSpPr>
        <p:spPr>
          <a:xfrm>
            <a:off x="419100" y="736600"/>
            <a:ext cx="8724900" cy="923330"/>
          </a:xfrm>
          <a:prstGeom prst="rect">
            <a:avLst/>
          </a:prstGeom>
          <a:noFill/>
        </p:spPr>
        <p:txBody>
          <a:bodyPr wrap="square" rtlCol="0">
            <a:spAutoFit/>
          </a:bodyPr>
          <a:lstStyle/>
          <a:p>
            <a:endParaRPr lang="en-IN" dirty="0" smtClean="0">
              <a:solidFill>
                <a:srgbClr val="00B050"/>
              </a:solidFill>
            </a:endParaRPr>
          </a:p>
          <a:p>
            <a:endParaRPr lang="en-IN" dirty="0" smtClean="0">
              <a:solidFill>
                <a:srgbClr val="00B050"/>
              </a:solidFill>
            </a:endParaRPr>
          </a:p>
          <a:p>
            <a:endParaRPr lang="en-IN" dirty="0"/>
          </a:p>
        </p:txBody>
      </p:sp>
      <p:sp>
        <p:nvSpPr>
          <p:cNvPr id="8" name="Rectangle 7"/>
          <p:cNvSpPr/>
          <p:nvPr/>
        </p:nvSpPr>
        <p:spPr>
          <a:xfrm>
            <a:off x="889000" y="774700"/>
            <a:ext cx="6591300" cy="369332"/>
          </a:xfrm>
          <a:prstGeom prst="rect">
            <a:avLst/>
          </a:prstGeom>
        </p:spPr>
        <p:txBody>
          <a:bodyPr wrap="square">
            <a:spAutoFit/>
          </a:bodyPr>
          <a:lstStyle/>
          <a:p>
            <a:r>
              <a:rPr lang="en-IN" i="1" dirty="0" smtClean="0"/>
              <a:t>.</a:t>
            </a:r>
            <a:endParaRPr lang="en-IN" i="1" dirty="0"/>
          </a:p>
        </p:txBody>
      </p:sp>
      <p:sp>
        <p:nvSpPr>
          <p:cNvPr id="6" name="TextBox 5"/>
          <p:cNvSpPr txBox="1"/>
          <p:nvPr/>
        </p:nvSpPr>
        <p:spPr>
          <a:xfrm>
            <a:off x="722827" y="637128"/>
            <a:ext cx="7493000" cy="5632311"/>
          </a:xfrm>
          <a:prstGeom prst="rect">
            <a:avLst/>
          </a:prstGeom>
          <a:noFill/>
        </p:spPr>
        <p:txBody>
          <a:bodyPr wrap="square" rtlCol="0">
            <a:spAutoFit/>
          </a:bodyPr>
          <a:lstStyle/>
          <a:p>
            <a:pPr algn="just"/>
            <a:r>
              <a:rPr lang="en-IN" b="1" dirty="0" smtClean="0">
                <a:solidFill>
                  <a:schemeClr val="tx2"/>
                </a:solidFill>
              </a:rPr>
              <a:t>What is a Scrollbar?</a:t>
            </a:r>
          </a:p>
          <a:p>
            <a:pPr algn="just"/>
            <a:endParaRPr lang="en-IN" b="1" dirty="0" smtClean="0">
              <a:solidFill>
                <a:schemeClr val="tx2"/>
              </a:solidFill>
            </a:endParaRPr>
          </a:p>
          <a:p>
            <a:pPr algn="just"/>
            <a:r>
              <a:rPr lang="en-IN" dirty="0" smtClean="0">
                <a:solidFill>
                  <a:schemeClr val="tx2"/>
                </a:solidFill>
              </a:rPr>
              <a:t>A Scrollbar is a lets you move around screen in horizontal or vertical direction if the current page scroll does not fit the visible area of the screen. It is used to move the window up and down.</a:t>
            </a:r>
          </a:p>
          <a:p>
            <a:pPr algn="just"/>
            <a:endParaRPr lang="en-IN" dirty="0" smtClean="0">
              <a:solidFill>
                <a:schemeClr val="tx2"/>
              </a:solidFill>
            </a:endParaRPr>
          </a:p>
          <a:p>
            <a:pPr algn="just"/>
            <a:r>
              <a:rPr lang="en-IN" dirty="0" smtClean="0">
                <a:solidFill>
                  <a:schemeClr val="tx2"/>
                </a:solidFill>
              </a:rPr>
              <a:t>Scroll bar is of two type: </a:t>
            </a:r>
            <a:r>
              <a:rPr lang="en-IN" b="1" dirty="0" smtClean="0">
                <a:solidFill>
                  <a:schemeClr val="tx2"/>
                </a:solidFill>
              </a:rPr>
              <a:t>Horizontal</a:t>
            </a:r>
            <a:r>
              <a:rPr lang="en-IN" dirty="0" smtClean="0">
                <a:solidFill>
                  <a:schemeClr val="tx2"/>
                </a:solidFill>
              </a:rPr>
              <a:t> and </a:t>
            </a:r>
            <a:r>
              <a:rPr lang="en-IN" b="1" dirty="0" smtClean="0">
                <a:solidFill>
                  <a:schemeClr val="tx2"/>
                </a:solidFill>
              </a:rPr>
              <a:t>vertical</a:t>
            </a:r>
            <a:r>
              <a:rPr lang="en-IN" dirty="0" smtClean="0">
                <a:solidFill>
                  <a:schemeClr val="tx2"/>
                </a:solidFill>
              </a:rPr>
              <a:t> scroll bar as shown in below screenshot.</a:t>
            </a:r>
          </a:p>
          <a:p>
            <a:pPr algn="just"/>
            <a:endParaRPr lang="en-IN" dirty="0" smtClean="0">
              <a:solidFill>
                <a:schemeClr val="tx2"/>
              </a:solidFill>
            </a:endParaRPr>
          </a:p>
          <a:p>
            <a:pPr algn="just"/>
            <a:r>
              <a:rPr lang="en-IN" b="1" dirty="0" smtClean="0">
                <a:solidFill>
                  <a:schemeClr val="tx2"/>
                </a:solidFill>
              </a:rPr>
              <a:t>Scroll in Selenium</a:t>
            </a:r>
          </a:p>
          <a:p>
            <a:pPr algn="just"/>
            <a:endParaRPr lang="en-IN" b="1" dirty="0" smtClean="0">
              <a:solidFill>
                <a:schemeClr val="tx2"/>
              </a:solidFill>
            </a:endParaRPr>
          </a:p>
          <a:p>
            <a:pPr algn="just"/>
            <a:r>
              <a:rPr lang="en-IN" dirty="0" smtClean="0">
                <a:solidFill>
                  <a:schemeClr val="tx2"/>
                </a:solidFill>
              </a:rPr>
              <a:t>To scroll using Selenium, you can use </a:t>
            </a:r>
            <a:r>
              <a:rPr lang="en-IN" dirty="0" err="1" smtClean="0">
                <a:solidFill>
                  <a:schemeClr val="tx2"/>
                </a:solidFill>
              </a:rPr>
              <a:t>JavaScriptExecutor</a:t>
            </a:r>
            <a:r>
              <a:rPr lang="en-IN" dirty="0" smtClean="0">
                <a:solidFill>
                  <a:schemeClr val="tx2"/>
                </a:solidFill>
              </a:rPr>
              <a:t> interface that helps to execute JavaScript methods through Selenium Webdriver</a:t>
            </a:r>
          </a:p>
          <a:p>
            <a:pPr algn="just"/>
            <a:endParaRPr lang="en-IN" dirty="0" smtClean="0">
              <a:solidFill>
                <a:schemeClr val="tx2"/>
              </a:solidFill>
            </a:endParaRPr>
          </a:p>
          <a:p>
            <a:pPr algn="just"/>
            <a:r>
              <a:rPr lang="en-IN" i="1" dirty="0" smtClean="0">
                <a:solidFill>
                  <a:schemeClr val="tx2"/>
                </a:solidFill>
              </a:rPr>
              <a:t>Syntax :</a:t>
            </a:r>
          </a:p>
          <a:p>
            <a:r>
              <a:rPr lang="en-IN" i="1" dirty="0" err="1" smtClean="0">
                <a:solidFill>
                  <a:schemeClr val="tx2"/>
                </a:solidFill>
              </a:rPr>
              <a:t>JavascriptExecutor</a:t>
            </a:r>
            <a:r>
              <a:rPr lang="en-IN" i="1" dirty="0" smtClean="0">
                <a:solidFill>
                  <a:schemeClr val="tx2"/>
                </a:solidFill>
              </a:rPr>
              <a:t> </a:t>
            </a:r>
            <a:r>
              <a:rPr lang="en-IN" i="1" dirty="0" err="1" smtClean="0">
                <a:solidFill>
                  <a:schemeClr val="tx2"/>
                </a:solidFill>
              </a:rPr>
              <a:t>js</a:t>
            </a:r>
            <a:r>
              <a:rPr lang="en-IN" i="1" dirty="0" smtClean="0">
                <a:solidFill>
                  <a:schemeClr val="tx2"/>
                </a:solidFill>
              </a:rPr>
              <a:t> = (</a:t>
            </a:r>
            <a:r>
              <a:rPr lang="en-IN" i="1" dirty="0" err="1" smtClean="0">
                <a:solidFill>
                  <a:schemeClr val="tx2"/>
                </a:solidFill>
              </a:rPr>
              <a:t>JavascriptExecutor</a:t>
            </a:r>
            <a:r>
              <a:rPr lang="en-IN" i="1" dirty="0" smtClean="0">
                <a:solidFill>
                  <a:schemeClr val="tx2"/>
                </a:solidFill>
              </a:rPr>
              <a:t>) driver; </a:t>
            </a:r>
            <a:r>
              <a:rPr lang="en-IN" i="1" dirty="0" err="1" smtClean="0">
                <a:solidFill>
                  <a:schemeClr val="tx2"/>
                </a:solidFill>
              </a:rPr>
              <a:t>js.executeScript</a:t>
            </a:r>
            <a:r>
              <a:rPr lang="en-IN" i="1" dirty="0" smtClean="0">
                <a:solidFill>
                  <a:schemeClr val="tx2"/>
                </a:solidFill>
              </a:rPr>
              <a:t>(</a:t>
            </a:r>
            <a:r>
              <a:rPr lang="en-IN" i="1" dirty="0" err="1" smtClean="0">
                <a:solidFill>
                  <a:schemeClr val="tx2"/>
                </a:solidFill>
              </a:rPr>
              <a:t>Script,Arguments</a:t>
            </a:r>
            <a:r>
              <a:rPr lang="en-IN" i="1" dirty="0" smtClean="0">
                <a:solidFill>
                  <a:schemeClr val="tx2"/>
                </a:solidFill>
              </a:rPr>
              <a:t>);</a:t>
            </a:r>
          </a:p>
          <a:p>
            <a:pPr algn="just"/>
            <a:endParaRPr lang="en-IN" i="1" dirty="0" smtClean="0">
              <a:solidFill>
                <a:schemeClr val="tx2"/>
              </a:solidFill>
            </a:endParaRPr>
          </a:p>
          <a:p>
            <a:pPr algn="just"/>
            <a:r>
              <a:rPr lang="en-IN" i="1" dirty="0" smtClean="0">
                <a:solidFill>
                  <a:schemeClr val="tx2"/>
                </a:solidFill>
              </a:rPr>
              <a:t>Script – This is the JavaScript that needs to execute.</a:t>
            </a:r>
          </a:p>
          <a:p>
            <a:pPr algn="just"/>
            <a:r>
              <a:rPr lang="en-IN" i="1" dirty="0" smtClean="0">
                <a:solidFill>
                  <a:schemeClr val="tx2"/>
                </a:solidFill>
              </a:rPr>
              <a:t>Arguments – It is the arguments to the script. It's optional</a:t>
            </a:r>
            <a:r>
              <a:rPr lang="en-IN" i="1" dirty="0" smtClean="0">
                <a:solidFill>
                  <a:schemeClr val="tx2"/>
                </a:solidFill>
              </a:rPr>
              <a:t>.</a:t>
            </a:r>
            <a:endParaRPr lang="en-IN" i="1" dirty="0">
              <a:solidFill>
                <a:schemeClr val="tx2"/>
              </a:solidFill>
            </a:endParaRPr>
          </a:p>
        </p:txBody>
      </p:sp>
    </p:spTree>
    <p:extLst>
      <p:ext uri="{BB962C8B-B14F-4D97-AF65-F5344CB8AC3E}">
        <p14:creationId xmlns:p14="http://schemas.microsoft.com/office/powerpoint/2010/main" val="31971837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6682" y="1278229"/>
            <a:ext cx="4326496" cy="4326496"/>
          </a:xfrm>
          <a:prstGeom prst="rect">
            <a:avLst/>
          </a:prstGeom>
        </p:spPr>
      </p:pic>
    </p:spTree>
    <p:extLst>
      <p:ext uri="{BB962C8B-B14F-4D97-AF65-F5344CB8AC3E}">
        <p14:creationId xmlns:p14="http://schemas.microsoft.com/office/powerpoint/2010/main" val="22610595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7100" y="165100"/>
            <a:ext cx="8019254" cy="430887"/>
          </a:xfrm>
        </p:spPr>
        <p:txBody>
          <a:bodyPr/>
          <a:lstStyle/>
          <a:p>
            <a:r>
              <a:rPr lang="en-IN" dirty="0" smtClean="0"/>
              <a:t>Scroll up and down in Selenium Webdriver	</a:t>
            </a:r>
            <a:endParaRPr lang="en-IN" dirty="0"/>
          </a:p>
        </p:txBody>
      </p:sp>
      <p:sp>
        <p:nvSpPr>
          <p:cNvPr id="7" name="TextBox 6"/>
          <p:cNvSpPr txBox="1"/>
          <p:nvPr/>
        </p:nvSpPr>
        <p:spPr>
          <a:xfrm>
            <a:off x="419100" y="736600"/>
            <a:ext cx="8724900" cy="923330"/>
          </a:xfrm>
          <a:prstGeom prst="rect">
            <a:avLst/>
          </a:prstGeom>
          <a:noFill/>
        </p:spPr>
        <p:txBody>
          <a:bodyPr wrap="square" rtlCol="0">
            <a:spAutoFit/>
          </a:bodyPr>
          <a:lstStyle/>
          <a:p>
            <a:endParaRPr lang="en-IN" dirty="0" smtClean="0">
              <a:solidFill>
                <a:srgbClr val="00B050"/>
              </a:solidFill>
            </a:endParaRPr>
          </a:p>
          <a:p>
            <a:endParaRPr lang="en-IN" dirty="0" smtClean="0">
              <a:solidFill>
                <a:srgbClr val="00B050"/>
              </a:solidFill>
            </a:endParaRPr>
          </a:p>
          <a:p>
            <a:endParaRPr lang="en-IN" dirty="0"/>
          </a:p>
        </p:txBody>
      </p:sp>
      <p:sp>
        <p:nvSpPr>
          <p:cNvPr id="8" name="Rectangle 7"/>
          <p:cNvSpPr/>
          <p:nvPr/>
        </p:nvSpPr>
        <p:spPr>
          <a:xfrm>
            <a:off x="889000" y="774700"/>
            <a:ext cx="6591300" cy="369332"/>
          </a:xfrm>
          <a:prstGeom prst="rect">
            <a:avLst/>
          </a:prstGeom>
        </p:spPr>
        <p:txBody>
          <a:bodyPr wrap="square">
            <a:spAutoFit/>
          </a:bodyPr>
          <a:lstStyle/>
          <a:p>
            <a:r>
              <a:rPr lang="en-IN" i="1" dirty="0" smtClean="0"/>
              <a:t>.</a:t>
            </a:r>
            <a:endParaRPr lang="en-IN" i="1" dirty="0"/>
          </a:p>
        </p:txBody>
      </p:sp>
      <p:sp>
        <p:nvSpPr>
          <p:cNvPr id="6" name="TextBox 5"/>
          <p:cNvSpPr txBox="1"/>
          <p:nvPr/>
        </p:nvSpPr>
        <p:spPr>
          <a:xfrm>
            <a:off x="927100" y="762000"/>
            <a:ext cx="7366000" cy="5632311"/>
          </a:xfrm>
          <a:prstGeom prst="rect">
            <a:avLst/>
          </a:prstGeom>
          <a:noFill/>
        </p:spPr>
        <p:txBody>
          <a:bodyPr wrap="square" rtlCol="0">
            <a:spAutoFit/>
          </a:bodyPr>
          <a:lstStyle/>
          <a:p>
            <a:r>
              <a:rPr lang="en-IN" b="1" dirty="0" smtClean="0">
                <a:solidFill>
                  <a:srgbClr val="B42359"/>
                </a:solidFill>
              </a:rPr>
              <a:t>Scenario 1: To scroll down the web page by pixel.</a:t>
            </a:r>
            <a:endParaRPr lang="en-IN" dirty="0" smtClean="0"/>
          </a:p>
          <a:p>
            <a:r>
              <a:rPr lang="en-IN" i="1" dirty="0" err="1" smtClean="0">
                <a:solidFill>
                  <a:schemeClr val="tx2"/>
                </a:solidFill>
              </a:rPr>
              <a:t>JavascriptExecutor</a:t>
            </a:r>
            <a:r>
              <a:rPr lang="en-IN" i="1" dirty="0" smtClean="0">
                <a:solidFill>
                  <a:schemeClr val="tx2"/>
                </a:solidFill>
              </a:rPr>
              <a:t> </a:t>
            </a:r>
            <a:r>
              <a:rPr lang="en-IN" i="1" dirty="0" err="1" smtClean="0">
                <a:solidFill>
                  <a:schemeClr val="tx2"/>
                </a:solidFill>
              </a:rPr>
              <a:t>js</a:t>
            </a:r>
            <a:r>
              <a:rPr lang="en-IN" i="1" dirty="0" smtClean="0">
                <a:solidFill>
                  <a:schemeClr val="tx2"/>
                </a:solidFill>
              </a:rPr>
              <a:t> = (</a:t>
            </a:r>
            <a:r>
              <a:rPr lang="en-IN" i="1" dirty="0" err="1" smtClean="0">
                <a:solidFill>
                  <a:schemeClr val="tx2"/>
                </a:solidFill>
              </a:rPr>
              <a:t>JavascriptExecutor</a:t>
            </a:r>
            <a:r>
              <a:rPr lang="en-IN" i="1" dirty="0" smtClean="0">
                <a:solidFill>
                  <a:schemeClr val="tx2"/>
                </a:solidFill>
              </a:rPr>
              <a:t>) driver;</a:t>
            </a:r>
          </a:p>
          <a:p>
            <a:r>
              <a:rPr lang="en-IN" i="1" dirty="0" err="1" smtClean="0">
                <a:solidFill>
                  <a:schemeClr val="tx2"/>
                </a:solidFill>
              </a:rPr>
              <a:t>js.executeScript</a:t>
            </a:r>
            <a:r>
              <a:rPr lang="en-IN" i="1" dirty="0" smtClean="0">
                <a:solidFill>
                  <a:schemeClr val="tx2"/>
                </a:solidFill>
              </a:rPr>
              <a:t>("</a:t>
            </a:r>
            <a:r>
              <a:rPr lang="en-IN" i="1" dirty="0" err="1" smtClean="0">
                <a:solidFill>
                  <a:schemeClr val="tx2"/>
                </a:solidFill>
              </a:rPr>
              <a:t>window.scrollBy</a:t>
            </a:r>
            <a:r>
              <a:rPr lang="en-IN" i="1" dirty="0" smtClean="0">
                <a:solidFill>
                  <a:schemeClr val="tx2"/>
                </a:solidFill>
              </a:rPr>
              <a:t>(0,1000)");</a:t>
            </a:r>
          </a:p>
          <a:p>
            <a:endParaRPr lang="en-IN" i="1" dirty="0" smtClean="0">
              <a:solidFill>
                <a:srgbClr val="00B050"/>
              </a:solidFill>
            </a:endParaRPr>
          </a:p>
          <a:p>
            <a:r>
              <a:rPr lang="en-IN" b="1" dirty="0" smtClean="0">
                <a:solidFill>
                  <a:srgbClr val="B42359"/>
                </a:solidFill>
              </a:rPr>
              <a:t>Scenario 2: To scroll down the web page by the visibility of the element.</a:t>
            </a:r>
          </a:p>
          <a:p>
            <a:r>
              <a:rPr lang="en-IN" i="1" dirty="0" err="1" smtClean="0">
                <a:solidFill>
                  <a:schemeClr val="tx2"/>
                </a:solidFill>
              </a:rPr>
              <a:t>JavascriptExecutor</a:t>
            </a:r>
            <a:r>
              <a:rPr lang="en-IN" i="1" dirty="0" smtClean="0">
                <a:solidFill>
                  <a:schemeClr val="tx2"/>
                </a:solidFill>
              </a:rPr>
              <a:t> </a:t>
            </a:r>
            <a:r>
              <a:rPr lang="en-IN" i="1" dirty="0" err="1" smtClean="0">
                <a:solidFill>
                  <a:schemeClr val="tx2"/>
                </a:solidFill>
              </a:rPr>
              <a:t>js</a:t>
            </a:r>
            <a:r>
              <a:rPr lang="en-IN" i="1" dirty="0" smtClean="0">
                <a:solidFill>
                  <a:schemeClr val="tx2"/>
                </a:solidFill>
              </a:rPr>
              <a:t> = (</a:t>
            </a:r>
            <a:r>
              <a:rPr lang="en-IN" i="1" dirty="0" err="1" smtClean="0">
                <a:solidFill>
                  <a:schemeClr val="tx2"/>
                </a:solidFill>
              </a:rPr>
              <a:t>JavascriptExecutor</a:t>
            </a:r>
            <a:r>
              <a:rPr lang="en-IN" i="1" dirty="0" smtClean="0">
                <a:solidFill>
                  <a:schemeClr val="tx2"/>
                </a:solidFill>
              </a:rPr>
              <a:t>) driver;</a:t>
            </a:r>
          </a:p>
          <a:p>
            <a:r>
              <a:rPr lang="en-IN" i="1" dirty="0" err="1" smtClean="0">
                <a:solidFill>
                  <a:schemeClr val="tx2"/>
                </a:solidFill>
              </a:rPr>
              <a:t>WebElement</a:t>
            </a:r>
            <a:r>
              <a:rPr lang="en-IN" i="1" dirty="0" smtClean="0">
                <a:solidFill>
                  <a:schemeClr val="tx2"/>
                </a:solidFill>
              </a:rPr>
              <a:t> Element = </a:t>
            </a:r>
            <a:r>
              <a:rPr lang="en-IN" i="1" dirty="0" err="1" smtClean="0">
                <a:solidFill>
                  <a:schemeClr val="tx2"/>
                </a:solidFill>
              </a:rPr>
              <a:t>driver.findElement</a:t>
            </a:r>
            <a:r>
              <a:rPr lang="en-IN" i="1" dirty="0" smtClean="0">
                <a:solidFill>
                  <a:schemeClr val="tx2"/>
                </a:solidFill>
              </a:rPr>
              <a:t>(</a:t>
            </a:r>
            <a:r>
              <a:rPr lang="en-IN" i="1" dirty="0" err="1" smtClean="0">
                <a:solidFill>
                  <a:schemeClr val="tx2"/>
                </a:solidFill>
              </a:rPr>
              <a:t>By.linkText</a:t>
            </a:r>
            <a:r>
              <a:rPr lang="en-IN" i="1" dirty="0" smtClean="0">
                <a:solidFill>
                  <a:schemeClr val="tx2"/>
                </a:solidFill>
              </a:rPr>
              <a:t>("Linux")); </a:t>
            </a:r>
          </a:p>
          <a:p>
            <a:r>
              <a:rPr lang="en-IN" i="1" dirty="0" smtClean="0">
                <a:solidFill>
                  <a:schemeClr val="tx2"/>
                </a:solidFill>
              </a:rPr>
              <a:t>//This will scroll the page till the element is found </a:t>
            </a:r>
            <a:r>
              <a:rPr lang="en-IN" i="1" dirty="0" err="1" smtClean="0">
                <a:solidFill>
                  <a:schemeClr val="tx2"/>
                </a:solidFill>
              </a:rPr>
              <a:t>js.executeScript</a:t>
            </a:r>
            <a:r>
              <a:rPr lang="en-IN" i="1" dirty="0" smtClean="0">
                <a:solidFill>
                  <a:schemeClr val="tx2"/>
                </a:solidFill>
              </a:rPr>
              <a:t>("arguments[0].</a:t>
            </a:r>
            <a:r>
              <a:rPr lang="en-IN" i="1" dirty="0" err="1" smtClean="0">
                <a:solidFill>
                  <a:schemeClr val="tx2"/>
                </a:solidFill>
              </a:rPr>
              <a:t>scrollIntoView</a:t>
            </a:r>
            <a:r>
              <a:rPr lang="en-IN" i="1" dirty="0" smtClean="0">
                <a:solidFill>
                  <a:schemeClr val="tx2"/>
                </a:solidFill>
              </a:rPr>
              <a:t>();", Element)</a:t>
            </a:r>
          </a:p>
          <a:p>
            <a:endParaRPr lang="en-IN" i="1" dirty="0" smtClean="0">
              <a:solidFill>
                <a:srgbClr val="00B050"/>
              </a:solidFill>
            </a:endParaRPr>
          </a:p>
          <a:p>
            <a:r>
              <a:rPr lang="en-IN" b="1" dirty="0" smtClean="0">
                <a:solidFill>
                  <a:srgbClr val="B42359"/>
                </a:solidFill>
              </a:rPr>
              <a:t>Scenario 3: To scroll down the web page at the bottom of the page.</a:t>
            </a:r>
          </a:p>
          <a:p>
            <a:r>
              <a:rPr lang="en-IN" i="1" dirty="0" err="1" smtClean="0">
                <a:solidFill>
                  <a:schemeClr val="tx2"/>
                </a:solidFill>
              </a:rPr>
              <a:t>JavascriptExecutor</a:t>
            </a:r>
            <a:r>
              <a:rPr lang="en-IN" i="1" dirty="0" smtClean="0">
                <a:solidFill>
                  <a:schemeClr val="tx2"/>
                </a:solidFill>
              </a:rPr>
              <a:t> </a:t>
            </a:r>
            <a:r>
              <a:rPr lang="en-IN" i="1" dirty="0" err="1" smtClean="0">
                <a:solidFill>
                  <a:schemeClr val="tx2"/>
                </a:solidFill>
              </a:rPr>
              <a:t>js</a:t>
            </a:r>
            <a:r>
              <a:rPr lang="en-IN" i="1" dirty="0" smtClean="0">
                <a:solidFill>
                  <a:schemeClr val="tx2"/>
                </a:solidFill>
              </a:rPr>
              <a:t> = (</a:t>
            </a:r>
            <a:r>
              <a:rPr lang="en-IN" i="1" dirty="0" err="1" smtClean="0">
                <a:solidFill>
                  <a:schemeClr val="tx2"/>
                </a:solidFill>
              </a:rPr>
              <a:t>JavascriptExecutor</a:t>
            </a:r>
            <a:r>
              <a:rPr lang="en-IN" i="1" dirty="0" smtClean="0">
                <a:solidFill>
                  <a:schemeClr val="tx2"/>
                </a:solidFill>
              </a:rPr>
              <a:t>) driver; </a:t>
            </a:r>
            <a:br>
              <a:rPr lang="en-IN" i="1" dirty="0" smtClean="0">
                <a:solidFill>
                  <a:schemeClr val="tx2"/>
                </a:solidFill>
              </a:rPr>
            </a:br>
            <a:r>
              <a:rPr lang="en-IN" i="1" dirty="0" smtClean="0">
                <a:solidFill>
                  <a:schemeClr val="tx2"/>
                </a:solidFill>
              </a:rPr>
              <a:t>//This will scroll the web page till end. </a:t>
            </a:r>
          </a:p>
          <a:p>
            <a:r>
              <a:rPr lang="en-IN" i="1" dirty="0" err="1" smtClean="0">
                <a:solidFill>
                  <a:schemeClr val="tx2"/>
                </a:solidFill>
              </a:rPr>
              <a:t>js.executeScript</a:t>
            </a:r>
            <a:r>
              <a:rPr lang="en-IN" i="1" dirty="0" smtClean="0">
                <a:solidFill>
                  <a:schemeClr val="tx2"/>
                </a:solidFill>
              </a:rPr>
              <a:t>("</a:t>
            </a:r>
            <a:r>
              <a:rPr lang="en-IN" i="1" dirty="0" err="1" smtClean="0">
                <a:solidFill>
                  <a:schemeClr val="tx2"/>
                </a:solidFill>
              </a:rPr>
              <a:t>window.scrollTo</a:t>
            </a:r>
            <a:r>
              <a:rPr lang="en-IN" i="1" dirty="0" smtClean="0">
                <a:solidFill>
                  <a:schemeClr val="tx2"/>
                </a:solidFill>
              </a:rPr>
              <a:t>(0, </a:t>
            </a:r>
            <a:r>
              <a:rPr lang="en-IN" i="1" dirty="0" err="1" smtClean="0">
                <a:solidFill>
                  <a:schemeClr val="tx2"/>
                </a:solidFill>
              </a:rPr>
              <a:t>document.body.scrollHeight</a:t>
            </a:r>
            <a:r>
              <a:rPr lang="en-IN" i="1" dirty="0" smtClean="0">
                <a:solidFill>
                  <a:schemeClr val="tx2"/>
                </a:solidFill>
              </a:rPr>
              <a:t>)")</a:t>
            </a:r>
          </a:p>
          <a:p>
            <a:endParaRPr lang="en-IN" i="1" dirty="0" smtClean="0">
              <a:solidFill>
                <a:srgbClr val="00B050"/>
              </a:solidFill>
            </a:endParaRPr>
          </a:p>
          <a:p>
            <a:r>
              <a:rPr lang="en-IN" b="1" dirty="0" smtClean="0">
                <a:solidFill>
                  <a:srgbClr val="B42359"/>
                </a:solidFill>
              </a:rPr>
              <a:t>Scenario 4: Horizontal scroll on the web page.</a:t>
            </a:r>
          </a:p>
          <a:p>
            <a:r>
              <a:rPr lang="en-IN" dirty="0" smtClean="0">
                <a:solidFill>
                  <a:schemeClr val="tx2"/>
                </a:solidFill>
              </a:rPr>
              <a:t>// horizontally right</a:t>
            </a:r>
          </a:p>
          <a:p>
            <a:r>
              <a:rPr lang="en-IN" dirty="0" smtClean="0">
                <a:solidFill>
                  <a:schemeClr val="tx2"/>
                </a:solidFill>
              </a:rPr>
              <a:t>((</a:t>
            </a:r>
            <a:r>
              <a:rPr lang="en-IN" dirty="0" err="1" smtClean="0">
                <a:solidFill>
                  <a:schemeClr val="tx2"/>
                </a:solidFill>
              </a:rPr>
              <a:t>JavascriptExecutor</a:t>
            </a:r>
            <a:r>
              <a:rPr lang="en-IN" dirty="0" smtClean="0">
                <a:solidFill>
                  <a:schemeClr val="tx2"/>
                </a:solidFill>
              </a:rPr>
              <a:t>)driver).</a:t>
            </a:r>
            <a:r>
              <a:rPr lang="en-IN" dirty="0" err="1" smtClean="0">
                <a:solidFill>
                  <a:schemeClr val="tx2"/>
                </a:solidFill>
              </a:rPr>
              <a:t>executeScript</a:t>
            </a:r>
            <a:r>
              <a:rPr lang="en-IN" dirty="0" smtClean="0">
                <a:solidFill>
                  <a:schemeClr val="tx2"/>
                </a:solidFill>
              </a:rPr>
              <a:t>(“</a:t>
            </a:r>
            <a:r>
              <a:rPr lang="en-IN" dirty="0" err="1" smtClean="0">
                <a:solidFill>
                  <a:schemeClr val="tx2"/>
                </a:solidFill>
              </a:rPr>
              <a:t>window.scrollBy</a:t>
            </a:r>
            <a:r>
              <a:rPr lang="en-IN" dirty="0" smtClean="0">
                <a:solidFill>
                  <a:schemeClr val="tx2"/>
                </a:solidFill>
              </a:rPr>
              <a:t>(2000,0)”);</a:t>
            </a:r>
          </a:p>
          <a:p>
            <a:r>
              <a:rPr lang="en-IN" dirty="0" smtClean="0">
                <a:solidFill>
                  <a:schemeClr val="tx2"/>
                </a:solidFill>
              </a:rPr>
              <a:t>//horizontally left</a:t>
            </a:r>
          </a:p>
          <a:p>
            <a:r>
              <a:rPr lang="en-IN" dirty="0" smtClean="0">
                <a:solidFill>
                  <a:schemeClr val="tx2"/>
                </a:solidFill>
              </a:rPr>
              <a:t>((</a:t>
            </a:r>
            <a:r>
              <a:rPr lang="en-IN" dirty="0" err="1" smtClean="0">
                <a:solidFill>
                  <a:schemeClr val="tx2"/>
                </a:solidFill>
              </a:rPr>
              <a:t>JavascriptExecutor</a:t>
            </a:r>
            <a:r>
              <a:rPr lang="en-IN" dirty="0" smtClean="0">
                <a:solidFill>
                  <a:schemeClr val="tx2"/>
                </a:solidFill>
              </a:rPr>
              <a:t>)driver).</a:t>
            </a:r>
            <a:r>
              <a:rPr lang="en-IN" dirty="0" err="1" smtClean="0">
                <a:solidFill>
                  <a:schemeClr val="tx2"/>
                </a:solidFill>
              </a:rPr>
              <a:t>executeScript</a:t>
            </a:r>
            <a:r>
              <a:rPr lang="en-IN" dirty="0" smtClean="0">
                <a:solidFill>
                  <a:schemeClr val="tx2"/>
                </a:solidFill>
              </a:rPr>
              <a:t>(“</a:t>
            </a:r>
            <a:r>
              <a:rPr lang="en-IN" dirty="0" err="1" smtClean="0">
                <a:solidFill>
                  <a:schemeClr val="tx2"/>
                </a:solidFill>
              </a:rPr>
              <a:t>window.scrollBy</a:t>
            </a:r>
            <a:r>
              <a:rPr lang="en-IN" dirty="0" smtClean="0">
                <a:solidFill>
                  <a:schemeClr val="tx2"/>
                </a:solidFill>
              </a:rPr>
              <a:t>(-2000,0</a:t>
            </a:r>
            <a:r>
              <a:rPr lang="en-IN" dirty="0" smtClean="0">
                <a:solidFill>
                  <a:schemeClr val="tx2"/>
                </a:solidFill>
              </a:rPr>
              <a:t>)”);</a:t>
            </a:r>
            <a:endParaRPr lang="en-IN" i="1" dirty="0">
              <a:solidFill>
                <a:schemeClr val="tx2"/>
              </a:solidFill>
            </a:endParaRPr>
          </a:p>
        </p:txBody>
      </p:sp>
    </p:spTree>
    <p:extLst>
      <p:ext uri="{BB962C8B-B14F-4D97-AF65-F5344CB8AC3E}">
        <p14:creationId xmlns:p14="http://schemas.microsoft.com/office/powerpoint/2010/main" val="25205375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 y="165100"/>
            <a:ext cx="8019254" cy="430887"/>
          </a:xfrm>
        </p:spPr>
        <p:txBody>
          <a:bodyPr/>
          <a:lstStyle/>
          <a:p>
            <a:r>
              <a:rPr lang="en-IN" dirty="0" smtClean="0"/>
              <a:t>ToolTip Verification</a:t>
            </a:r>
            <a:endParaRPr lang="en-IN" dirty="0"/>
          </a:p>
        </p:txBody>
      </p:sp>
      <p:sp>
        <p:nvSpPr>
          <p:cNvPr id="6" name="TextBox 5"/>
          <p:cNvSpPr txBox="1"/>
          <p:nvPr/>
        </p:nvSpPr>
        <p:spPr>
          <a:xfrm>
            <a:off x="654050" y="637781"/>
            <a:ext cx="7366000" cy="1477328"/>
          </a:xfrm>
          <a:prstGeom prst="rect">
            <a:avLst/>
          </a:prstGeom>
          <a:noFill/>
        </p:spPr>
        <p:txBody>
          <a:bodyPr wrap="square" rtlCol="0">
            <a:spAutoFit/>
          </a:bodyPr>
          <a:lstStyle/>
          <a:p>
            <a:pPr algn="just"/>
            <a:r>
              <a:rPr lang="en-IN" dirty="0" smtClean="0">
                <a:solidFill>
                  <a:schemeClr val="tx2"/>
                </a:solidFill>
              </a:rPr>
              <a:t>The tooltip is a text that appears when a mouse hovers over an object like a link, an image, a button, text area, etc. in a web page. The text often gives more information about the object on which it </a:t>
            </a:r>
            <a:r>
              <a:rPr lang="en-IN" dirty="0" smtClean="0">
                <a:solidFill>
                  <a:schemeClr val="tx2"/>
                </a:solidFill>
              </a:rPr>
              <a:t>appears.</a:t>
            </a:r>
          </a:p>
          <a:p>
            <a:pPr algn="just"/>
            <a:endParaRPr lang="en-IN" dirty="0" smtClean="0">
              <a:solidFill>
                <a:schemeClr val="tx2"/>
              </a:solidFill>
            </a:endParaRPr>
          </a:p>
          <a:p>
            <a:pPr algn="just"/>
            <a:r>
              <a:rPr lang="en-IN" b="1" i="1" dirty="0" smtClean="0">
                <a:solidFill>
                  <a:srgbClr val="00B050"/>
                </a:solidFill>
              </a:rPr>
              <a:t>Method 1:</a:t>
            </a:r>
            <a:endParaRPr lang="en-IN" i="1" dirty="0">
              <a:solidFill>
                <a:srgbClr val="00B050"/>
              </a:solidFill>
            </a:endParaRPr>
          </a:p>
        </p:txBody>
      </p:sp>
      <p:pic>
        <p:nvPicPr>
          <p:cNvPr id="1026" name="Picture 2"/>
          <p:cNvPicPr>
            <a:picLocks noChangeAspect="1" noChangeArrowheads="1"/>
          </p:cNvPicPr>
          <p:nvPr/>
        </p:nvPicPr>
        <p:blipFill>
          <a:blip r:embed="rId3"/>
          <a:srcRect/>
          <a:stretch>
            <a:fillRect/>
          </a:stretch>
        </p:blipFill>
        <p:spPr bwMode="auto">
          <a:xfrm>
            <a:off x="1478744" y="2156903"/>
            <a:ext cx="5437211" cy="3180767"/>
          </a:xfrm>
          <a:prstGeom prst="rect">
            <a:avLst/>
          </a:prstGeom>
          <a:noFill/>
          <a:ln w="9525">
            <a:noFill/>
            <a:miter lim="800000"/>
            <a:headEnd/>
            <a:tailEnd/>
          </a:ln>
          <a:effectLst/>
        </p:spPr>
      </p:pic>
      <p:sp>
        <p:nvSpPr>
          <p:cNvPr id="9" name="Rectangle 8"/>
          <p:cNvSpPr/>
          <p:nvPr/>
        </p:nvSpPr>
        <p:spPr>
          <a:xfrm>
            <a:off x="723900" y="5555535"/>
            <a:ext cx="7226300" cy="646331"/>
          </a:xfrm>
          <a:prstGeom prst="rect">
            <a:avLst/>
          </a:prstGeom>
        </p:spPr>
        <p:txBody>
          <a:bodyPr wrap="square">
            <a:spAutoFit/>
          </a:bodyPr>
          <a:lstStyle/>
          <a:p>
            <a:r>
              <a:rPr lang="en-IN" i="1" dirty="0" err="1" smtClean="0">
                <a:solidFill>
                  <a:srgbClr val="123761"/>
                </a:solidFill>
              </a:rPr>
              <a:t>WebElement</a:t>
            </a:r>
            <a:r>
              <a:rPr lang="en-IN" i="1" dirty="0" smtClean="0">
                <a:solidFill>
                  <a:srgbClr val="123761"/>
                </a:solidFill>
              </a:rPr>
              <a:t> element = </a:t>
            </a:r>
            <a:r>
              <a:rPr lang="en-IN" i="1" dirty="0" err="1" smtClean="0">
                <a:solidFill>
                  <a:srgbClr val="123761"/>
                </a:solidFill>
              </a:rPr>
              <a:t>driver.findElement</a:t>
            </a:r>
            <a:r>
              <a:rPr lang="en-IN" i="1" dirty="0" smtClean="0">
                <a:solidFill>
                  <a:srgbClr val="123761"/>
                </a:solidFill>
              </a:rPr>
              <a:t>(</a:t>
            </a:r>
            <a:r>
              <a:rPr lang="en-IN" i="1" dirty="0" err="1" smtClean="0">
                <a:solidFill>
                  <a:srgbClr val="123761"/>
                </a:solidFill>
              </a:rPr>
              <a:t>By.cssSelector</a:t>
            </a:r>
            <a:r>
              <a:rPr lang="en-IN" i="1" dirty="0" smtClean="0">
                <a:solidFill>
                  <a:srgbClr val="123761"/>
                </a:solidFill>
              </a:rPr>
              <a:t>(".header")); </a:t>
            </a:r>
          </a:p>
          <a:p>
            <a:r>
              <a:rPr lang="en-IN" b="1" i="1" dirty="0" smtClean="0">
                <a:solidFill>
                  <a:srgbClr val="123761"/>
                </a:solidFill>
              </a:rPr>
              <a:t>String</a:t>
            </a:r>
            <a:r>
              <a:rPr lang="en-IN" i="1" dirty="0" smtClean="0">
                <a:solidFill>
                  <a:srgbClr val="123761"/>
                </a:solidFill>
              </a:rPr>
              <a:t> </a:t>
            </a:r>
            <a:r>
              <a:rPr lang="en-IN" i="1" dirty="0" err="1" smtClean="0">
                <a:solidFill>
                  <a:srgbClr val="123761"/>
                </a:solidFill>
              </a:rPr>
              <a:t>toolTipText</a:t>
            </a:r>
            <a:r>
              <a:rPr lang="en-IN" i="1" dirty="0" smtClean="0">
                <a:solidFill>
                  <a:srgbClr val="123761"/>
                </a:solidFill>
              </a:rPr>
              <a:t> = </a:t>
            </a:r>
            <a:r>
              <a:rPr lang="en-IN" i="1" dirty="0" err="1" smtClean="0">
                <a:solidFill>
                  <a:srgbClr val="123761"/>
                </a:solidFill>
              </a:rPr>
              <a:t>element.getAttribute</a:t>
            </a:r>
            <a:r>
              <a:rPr lang="en-IN" i="1" dirty="0" smtClean="0">
                <a:solidFill>
                  <a:srgbClr val="123761"/>
                </a:solidFill>
              </a:rPr>
              <a:t>("title");</a:t>
            </a:r>
            <a:endParaRPr lang="en-IN" i="1" dirty="0">
              <a:solidFill>
                <a:srgbClr val="123761"/>
              </a:solidFill>
            </a:endParaRPr>
          </a:p>
        </p:txBody>
      </p:sp>
    </p:spTree>
    <p:extLst>
      <p:ext uri="{BB962C8B-B14F-4D97-AF65-F5344CB8AC3E}">
        <p14:creationId xmlns:p14="http://schemas.microsoft.com/office/powerpoint/2010/main" val="9995202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7100" y="165100"/>
            <a:ext cx="8019254" cy="430887"/>
          </a:xfrm>
        </p:spPr>
        <p:txBody>
          <a:bodyPr/>
          <a:lstStyle/>
          <a:p>
            <a:r>
              <a:rPr lang="en-IN" dirty="0" smtClean="0"/>
              <a:t>ToolTip verification	</a:t>
            </a:r>
            <a:endParaRPr lang="en-IN" dirty="0"/>
          </a:p>
        </p:txBody>
      </p:sp>
      <p:sp>
        <p:nvSpPr>
          <p:cNvPr id="6" name="TextBox 5"/>
          <p:cNvSpPr txBox="1"/>
          <p:nvPr/>
        </p:nvSpPr>
        <p:spPr>
          <a:xfrm>
            <a:off x="927100" y="1096850"/>
            <a:ext cx="7366000" cy="4524315"/>
          </a:xfrm>
          <a:prstGeom prst="rect">
            <a:avLst/>
          </a:prstGeom>
          <a:noFill/>
        </p:spPr>
        <p:txBody>
          <a:bodyPr wrap="square" rtlCol="0">
            <a:spAutoFit/>
          </a:bodyPr>
          <a:lstStyle/>
          <a:p>
            <a:r>
              <a:rPr lang="en-IN" b="1" dirty="0" smtClean="0">
                <a:solidFill>
                  <a:srgbClr val="234E8F"/>
                </a:solidFill>
              </a:rPr>
              <a:t>Tool Tip verification with Actions class</a:t>
            </a:r>
          </a:p>
          <a:p>
            <a:r>
              <a:rPr lang="en-IN" i="1" dirty="0" smtClean="0">
                <a:solidFill>
                  <a:srgbClr val="234E8F"/>
                </a:solidFill>
              </a:rPr>
              <a:t>                 </a:t>
            </a:r>
            <a:r>
              <a:rPr lang="en-IN" i="1" dirty="0" err="1" smtClean="0">
                <a:solidFill>
                  <a:srgbClr val="234E8F"/>
                </a:solidFill>
              </a:rPr>
              <a:t>driver.navigate</a:t>
            </a:r>
            <a:r>
              <a:rPr lang="en-IN" i="1" dirty="0" smtClean="0">
                <a:solidFill>
                  <a:srgbClr val="234E8F"/>
                </a:solidFill>
              </a:rPr>
              <a:t>().to("https://jqueryui.com/tooltip/");</a:t>
            </a:r>
          </a:p>
          <a:p>
            <a:endParaRPr lang="en-IN" i="1" dirty="0" smtClean="0">
              <a:solidFill>
                <a:srgbClr val="234E8F"/>
              </a:solidFill>
            </a:endParaRPr>
          </a:p>
          <a:p>
            <a:r>
              <a:rPr lang="en-IN" i="1" dirty="0" smtClean="0">
                <a:solidFill>
                  <a:srgbClr val="234E8F"/>
                </a:solidFill>
              </a:rPr>
              <a:t>		// As there is frame, we have to navigate to frame</a:t>
            </a:r>
          </a:p>
          <a:p>
            <a:endParaRPr lang="en-IN" i="1" dirty="0" smtClean="0">
              <a:solidFill>
                <a:srgbClr val="234E8F"/>
              </a:solidFill>
            </a:endParaRPr>
          </a:p>
          <a:p>
            <a:r>
              <a:rPr lang="en-IN" i="1" dirty="0" smtClean="0">
                <a:solidFill>
                  <a:srgbClr val="234E8F"/>
                </a:solidFill>
              </a:rPr>
              <a:t>		</a:t>
            </a:r>
            <a:r>
              <a:rPr lang="en-IN" i="1" dirty="0" err="1" smtClean="0">
                <a:solidFill>
                  <a:srgbClr val="234E8F"/>
                </a:solidFill>
              </a:rPr>
              <a:t>WebDriverWait</a:t>
            </a:r>
            <a:r>
              <a:rPr lang="en-IN" i="1" dirty="0" smtClean="0">
                <a:solidFill>
                  <a:srgbClr val="234E8F"/>
                </a:solidFill>
              </a:rPr>
              <a:t> wait = new </a:t>
            </a:r>
            <a:r>
              <a:rPr lang="en-IN" i="1" dirty="0" err="1" smtClean="0">
                <a:solidFill>
                  <a:srgbClr val="234E8F"/>
                </a:solidFill>
              </a:rPr>
              <a:t>WebDriverWait</a:t>
            </a:r>
            <a:r>
              <a:rPr lang="en-IN" i="1" dirty="0" smtClean="0">
                <a:solidFill>
                  <a:srgbClr val="234E8F"/>
                </a:solidFill>
              </a:rPr>
              <a:t>(driver, 5);</a:t>
            </a:r>
          </a:p>
          <a:p>
            <a:endParaRPr lang="en-IN" i="1" dirty="0" smtClean="0">
              <a:solidFill>
                <a:srgbClr val="234E8F"/>
              </a:solidFill>
            </a:endParaRPr>
          </a:p>
          <a:p>
            <a:r>
              <a:rPr lang="en-IN" i="1" dirty="0" smtClean="0">
                <a:solidFill>
                  <a:srgbClr val="234E8F"/>
                </a:solidFill>
              </a:rPr>
              <a:t>	</a:t>
            </a:r>
            <a:r>
              <a:rPr lang="en-IN" i="1" dirty="0" err="1" smtClean="0">
                <a:solidFill>
                  <a:srgbClr val="234E8F"/>
                </a:solidFill>
              </a:rPr>
              <a:t>wait.until</a:t>
            </a:r>
            <a:r>
              <a:rPr lang="en-IN" i="1" dirty="0" smtClean="0">
                <a:solidFill>
                  <a:srgbClr val="234E8F"/>
                </a:solidFill>
              </a:rPr>
              <a:t>(</a:t>
            </a:r>
            <a:r>
              <a:rPr lang="en-IN" i="1" dirty="0" err="1" smtClean="0">
                <a:solidFill>
                  <a:srgbClr val="234E8F"/>
                </a:solidFill>
              </a:rPr>
              <a:t>ExpectedConditions.frameToBeAvailableAndSwitchToIt</a:t>
            </a:r>
            <a:r>
              <a:rPr lang="en-IN" i="1" dirty="0" smtClean="0">
                <a:solidFill>
                  <a:srgbClr val="234E8F"/>
                </a:solidFill>
              </a:rPr>
              <a:t>(</a:t>
            </a:r>
            <a:r>
              <a:rPr lang="en-IN" i="1" dirty="0" err="1" smtClean="0">
                <a:solidFill>
                  <a:srgbClr val="234E8F"/>
                </a:solidFill>
              </a:rPr>
              <a:t>By.cssSelector</a:t>
            </a:r>
            <a:r>
              <a:rPr lang="en-IN" i="1" dirty="0" smtClean="0">
                <a:solidFill>
                  <a:srgbClr val="234E8F"/>
                </a:solidFill>
              </a:rPr>
              <a:t>(".demo-frame")));</a:t>
            </a:r>
          </a:p>
          <a:p>
            <a:endParaRPr lang="en-IN" i="1" dirty="0" smtClean="0">
              <a:solidFill>
                <a:srgbClr val="234E8F"/>
              </a:solidFill>
            </a:endParaRPr>
          </a:p>
          <a:p>
            <a:r>
              <a:rPr lang="en-IN" i="1" dirty="0" smtClean="0">
                <a:solidFill>
                  <a:srgbClr val="234E8F"/>
                </a:solidFill>
              </a:rPr>
              <a:t>		// Text box field, where we mouse hover</a:t>
            </a:r>
          </a:p>
          <a:p>
            <a:endParaRPr lang="en-IN" i="1" dirty="0" smtClean="0">
              <a:solidFill>
                <a:srgbClr val="234E8F"/>
              </a:solidFill>
            </a:endParaRPr>
          </a:p>
          <a:p>
            <a:r>
              <a:rPr lang="en-IN" i="1" dirty="0" smtClean="0">
                <a:solidFill>
                  <a:srgbClr val="234E8F"/>
                </a:solidFill>
              </a:rPr>
              <a:t>		</a:t>
            </a:r>
            <a:r>
              <a:rPr lang="en-IN" i="1" dirty="0" err="1" smtClean="0">
                <a:solidFill>
                  <a:srgbClr val="234E8F"/>
                </a:solidFill>
              </a:rPr>
              <a:t>WebElement</a:t>
            </a:r>
            <a:r>
              <a:rPr lang="en-IN" i="1" dirty="0" smtClean="0">
                <a:solidFill>
                  <a:srgbClr val="234E8F"/>
                </a:solidFill>
              </a:rPr>
              <a:t> element = driver.findElement(By.id("age"));</a:t>
            </a:r>
          </a:p>
          <a:p>
            <a:endParaRPr lang="en-IN" i="1" dirty="0" smtClean="0">
              <a:solidFill>
                <a:srgbClr val="234E8F"/>
              </a:solidFill>
            </a:endParaRPr>
          </a:p>
          <a:p>
            <a:r>
              <a:rPr lang="en-IN" i="1" dirty="0" smtClean="0">
                <a:solidFill>
                  <a:srgbClr val="234E8F"/>
                </a:solidFill>
              </a:rPr>
              <a:t>		</a:t>
            </a:r>
          </a:p>
          <a:p>
            <a:r>
              <a:rPr lang="en-IN" i="1" dirty="0" smtClean="0">
                <a:solidFill>
                  <a:srgbClr val="234E8F"/>
                </a:solidFill>
              </a:rPr>
              <a:t>		</a:t>
            </a:r>
            <a:endParaRPr lang="en-IN" i="1" dirty="0">
              <a:solidFill>
                <a:srgbClr val="234E8F"/>
              </a:solidFill>
            </a:endParaRPr>
          </a:p>
        </p:txBody>
      </p:sp>
    </p:spTree>
    <p:extLst>
      <p:ext uri="{BB962C8B-B14F-4D97-AF65-F5344CB8AC3E}">
        <p14:creationId xmlns:p14="http://schemas.microsoft.com/office/powerpoint/2010/main" val="1993180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7100" y="165100"/>
            <a:ext cx="8019254" cy="430887"/>
          </a:xfrm>
        </p:spPr>
        <p:txBody>
          <a:bodyPr/>
          <a:lstStyle/>
          <a:p>
            <a:r>
              <a:rPr lang="en-IN" dirty="0" smtClean="0"/>
              <a:t>Tool Tip verification	</a:t>
            </a:r>
            <a:endParaRPr lang="en-IN" dirty="0"/>
          </a:p>
        </p:txBody>
      </p:sp>
      <p:sp>
        <p:nvSpPr>
          <p:cNvPr id="7" name="TextBox 6"/>
          <p:cNvSpPr txBox="1"/>
          <p:nvPr/>
        </p:nvSpPr>
        <p:spPr>
          <a:xfrm>
            <a:off x="419100" y="736600"/>
            <a:ext cx="8724900" cy="923330"/>
          </a:xfrm>
          <a:prstGeom prst="rect">
            <a:avLst/>
          </a:prstGeom>
          <a:noFill/>
        </p:spPr>
        <p:txBody>
          <a:bodyPr wrap="square" rtlCol="0">
            <a:spAutoFit/>
          </a:bodyPr>
          <a:lstStyle/>
          <a:p>
            <a:endParaRPr lang="en-IN" dirty="0" smtClean="0">
              <a:solidFill>
                <a:srgbClr val="00B050"/>
              </a:solidFill>
            </a:endParaRPr>
          </a:p>
          <a:p>
            <a:endParaRPr lang="en-IN" dirty="0" smtClean="0">
              <a:solidFill>
                <a:srgbClr val="00B050"/>
              </a:solidFill>
            </a:endParaRPr>
          </a:p>
          <a:p>
            <a:endParaRPr lang="en-IN" dirty="0"/>
          </a:p>
        </p:txBody>
      </p:sp>
      <p:sp>
        <p:nvSpPr>
          <p:cNvPr id="8" name="Rectangle 7"/>
          <p:cNvSpPr/>
          <p:nvPr/>
        </p:nvSpPr>
        <p:spPr>
          <a:xfrm>
            <a:off x="889000" y="774700"/>
            <a:ext cx="6591300" cy="369332"/>
          </a:xfrm>
          <a:prstGeom prst="rect">
            <a:avLst/>
          </a:prstGeom>
        </p:spPr>
        <p:txBody>
          <a:bodyPr wrap="square">
            <a:spAutoFit/>
          </a:bodyPr>
          <a:lstStyle/>
          <a:p>
            <a:r>
              <a:rPr lang="en-IN" i="1" dirty="0" smtClean="0"/>
              <a:t>.</a:t>
            </a:r>
            <a:endParaRPr lang="en-IN" i="1" dirty="0"/>
          </a:p>
        </p:txBody>
      </p:sp>
      <p:sp>
        <p:nvSpPr>
          <p:cNvPr id="6" name="TextBox 5"/>
          <p:cNvSpPr txBox="1"/>
          <p:nvPr/>
        </p:nvSpPr>
        <p:spPr>
          <a:xfrm>
            <a:off x="927100" y="762000"/>
            <a:ext cx="7366000" cy="3970318"/>
          </a:xfrm>
          <a:prstGeom prst="rect">
            <a:avLst/>
          </a:prstGeom>
          <a:noFill/>
        </p:spPr>
        <p:txBody>
          <a:bodyPr wrap="square" rtlCol="0">
            <a:spAutoFit/>
          </a:bodyPr>
          <a:lstStyle/>
          <a:p>
            <a:r>
              <a:rPr lang="en-IN" i="1" dirty="0" smtClean="0">
                <a:solidFill>
                  <a:srgbClr val="234E8F"/>
                </a:solidFill>
              </a:rPr>
              <a:t>// Use action class to mouse hover on Text box field</a:t>
            </a:r>
          </a:p>
          <a:p>
            <a:endParaRPr lang="en-IN" i="1" dirty="0" smtClean="0">
              <a:solidFill>
                <a:srgbClr val="234E8F"/>
              </a:solidFill>
            </a:endParaRPr>
          </a:p>
          <a:p>
            <a:r>
              <a:rPr lang="en-IN" i="1" dirty="0" smtClean="0">
                <a:solidFill>
                  <a:srgbClr val="234E8F"/>
                </a:solidFill>
              </a:rPr>
              <a:t>		Actions action = new Actions(driver);</a:t>
            </a:r>
          </a:p>
          <a:p>
            <a:endParaRPr lang="en-IN" i="1" dirty="0" smtClean="0">
              <a:solidFill>
                <a:srgbClr val="234E8F"/>
              </a:solidFill>
            </a:endParaRPr>
          </a:p>
          <a:p>
            <a:r>
              <a:rPr lang="en-IN" i="1" dirty="0" smtClean="0">
                <a:solidFill>
                  <a:srgbClr val="234E8F"/>
                </a:solidFill>
              </a:rPr>
              <a:t>		</a:t>
            </a:r>
            <a:r>
              <a:rPr lang="en-IN" i="1" dirty="0" err="1" smtClean="0">
                <a:solidFill>
                  <a:srgbClr val="234E8F"/>
                </a:solidFill>
              </a:rPr>
              <a:t>action.moveToElement</a:t>
            </a:r>
            <a:r>
              <a:rPr lang="en-IN" i="1" dirty="0" smtClean="0">
                <a:solidFill>
                  <a:srgbClr val="234E8F"/>
                </a:solidFill>
              </a:rPr>
              <a:t>(element).build().perform();</a:t>
            </a:r>
          </a:p>
          <a:p>
            <a:endParaRPr lang="en-IN" i="1" dirty="0" smtClean="0">
              <a:solidFill>
                <a:srgbClr val="234E8F"/>
              </a:solidFill>
            </a:endParaRPr>
          </a:p>
          <a:p>
            <a:r>
              <a:rPr lang="en-IN" i="1" dirty="0" smtClean="0">
                <a:solidFill>
                  <a:srgbClr val="234E8F"/>
                </a:solidFill>
              </a:rPr>
              <a:t>		</a:t>
            </a:r>
            <a:r>
              <a:rPr lang="en-IN" i="1" dirty="0" err="1" smtClean="0">
                <a:solidFill>
                  <a:srgbClr val="234E8F"/>
                </a:solidFill>
              </a:rPr>
              <a:t>WebElement</a:t>
            </a:r>
            <a:r>
              <a:rPr lang="en-IN" i="1" dirty="0" smtClean="0">
                <a:solidFill>
                  <a:srgbClr val="234E8F"/>
                </a:solidFill>
              </a:rPr>
              <a:t> </a:t>
            </a:r>
            <a:r>
              <a:rPr lang="en-IN" i="1" dirty="0" err="1" smtClean="0">
                <a:solidFill>
                  <a:srgbClr val="234E8F"/>
                </a:solidFill>
              </a:rPr>
              <a:t>toolTipElement</a:t>
            </a:r>
            <a:r>
              <a:rPr lang="en-IN" i="1" dirty="0" smtClean="0">
                <a:solidFill>
                  <a:srgbClr val="234E8F"/>
                </a:solidFill>
              </a:rPr>
              <a:t> = driver.findElement(</a:t>
            </a:r>
            <a:r>
              <a:rPr lang="en-IN" i="1" dirty="0" err="1" smtClean="0">
                <a:solidFill>
                  <a:srgbClr val="234E8F"/>
                </a:solidFill>
              </a:rPr>
              <a:t>By.cssSelector</a:t>
            </a:r>
            <a:r>
              <a:rPr lang="en-IN" i="1" dirty="0" smtClean="0">
                <a:solidFill>
                  <a:srgbClr val="234E8F"/>
                </a:solidFill>
              </a:rPr>
              <a:t>(".</a:t>
            </a:r>
            <a:r>
              <a:rPr lang="en-IN" i="1" dirty="0" err="1" smtClean="0">
                <a:solidFill>
                  <a:srgbClr val="234E8F"/>
                </a:solidFill>
              </a:rPr>
              <a:t>ui</a:t>
            </a:r>
            <a:r>
              <a:rPr lang="en-IN" i="1" dirty="0" smtClean="0">
                <a:solidFill>
                  <a:srgbClr val="234E8F"/>
                </a:solidFill>
              </a:rPr>
              <a:t>-tooltip"));</a:t>
            </a:r>
          </a:p>
          <a:p>
            <a:endParaRPr lang="en-IN" i="1" dirty="0" smtClean="0">
              <a:solidFill>
                <a:srgbClr val="234E8F"/>
              </a:solidFill>
            </a:endParaRPr>
          </a:p>
          <a:p>
            <a:r>
              <a:rPr lang="en-IN" i="1" dirty="0" smtClean="0">
                <a:solidFill>
                  <a:srgbClr val="234E8F"/>
                </a:solidFill>
              </a:rPr>
              <a:t>// To get the tool tip text and assert</a:t>
            </a:r>
          </a:p>
          <a:p>
            <a:r>
              <a:rPr lang="en-IN" i="1" dirty="0" smtClean="0">
                <a:solidFill>
                  <a:srgbClr val="234E8F"/>
                </a:solidFill>
              </a:rPr>
              <a:t>		String </a:t>
            </a:r>
            <a:r>
              <a:rPr lang="en-IN" i="1" dirty="0" err="1" smtClean="0">
                <a:solidFill>
                  <a:srgbClr val="234E8F"/>
                </a:solidFill>
              </a:rPr>
              <a:t>toolTipText</a:t>
            </a:r>
            <a:r>
              <a:rPr lang="en-IN" i="1" dirty="0" smtClean="0">
                <a:solidFill>
                  <a:srgbClr val="234E8F"/>
                </a:solidFill>
              </a:rPr>
              <a:t> = </a:t>
            </a:r>
            <a:r>
              <a:rPr lang="en-IN" i="1" dirty="0" err="1" smtClean="0">
                <a:solidFill>
                  <a:srgbClr val="234E8F"/>
                </a:solidFill>
              </a:rPr>
              <a:t>toolTipElement.getText</a:t>
            </a:r>
            <a:r>
              <a:rPr lang="en-IN" i="1" dirty="0" smtClean="0">
                <a:solidFill>
                  <a:srgbClr val="234E8F"/>
                </a:solidFill>
              </a:rPr>
              <a:t>();</a:t>
            </a:r>
          </a:p>
          <a:p>
            <a:endParaRPr lang="en-IN" i="1" dirty="0" smtClean="0">
              <a:solidFill>
                <a:srgbClr val="234E8F"/>
              </a:solidFill>
            </a:endParaRPr>
          </a:p>
          <a:p>
            <a:r>
              <a:rPr lang="en-IN" i="1" dirty="0" smtClean="0">
                <a:solidFill>
                  <a:srgbClr val="234E8F"/>
                </a:solidFill>
              </a:rPr>
              <a:t>		</a:t>
            </a:r>
            <a:r>
              <a:rPr lang="en-IN" i="1" dirty="0" err="1" smtClean="0">
                <a:solidFill>
                  <a:srgbClr val="234E8F"/>
                </a:solidFill>
              </a:rPr>
              <a:t>Assert.assertEquals</a:t>
            </a:r>
            <a:r>
              <a:rPr lang="en-IN" i="1" dirty="0" smtClean="0">
                <a:solidFill>
                  <a:srgbClr val="234E8F"/>
                </a:solidFill>
              </a:rPr>
              <a:t>("We ask for your age only for statistical purposes.", </a:t>
            </a:r>
            <a:r>
              <a:rPr lang="en-IN" i="1" dirty="0" err="1" smtClean="0">
                <a:solidFill>
                  <a:srgbClr val="234E8F"/>
                </a:solidFill>
              </a:rPr>
              <a:t>toolTipText</a:t>
            </a:r>
            <a:r>
              <a:rPr lang="en-IN" i="1" dirty="0" smtClean="0">
                <a:solidFill>
                  <a:srgbClr val="234E8F"/>
                </a:solidFill>
              </a:rPr>
              <a:t>);</a:t>
            </a:r>
            <a:endParaRPr lang="en-IN" i="1" dirty="0">
              <a:solidFill>
                <a:srgbClr val="234E8F"/>
              </a:solidFill>
            </a:endParaRPr>
          </a:p>
        </p:txBody>
      </p:sp>
      <p:pic>
        <p:nvPicPr>
          <p:cNvPr id="3074" name="Picture 2"/>
          <p:cNvPicPr>
            <a:picLocks noChangeAspect="1" noChangeArrowheads="1"/>
          </p:cNvPicPr>
          <p:nvPr/>
        </p:nvPicPr>
        <p:blipFill>
          <a:blip r:embed="rId3"/>
          <a:srcRect/>
          <a:stretch>
            <a:fillRect/>
          </a:stretch>
        </p:blipFill>
        <p:spPr bwMode="auto">
          <a:xfrm>
            <a:off x="1677194" y="4770418"/>
            <a:ext cx="5014912" cy="1532943"/>
          </a:xfrm>
          <a:prstGeom prst="rect">
            <a:avLst/>
          </a:prstGeom>
          <a:noFill/>
          <a:ln w="9525">
            <a:noFill/>
            <a:miter lim="800000"/>
            <a:headEnd/>
            <a:tailEnd/>
          </a:ln>
          <a:effectLst/>
        </p:spPr>
      </p:pic>
    </p:spTree>
    <p:extLst>
      <p:ext uri="{BB962C8B-B14F-4D97-AF65-F5344CB8AC3E}">
        <p14:creationId xmlns:p14="http://schemas.microsoft.com/office/powerpoint/2010/main" val="7431932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7100" y="165100"/>
            <a:ext cx="8019254" cy="430887"/>
          </a:xfrm>
        </p:spPr>
        <p:txBody>
          <a:bodyPr/>
          <a:lstStyle/>
          <a:p>
            <a:r>
              <a:rPr lang="en-IN" dirty="0" smtClean="0"/>
              <a:t>Find Broken links	</a:t>
            </a:r>
            <a:endParaRPr lang="en-IN" dirty="0"/>
          </a:p>
        </p:txBody>
      </p:sp>
      <p:sp>
        <p:nvSpPr>
          <p:cNvPr id="7" name="TextBox 6"/>
          <p:cNvSpPr txBox="1"/>
          <p:nvPr/>
        </p:nvSpPr>
        <p:spPr>
          <a:xfrm>
            <a:off x="419100" y="736600"/>
            <a:ext cx="8724900" cy="923330"/>
          </a:xfrm>
          <a:prstGeom prst="rect">
            <a:avLst/>
          </a:prstGeom>
          <a:noFill/>
        </p:spPr>
        <p:txBody>
          <a:bodyPr wrap="square" rtlCol="0">
            <a:spAutoFit/>
          </a:bodyPr>
          <a:lstStyle/>
          <a:p>
            <a:endParaRPr lang="en-IN" dirty="0" smtClean="0">
              <a:solidFill>
                <a:srgbClr val="00B050"/>
              </a:solidFill>
            </a:endParaRPr>
          </a:p>
          <a:p>
            <a:endParaRPr lang="en-IN" dirty="0" smtClean="0">
              <a:solidFill>
                <a:srgbClr val="00B050"/>
              </a:solidFill>
            </a:endParaRPr>
          </a:p>
          <a:p>
            <a:endParaRPr lang="en-IN" dirty="0"/>
          </a:p>
        </p:txBody>
      </p:sp>
      <p:sp>
        <p:nvSpPr>
          <p:cNvPr id="8" name="Rectangle 7"/>
          <p:cNvSpPr/>
          <p:nvPr/>
        </p:nvSpPr>
        <p:spPr>
          <a:xfrm>
            <a:off x="889000" y="774700"/>
            <a:ext cx="6591300" cy="369332"/>
          </a:xfrm>
          <a:prstGeom prst="rect">
            <a:avLst/>
          </a:prstGeom>
        </p:spPr>
        <p:txBody>
          <a:bodyPr wrap="square">
            <a:spAutoFit/>
          </a:bodyPr>
          <a:lstStyle/>
          <a:p>
            <a:r>
              <a:rPr lang="en-IN" i="1" dirty="0" smtClean="0"/>
              <a:t>.</a:t>
            </a:r>
            <a:endParaRPr lang="en-IN" i="1" dirty="0"/>
          </a:p>
        </p:txBody>
      </p:sp>
      <p:sp>
        <p:nvSpPr>
          <p:cNvPr id="6" name="TextBox 5"/>
          <p:cNvSpPr txBox="1"/>
          <p:nvPr/>
        </p:nvSpPr>
        <p:spPr>
          <a:xfrm>
            <a:off x="927100" y="762000"/>
            <a:ext cx="8019254" cy="5940088"/>
          </a:xfrm>
          <a:prstGeom prst="rect">
            <a:avLst/>
          </a:prstGeom>
          <a:noFill/>
        </p:spPr>
        <p:txBody>
          <a:bodyPr wrap="square" rtlCol="0">
            <a:spAutoFit/>
          </a:bodyPr>
          <a:lstStyle/>
          <a:p>
            <a:r>
              <a:rPr lang="en-IN" sz="2000" b="1" dirty="0" smtClean="0">
                <a:solidFill>
                  <a:srgbClr val="234E8F"/>
                </a:solidFill>
              </a:rPr>
              <a:t>How to check the Broken Links and images</a:t>
            </a:r>
          </a:p>
          <a:p>
            <a:r>
              <a:rPr lang="en-IN" i="1" dirty="0" smtClean="0">
                <a:solidFill>
                  <a:srgbClr val="234E8F"/>
                </a:solidFill>
              </a:rPr>
              <a:t>For checking the broken links, you will need to do the following steps.</a:t>
            </a:r>
          </a:p>
          <a:p>
            <a:r>
              <a:rPr lang="en-IN" i="1" dirty="0" smtClean="0">
                <a:solidFill>
                  <a:srgbClr val="234E8F"/>
                </a:solidFill>
              </a:rPr>
              <a:t>Collect all the links in the web page based on &lt;a&gt; tag.</a:t>
            </a:r>
          </a:p>
          <a:p>
            <a:r>
              <a:rPr lang="en-IN" i="1" dirty="0" smtClean="0">
                <a:solidFill>
                  <a:srgbClr val="234E8F"/>
                </a:solidFill>
              </a:rPr>
              <a:t>Send HTTP request for the link and read HTTP response code.</a:t>
            </a:r>
          </a:p>
          <a:p>
            <a:r>
              <a:rPr lang="en-IN" i="1" dirty="0" smtClean="0">
                <a:solidFill>
                  <a:srgbClr val="234E8F"/>
                </a:solidFill>
              </a:rPr>
              <a:t>Find out whether the link is valid or broken based on HTTP response code.</a:t>
            </a:r>
          </a:p>
          <a:p>
            <a:r>
              <a:rPr lang="en-IN" i="1" dirty="0" smtClean="0">
                <a:solidFill>
                  <a:srgbClr val="234E8F"/>
                </a:solidFill>
              </a:rPr>
              <a:t>Repeat this for all the links captured.</a:t>
            </a:r>
          </a:p>
          <a:p>
            <a:endParaRPr lang="en-IN" dirty="0" smtClean="0">
              <a:solidFill>
                <a:srgbClr val="234E8F"/>
              </a:solidFill>
            </a:endParaRPr>
          </a:p>
          <a:p>
            <a:r>
              <a:rPr lang="en-IN" dirty="0" smtClean="0">
                <a:solidFill>
                  <a:srgbClr val="234E8F"/>
                </a:solidFill>
              </a:rPr>
              <a:t>//Sample program</a:t>
            </a:r>
          </a:p>
          <a:p>
            <a:endParaRPr lang="en-IN" dirty="0" smtClean="0">
              <a:solidFill>
                <a:srgbClr val="234E8F"/>
              </a:solidFill>
            </a:endParaRPr>
          </a:p>
          <a:p>
            <a:r>
              <a:rPr lang="en-IN" dirty="0" smtClean="0">
                <a:solidFill>
                  <a:srgbClr val="234E8F"/>
                </a:solidFill>
              </a:rPr>
              <a:t>List&lt;</a:t>
            </a:r>
            <a:r>
              <a:rPr lang="en-IN" dirty="0" err="1" smtClean="0">
                <a:solidFill>
                  <a:srgbClr val="234E8F"/>
                </a:solidFill>
              </a:rPr>
              <a:t>WebElement</a:t>
            </a:r>
            <a:r>
              <a:rPr lang="en-IN" dirty="0" smtClean="0">
                <a:solidFill>
                  <a:srgbClr val="234E8F"/>
                </a:solidFill>
              </a:rPr>
              <a:t>&gt; links = </a:t>
            </a:r>
            <a:r>
              <a:rPr lang="en-IN" dirty="0" err="1" smtClean="0">
                <a:solidFill>
                  <a:srgbClr val="234E8F"/>
                </a:solidFill>
              </a:rPr>
              <a:t>driver.findElements</a:t>
            </a:r>
            <a:r>
              <a:rPr lang="en-IN" dirty="0" smtClean="0">
                <a:solidFill>
                  <a:srgbClr val="234E8F"/>
                </a:solidFill>
              </a:rPr>
              <a:t>(</a:t>
            </a:r>
            <a:r>
              <a:rPr lang="en-IN" dirty="0" err="1" smtClean="0">
                <a:solidFill>
                  <a:srgbClr val="234E8F"/>
                </a:solidFill>
              </a:rPr>
              <a:t>By.tagName</a:t>
            </a:r>
            <a:r>
              <a:rPr lang="en-IN" dirty="0" smtClean="0">
                <a:solidFill>
                  <a:srgbClr val="234E8F"/>
                </a:solidFill>
              </a:rPr>
              <a:t>("a"));</a:t>
            </a:r>
          </a:p>
          <a:p>
            <a:r>
              <a:rPr lang="en-IN" dirty="0" smtClean="0">
                <a:solidFill>
                  <a:srgbClr val="234E8F"/>
                </a:solidFill>
              </a:rPr>
              <a:t>        </a:t>
            </a:r>
          </a:p>
          <a:p>
            <a:r>
              <a:rPr lang="en-IN" dirty="0" smtClean="0">
                <a:solidFill>
                  <a:srgbClr val="234E8F"/>
                </a:solidFill>
              </a:rPr>
              <a:t>        </a:t>
            </a:r>
            <a:r>
              <a:rPr lang="en-IN" dirty="0" err="1" smtClean="0">
                <a:solidFill>
                  <a:srgbClr val="234E8F"/>
                </a:solidFill>
              </a:rPr>
              <a:t>Iterator</a:t>
            </a:r>
            <a:r>
              <a:rPr lang="en-IN" dirty="0" smtClean="0">
                <a:solidFill>
                  <a:srgbClr val="234E8F"/>
                </a:solidFill>
              </a:rPr>
              <a:t>&lt;</a:t>
            </a:r>
            <a:r>
              <a:rPr lang="en-IN" dirty="0" err="1" smtClean="0">
                <a:solidFill>
                  <a:srgbClr val="234E8F"/>
                </a:solidFill>
              </a:rPr>
              <a:t>WebElement</a:t>
            </a:r>
            <a:r>
              <a:rPr lang="en-IN" dirty="0" smtClean="0">
                <a:solidFill>
                  <a:srgbClr val="234E8F"/>
                </a:solidFill>
              </a:rPr>
              <a:t>&gt; it = </a:t>
            </a:r>
            <a:r>
              <a:rPr lang="en-IN" dirty="0" err="1" smtClean="0">
                <a:solidFill>
                  <a:srgbClr val="234E8F"/>
                </a:solidFill>
              </a:rPr>
              <a:t>links.iterator</a:t>
            </a:r>
            <a:r>
              <a:rPr lang="en-IN" dirty="0" smtClean="0">
                <a:solidFill>
                  <a:srgbClr val="234E8F"/>
                </a:solidFill>
              </a:rPr>
              <a:t>();</a:t>
            </a:r>
          </a:p>
          <a:p>
            <a:r>
              <a:rPr lang="en-IN" dirty="0" smtClean="0">
                <a:solidFill>
                  <a:srgbClr val="234E8F"/>
                </a:solidFill>
              </a:rPr>
              <a:t>        </a:t>
            </a:r>
          </a:p>
          <a:p>
            <a:r>
              <a:rPr lang="en-IN" dirty="0" smtClean="0">
                <a:solidFill>
                  <a:srgbClr val="234E8F"/>
                </a:solidFill>
              </a:rPr>
              <a:t>        while(</a:t>
            </a:r>
            <a:r>
              <a:rPr lang="en-IN" dirty="0" err="1" smtClean="0">
                <a:solidFill>
                  <a:srgbClr val="234E8F"/>
                </a:solidFill>
              </a:rPr>
              <a:t>it.hasNext</a:t>
            </a:r>
            <a:r>
              <a:rPr lang="en-IN" dirty="0" smtClean="0">
                <a:solidFill>
                  <a:srgbClr val="234E8F"/>
                </a:solidFill>
              </a:rPr>
              <a:t>()){</a:t>
            </a:r>
          </a:p>
          <a:p>
            <a:r>
              <a:rPr lang="en-IN" dirty="0" smtClean="0">
                <a:solidFill>
                  <a:srgbClr val="234E8F"/>
                </a:solidFill>
              </a:rPr>
              <a:t>            url = </a:t>
            </a:r>
            <a:r>
              <a:rPr lang="en-IN" dirty="0" err="1" smtClean="0">
                <a:solidFill>
                  <a:srgbClr val="234E8F"/>
                </a:solidFill>
              </a:rPr>
              <a:t>it.next</a:t>
            </a:r>
            <a:r>
              <a:rPr lang="en-IN" dirty="0" smtClean="0">
                <a:solidFill>
                  <a:srgbClr val="234E8F"/>
                </a:solidFill>
              </a:rPr>
              <a:t>().</a:t>
            </a:r>
            <a:r>
              <a:rPr lang="en-IN" dirty="0" err="1" smtClean="0">
                <a:solidFill>
                  <a:srgbClr val="234E8F"/>
                </a:solidFill>
              </a:rPr>
              <a:t>getAttribute</a:t>
            </a:r>
            <a:r>
              <a:rPr lang="en-IN" dirty="0" smtClean="0">
                <a:solidFill>
                  <a:srgbClr val="234E8F"/>
                </a:solidFill>
              </a:rPr>
              <a:t>("</a:t>
            </a:r>
            <a:r>
              <a:rPr lang="en-IN" dirty="0" err="1" smtClean="0">
                <a:solidFill>
                  <a:srgbClr val="234E8F"/>
                </a:solidFill>
              </a:rPr>
              <a:t>href</a:t>
            </a:r>
            <a:r>
              <a:rPr lang="en-IN" dirty="0" smtClean="0">
                <a:solidFill>
                  <a:srgbClr val="234E8F"/>
                </a:solidFill>
              </a:rPr>
              <a:t>");</a:t>
            </a:r>
          </a:p>
          <a:p>
            <a:r>
              <a:rPr lang="en-IN" dirty="0" smtClean="0">
                <a:solidFill>
                  <a:srgbClr val="234E8F"/>
                </a:solidFill>
              </a:rPr>
              <a:t>              </a:t>
            </a:r>
            <a:r>
              <a:rPr lang="en-IN" dirty="0" err="1" smtClean="0">
                <a:solidFill>
                  <a:srgbClr val="234E8F"/>
                </a:solidFill>
              </a:rPr>
              <a:t>System.out.println</a:t>
            </a:r>
            <a:r>
              <a:rPr lang="en-IN" dirty="0" smtClean="0">
                <a:solidFill>
                  <a:srgbClr val="234E8F"/>
                </a:solidFill>
              </a:rPr>
              <a:t>(</a:t>
            </a:r>
            <a:r>
              <a:rPr lang="en-IN" dirty="0" err="1" smtClean="0">
                <a:solidFill>
                  <a:srgbClr val="234E8F"/>
                </a:solidFill>
              </a:rPr>
              <a:t>url</a:t>
            </a:r>
            <a:r>
              <a:rPr lang="en-IN" dirty="0" smtClean="0">
                <a:solidFill>
                  <a:srgbClr val="234E8F"/>
                </a:solidFill>
              </a:rPr>
              <a:t>);</a:t>
            </a:r>
          </a:p>
          <a:p>
            <a:r>
              <a:rPr lang="en-IN" dirty="0" smtClean="0">
                <a:solidFill>
                  <a:srgbClr val="234E8F"/>
                </a:solidFill>
              </a:rPr>
              <a:t>                 if(</a:t>
            </a:r>
            <a:r>
              <a:rPr lang="en-IN" dirty="0" err="1" smtClean="0">
                <a:solidFill>
                  <a:srgbClr val="234E8F"/>
                </a:solidFill>
              </a:rPr>
              <a:t>url</a:t>
            </a:r>
            <a:r>
              <a:rPr lang="en-IN" dirty="0" smtClean="0">
                <a:solidFill>
                  <a:srgbClr val="234E8F"/>
                </a:solidFill>
              </a:rPr>
              <a:t> == null || </a:t>
            </a:r>
            <a:r>
              <a:rPr lang="en-IN" dirty="0" err="1" smtClean="0">
                <a:solidFill>
                  <a:srgbClr val="234E8F"/>
                </a:solidFill>
              </a:rPr>
              <a:t>url.isEmpty</a:t>
            </a:r>
            <a:r>
              <a:rPr lang="en-IN" dirty="0" smtClean="0">
                <a:solidFill>
                  <a:srgbClr val="234E8F"/>
                </a:solidFill>
              </a:rPr>
              <a:t>()){</a:t>
            </a:r>
          </a:p>
          <a:p>
            <a:r>
              <a:rPr lang="en-IN" dirty="0" err="1" smtClean="0">
                <a:solidFill>
                  <a:srgbClr val="234E8F"/>
                </a:solidFill>
              </a:rPr>
              <a:t>System.out.println</a:t>
            </a:r>
            <a:r>
              <a:rPr lang="en-IN" dirty="0" smtClean="0">
                <a:solidFill>
                  <a:srgbClr val="234E8F"/>
                </a:solidFill>
              </a:rPr>
              <a:t>("URL is either not configured for anchor tag or it is empty");</a:t>
            </a:r>
          </a:p>
          <a:p>
            <a:r>
              <a:rPr lang="en-IN" dirty="0" smtClean="0">
                <a:solidFill>
                  <a:srgbClr val="234E8F"/>
                </a:solidFill>
              </a:rPr>
              <a:t>                continue;            }</a:t>
            </a:r>
          </a:p>
          <a:p>
            <a:endParaRPr lang="en-IN" dirty="0" smtClean="0">
              <a:solidFill>
                <a:srgbClr val="234E8F"/>
              </a:solidFill>
            </a:endParaRPr>
          </a:p>
          <a:p>
            <a:endParaRPr lang="en-IN" i="1" dirty="0">
              <a:solidFill>
                <a:srgbClr val="234E8F"/>
              </a:solidFill>
            </a:endParaRPr>
          </a:p>
        </p:txBody>
      </p:sp>
    </p:spTree>
    <p:extLst>
      <p:ext uri="{BB962C8B-B14F-4D97-AF65-F5344CB8AC3E}">
        <p14:creationId xmlns:p14="http://schemas.microsoft.com/office/powerpoint/2010/main" val="36023265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7100" y="165100"/>
            <a:ext cx="8019254" cy="430887"/>
          </a:xfrm>
        </p:spPr>
        <p:txBody>
          <a:bodyPr/>
          <a:lstStyle/>
          <a:p>
            <a:r>
              <a:rPr lang="en-IN" dirty="0" smtClean="0"/>
              <a:t>Find Broken links	</a:t>
            </a:r>
            <a:endParaRPr lang="en-IN" dirty="0"/>
          </a:p>
        </p:txBody>
      </p:sp>
      <p:sp>
        <p:nvSpPr>
          <p:cNvPr id="6" name="TextBox 5"/>
          <p:cNvSpPr txBox="1"/>
          <p:nvPr/>
        </p:nvSpPr>
        <p:spPr>
          <a:xfrm>
            <a:off x="927100" y="692960"/>
            <a:ext cx="7454900" cy="5632311"/>
          </a:xfrm>
          <a:prstGeom prst="rect">
            <a:avLst/>
          </a:prstGeom>
          <a:noFill/>
        </p:spPr>
        <p:txBody>
          <a:bodyPr wrap="square" rtlCol="0">
            <a:spAutoFit/>
          </a:bodyPr>
          <a:lstStyle/>
          <a:p>
            <a:r>
              <a:rPr lang="en-IN" i="1" dirty="0" smtClean="0">
                <a:solidFill>
                  <a:srgbClr val="123761"/>
                </a:solidFill>
              </a:rPr>
              <a:t>if(!</a:t>
            </a:r>
            <a:r>
              <a:rPr lang="en-IN" i="1" dirty="0" err="1" smtClean="0">
                <a:solidFill>
                  <a:srgbClr val="123761"/>
                </a:solidFill>
              </a:rPr>
              <a:t>url.startsWith</a:t>
            </a:r>
            <a:r>
              <a:rPr lang="en-IN" i="1" dirty="0" smtClean="0">
                <a:solidFill>
                  <a:srgbClr val="123761"/>
                </a:solidFill>
              </a:rPr>
              <a:t>(</a:t>
            </a:r>
            <a:r>
              <a:rPr lang="en-IN" i="1" dirty="0" err="1" smtClean="0">
                <a:solidFill>
                  <a:srgbClr val="123761"/>
                </a:solidFill>
              </a:rPr>
              <a:t>homePage</a:t>
            </a:r>
            <a:r>
              <a:rPr lang="en-IN" i="1" dirty="0" smtClean="0">
                <a:solidFill>
                  <a:srgbClr val="123761"/>
                </a:solidFill>
              </a:rPr>
              <a:t>)){</a:t>
            </a:r>
          </a:p>
          <a:p>
            <a:r>
              <a:rPr lang="en-IN" i="1" dirty="0" smtClean="0">
                <a:solidFill>
                  <a:srgbClr val="123761"/>
                </a:solidFill>
              </a:rPr>
              <a:t>                </a:t>
            </a:r>
            <a:r>
              <a:rPr lang="en-IN" i="1" dirty="0" err="1" smtClean="0">
                <a:solidFill>
                  <a:srgbClr val="123761"/>
                </a:solidFill>
              </a:rPr>
              <a:t>System.out.println</a:t>
            </a:r>
            <a:r>
              <a:rPr lang="en-IN" i="1" dirty="0" smtClean="0">
                <a:solidFill>
                  <a:srgbClr val="123761"/>
                </a:solidFill>
              </a:rPr>
              <a:t>("URL belongs to another domain, skipping it.");</a:t>
            </a:r>
          </a:p>
          <a:p>
            <a:r>
              <a:rPr lang="en-IN" i="1" dirty="0" smtClean="0">
                <a:solidFill>
                  <a:srgbClr val="123761"/>
                </a:solidFill>
              </a:rPr>
              <a:t>                continue;</a:t>
            </a:r>
          </a:p>
          <a:p>
            <a:r>
              <a:rPr lang="en-IN" i="1" dirty="0" smtClean="0">
                <a:solidFill>
                  <a:srgbClr val="123761"/>
                </a:solidFill>
              </a:rPr>
              <a:t>            }</a:t>
            </a:r>
          </a:p>
          <a:p>
            <a:r>
              <a:rPr lang="en-IN" i="1" dirty="0" smtClean="0">
                <a:solidFill>
                  <a:srgbClr val="123761"/>
                </a:solidFill>
              </a:rPr>
              <a:t>         try {</a:t>
            </a:r>
          </a:p>
          <a:p>
            <a:r>
              <a:rPr lang="en-IN" i="1" dirty="0" smtClean="0">
                <a:solidFill>
                  <a:srgbClr val="123761"/>
                </a:solidFill>
              </a:rPr>
              <a:t>                </a:t>
            </a:r>
            <a:r>
              <a:rPr lang="en-IN" i="1" dirty="0" err="1" smtClean="0">
                <a:solidFill>
                  <a:srgbClr val="123761"/>
                </a:solidFill>
              </a:rPr>
              <a:t>huc</a:t>
            </a:r>
            <a:r>
              <a:rPr lang="en-IN" i="1" dirty="0" smtClean="0">
                <a:solidFill>
                  <a:srgbClr val="123761"/>
                </a:solidFill>
              </a:rPr>
              <a:t> = (</a:t>
            </a:r>
            <a:r>
              <a:rPr lang="en-IN" i="1" dirty="0" err="1" smtClean="0">
                <a:solidFill>
                  <a:srgbClr val="123761"/>
                </a:solidFill>
              </a:rPr>
              <a:t>HttpURLConnection</a:t>
            </a:r>
            <a:r>
              <a:rPr lang="en-IN" i="1" dirty="0" smtClean="0">
                <a:solidFill>
                  <a:srgbClr val="123761"/>
                </a:solidFill>
              </a:rPr>
              <a:t>)(new URL(</a:t>
            </a:r>
            <a:r>
              <a:rPr lang="en-IN" i="1" dirty="0" err="1" smtClean="0">
                <a:solidFill>
                  <a:srgbClr val="123761"/>
                </a:solidFill>
              </a:rPr>
              <a:t>url</a:t>
            </a:r>
            <a:r>
              <a:rPr lang="en-IN" i="1" dirty="0" smtClean="0">
                <a:solidFill>
                  <a:srgbClr val="123761"/>
                </a:solidFill>
              </a:rPr>
              <a:t>).</a:t>
            </a:r>
            <a:r>
              <a:rPr lang="en-IN" i="1" dirty="0" err="1" smtClean="0">
                <a:solidFill>
                  <a:srgbClr val="123761"/>
                </a:solidFill>
              </a:rPr>
              <a:t>openConnection</a:t>
            </a:r>
            <a:r>
              <a:rPr lang="en-IN" i="1" dirty="0" smtClean="0">
                <a:solidFill>
                  <a:srgbClr val="123761"/>
                </a:solidFill>
              </a:rPr>
              <a:t>());</a:t>
            </a:r>
          </a:p>
          <a:p>
            <a:r>
              <a:rPr lang="en-IN" i="1" dirty="0" smtClean="0">
                <a:solidFill>
                  <a:srgbClr val="123761"/>
                </a:solidFill>
              </a:rPr>
              <a:t>                </a:t>
            </a:r>
          </a:p>
          <a:p>
            <a:r>
              <a:rPr lang="en-IN" i="1" dirty="0" smtClean="0">
                <a:solidFill>
                  <a:srgbClr val="123761"/>
                </a:solidFill>
              </a:rPr>
              <a:t>                </a:t>
            </a:r>
            <a:r>
              <a:rPr lang="en-IN" i="1" dirty="0" err="1" smtClean="0">
                <a:solidFill>
                  <a:srgbClr val="123761"/>
                </a:solidFill>
              </a:rPr>
              <a:t>huc.setRequestMethod</a:t>
            </a:r>
            <a:r>
              <a:rPr lang="en-IN" i="1" dirty="0" smtClean="0">
                <a:solidFill>
                  <a:srgbClr val="123761"/>
                </a:solidFill>
              </a:rPr>
              <a:t>("HEAD");</a:t>
            </a:r>
          </a:p>
          <a:p>
            <a:r>
              <a:rPr lang="en-IN" i="1" dirty="0" smtClean="0">
                <a:solidFill>
                  <a:srgbClr val="123761"/>
                </a:solidFill>
              </a:rPr>
              <a:t>                </a:t>
            </a:r>
          </a:p>
          <a:p>
            <a:r>
              <a:rPr lang="en-IN" i="1" dirty="0" smtClean="0">
                <a:solidFill>
                  <a:srgbClr val="123761"/>
                </a:solidFill>
              </a:rPr>
              <a:t>                </a:t>
            </a:r>
            <a:r>
              <a:rPr lang="en-IN" i="1" dirty="0" err="1" smtClean="0">
                <a:solidFill>
                  <a:srgbClr val="123761"/>
                </a:solidFill>
              </a:rPr>
              <a:t>huc.connect</a:t>
            </a:r>
            <a:r>
              <a:rPr lang="en-IN" i="1" dirty="0" smtClean="0">
                <a:solidFill>
                  <a:srgbClr val="123761"/>
                </a:solidFill>
              </a:rPr>
              <a:t>();</a:t>
            </a:r>
          </a:p>
          <a:p>
            <a:r>
              <a:rPr lang="en-IN" i="1" dirty="0" smtClean="0">
                <a:solidFill>
                  <a:srgbClr val="123761"/>
                </a:solidFill>
              </a:rPr>
              <a:t>                </a:t>
            </a:r>
          </a:p>
          <a:p>
            <a:r>
              <a:rPr lang="en-IN" i="1" dirty="0" smtClean="0">
                <a:solidFill>
                  <a:srgbClr val="123761"/>
                </a:solidFill>
              </a:rPr>
              <a:t>                </a:t>
            </a:r>
            <a:r>
              <a:rPr lang="en-IN" i="1" dirty="0" err="1" smtClean="0">
                <a:solidFill>
                  <a:srgbClr val="123761"/>
                </a:solidFill>
              </a:rPr>
              <a:t>respCode</a:t>
            </a:r>
            <a:r>
              <a:rPr lang="en-IN" i="1" dirty="0" smtClean="0">
                <a:solidFill>
                  <a:srgbClr val="123761"/>
                </a:solidFill>
              </a:rPr>
              <a:t> = </a:t>
            </a:r>
            <a:r>
              <a:rPr lang="en-IN" i="1" dirty="0" err="1" smtClean="0">
                <a:solidFill>
                  <a:srgbClr val="123761"/>
                </a:solidFill>
              </a:rPr>
              <a:t>huc.getResponseCode</a:t>
            </a:r>
            <a:r>
              <a:rPr lang="en-IN" i="1" dirty="0" smtClean="0">
                <a:solidFill>
                  <a:srgbClr val="123761"/>
                </a:solidFill>
              </a:rPr>
              <a:t>();</a:t>
            </a:r>
          </a:p>
          <a:p>
            <a:r>
              <a:rPr lang="en-IN" i="1" dirty="0" smtClean="0">
                <a:solidFill>
                  <a:srgbClr val="123761"/>
                </a:solidFill>
              </a:rPr>
              <a:t>                if(</a:t>
            </a:r>
            <a:r>
              <a:rPr lang="en-IN" i="1" dirty="0" err="1" smtClean="0">
                <a:solidFill>
                  <a:srgbClr val="123761"/>
                </a:solidFill>
              </a:rPr>
              <a:t>respCode</a:t>
            </a:r>
            <a:r>
              <a:rPr lang="en-IN" i="1" dirty="0" smtClean="0">
                <a:solidFill>
                  <a:srgbClr val="123761"/>
                </a:solidFill>
              </a:rPr>
              <a:t> &gt;= 400){</a:t>
            </a:r>
          </a:p>
          <a:p>
            <a:r>
              <a:rPr lang="en-IN" i="1" dirty="0" smtClean="0">
                <a:solidFill>
                  <a:srgbClr val="123761"/>
                </a:solidFill>
              </a:rPr>
              <a:t>                    </a:t>
            </a:r>
            <a:r>
              <a:rPr lang="en-IN" i="1" dirty="0" err="1" smtClean="0">
                <a:solidFill>
                  <a:srgbClr val="123761"/>
                </a:solidFill>
              </a:rPr>
              <a:t>System.out.println</a:t>
            </a:r>
            <a:r>
              <a:rPr lang="en-IN" i="1" dirty="0" smtClean="0">
                <a:solidFill>
                  <a:srgbClr val="123761"/>
                </a:solidFill>
              </a:rPr>
              <a:t>(</a:t>
            </a:r>
            <a:r>
              <a:rPr lang="en-IN" i="1" dirty="0" err="1" smtClean="0">
                <a:solidFill>
                  <a:srgbClr val="123761"/>
                </a:solidFill>
              </a:rPr>
              <a:t>url</a:t>
            </a:r>
            <a:r>
              <a:rPr lang="en-IN" i="1" dirty="0" smtClean="0">
                <a:solidFill>
                  <a:srgbClr val="123761"/>
                </a:solidFill>
              </a:rPr>
              <a:t>+" is a broken link");</a:t>
            </a:r>
          </a:p>
          <a:p>
            <a:r>
              <a:rPr lang="en-IN" i="1" dirty="0" smtClean="0">
                <a:solidFill>
                  <a:srgbClr val="123761"/>
                </a:solidFill>
              </a:rPr>
              <a:t>                }</a:t>
            </a:r>
          </a:p>
          <a:p>
            <a:r>
              <a:rPr lang="en-IN" i="1" dirty="0" smtClean="0">
                <a:solidFill>
                  <a:srgbClr val="123761"/>
                </a:solidFill>
              </a:rPr>
              <a:t>                else{</a:t>
            </a:r>
          </a:p>
          <a:p>
            <a:r>
              <a:rPr lang="en-IN" i="1" dirty="0" smtClean="0">
                <a:solidFill>
                  <a:srgbClr val="123761"/>
                </a:solidFill>
              </a:rPr>
              <a:t>                    </a:t>
            </a:r>
            <a:r>
              <a:rPr lang="en-IN" i="1" dirty="0" err="1" smtClean="0">
                <a:solidFill>
                  <a:srgbClr val="123761"/>
                </a:solidFill>
              </a:rPr>
              <a:t>System.out.println</a:t>
            </a:r>
            <a:r>
              <a:rPr lang="en-IN" i="1" dirty="0" smtClean="0">
                <a:solidFill>
                  <a:srgbClr val="123761"/>
                </a:solidFill>
              </a:rPr>
              <a:t>(</a:t>
            </a:r>
            <a:r>
              <a:rPr lang="en-IN" i="1" dirty="0" err="1" smtClean="0">
                <a:solidFill>
                  <a:srgbClr val="123761"/>
                </a:solidFill>
              </a:rPr>
              <a:t>url</a:t>
            </a:r>
            <a:r>
              <a:rPr lang="en-IN" i="1" dirty="0" smtClean="0">
                <a:solidFill>
                  <a:srgbClr val="123761"/>
                </a:solidFill>
              </a:rPr>
              <a:t>+" is a valid link");</a:t>
            </a:r>
          </a:p>
          <a:p>
            <a:r>
              <a:rPr lang="en-IN" i="1" dirty="0" smtClean="0">
                <a:solidFill>
                  <a:srgbClr val="123761"/>
                </a:solidFill>
              </a:rPr>
              <a:t>                }} catch (</a:t>
            </a:r>
            <a:r>
              <a:rPr lang="en-IN" i="1" dirty="0" err="1" smtClean="0">
                <a:solidFill>
                  <a:srgbClr val="123761"/>
                </a:solidFill>
              </a:rPr>
              <a:t>MalformedURLException</a:t>
            </a:r>
            <a:r>
              <a:rPr lang="en-IN" i="1" dirty="0" smtClean="0">
                <a:solidFill>
                  <a:srgbClr val="123761"/>
                </a:solidFill>
              </a:rPr>
              <a:t> e) {</a:t>
            </a:r>
          </a:p>
          <a:p>
            <a:r>
              <a:rPr lang="en-IN" i="1" dirty="0" smtClean="0">
                <a:solidFill>
                  <a:srgbClr val="123761"/>
                </a:solidFill>
              </a:rPr>
              <a:t>                // TODO Auto-generated catch block</a:t>
            </a:r>
          </a:p>
          <a:p>
            <a:r>
              <a:rPr lang="en-IN" i="1" dirty="0" smtClean="0">
                <a:solidFill>
                  <a:srgbClr val="123761"/>
                </a:solidFill>
              </a:rPr>
              <a:t>                </a:t>
            </a:r>
            <a:r>
              <a:rPr lang="en-IN" i="1" dirty="0" err="1" smtClean="0">
                <a:solidFill>
                  <a:srgbClr val="123761"/>
                </a:solidFill>
              </a:rPr>
              <a:t>e.printStackTrace</a:t>
            </a:r>
            <a:r>
              <a:rPr lang="en-IN" i="1" dirty="0" smtClean="0">
                <a:solidFill>
                  <a:srgbClr val="123761"/>
                </a:solidFill>
              </a:rPr>
              <a:t>();} }}</a:t>
            </a:r>
            <a:endParaRPr lang="en-IN" i="1" dirty="0">
              <a:solidFill>
                <a:srgbClr val="123761"/>
              </a:solidFill>
            </a:endParaRPr>
          </a:p>
        </p:txBody>
      </p:sp>
    </p:spTree>
    <p:extLst>
      <p:ext uri="{BB962C8B-B14F-4D97-AF65-F5344CB8AC3E}">
        <p14:creationId xmlns:p14="http://schemas.microsoft.com/office/powerpoint/2010/main" val="24009352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042" y="185944"/>
            <a:ext cx="6014441" cy="346249"/>
          </a:xfrm>
        </p:spPr>
        <p:txBody>
          <a:bodyPr/>
          <a:lstStyle/>
          <a:p>
            <a:r>
              <a:rPr lang="en-IN" dirty="0" smtClean="0"/>
              <a:t>Assertion in Selenium WebDriver</a:t>
            </a:r>
            <a:endParaRPr lang="en-IN" dirty="0"/>
          </a:p>
        </p:txBody>
      </p:sp>
      <p:sp>
        <p:nvSpPr>
          <p:cNvPr id="12" name="Rectangle 11"/>
          <p:cNvSpPr/>
          <p:nvPr/>
        </p:nvSpPr>
        <p:spPr>
          <a:xfrm>
            <a:off x="768042" y="710236"/>
            <a:ext cx="6405490" cy="5909310"/>
          </a:xfrm>
          <a:prstGeom prst="rect">
            <a:avLst/>
          </a:prstGeom>
        </p:spPr>
        <p:txBody>
          <a:bodyPr wrap="square">
            <a:spAutoFit/>
          </a:bodyPr>
          <a:lstStyle/>
          <a:p>
            <a:r>
              <a:rPr lang="en-IN" b="1" i="1" dirty="0" smtClean="0">
                <a:solidFill>
                  <a:schemeClr val="tx2"/>
                </a:solidFill>
              </a:rPr>
              <a:t>Hard Assertion in Webdriver using TestNg</a:t>
            </a:r>
          </a:p>
          <a:p>
            <a:endParaRPr lang="en-IN" b="1" dirty="0" smtClean="0">
              <a:solidFill>
                <a:schemeClr val="tx2"/>
              </a:solidFill>
            </a:endParaRPr>
          </a:p>
          <a:p>
            <a:r>
              <a:rPr lang="en-IN" dirty="0" smtClean="0">
                <a:solidFill>
                  <a:schemeClr val="tx2"/>
                </a:solidFill>
              </a:rPr>
              <a:t>A hard assert throw AssertException immediately after a test fails and the test is marked as failed. Perhaps test suite continues with next @Test annotation. </a:t>
            </a:r>
          </a:p>
          <a:p>
            <a:endParaRPr lang="en-IN" dirty="0" smtClean="0">
              <a:solidFill>
                <a:schemeClr val="tx2"/>
              </a:solidFill>
            </a:endParaRPr>
          </a:p>
          <a:p>
            <a:r>
              <a:rPr lang="en-IN" i="1" dirty="0" smtClean="0">
                <a:solidFill>
                  <a:schemeClr val="tx2"/>
                </a:solidFill>
              </a:rPr>
              <a:t>A hard assertion can be of following types:</a:t>
            </a:r>
          </a:p>
          <a:p>
            <a:endParaRPr lang="en-IN" dirty="0" smtClean="0">
              <a:solidFill>
                <a:schemeClr val="tx2"/>
              </a:solidFill>
            </a:endParaRPr>
          </a:p>
          <a:p>
            <a:r>
              <a:rPr lang="en-IN" i="1" dirty="0" err="1" smtClean="0">
                <a:solidFill>
                  <a:schemeClr val="tx2"/>
                </a:solidFill>
              </a:rPr>
              <a:t>assertEquals</a:t>
            </a:r>
            <a:r>
              <a:rPr lang="en-IN" i="1" dirty="0" smtClean="0">
                <a:solidFill>
                  <a:schemeClr val="tx2"/>
                </a:solidFill>
              </a:rPr>
              <a:t> - </a:t>
            </a:r>
            <a:r>
              <a:rPr lang="en-IN" b="1" dirty="0" err="1" smtClean="0">
                <a:solidFill>
                  <a:schemeClr val="tx2"/>
                </a:solidFill>
              </a:rPr>
              <a:t>Assert.assertEquals</a:t>
            </a:r>
            <a:r>
              <a:rPr lang="en-IN" b="1" dirty="0" smtClean="0">
                <a:solidFill>
                  <a:schemeClr val="tx2"/>
                </a:solidFill>
              </a:rPr>
              <a:t>(</a:t>
            </a:r>
            <a:r>
              <a:rPr lang="en-IN" b="1" dirty="0" err="1" smtClean="0">
                <a:solidFill>
                  <a:schemeClr val="tx2"/>
                </a:solidFill>
              </a:rPr>
              <a:t>actual,expected</a:t>
            </a:r>
            <a:r>
              <a:rPr lang="en-IN" b="1" dirty="0" smtClean="0">
                <a:solidFill>
                  <a:schemeClr val="tx2"/>
                </a:solidFill>
              </a:rPr>
              <a:t>);</a:t>
            </a:r>
          </a:p>
          <a:p>
            <a:endParaRPr lang="en-IN" i="1" dirty="0" smtClean="0">
              <a:solidFill>
                <a:schemeClr val="tx2"/>
              </a:solidFill>
            </a:endParaRPr>
          </a:p>
          <a:p>
            <a:r>
              <a:rPr lang="en-IN" i="1" dirty="0" err="1" smtClean="0">
                <a:solidFill>
                  <a:schemeClr val="tx2"/>
                </a:solidFill>
              </a:rPr>
              <a:t>assertNotEquals</a:t>
            </a:r>
            <a:r>
              <a:rPr lang="en-IN" i="1" dirty="0" smtClean="0">
                <a:solidFill>
                  <a:schemeClr val="tx2"/>
                </a:solidFill>
              </a:rPr>
              <a:t> - </a:t>
            </a:r>
            <a:r>
              <a:rPr lang="en-IN" b="1" dirty="0" err="1" smtClean="0">
                <a:solidFill>
                  <a:schemeClr val="tx2"/>
                </a:solidFill>
              </a:rPr>
              <a:t>Assert.assertNotEquals</a:t>
            </a:r>
            <a:r>
              <a:rPr lang="en-IN" b="1" dirty="0" smtClean="0">
                <a:solidFill>
                  <a:schemeClr val="tx2"/>
                </a:solidFill>
              </a:rPr>
              <a:t>(</a:t>
            </a:r>
            <a:r>
              <a:rPr lang="en-IN" b="1" dirty="0" err="1" smtClean="0">
                <a:solidFill>
                  <a:schemeClr val="tx2"/>
                </a:solidFill>
              </a:rPr>
              <a:t>actual,expected,Message</a:t>
            </a:r>
            <a:r>
              <a:rPr lang="en-IN" b="1" dirty="0" smtClean="0">
                <a:solidFill>
                  <a:schemeClr val="tx2"/>
                </a:solidFill>
              </a:rPr>
              <a:t>);</a:t>
            </a:r>
          </a:p>
          <a:p>
            <a:endParaRPr lang="en-IN" i="1" dirty="0" smtClean="0">
              <a:solidFill>
                <a:schemeClr val="tx2"/>
              </a:solidFill>
            </a:endParaRPr>
          </a:p>
          <a:p>
            <a:r>
              <a:rPr lang="en-IN" i="1" dirty="0" err="1" smtClean="0">
                <a:solidFill>
                  <a:schemeClr val="tx2"/>
                </a:solidFill>
              </a:rPr>
              <a:t>assertTrue</a:t>
            </a:r>
            <a:r>
              <a:rPr lang="en-IN" i="1" dirty="0" smtClean="0">
                <a:solidFill>
                  <a:schemeClr val="tx2"/>
                </a:solidFill>
              </a:rPr>
              <a:t> - </a:t>
            </a:r>
            <a:r>
              <a:rPr lang="en-IN" b="1" dirty="0" err="1" smtClean="0">
                <a:solidFill>
                  <a:schemeClr val="tx2"/>
                </a:solidFill>
              </a:rPr>
              <a:t>Assert.assertTrue</a:t>
            </a:r>
            <a:r>
              <a:rPr lang="en-IN" b="1" dirty="0" smtClean="0">
                <a:solidFill>
                  <a:schemeClr val="tx2"/>
                </a:solidFill>
              </a:rPr>
              <a:t>(condition);</a:t>
            </a:r>
          </a:p>
          <a:p>
            <a:endParaRPr lang="en-IN" i="1" dirty="0" smtClean="0">
              <a:solidFill>
                <a:schemeClr val="tx2"/>
              </a:solidFill>
            </a:endParaRPr>
          </a:p>
          <a:p>
            <a:r>
              <a:rPr lang="en-IN" i="1" dirty="0" err="1" smtClean="0">
                <a:solidFill>
                  <a:schemeClr val="tx2"/>
                </a:solidFill>
              </a:rPr>
              <a:t>assertFalse</a:t>
            </a:r>
            <a:r>
              <a:rPr lang="en-IN" i="1" dirty="0" smtClean="0">
                <a:solidFill>
                  <a:schemeClr val="tx2"/>
                </a:solidFill>
              </a:rPr>
              <a:t> - </a:t>
            </a:r>
            <a:r>
              <a:rPr lang="en-IN" b="1" dirty="0" err="1" smtClean="0">
                <a:solidFill>
                  <a:schemeClr val="tx2"/>
                </a:solidFill>
              </a:rPr>
              <a:t>Assert.assertFalse</a:t>
            </a:r>
            <a:r>
              <a:rPr lang="en-IN" b="1" dirty="0" smtClean="0">
                <a:solidFill>
                  <a:schemeClr val="tx2"/>
                </a:solidFill>
              </a:rPr>
              <a:t>(condition);</a:t>
            </a:r>
          </a:p>
          <a:p>
            <a:endParaRPr lang="en-IN" i="1" dirty="0" smtClean="0">
              <a:solidFill>
                <a:schemeClr val="tx2"/>
              </a:solidFill>
            </a:endParaRPr>
          </a:p>
          <a:p>
            <a:r>
              <a:rPr lang="en-IN" i="1" dirty="0" err="1" smtClean="0">
                <a:solidFill>
                  <a:schemeClr val="tx2"/>
                </a:solidFill>
              </a:rPr>
              <a:t>assertNull</a:t>
            </a:r>
            <a:r>
              <a:rPr lang="en-IN" i="1" dirty="0" smtClean="0">
                <a:solidFill>
                  <a:schemeClr val="tx2"/>
                </a:solidFill>
              </a:rPr>
              <a:t> - </a:t>
            </a:r>
            <a:r>
              <a:rPr lang="en-IN" b="1" dirty="0" err="1" smtClean="0">
                <a:solidFill>
                  <a:schemeClr val="tx2"/>
                </a:solidFill>
              </a:rPr>
              <a:t>Assert.assertNull</a:t>
            </a:r>
            <a:r>
              <a:rPr lang="en-IN" b="1" dirty="0" smtClean="0">
                <a:solidFill>
                  <a:schemeClr val="tx2"/>
                </a:solidFill>
              </a:rPr>
              <a:t>(object);</a:t>
            </a:r>
          </a:p>
          <a:p>
            <a:endParaRPr lang="en-IN" i="1" dirty="0" smtClean="0">
              <a:solidFill>
                <a:schemeClr val="tx2"/>
              </a:solidFill>
            </a:endParaRPr>
          </a:p>
          <a:p>
            <a:r>
              <a:rPr lang="en-IN" i="1" dirty="0" err="1" smtClean="0">
                <a:solidFill>
                  <a:schemeClr val="tx2"/>
                </a:solidFill>
              </a:rPr>
              <a:t>assertNotNull</a:t>
            </a:r>
            <a:r>
              <a:rPr lang="en-IN" i="1" dirty="0" smtClean="0">
                <a:solidFill>
                  <a:schemeClr val="tx2"/>
                </a:solidFill>
              </a:rPr>
              <a:t> - </a:t>
            </a:r>
            <a:r>
              <a:rPr lang="en-IN" b="1" dirty="0" err="1" smtClean="0">
                <a:solidFill>
                  <a:schemeClr val="tx2"/>
                </a:solidFill>
              </a:rPr>
              <a:t>Assert.assertNotNull</a:t>
            </a:r>
            <a:r>
              <a:rPr lang="en-IN" b="1" dirty="0" smtClean="0">
                <a:solidFill>
                  <a:schemeClr val="tx2"/>
                </a:solidFill>
              </a:rPr>
              <a:t>(object);</a:t>
            </a:r>
            <a:endParaRPr lang="en-IN" i="1" dirty="0" smtClean="0">
              <a:solidFill>
                <a:schemeClr val="tx2"/>
              </a:solidFill>
            </a:endParaRPr>
          </a:p>
          <a:p>
            <a:endParaRPr lang="en-IN" b="1" dirty="0">
              <a:solidFill>
                <a:schemeClr val="tx2"/>
              </a:solidFill>
            </a:endParaRPr>
          </a:p>
        </p:txBody>
      </p:sp>
    </p:spTree>
    <p:extLst>
      <p:ext uri="{BB962C8B-B14F-4D97-AF65-F5344CB8AC3E}">
        <p14:creationId xmlns:p14="http://schemas.microsoft.com/office/powerpoint/2010/main" val="424463784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0uMFbMEU3kqrJbckp.RoRA"/>
</p:tagLst>
</file>

<file path=ppt/theme/theme1.xml><?xml version="1.0" encoding="utf-8"?>
<a:theme xmlns:a="http://schemas.openxmlformats.org/drawingml/2006/main" name="1_Maveric Template">
  <a:themeElements>
    <a:clrScheme name="Maveric Colors Updated">
      <a:dk1>
        <a:sysClr val="windowText" lastClr="000000"/>
      </a:dk1>
      <a:lt1>
        <a:sysClr val="window" lastClr="FFFFFF"/>
      </a:lt1>
      <a:dk2>
        <a:srgbClr val="234E8F"/>
      </a:dk2>
      <a:lt2>
        <a:srgbClr val="EEECE1"/>
      </a:lt2>
      <a:accent1>
        <a:srgbClr val="6C99D6"/>
      </a:accent1>
      <a:accent2>
        <a:srgbClr val="234E8F"/>
      </a:accent2>
      <a:accent3>
        <a:srgbClr val="D0247B"/>
      </a:accent3>
      <a:accent4>
        <a:srgbClr val="5E5E5E"/>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a:solidFill>
            <a:schemeClr val="tx1"/>
          </a:solidFill>
        </a:ln>
        <a:effectLst/>
      </a:spPr>
      <a:bodyPr rtlCol="0" anchor="ctr"/>
      <a:lstStyle>
        <a:defPPr algn="ctr">
          <a:defRPr dirty="0">
            <a:solidFill>
              <a:schemeClr val="bg1"/>
            </a:solidFill>
            <a:latin typeface="Arial" panose="020B0604020202020204" pitchFamily="34" charset="0"/>
            <a:cs typeface="Arial" panose="020B0604020202020204" pitchFamily="34" charset="0"/>
          </a:defRPr>
        </a:defPPr>
      </a:lstStyle>
      <a:style>
        <a:lnRef idx="1">
          <a:schemeClr val="accent1"/>
        </a:lnRef>
        <a:fillRef idx="3">
          <a:schemeClr val="accent1"/>
        </a:fillRef>
        <a:effectRef idx="2">
          <a:schemeClr val="accent1"/>
        </a:effectRef>
        <a:fontRef idx="minor">
          <a:schemeClr val="lt1"/>
        </a:fontRef>
      </a:style>
    </a:spDef>
    <a:lnDef>
      <a:spPr>
        <a:ln w="9525">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Maveric Template Widescreen" id="{4BE0CD3C-1529-4FD5-9C37-DDE3D6491029}" vid="{F054A736-5A0A-4B1E-A370-DDDA56FCB1D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CB723F2E9B4514D9E4BA1CACA2CFB29" ma:contentTypeVersion="2" ma:contentTypeDescription="Create a new document." ma:contentTypeScope="" ma:versionID="cc1aac42e2c6908d021cf576ce4437b3">
  <xsd:schema xmlns:xsd="http://www.w3.org/2001/XMLSchema" xmlns:xs="http://www.w3.org/2001/XMLSchema" xmlns:p="http://schemas.microsoft.com/office/2006/metadata/properties" xmlns:ns2="87287f1f-33a4-4e37-8705-81f7e9cb3234" targetNamespace="http://schemas.microsoft.com/office/2006/metadata/properties" ma:root="true" ma:fieldsID="59ef37113d68807e3410574f4d35a54f" ns2:_="">
    <xsd:import namespace="87287f1f-33a4-4e37-8705-81f7e9cb323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287f1f-33a4-4e37-8705-81f7e9cb323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CB2BE0A-492B-489D-A57A-FB6829C3DF1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7287f1f-33a4-4e37-8705-81f7e9cb323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61CF904-F9CD-4C52-B4D9-EB3B1DA4A0FF}">
  <ds:schemaRefs>
    <ds:schemaRef ds:uri="http://purl.org/dc/terms/"/>
    <ds:schemaRef ds:uri="http://schemas.microsoft.com/office/2006/documentManagement/types"/>
    <ds:schemaRef ds:uri="http://schemas.openxmlformats.org/package/2006/metadata/core-properties"/>
    <ds:schemaRef ds:uri="http://www.w3.org/XML/1998/namespace"/>
    <ds:schemaRef ds:uri="http://purl.org/dc/dcmitype/"/>
    <ds:schemaRef ds:uri="http://purl.org/dc/elements/1.1/"/>
    <ds:schemaRef ds:uri="http://schemas.microsoft.com/office/infopath/2007/PartnerControls"/>
    <ds:schemaRef ds:uri="87287f1f-33a4-4e37-8705-81f7e9cb3234"/>
    <ds:schemaRef ds:uri="http://schemas.microsoft.com/office/2006/metadata/properties"/>
  </ds:schemaRefs>
</ds:datastoreItem>
</file>

<file path=customXml/itemProps3.xml><?xml version="1.0" encoding="utf-8"?>
<ds:datastoreItem xmlns:ds="http://schemas.openxmlformats.org/officeDocument/2006/customXml" ds:itemID="{5CACE08B-0654-429F-9703-6D1CBE5F5F8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Maveric Template Standard Template 4 3.potx</Template>
  <TotalTime>5879</TotalTime>
  <Words>1196</Words>
  <Application>Microsoft Office PowerPoint</Application>
  <PresentationFormat>On-screen Show (4:3)</PresentationFormat>
  <Paragraphs>218</Paragraphs>
  <Slides>20</Slides>
  <Notes>10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MS PGothic</vt:lpstr>
      <vt:lpstr>MS PGothic</vt:lpstr>
      <vt:lpstr>Arial</vt:lpstr>
      <vt:lpstr>Calibri</vt:lpstr>
      <vt:lpstr>Century Gothic</vt:lpstr>
      <vt:lpstr>COUTURE Bold</vt:lpstr>
      <vt:lpstr>Lucida Grande</vt:lpstr>
      <vt:lpstr>Symbol</vt:lpstr>
      <vt:lpstr>Times New Roman</vt:lpstr>
      <vt:lpstr>Wingdings</vt:lpstr>
      <vt:lpstr>1_Maveric Template</vt:lpstr>
      <vt:lpstr>Fresher Learning Program</vt:lpstr>
      <vt:lpstr>Scroll up and down in Selenium Webdriver </vt:lpstr>
      <vt:lpstr>Scroll up and down in Selenium Webdriver </vt:lpstr>
      <vt:lpstr>ToolTip Verification</vt:lpstr>
      <vt:lpstr>ToolTip verification </vt:lpstr>
      <vt:lpstr>Tool Tip verification </vt:lpstr>
      <vt:lpstr>Find Broken links </vt:lpstr>
      <vt:lpstr>Find Broken links </vt:lpstr>
      <vt:lpstr>Assertion in Selenium WebDriver</vt:lpstr>
      <vt:lpstr>Assertion in Selenium WebDriver</vt:lpstr>
      <vt:lpstr>Assertion Exercises</vt:lpstr>
      <vt:lpstr>Page Factory</vt:lpstr>
      <vt:lpstr>Page Factory</vt:lpstr>
      <vt:lpstr>Page Factory - Annotation</vt:lpstr>
      <vt:lpstr>AjaxElementLocatorFactory</vt:lpstr>
      <vt:lpstr>Page Factory - Summary</vt:lpstr>
      <vt:lpstr>Page Factory Exercises</vt:lpstr>
      <vt:lpstr>Exercises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Gherkin Cucumber</dc:title>
  <dc:creator>Vijayakumar Palanisamy</dc:creator>
  <cp:lastModifiedBy>LDuser1</cp:lastModifiedBy>
  <cp:revision>1390</cp:revision>
  <dcterms:created xsi:type="dcterms:W3CDTF">2017-06-16T07:00:12Z</dcterms:created>
  <dcterms:modified xsi:type="dcterms:W3CDTF">2019-06-20T12:21:03Z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0x0101001CB723F2E9B4514D9E4BA1CACA2CFB29</vt:lpwstr>
  </property>
  <property fmtid="{D5CDD505-2E9C-101B-9397-08002B2CF9AE}" pid="3" name="TemplateUrl">
    <vt:lpwstr/>
  </property>
  <property fmtid="{D5CDD505-2E9C-101B-9397-08002B2CF9AE}" pid="4" name="Order">
    <vt:r8>681700</vt:r8>
  </property>
  <property fmtid="{D5CDD505-2E9C-101B-9397-08002B2CF9AE}" pid="5" name="ComplianceAssetId">
    <vt:lpwstr/>
  </property>
  <property fmtid="{D5CDD505-2E9C-101B-9397-08002B2CF9AE}" pid="6" name="xd_Signature">
    <vt:bool>false</vt:bool>
  </property>
  <property fmtid="{D5CDD505-2E9C-101B-9397-08002B2CF9AE}" pid="7" name="xd_ProgID">
    <vt:lpwstr/>
  </property>
  <property fmtid="{D5CDD505-2E9C-101B-9397-08002B2CF9AE}" pid="8" name="_SourceUrl">
    <vt:lpwstr/>
  </property>
  <property fmtid="{D5CDD505-2E9C-101B-9397-08002B2CF9AE}" pid="9" name="_SharedFileIndex">
    <vt:lpwstr/>
  </property>
</Properties>
</file>