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A</a:t>
            </a:r>
            <a:r>
              <a:rPr sz="2400" lang="en-US"/>
              <a:t>n</a:t>
            </a:r>
            <a:r>
              <a:rPr sz="2400" lang="en-US"/>
              <a:t>b</a:t>
            </a:r>
            <a:r>
              <a:rPr sz="2400" lang="en-US"/>
              <a:t>u</a:t>
            </a:r>
            <a:r>
              <a:rPr sz="2400" lang="en-US"/>
              <a:t>r</a:t>
            </a:r>
            <a:r>
              <a:rPr sz="2400" lang="en-US"/>
              <a:t>aj</a:t>
            </a:r>
            <a:r>
              <a:rPr sz="2400" lang="en-US"/>
              <a:t>.</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1</a:t>
            </a:r>
            <a:r>
              <a:rPr dirty="0" sz="2400" lang="en-US"/>
              <a:t>4</a:t>
            </a:r>
            <a:r>
              <a:rPr dirty="0" sz="2400" lang="en-US"/>
              <a:t>6</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I</a:t>
            </a:r>
            <a:r>
              <a:rPr dirty="0" sz="2400" lang="en-US"/>
              <a:t>.</a:t>
            </a:r>
            <a:r>
              <a:rPr dirty="0" sz="2400" lang="en-US"/>
              <a:t>V</a:t>
            </a:r>
            <a:r>
              <a:rPr dirty="0" sz="2400" lang="en-US"/>
              <a:t>.</a:t>
            </a:r>
            <a:r>
              <a:rPr dirty="0" sz="2400" lang="en-US"/>
              <a:t>E</a:t>
            </a:r>
            <a:r>
              <a:rPr dirty="0" sz="2400" lang="en-US"/>
              <a:t>.</a:t>
            </a:r>
            <a:r>
              <a:rPr dirty="0" sz="2400" lang="en-US"/>
              <a:t>T</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g</a:t>
            </a:r>
            <a:r>
              <a:rPr dirty="0" sz="2400" lang="en-US"/>
              <a:t>o</a:t>
            </a:r>
            <a:r>
              <a:rPr dirty="0" sz="2400" lang="en-US"/>
              <a:t>w</a:t>
            </a:r>
            <a:r>
              <a:rPr dirty="0" sz="2400" lang="en-US"/>
              <a:t>r</a:t>
            </a:r>
            <a:r>
              <a:rPr dirty="0" sz="2400" lang="en-US"/>
              <a:t>i</a:t>
            </a:r>
            <a:r>
              <a:rPr dirty="0" sz="2400" lang="en-US"/>
              <a:t>v</a:t>
            </a:r>
            <a:r>
              <a:rPr dirty="0" sz="2400" lang="en-US"/>
              <a:t>a</a:t>
            </a:r>
            <a:r>
              <a:rPr dirty="0" sz="2400" lang="en-US"/>
              <a:t>k</a:t>
            </a:r>
            <a:r>
              <a:rPr dirty="0" sz="2400" lang="en-US"/>
              <a:t>k</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49413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3" name=""/>
          <p:cNvSpPr txBox="1"/>
          <p:nvPr/>
        </p:nvSpPr>
        <p:spPr>
          <a:xfrm>
            <a:off x="321837" y="1028383"/>
            <a:ext cx="12223824" cy="1767841"/>
          </a:xfrm>
          <a:prstGeom prst="rect"/>
        </p:spPr>
        <p:txBody>
          <a:bodyPr rtlCol="0" wrap="square">
            <a:spAutoFit/>
          </a:bodyPr>
          <a:p>
            <a:r>
              <a:rPr sz="2800" lang="en-IN">
                <a:solidFill>
                  <a:srgbClr val="000000"/>
                </a:solidFill>
              </a:rPr>
              <a:t>Financial Modeling
Budgeting: Create detailed budgets for personal or business finances.
Forecasting: Predict future financial performance based on historical data and assumptions.</a:t>
            </a:r>
            <a:endParaRPr sz="2800" lang="en-IN">
              <a:solidFill>
                <a:srgbClr val="000000"/>
              </a:solidFill>
            </a:endParaRPr>
          </a:p>
        </p:txBody>
      </p:sp>
      <p:sp>
        <p:nvSpPr>
          <p:cNvPr id="1048724" name=""/>
          <p:cNvSpPr txBox="1"/>
          <p:nvPr/>
        </p:nvSpPr>
        <p:spPr>
          <a:xfrm>
            <a:off x="210206" y="3069664"/>
            <a:ext cx="12335455" cy="1767839"/>
          </a:xfrm>
          <a:prstGeom prst="rect"/>
        </p:spPr>
        <p:txBody>
          <a:bodyPr rtlCol="0" wrap="square">
            <a:spAutoFit/>
          </a:bodyPr>
          <a:p>
            <a:r>
              <a:rPr sz="2800" lang="en-IN">
                <a:solidFill>
                  <a:srgbClr val="000000"/>
                </a:solidFill>
              </a:rPr>
              <a:t>Statistical Modeling
Regression analysis: Model relationships between variables to make predictions.
Time series analysis: Forecast future values based on past data.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61471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6" name=""/>
          <p:cNvSpPr txBox="1"/>
          <p:nvPr/>
        </p:nvSpPr>
        <p:spPr>
          <a:xfrm>
            <a:off x="271868" y="1264772"/>
            <a:ext cx="12848413" cy="3444241"/>
          </a:xfrm>
          <a:prstGeom prst="rect"/>
        </p:spPr>
        <p:txBody>
          <a:bodyPr rtlCol="0" wrap="square">
            <a:spAutoFit/>
          </a:bodyPr>
          <a:p>
            <a:r>
              <a:rPr sz="2800" lang="en-IN">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sz="2800" lang="en-IN">
              <a:solidFill>
                <a:srgbClr val="000000"/>
              </a:solidFill>
            </a:endParaRPr>
          </a:p>
        </p:txBody>
      </p:sp>
      <p:sp>
        <p:nvSpPr>
          <p:cNvPr id="1048727" name=""/>
          <p:cNvSpPr txBox="1"/>
          <p:nvPr/>
        </p:nvSpPr>
        <p:spPr>
          <a:xfrm>
            <a:off x="359501" y="4916805"/>
            <a:ext cx="11832499" cy="1348740"/>
          </a:xfrm>
          <a:prstGeom prst="rect"/>
        </p:spPr>
        <p:txBody>
          <a:bodyPr rtlCol="0" wrap="square">
            <a:spAutoFit/>
          </a:bodyPr>
          <a:p>
            <a:r>
              <a:rPr sz="2800" lang="en-IN">
                <a:solidFill>
                  <a:srgbClr val="000000"/>
                </a:solidFill>
              </a:rPr>
              <a:t>Time Series Analysis
Trend Analysis: Identify trends in data over time.
Seasonality Analysis: Detect seasonal patterns in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8" name=""/>
          <p:cNvSpPr txBox="1"/>
          <p:nvPr/>
        </p:nvSpPr>
        <p:spPr>
          <a:xfrm>
            <a:off x="152087" y="1382711"/>
            <a:ext cx="12235379" cy="1767840"/>
          </a:xfrm>
          <a:prstGeom prst="rect"/>
        </p:spPr>
        <p:txBody>
          <a:bodyPr rtlCol="0" wrap="square">
            <a:spAutoFit/>
          </a:bodyPr>
          <a:p>
            <a:r>
              <a:rPr sz="2800" lang="en-IN">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sz="2800" lang="en-IN">
              <a:solidFill>
                <a:srgbClr val="000000"/>
              </a:solidFill>
            </a:endParaRPr>
          </a:p>
        </p:txBody>
      </p:sp>
      <p:sp>
        <p:nvSpPr>
          <p:cNvPr id="1048729" name=""/>
          <p:cNvSpPr txBox="1"/>
          <p:nvPr/>
        </p:nvSpPr>
        <p:spPr>
          <a:xfrm>
            <a:off x="411643" y="3150551"/>
            <a:ext cx="11368715" cy="1767840"/>
          </a:xfrm>
          <a:prstGeom prst="rect"/>
        </p:spPr>
        <p:txBody>
          <a:bodyPr rtlCol="0" wrap="square">
            <a:spAutoFit/>
          </a:bodyPr>
          <a:p>
            <a:r>
              <a:rPr sz="2800" lang="en-IN">
                <a:solidFill>
                  <a:srgbClr val="000000"/>
                </a:solidFill>
              </a:rPr>
              <a:t>Analyze attrition rates: Track employee turnover and identify factors contributing to attrition.
Forecast future staffing needs: Use historical data and predictive modeling to forecast future staffing requirements.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4" y="445388"/>
            <a:ext cx="336496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lang="en-US" spc="-35"/>
              <a:t>E</a:t>
            </a:r>
            <a:r>
              <a:rPr dirty="0" lang="en-US" spc="-35"/>
              <a:t>N</a:t>
            </a:r>
            <a:r>
              <a:rPr dirty="0" lang="en-US" spc="-35"/>
              <a:t>D</a:t>
            </a:r>
            <a:r>
              <a:rPr dirty="0"/>
              <a:t>A</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809948" y="1240155"/>
            <a:ext cx="497106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2225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8" name=""/>
          <p:cNvSpPr txBox="1"/>
          <p:nvPr/>
        </p:nvSpPr>
        <p:spPr>
          <a:xfrm>
            <a:off x="250799" y="2019299"/>
            <a:ext cx="7834595" cy="1767841"/>
          </a:xfrm>
          <a:prstGeom prst="rect"/>
        </p:spPr>
        <p:txBody>
          <a:bodyPr rtlCol="0" wrap="square">
            <a:spAutoFit/>
          </a:bodyPr>
          <a:p>
            <a:r>
              <a:rPr sz="2800" lang="en-IN">
                <a:solidFill>
                  <a:srgbClr val="000000"/>
                </a:solidFill>
              </a:rPr>
              <a:t>As an HR Analyst, I need to develop an Excel-based system to analyze and evaluate the performance of 50 sales employees across different regions and product lines.</a:t>
            </a:r>
            <a:endParaRPr sz="2800" lang="en-IN">
              <a:solidFill>
                <a:srgbClr val="000000"/>
              </a:solidFill>
            </a:endParaRPr>
          </a:p>
        </p:txBody>
      </p:sp>
      <p:sp>
        <p:nvSpPr>
          <p:cNvPr id="1048710" name=""/>
          <p:cNvSpPr txBox="1"/>
          <p:nvPr/>
        </p:nvSpPr>
        <p:spPr>
          <a:xfrm>
            <a:off x="250798" y="3924300"/>
            <a:ext cx="8635419" cy="2606040"/>
          </a:xfrm>
          <a:prstGeom prst="rect"/>
        </p:spPr>
        <p:txBody>
          <a:bodyPr rtlCol="0" wrap="square">
            <a:spAutoFit/>
          </a:bodyPr>
          <a:p>
            <a:r>
              <a:rPr sz="2800" lang="en-IN">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676275" y="1915159"/>
            <a:ext cx="7924800" cy="1513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714" name=""/>
          <p:cNvSpPr txBox="1"/>
          <p:nvPr/>
        </p:nvSpPr>
        <p:spPr>
          <a:xfrm>
            <a:off x="461617" y="3648708"/>
            <a:ext cx="9452241" cy="1513839"/>
          </a:xfrm>
          <a:prstGeom prst="rect"/>
        </p:spPr>
        <p:txBody>
          <a:bodyPr rtlCol="0" wrap="square">
            <a:spAutoFit/>
          </a:bodyPr>
          <a:p>
            <a:r>
              <a:rPr sz="2400" lang="en-IN">
                <a:solidFill>
                  <a:srgbClr val="000000"/>
                </a:solidFill>
              </a:rPr>
              <a:t>Create reports: Generate reports summarizing employee performance data and analysis findings.
Share reports: Distribute reports to relevant stakeholders (e.g., managers, HR, executives).</a:t>
            </a:r>
            <a:endParaRPr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5" name=""/>
          <p:cNvSpPr txBox="1"/>
          <p:nvPr/>
        </p:nvSpPr>
        <p:spPr>
          <a:xfrm>
            <a:off x="498623" y="2019299"/>
            <a:ext cx="11913779" cy="3444240"/>
          </a:xfrm>
          <a:prstGeom prst="rect"/>
        </p:spPr>
        <p:txBody>
          <a:bodyPr rtlCol="0" wrap="square">
            <a:spAutoFit/>
          </a:bodyPr>
          <a:p>
            <a:r>
              <a:rPr sz="2800" lang="en-IN">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7" name=""/>
          <p:cNvSpPr txBox="1"/>
          <p:nvPr/>
        </p:nvSpPr>
        <p:spPr>
          <a:xfrm>
            <a:off x="2819399" y="2178366"/>
            <a:ext cx="8801685" cy="3025140"/>
          </a:xfrm>
          <a:prstGeom prst="rect"/>
        </p:spPr>
        <p:txBody>
          <a:bodyPr rtlCol="0" wrap="square">
            <a:spAutoFit/>
          </a:bodyPr>
          <a:p>
            <a:r>
              <a:rPr sz="2800" lang="en-IN">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21" name=""/>
          <p:cNvSpPr txBox="1"/>
          <p:nvPr/>
        </p:nvSpPr>
        <p:spPr>
          <a:xfrm>
            <a:off x="236524" y="1402080"/>
            <a:ext cx="11669299" cy="4714240"/>
          </a:xfrm>
          <a:prstGeom prst="rect"/>
        </p:spPr>
        <p:txBody>
          <a:bodyPr rtlCol="0" wrap="square">
            <a:spAutoFit/>
          </a:bodyPr>
          <a:p>
            <a:r>
              <a:rPr b="1" sz="2400" lang="en-IN">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b="1"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2" name=""/>
          <p:cNvSpPr txBox="1"/>
          <p:nvPr/>
        </p:nvSpPr>
        <p:spPr>
          <a:xfrm>
            <a:off x="2526030" y="2161422"/>
            <a:ext cx="8845959" cy="3444240"/>
          </a:xfrm>
          <a:prstGeom prst="rect"/>
        </p:spPr>
        <p:txBody>
          <a:bodyPr rtlCol="0" wrap="square">
            <a:spAutoFit/>
          </a:bodyPr>
          <a:p>
            <a:r>
              <a:rPr sz="2800" lang="en-IN">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1d147426e5f4498b924e95df51ab02d6</vt:lpwstr>
  </property>
</Properties>
</file>