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B12A1E-571A-4BAE-B117-3DD4021C6C7D}">
  <a:tblStyle styleId="{BCB12A1E-571A-4BAE-B117-3DD4021C6C7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5EE07B6-299A-42C8-BD8D-A97975629A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5772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a895f012f3614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7a895f012f3614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55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6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8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5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57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8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8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0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1324708" y="715108"/>
            <a:ext cx="9144000" cy="185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ubTitle" idx="1"/>
          </p:nvPr>
        </p:nvSpPr>
        <p:spPr>
          <a:xfrm>
            <a:off x="3316857" y="2567589"/>
            <a:ext cx="6660254" cy="344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Team No                     :02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Team ID                      :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B10-4A6E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College Name     </a:t>
            </a:r>
            <a:r>
              <a:rPr lang="en-US" sz="1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:</a:t>
            </a: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Er. Perumal </a:t>
            </a:r>
            <a:r>
              <a:rPr lang="en-US" sz="14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Manimekalai</a:t>
            </a: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</a:t>
            </a:r>
            <a:r>
              <a:rPr lang="en-US" sz="1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College of </a:t>
            </a: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Engineering</a:t>
            </a:r>
            <a:endParaRPr sz="1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Department                :Computer Science and  Engineering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</a:t>
            </a:r>
            <a:r>
              <a:rPr lang="en-US" sz="1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Team Leader              :Krithiksha.G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Team Member            :Subhasri.M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Team Member            :Nivetha.N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Team Member            :Monika.Y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Team  Member           :</a:t>
            </a:r>
            <a:r>
              <a:rPr lang="en-US" sz="1400" b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Sembaruthi.N</a:t>
            </a:r>
            <a:r>
              <a:rPr lang="en-US" sz="1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</a:t>
            </a: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1057980450"/>
              </p:ext>
            </p:extLst>
          </p:nvPr>
        </p:nvGraphicFramePr>
        <p:xfrm>
          <a:off x="246184" y="257908"/>
          <a:ext cx="11723078" cy="6377354"/>
        </p:xfrm>
        <a:graphic>
          <a:graphicData uri="http://schemas.openxmlformats.org/drawingml/2006/table">
            <a:tbl>
              <a:tblPr firstRow="1" bandRow="1">
                <a:noFill/>
                <a:tableStyleId>{55EE07B6-299A-42C8-BD8D-A97975629A34}</a:tableStyleId>
              </a:tblPr>
              <a:tblGrid>
                <a:gridCol w="97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3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82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073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184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766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 err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S.No</a:t>
                      </a:r>
                      <a:endParaRPr sz="1700" b="1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PROPOSED WORK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TOOLS USED/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ALGORITHM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TECHNOLOGY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ADVANTAGES/ DISADVANTAGES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85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      1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enabled virtual sixth sense application for the disabled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sixth sense is a multi-platform app for aiding the people in need that is people who are handicapped in the form of lack of speech (dumb), lack of hearing (deaf), lack of sight (blind)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.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OCR kit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 ML toolkit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Web toolkit TTS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smartphones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Detection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Recognition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defRPr sz="1400" u="none" strike="noStrike" cap="none"/>
                      </a:pP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 dumb people to easily and quickly communicate with normal people./The application still does depend on the camera picture quality for object detection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21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2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Design of a Communication System using Sign Language aid for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Differently Abled Peoples.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Our goal is to design a human computer interface system that can accurately identify the language of the deaf and dumb.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Feature Extraction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tabLst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Sign to text and Speech conversion.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tabLst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Image preprocessing and segmentation.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endParaRPr lang="en-US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Blob Detection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Skin color recognition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Template Matching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Hand gestures of deaf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peoples by normal peoples this system is proposed and it gives output in the form of sound./A mediator is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required to know the sign language.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oogle Shape;17;p3"/>
          <p:cNvGraphicFramePr/>
          <p:nvPr>
            <p:extLst>
              <p:ext uri="{D42A27DB-BD31-4B8C-83A1-F6EECF244321}">
                <p14:modId xmlns:p14="http://schemas.microsoft.com/office/powerpoint/2010/main" val="2762563892"/>
              </p:ext>
            </p:extLst>
          </p:nvPr>
        </p:nvGraphicFramePr>
        <p:xfrm>
          <a:off x="235425" y="259154"/>
          <a:ext cx="11721150" cy="6339691"/>
        </p:xfrm>
        <a:graphic>
          <a:graphicData uri="http://schemas.openxmlformats.org/drawingml/2006/table">
            <a:tbl>
              <a:tblPr firstRow="1" bandRow="1">
                <a:noFill/>
                <a:tableStyleId>{55EE07B6-299A-42C8-BD8D-A97975629A34}</a:tableStyleId>
              </a:tblPr>
              <a:tblGrid>
                <a:gridCol w="912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9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9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174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10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637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S.NO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PROPOSED WORK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TOOLS USED/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ALGORITHM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TECHNOLOGY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ADVANTAGES/ DISADVANTAGES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10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D-Talk: Sign Language Recognition System for People with Disability using Machine Learning and Image Processing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D-talk is a system that allows people who are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unable to talk and hear and for them to learn their language easier and also for the people that would interact  with them.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Image Recognition process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Object Detection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Gesture Recognition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HSV Algorithm.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Machine learning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tabLst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Deep learning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Decision tree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Speech interpretation is helpful for sign language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nonspeakers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who want the hand sign to understood./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The type of inaccuracy can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emerge from user's, such as poor web camera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Real-time Communication System for the Deaf and Dumb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Aims to aid the deaf-mute by creation of a new system that helps convert sign language to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text and speech for easier communication with audience.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Flex sensor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Arduino Uno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Arduino IDE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•"/>
                        <a:defRPr sz="1400" u="none" strike="noStrike" cap="none"/>
                      </a:pPr>
                      <a:endParaRPr lang="en-US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Python Programming Language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Gesture recognition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defRPr sz="1400" u="none" strike="noStrike" cap="none"/>
                      </a:pP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The system forms the base infrastructure for a complete communicational aid system for the deaf and mute./it requires logical mechanism for classification of letters based on sensor values.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oogle Shape;34;p2"/>
          <p:cNvGraphicFramePr/>
          <p:nvPr>
            <p:extLst>
              <p:ext uri="{D42A27DB-BD31-4B8C-83A1-F6EECF244321}">
                <p14:modId xmlns:p14="http://schemas.microsoft.com/office/powerpoint/2010/main" val="3768463019"/>
              </p:ext>
            </p:extLst>
          </p:nvPr>
        </p:nvGraphicFramePr>
        <p:xfrm>
          <a:off x="253217" y="257907"/>
          <a:ext cx="11657429" cy="6332861"/>
        </p:xfrm>
        <a:graphic>
          <a:graphicData uri="http://schemas.openxmlformats.org/drawingml/2006/table">
            <a:tbl>
              <a:tblPr firstRow="1" bandRow="1">
                <a:noFill/>
                <a:tableStyleId>{BCB12A1E-571A-4BAE-B117-3DD4021C6C7D}</a:tableStyleId>
              </a:tblPr>
              <a:tblGrid>
                <a:gridCol w="919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2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8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88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813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562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73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 err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S.No</a:t>
                      </a:r>
                      <a:endParaRPr sz="1700" b="1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17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PROPOSED WORK</a:t>
                      </a:r>
                      <a:endParaRPr sz="17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TOOLS USED/</a:t>
                      </a:r>
                      <a:endParaRPr sz="17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ALGORITHM</a:t>
                      </a:r>
                      <a:endParaRPr sz="17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TECHNOLOGY</a:t>
                      </a:r>
                      <a:endParaRPr sz="17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ADVANTAGES/ DISADVANTAGES</a:t>
                      </a:r>
                      <a:endParaRPr sz="17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57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5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AN ANDROID APPLICATION TO AID UNEDUCATED DEAF DUMB PEOPLE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defRPr sz="1400" u="none" strike="noStrike" cap="none"/>
                      </a:pP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 this paper, we introduce an integrated android application to blend uneducated Deaf-Dumb people within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society, and help them to communicate with normal people.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Sign language keyboard app</a:t>
                      </a:r>
                      <a:endParaRPr lang="en-US" sz="1600" b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defRPr sz="1400" u="none" strike="noStrike" cap="none"/>
                      </a:pP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Lite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endParaRPr lang="en-US"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defRPr sz="1400" u="none" strike="noStrike" cap="none"/>
                      </a:pP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Offer a great tool for parents to teach their deaf and dumb kids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And Introduce Sign language keyboard./this application introduces an easy translator from sign language to English or Arabic language.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4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60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6</a:t>
                      </a:r>
                      <a:endParaRPr sz="160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Sign Language Recognition for The Deaf and Dumb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software which presents a system prototype that is able to automatically recognize sign language to help deaf and dumb people to communicate more effectively with each other or normal people.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Gesture classification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CNN model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gesture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defRPr sz="1400" u="none" strike="noStrike" cap="none"/>
                      </a:pP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</a:t>
                      </a:r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  <a:defRPr sz="1400" u="none" strike="noStrike" cap="none"/>
                      </a:pP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  <a:defRPr sz="1400" u="none" strike="noStrike" cap="none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functional real time vision based American sign language recognition for Deaf and Dumb people have been developed with accuracy of 92%. </a:t>
                      </a: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/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couldn’t find any existing dataset.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0" y="0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294967295"/>
          </p:nvPr>
        </p:nvSpPr>
        <p:spPr>
          <a:xfrm>
            <a:off x="668216" y="26865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93</TotalTime>
  <Words>617</Words>
  <Application>Microsoft Office PowerPoint</Application>
  <PresentationFormat>Widescreen</PresentationFormat>
  <Paragraphs>102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Basis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STUDENT</dc:creator>
  <cp:lastModifiedBy>Microsoft account</cp:lastModifiedBy>
  <cp:revision>7</cp:revision>
  <dcterms:modified xsi:type="dcterms:W3CDTF">2022-09-23T16:53:39Z</dcterms:modified>
</cp:coreProperties>
</file>