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6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503FA57-881F-4CEC-B163-A7086EED7237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72CD89E-5A53-4B55-A594-14421C9A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9821" y="2301604"/>
            <a:ext cx="10873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COMMUNICATION SYSTEM POWERED BY AI FOR SPECIALLY ABLED</a:t>
            </a:r>
            <a:endParaRPr lang="en-US" sz="4000" b="1" i="0" cap="all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8805" y="4114667"/>
            <a:ext cx="6263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–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recent years, there has been rapid increase in the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deaf and dumb victims due to birth defects, accidents and oral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diseases. Since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deaf and dumb people cannot communicate with normal person so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depend on some sort of visual communication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Organization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says around 63 million people in India suffer from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complete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partial deafness, and of these, at least 50 lakh are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children. Communication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deaf-mute and a normal person has always been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challenging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-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Deaf/Dump people needs a way to communicate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and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quickly with the normal people, so that the Deaf/Dump people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 confident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enough to express there thought, ideas, and can make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 with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normal people.</a:t>
            </a:r>
          </a:p>
        </p:txBody>
      </p:sp>
    </p:spTree>
    <p:extLst>
      <p:ext uri="{BB962C8B-B14F-4D97-AF65-F5344CB8AC3E}">
        <p14:creationId xmlns:p14="http://schemas.microsoft.com/office/powerpoint/2010/main" val="17064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ARCHITECTURE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aims to develop 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that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the sign language into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human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hearing voice or text in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desired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to convey 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to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people, as well as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speech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text into understandable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language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deaf and dumb.</a:t>
            </a:r>
          </a:p>
        </p:txBody>
      </p:sp>
    </p:spTree>
    <p:extLst>
      <p:ext uri="{BB962C8B-B14F-4D97-AF65-F5344CB8AC3E}">
        <p14:creationId xmlns:p14="http://schemas.microsoft.com/office/powerpoint/2010/main" val="28798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41C7096C-C78B-42B6-B059-296896BD930C}"/>
              </a:ext>
            </a:extLst>
          </p:cNvPr>
          <p:cNvSpPr/>
          <p:nvPr/>
        </p:nvSpPr>
        <p:spPr>
          <a:xfrm>
            <a:off x="8968009" y="1780160"/>
            <a:ext cx="1256438" cy="457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CAM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A2C7C8-2F76-42C6-AEDC-16AB436F9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6" t="5834" r="25238" b="70106"/>
          <a:stretch/>
        </p:blipFill>
        <p:spPr>
          <a:xfrm>
            <a:off x="8994529" y="4748275"/>
            <a:ext cx="1344838" cy="522515"/>
          </a:xfrm>
          <a:prstGeom prst="rect">
            <a:avLst/>
          </a:prstGeom>
        </p:spPr>
      </p:pic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xmlns="" id="{5B45DD9C-67E2-498D-B310-66CD0833B8DD}"/>
              </a:ext>
            </a:extLst>
          </p:cNvPr>
          <p:cNvSpPr/>
          <p:nvPr/>
        </p:nvSpPr>
        <p:spPr>
          <a:xfrm>
            <a:off x="9065768" y="2962699"/>
            <a:ext cx="1060920" cy="480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3B671F-A4F7-4EDA-9D29-637A0CE2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54" y="2878293"/>
            <a:ext cx="987423" cy="648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DBA8BF-9061-4509-BA73-B2D205DE3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" t="35464" r="2500" b="12406"/>
          <a:stretch/>
        </p:blipFill>
        <p:spPr>
          <a:xfrm>
            <a:off x="8826969" y="726510"/>
            <a:ext cx="1291772" cy="568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499F8D-C84B-403E-95BB-3D30AE06DD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54" t="21020" r="21282" b="28368"/>
          <a:stretch/>
        </p:blipFill>
        <p:spPr>
          <a:xfrm>
            <a:off x="10550115" y="581902"/>
            <a:ext cx="1088572" cy="85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1AEDEDF-53DD-4D86-9E34-EBB5FA91C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942" y="4470690"/>
            <a:ext cx="880265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7BE930F-E346-44E3-90AF-7C18343CA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941" y="1010903"/>
            <a:ext cx="880265" cy="769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AA5CE6-D9A8-4BE1-B6BB-D09234E206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102"/>
          <a:stretch/>
        </p:blipFill>
        <p:spPr>
          <a:xfrm>
            <a:off x="395908" y="2840045"/>
            <a:ext cx="1245606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618FF1B-AB55-43CE-A3FD-6865E8C4E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059" y="2794317"/>
            <a:ext cx="1072242" cy="8165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928" y="2782125"/>
            <a:ext cx="1027381" cy="82875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65892" y="2500259"/>
            <a:ext cx="1030426" cy="281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07185" y="3576645"/>
            <a:ext cx="1332829" cy="528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 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17343" y="668426"/>
            <a:ext cx="1249459" cy="266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data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69194" y="5315975"/>
            <a:ext cx="1145755" cy="275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107038" y="2340027"/>
            <a:ext cx="1123720" cy="500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892854" y="3576645"/>
            <a:ext cx="1299992" cy="2959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922012" y="418776"/>
            <a:ext cx="1101686" cy="2843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744932" y="1439804"/>
            <a:ext cx="698939" cy="3397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065768" y="5337416"/>
            <a:ext cx="1344838" cy="583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Prediction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3" idx="1"/>
          </p:cNvCxnSpPr>
          <p:nvPr/>
        </p:nvCxnSpPr>
        <p:spPr>
          <a:xfrm flipV="1">
            <a:off x="1641514" y="3202600"/>
            <a:ext cx="687545" cy="57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0"/>
          </p:cNvCxnSpPr>
          <p:nvPr/>
        </p:nvCxnSpPr>
        <p:spPr>
          <a:xfrm flipV="1">
            <a:off x="2865180" y="1395531"/>
            <a:ext cx="0" cy="13987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2865180" y="1395531"/>
            <a:ext cx="113676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2"/>
          </p:cNvCxnSpPr>
          <p:nvPr/>
        </p:nvCxnSpPr>
        <p:spPr>
          <a:xfrm flipH="1">
            <a:off x="2873599" y="4105455"/>
            <a:ext cx="1" cy="7652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1"/>
          </p:cNvCxnSpPr>
          <p:nvPr/>
        </p:nvCxnSpPr>
        <p:spPr>
          <a:xfrm>
            <a:off x="2873599" y="4870740"/>
            <a:ext cx="112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3"/>
          </p:cNvCxnSpPr>
          <p:nvPr/>
        </p:nvCxnSpPr>
        <p:spPr>
          <a:xfrm>
            <a:off x="4882207" y="4870740"/>
            <a:ext cx="26606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0" idx="2"/>
          </p:cNvCxnSpPr>
          <p:nvPr/>
        </p:nvCxnSpPr>
        <p:spPr>
          <a:xfrm flipV="1">
            <a:off x="7542850" y="3872590"/>
            <a:ext cx="0" cy="998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</p:cNvCxnSpPr>
          <p:nvPr/>
        </p:nvCxnSpPr>
        <p:spPr>
          <a:xfrm flipV="1">
            <a:off x="4882206" y="1395531"/>
            <a:ext cx="786692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9" idx="0"/>
          </p:cNvCxnSpPr>
          <p:nvPr/>
        </p:nvCxnSpPr>
        <p:spPr>
          <a:xfrm>
            <a:off x="5668898" y="1395531"/>
            <a:ext cx="0" cy="9444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3"/>
            <a:endCxn id="7" idx="1"/>
          </p:cNvCxnSpPr>
          <p:nvPr/>
        </p:nvCxnSpPr>
        <p:spPr>
          <a:xfrm>
            <a:off x="6205309" y="3196504"/>
            <a:ext cx="687545" cy="6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230758" y="2500259"/>
            <a:ext cx="985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216048" y="2500259"/>
            <a:ext cx="0" cy="378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1"/>
            <a:endCxn id="8" idx="3"/>
          </p:cNvCxnSpPr>
          <p:nvPr/>
        </p:nvCxnSpPr>
        <p:spPr>
          <a:xfrm flipH="1">
            <a:off x="10118741" y="1010074"/>
            <a:ext cx="431374" cy="8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</p:cNvCxnSpPr>
          <p:nvPr/>
        </p:nvCxnSpPr>
        <p:spPr>
          <a:xfrm>
            <a:off x="9472855" y="1295295"/>
            <a:ext cx="0" cy="484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472855" y="2237935"/>
            <a:ext cx="0" cy="692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472855" y="3410970"/>
            <a:ext cx="0" cy="1260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  <a:endCxn id="6" idx="1"/>
          </p:cNvCxnSpPr>
          <p:nvPr/>
        </p:nvCxnSpPr>
        <p:spPr>
          <a:xfrm>
            <a:off x="7880277" y="3202600"/>
            <a:ext cx="1185491" cy="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47451"/>
            <a:ext cx="9872871" cy="5148549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ID : PNT2022TMID29964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: 5</a:t>
            </a:r>
          </a:p>
          <a:p>
            <a:pPr marL="4572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Leader : KRITHIKSHA G</a:t>
            </a:r>
          </a:p>
          <a:p>
            <a:pPr marL="4572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 : MONIKA Y</a:t>
            </a:r>
          </a:p>
          <a:p>
            <a:pPr marL="4572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 : SUBHA SRI M</a:t>
            </a:r>
          </a:p>
          <a:p>
            <a:pPr marL="4572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 : SEMBARUTHI N</a:t>
            </a:r>
          </a:p>
          <a:p>
            <a:pPr marL="4572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 : NIVETHA N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Mentor(s) Name 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Shivani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Kapoor,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Indra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Prakash, Mentor 8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Mentor(s) Name : SINDHUJA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183" y="2691787"/>
            <a:ext cx="4442552" cy="135636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</TotalTime>
  <Words>278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Basis</vt:lpstr>
      <vt:lpstr>PowerPoint Presentation</vt:lpstr>
      <vt:lpstr>PROBLEM STATEMENT:</vt:lpstr>
      <vt:lpstr>SOLUTION ARCHITECTURE: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Microsoft account</cp:lastModifiedBy>
  <cp:revision>6</cp:revision>
  <dcterms:created xsi:type="dcterms:W3CDTF">2022-10-01T10:59:43Z</dcterms:created>
  <dcterms:modified xsi:type="dcterms:W3CDTF">2022-10-01T17:41:15Z</dcterms:modified>
</cp:coreProperties>
</file>