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60" r:id="rId3"/>
    <p:sldId id="328" r:id="rId4"/>
    <p:sldId id="329" r:id="rId5"/>
    <p:sldId id="340" r:id="rId6"/>
    <p:sldId id="285" r:id="rId7"/>
    <p:sldId id="330" r:id="rId8"/>
    <p:sldId id="333" r:id="rId9"/>
    <p:sldId id="341" r:id="rId10"/>
    <p:sldId id="334" r:id="rId11"/>
    <p:sldId id="332" r:id="rId12"/>
    <p:sldId id="326" r:id="rId13"/>
    <p:sldId id="339" r:id="rId14"/>
    <p:sldId id="335" r:id="rId15"/>
    <p:sldId id="336" r:id="rId16"/>
    <p:sldId id="337" r:id="rId17"/>
    <p:sldId id="338" r:id="rId18"/>
    <p:sldId id="331" r:id="rId19"/>
    <p:sldId id="343" r:id="rId20"/>
    <p:sldId id="342" r:id="rId21"/>
    <p:sldId id="344" r:id="rId22"/>
    <p:sldId id="300" r:id="rId23"/>
    <p:sldId id="345" r:id="rId24"/>
    <p:sldId id="327" r:id="rId25"/>
    <p:sldId id="27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thikeyan Kalaichelvan" initials="KK" lastIdx="1" clrIdx="0">
    <p:extLst>
      <p:ext uri="{19B8F6BF-5375-455C-9EA6-DF929625EA0E}">
        <p15:presenceInfo xmlns:p15="http://schemas.microsoft.com/office/powerpoint/2012/main" userId="S-1-5-21-185553876-1855055267-430148157-1664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199" autoAdjust="0"/>
  </p:normalViewPr>
  <p:slideViewPr>
    <p:cSldViewPr snapToGrid="0">
      <p:cViewPr varScale="1">
        <p:scale>
          <a:sx n="57" d="100"/>
          <a:sy n="57" d="100"/>
        </p:scale>
        <p:origin x="12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4E557-E8F0-4650-81D6-FCBCC109CBE1}" type="datetimeFigureOut">
              <a:rPr lang="en-IN" smtClean="0"/>
              <a:t>20-04-2019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45F59-A3E1-495F-AB9B-D8DB96101E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575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ocal_hidden_variable_theory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ocal_hidden_variable_theory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ocal_hidden_variable_theory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F59-A3E1-495F-AB9B-D8DB96101E8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336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F59-A3E1-495F-AB9B-D8DB96101E88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797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Just remember qubits can save both states.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F59-A3E1-495F-AB9B-D8DB96101E88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707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F59-A3E1-495F-AB9B-D8DB96101E88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6379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Just remember qubits can save both states.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F59-A3E1-495F-AB9B-D8DB96101E88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0172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F59-A3E1-495F-AB9B-D8DB96101E88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2018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F59-A3E1-495F-AB9B-D8DB96101E88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933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F59-A3E1-495F-AB9B-D8DB96101E88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702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F59-A3E1-495F-AB9B-D8DB96101E88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3663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>
                <a:hlinkClick r:id="rId3" tooltip="Local hidden variable theory"/>
              </a:rPr>
              <a:t>"hidden variable" theory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F59-A3E1-495F-AB9B-D8DB96101E88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8417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F59-A3E1-495F-AB9B-D8DB96101E88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996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F59-A3E1-495F-AB9B-D8DB96101E88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9903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>
                <a:hlinkClick r:id="rId3" tooltip="Local hidden variable theory"/>
              </a:rPr>
              <a:t>"hidden variable" theory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F59-A3E1-495F-AB9B-D8DB96101E88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9023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>
                <a:hlinkClick r:id="rId3" tooltip="Local hidden variable theory"/>
              </a:rPr>
              <a:t>"hidden variable" theory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F59-A3E1-495F-AB9B-D8DB96101E88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3906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F59-A3E1-495F-AB9B-D8DB96101E88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5236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F59-A3E1-495F-AB9B-D8DB96101E88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225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F59-A3E1-495F-AB9B-D8DB96101E88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7858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F59-A3E1-495F-AB9B-D8DB96101E88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639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F59-A3E1-495F-AB9B-D8DB96101E88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695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F59-A3E1-495F-AB9B-D8DB96101E88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321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F59-A3E1-495F-AB9B-D8DB96101E88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144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F59-A3E1-495F-AB9B-D8DB96101E88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25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F59-A3E1-495F-AB9B-D8DB96101E88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15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F59-A3E1-495F-AB9B-D8DB96101E88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992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F59-A3E1-495F-AB9B-D8DB96101E88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92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4A8-707E-4EB7-B523-A83E81DFE400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6578-1FEA-4CEB-8592-98FA454F6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49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814A8-707E-4EB7-B523-A83E81DFE400}" type="datetimeFigureOut">
              <a:rPr lang="en-US" smtClean="0"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06578-1FEA-4CEB-8592-98FA454F6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15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microsoft.com/en-us/azure/azure-functions/durable-functions-install" TargetMode="External"/><Relationship Id="rId5" Type="http://schemas.openxmlformats.org/officeDocument/2006/relationships/hyperlink" Target="https://towardsdatascience.com/demystifying-quantum-gates-one-qubit-at-a-time-54404ed80640" TargetMode="Externa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8615" y="998889"/>
            <a:ext cx="10024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Learn Quantum computing using Q#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8615" y="3956126"/>
            <a:ext cx="6728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Karthikeyan VK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8615" y="5133441"/>
            <a:ext cx="6728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Karthik_3030@yahoo.com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18615" y="4555882"/>
            <a:ext cx="6728345" cy="400110"/>
            <a:chOff x="518615" y="4555882"/>
            <a:chExt cx="6728345" cy="400110"/>
          </a:xfrm>
        </p:grpSpPr>
        <p:sp>
          <p:nvSpPr>
            <p:cNvPr id="8" name="TextBox 7"/>
            <p:cNvSpPr txBox="1"/>
            <p:nvPr/>
          </p:nvSpPr>
          <p:spPr>
            <a:xfrm>
              <a:off x="518615" y="4555882"/>
              <a:ext cx="67283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@karthik3030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472827" flipV="1">
              <a:off x="2164881" y="4590464"/>
              <a:ext cx="394956" cy="330945"/>
            </a:xfrm>
            <a:prstGeom prst="rect">
              <a:avLst/>
            </a:prstGeom>
          </p:spPr>
        </p:pic>
      </p:grpSp>
      <p:sp>
        <p:nvSpPr>
          <p:cNvPr id="3" name="Rectangle 2"/>
          <p:cNvSpPr/>
          <p:nvPr/>
        </p:nvSpPr>
        <p:spPr>
          <a:xfrm>
            <a:off x="150522" y="6392727"/>
            <a:ext cx="2984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https://blogs.karthikeyanvk.in</a:t>
            </a:r>
          </a:p>
        </p:txBody>
      </p:sp>
    </p:spTree>
    <p:extLst>
      <p:ext uri="{BB962C8B-B14F-4D97-AF65-F5344CB8AC3E}">
        <p14:creationId xmlns:p14="http://schemas.microsoft.com/office/powerpoint/2010/main" val="141932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1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1896" y="614938"/>
            <a:ext cx="10030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Quantum Computing</a:t>
            </a:r>
            <a:endParaRPr lang="en-US" sz="4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2415" y="1538268"/>
            <a:ext cx="79443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4000" dirty="0" smtClean="0">
                <a:solidFill>
                  <a:schemeClr val="accent2"/>
                </a:solidFill>
              </a:rPr>
              <a:t>Superposition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4000" dirty="0" smtClean="0">
                <a:solidFill>
                  <a:schemeClr val="accent2"/>
                </a:solidFill>
              </a:rPr>
              <a:t>Entanglement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4000" dirty="0" smtClean="0">
                <a:solidFill>
                  <a:schemeClr val="accent2"/>
                </a:solidFill>
              </a:rPr>
              <a:t>Interference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4000" dirty="0">
              <a:solidFill>
                <a:schemeClr val="accent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0522" y="6392727"/>
            <a:ext cx="2984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https://blogs.karthikeyanvk.in</a:t>
            </a:r>
          </a:p>
        </p:txBody>
      </p:sp>
    </p:spTree>
    <p:extLst>
      <p:ext uri="{BB962C8B-B14F-4D97-AF65-F5344CB8AC3E}">
        <p14:creationId xmlns:p14="http://schemas.microsoft.com/office/powerpoint/2010/main" val="180180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1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1896" y="614938"/>
            <a:ext cx="10454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Current Computing Vs Quantum Computing</a:t>
            </a:r>
            <a:endParaRPr lang="en-US" sz="4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0522" y="6392727"/>
            <a:ext cx="2984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https://blogs.karthikeyanvk.in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5148" y="1458777"/>
            <a:ext cx="7148985" cy="472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06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18733" y="1887817"/>
            <a:ext cx="87545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accent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Demo on Q#</a:t>
            </a:r>
            <a:endParaRPr lang="en-US" sz="6600" dirty="0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0522" y="6392727"/>
            <a:ext cx="2984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https://blogs.karthikeyanvk.in</a:t>
            </a:r>
          </a:p>
        </p:txBody>
      </p:sp>
    </p:spTree>
    <p:extLst>
      <p:ext uri="{BB962C8B-B14F-4D97-AF65-F5344CB8AC3E}">
        <p14:creationId xmlns:p14="http://schemas.microsoft.com/office/powerpoint/2010/main" val="332247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1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1896" y="614938"/>
            <a:ext cx="10454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Qubits</a:t>
            </a:r>
            <a:endParaRPr lang="en-US" sz="4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0522" y="6392727"/>
            <a:ext cx="2984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https://blogs.karthikeyanvk.in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2415" y="1538268"/>
            <a:ext cx="1043358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4000" dirty="0">
                <a:solidFill>
                  <a:schemeClr val="accent2"/>
                </a:solidFill>
              </a:rPr>
              <a:t>Q</a:t>
            </a:r>
            <a:r>
              <a:rPr lang="en-IN" sz="4000" dirty="0" smtClean="0">
                <a:solidFill>
                  <a:schemeClr val="accent2"/>
                </a:solidFill>
              </a:rPr>
              <a:t>ubit </a:t>
            </a:r>
            <a:r>
              <a:rPr lang="en-IN" sz="4000" dirty="0">
                <a:solidFill>
                  <a:schemeClr val="accent2"/>
                </a:solidFill>
              </a:rPr>
              <a:t>is the basic unit of quantum </a:t>
            </a:r>
            <a:r>
              <a:rPr lang="en-IN" sz="4000" dirty="0">
                <a:solidFill>
                  <a:schemeClr val="accent2"/>
                </a:solidFill>
              </a:rPr>
              <a:t>information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4000" dirty="0">
                <a:solidFill>
                  <a:schemeClr val="accent2"/>
                </a:solidFill>
              </a:rPr>
              <a:t>A qubit is a two-state (or two-level) quantum-mechanical </a:t>
            </a:r>
            <a:r>
              <a:rPr lang="en-IN" sz="4000" dirty="0">
                <a:solidFill>
                  <a:schemeClr val="accent2"/>
                </a:solidFill>
              </a:rPr>
              <a:t>system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4000" dirty="0" smtClean="0">
                <a:solidFill>
                  <a:schemeClr val="accent2"/>
                </a:solidFill>
              </a:rPr>
              <a:t>It is made of Single Photon, Electron or nucleus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4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62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1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1896" y="614938"/>
            <a:ext cx="10454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Understanding Qbit State</a:t>
            </a:r>
            <a:endParaRPr lang="en-US" sz="4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0522" y="6392727"/>
            <a:ext cx="2984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https://blogs.karthikeyanvk.in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8534" y="1396499"/>
            <a:ext cx="5452533" cy="456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08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1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1896" y="614938"/>
            <a:ext cx="10454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Understanding Qbit State</a:t>
            </a:r>
            <a:endParaRPr lang="en-US" sz="4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0522" y="6392727"/>
            <a:ext cx="2984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https://blogs.karthikeyanvk.in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11" y="1288092"/>
            <a:ext cx="2506133" cy="2097726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81530"/>
              </p:ext>
            </p:extLst>
          </p:nvPr>
        </p:nvGraphicFramePr>
        <p:xfrm>
          <a:off x="3971499" y="1914743"/>
          <a:ext cx="479666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332"/>
                <a:gridCol w="23983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Heads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Tails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603379"/>
              </p:ext>
            </p:extLst>
          </p:nvPr>
        </p:nvGraphicFramePr>
        <p:xfrm>
          <a:off x="3971499" y="3248342"/>
          <a:ext cx="4939352" cy="11074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62907"/>
                <a:gridCol w="2876445"/>
              </a:tblGrid>
              <a:tr h="24853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Result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Heads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50%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Tails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50%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44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1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1896" y="614938"/>
            <a:ext cx="10454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Coins spins for 5 Times</a:t>
            </a:r>
            <a:endParaRPr lang="en-US" sz="4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0522" y="6392727"/>
            <a:ext cx="2984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https://blogs.karthikeyanvk.in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11" y="1288092"/>
            <a:ext cx="2506133" cy="2097726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81530"/>
              </p:ext>
            </p:extLst>
          </p:nvPr>
        </p:nvGraphicFramePr>
        <p:xfrm>
          <a:off x="3971499" y="1914743"/>
          <a:ext cx="479666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332"/>
                <a:gridCol w="23983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Heads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Tails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956602"/>
              </p:ext>
            </p:extLst>
          </p:nvPr>
        </p:nvGraphicFramePr>
        <p:xfrm>
          <a:off x="3971499" y="3248342"/>
          <a:ext cx="3470716" cy="22199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69432"/>
                <a:gridCol w="1101284"/>
              </a:tblGrid>
              <a:tr h="24853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Value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r>
                        <a:rPr lang="en-IN" baseline="30000" dirty="0" smtClean="0"/>
                        <a:t>st</a:t>
                      </a:r>
                      <a:r>
                        <a:rPr lang="en-IN" dirty="0" smtClean="0"/>
                        <a:t> spin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r>
                        <a:rPr lang="en-IN" baseline="30000" dirty="0" smtClean="0"/>
                        <a:t>nd</a:t>
                      </a:r>
                      <a:r>
                        <a:rPr lang="en-IN" baseline="0" dirty="0" smtClean="0"/>
                        <a:t> spin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r>
                        <a:rPr lang="en-IN" baseline="30000" dirty="0" smtClean="0"/>
                        <a:t>rd</a:t>
                      </a:r>
                      <a:r>
                        <a:rPr lang="en-IN" baseline="0" dirty="0" smtClean="0"/>
                        <a:t> spin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r>
                        <a:rPr lang="en-IN" baseline="30000" dirty="0" smtClean="0"/>
                        <a:t>th</a:t>
                      </a:r>
                      <a:r>
                        <a:rPr lang="en-IN" dirty="0" smtClean="0"/>
                        <a:t> spin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r>
                        <a:rPr lang="en-IN" baseline="30000" dirty="0" smtClean="0"/>
                        <a:t>th</a:t>
                      </a:r>
                      <a:r>
                        <a:rPr lang="en-IN" dirty="0" smtClean="0"/>
                        <a:t> spin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679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533" y="-39002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1896" y="614938"/>
            <a:ext cx="10454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Coins spins for 5 Times</a:t>
            </a:r>
            <a:endParaRPr lang="en-US" sz="4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0522" y="6392727"/>
            <a:ext cx="2984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https://blogs.karthikeyanvk.in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11" y="1288092"/>
            <a:ext cx="2506133" cy="2097726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118756"/>
              </p:ext>
            </p:extLst>
          </p:nvPr>
        </p:nvGraphicFramePr>
        <p:xfrm>
          <a:off x="3656824" y="1376870"/>
          <a:ext cx="3470716" cy="22199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69432"/>
                <a:gridCol w="1101284"/>
              </a:tblGrid>
              <a:tr h="24853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Value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r>
                        <a:rPr lang="en-IN" baseline="30000" dirty="0" smtClean="0"/>
                        <a:t>st</a:t>
                      </a:r>
                      <a:r>
                        <a:rPr lang="en-IN" dirty="0" smtClean="0"/>
                        <a:t> spin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r>
                        <a:rPr lang="en-IN" baseline="30000" dirty="0" smtClean="0"/>
                        <a:t>nd</a:t>
                      </a:r>
                      <a:r>
                        <a:rPr lang="en-IN" baseline="0" dirty="0" smtClean="0"/>
                        <a:t> spin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r>
                        <a:rPr lang="en-IN" baseline="30000" dirty="0" smtClean="0"/>
                        <a:t>rd</a:t>
                      </a:r>
                      <a:r>
                        <a:rPr lang="en-IN" baseline="0" dirty="0" smtClean="0"/>
                        <a:t> spin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r>
                        <a:rPr lang="en-IN" baseline="30000" dirty="0" smtClean="0"/>
                        <a:t>th</a:t>
                      </a:r>
                      <a:r>
                        <a:rPr lang="en-IN" dirty="0" smtClean="0"/>
                        <a:t> spin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r>
                        <a:rPr lang="en-IN" baseline="30000" dirty="0" smtClean="0"/>
                        <a:t>th</a:t>
                      </a:r>
                      <a:r>
                        <a:rPr lang="en-IN" dirty="0" smtClean="0"/>
                        <a:t> spin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2728" y="1322824"/>
            <a:ext cx="19812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57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1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1896" y="614938"/>
            <a:ext cx="10030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Quantum superposition</a:t>
            </a:r>
            <a:endParaRPr lang="en-US" sz="4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2415" y="1538268"/>
            <a:ext cx="10619852" cy="369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4000" dirty="0" smtClean="0">
                <a:solidFill>
                  <a:schemeClr val="accent2"/>
                </a:solidFill>
              </a:rPr>
              <a:t>Any two </a:t>
            </a:r>
            <a:r>
              <a:rPr lang="en-IN" sz="4000" dirty="0">
                <a:solidFill>
                  <a:schemeClr val="accent2"/>
                </a:solidFill>
              </a:rPr>
              <a:t>(or more) quantum states can be added together ("superposed") and the result will be another valid quantum </a:t>
            </a:r>
            <a:r>
              <a:rPr lang="en-IN" sz="4000" dirty="0">
                <a:solidFill>
                  <a:schemeClr val="accent2"/>
                </a:solidFill>
              </a:rPr>
              <a:t>state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4000" dirty="0">
              <a:solidFill>
                <a:schemeClr val="accent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0522" y="6392727"/>
            <a:ext cx="2984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https://blogs.karthikeyanvk.in</a:t>
            </a:r>
          </a:p>
        </p:txBody>
      </p:sp>
    </p:spTree>
    <p:extLst>
      <p:ext uri="{BB962C8B-B14F-4D97-AF65-F5344CB8AC3E}">
        <p14:creationId xmlns:p14="http://schemas.microsoft.com/office/powerpoint/2010/main" val="55234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1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1896" y="614938"/>
            <a:ext cx="100305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Quantum superposition – Schrödinger's cat</a:t>
            </a:r>
          </a:p>
          <a:p>
            <a:endParaRPr lang="en-US" sz="4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0522" y="6392727"/>
            <a:ext cx="2984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https://blogs.karthikeyanvk.in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210" y="1676400"/>
            <a:ext cx="8312390" cy="432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96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1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6696" y="934717"/>
            <a:ext cx="10030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Why </a:t>
            </a:r>
            <a:r>
              <a:rPr lang="en-US" sz="5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Quantu</a:t>
            </a:r>
            <a:r>
              <a:rPr lang="en-US" sz="5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 Computing</a:t>
            </a:r>
            <a:r>
              <a:rPr lang="en-US" sz="5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5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sz="5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4295" y="1772471"/>
            <a:ext cx="1131770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4000" dirty="0" smtClean="0">
                <a:solidFill>
                  <a:schemeClr val="accent2"/>
                </a:solidFill>
              </a:rPr>
              <a:t>Model complicated chemical reactions</a:t>
            </a:r>
            <a:endParaRPr lang="en-IN" sz="4000" dirty="0">
              <a:solidFill>
                <a:schemeClr val="accent2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4000" dirty="0" smtClean="0">
                <a:solidFill>
                  <a:schemeClr val="accent2"/>
                </a:solidFill>
              </a:rPr>
              <a:t>Solves hunger problem.</a:t>
            </a:r>
            <a:endParaRPr lang="en-IN" sz="4000" dirty="0" smtClean="0">
              <a:solidFill>
                <a:schemeClr val="accent2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4000" dirty="0" smtClean="0">
                <a:solidFill>
                  <a:schemeClr val="accent2"/>
                </a:solidFill>
              </a:rPr>
              <a:t>Build more complex crypto keys(also break crypto keys)</a:t>
            </a:r>
            <a:endParaRPr lang="en-IN" sz="4000" dirty="0">
              <a:solidFill>
                <a:schemeClr val="accent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0522" y="6392727"/>
            <a:ext cx="2984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https://blogs.karthikeyanvk.in</a:t>
            </a:r>
          </a:p>
        </p:txBody>
      </p:sp>
    </p:spTree>
    <p:extLst>
      <p:ext uri="{BB962C8B-B14F-4D97-AF65-F5344CB8AC3E}">
        <p14:creationId xmlns:p14="http://schemas.microsoft.com/office/powerpoint/2010/main" val="19640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1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1896" y="614938"/>
            <a:ext cx="10030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Quantum </a:t>
            </a:r>
            <a:r>
              <a:rPr lang="en-IN" sz="4000" b="1" dirty="0" smtClean="0"/>
              <a:t>Entanglement</a:t>
            </a:r>
            <a:endParaRPr lang="en-US" sz="4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2415" y="1538268"/>
            <a:ext cx="1061985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4000" dirty="0" smtClean="0">
                <a:solidFill>
                  <a:schemeClr val="accent2"/>
                </a:solidFill>
              </a:rPr>
              <a:t>In </a:t>
            </a:r>
            <a:r>
              <a:rPr lang="en-IN" sz="4000" dirty="0">
                <a:solidFill>
                  <a:schemeClr val="accent2"/>
                </a:solidFill>
              </a:rPr>
              <a:t>quantum physics, entangled particles remain connected so that actions performed on one affect the other, even when separated by great distances. </a:t>
            </a:r>
            <a:endParaRPr lang="en-IN" sz="4000" dirty="0">
              <a:solidFill>
                <a:schemeClr val="accent2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4000" dirty="0">
              <a:solidFill>
                <a:schemeClr val="accent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0522" y="6392727"/>
            <a:ext cx="2984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https://blogs.karthikeyanvk.in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600" y="3547705"/>
            <a:ext cx="4436533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19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1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1896" y="614938"/>
            <a:ext cx="10030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Quantum </a:t>
            </a:r>
            <a:r>
              <a:rPr lang="en-IN" sz="4000" b="1" dirty="0" smtClean="0"/>
              <a:t>Entanglement</a:t>
            </a:r>
            <a:endParaRPr lang="en-US" sz="4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0522" y="6392727"/>
            <a:ext cx="2984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https://blogs.karthikeyanvk.in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419" y="1613906"/>
            <a:ext cx="4139141" cy="3038863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5098430" y="1322824"/>
            <a:ext cx="51823" cy="4571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88533" y="508000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Contact Once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7495993" y="4710668"/>
            <a:ext cx="3189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Affects the behaviour</a:t>
            </a:r>
            <a:endParaRPr lang="en-IN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5846" y="1730378"/>
            <a:ext cx="67246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22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1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1896" y="614938"/>
            <a:ext cx="100305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Bells Test</a:t>
            </a:r>
            <a:endParaRPr lang="en-US" sz="4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0522" y="6392727"/>
            <a:ext cx="2984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https://blogs.karthikeyanvk.in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6978" y="1447361"/>
            <a:ext cx="7727421" cy="403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30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18733" y="1887817"/>
            <a:ext cx="87545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accent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Demo on Bell Test</a:t>
            </a:r>
            <a:endParaRPr lang="en-US" sz="6600" dirty="0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0522" y="6392727"/>
            <a:ext cx="2984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https://blogs.karthikeyanvk.in</a:t>
            </a:r>
          </a:p>
        </p:txBody>
      </p:sp>
    </p:spTree>
    <p:extLst>
      <p:ext uri="{BB962C8B-B14F-4D97-AF65-F5344CB8AC3E}">
        <p14:creationId xmlns:p14="http://schemas.microsoft.com/office/powerpoint/2010/main" val="59059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1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8595" y="1188274"/>
            <a:ext cx="6728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References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750291" y="1549482"/>
            <a:ext cx="86914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7861524" y="6304657"/>
            <a:ext cx="6728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@karthik3030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72827" flipV="1">
            <a:off x="7946844" y="6368813"/>
            <a:ext cx="394956" cy="3309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50291" y="2218267"/>
            <a:ext cx="92733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5"/>
              </a:rPr>
              <a:t>https://</a:t>
            </a:r>
            <a:r>
              <a:rPr lang="en-IN" dirty="0" smtClean="0">
                <a:hlinkClick r:id="rId5"/>
              </a:rPr>
              <a:t>towardsdatascience.com/demystifying-quantum-gates-one-qubit-at-a-time-54404ed80640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hlinkClick r:id="rId6"/>
              </a:rPr>
              <a:t>https</a:t>
            </a:r>
            <a:r>
              <a:rPr lang="en-IN" dirty="0">
                <a:hlinkClick r:id="rId6"/>
              </a:rPr>
              <a:t>://</a:t>
            </a:r>
            <a:r>
              <a:rPr lang="en-IN" dirty="0" smtClean="0">
                <a:hlinkClick r:id="rId6"/>
              </a:rPr>
              <a:t>docs.microsoft.com/en-us/azure/azure-functions/durable-functions-install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150522" y="6392727"/>
            <a:ext cx="2984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https://blogs.karthikeyanvk.in</a:t>
            </a:r>
          </a:p>
        </p:txBody>
      </p:sp>
    </p:spTree>
    <p:extLst>
      <p:ext uri="{BB962C8B-B14F-4D97-AF65-F5344CB8AC3E}">
        <p14:creationId xmlns:p14="http://schemas.microsoft.com/office/powerpoint/2010/main" val="116730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"/>
            <a:ext cx="12192000" cy="684963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61524" y="6304657"/>
            <a:ext cx="6728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@karthik3030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72827" flipV="1">
            <a:off x="7946844" y="6368813"/>
            <a:ext cx="394956" cy="3309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71457" y="2305614"/>
            <a:ext cx="67283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>
                <a:solidFill>
                  <a:schemeClr val="accent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Thank </a:t>
            </a:r>
            <a:r>
              <a:rPr lang="en-US" sz="9600" smtClean="0">
                <a:solidFill>
                  <a:schemeClr val="accent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you /Q&amp;A</a:t>
            </a:r>
            <a:endParaRPr lang="en-US" sz="9600" dirty="0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0522" y="6392727"/>
            <a:ext cx="2984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https://blogs.karthikeyanvk.in</a:t>
            </a:r>
          </a:p>
        </p:txBody>
      </p:sp>
    </p:spTree>
    <p:extLst>
      <p:ext uri="{BB962C8B-B14F-4D97-AF65-F5344CB8AC3E}">
        <p14:creationId xmlns:p14="http://schemas.microsoft.com/office/powerpoint/2010/main" val="156465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1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6696" y="934717"/>
            <a:ext cx="10030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Why </a:t>
            </a:r>
            <a:r>
              <a:rPr lang="en-US" sz="5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Quantu</a:t>
            </a:r>
            <a:r>
              <a:rPr lang="en-US" sz="5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 Computing</a:t>
            </a:r>
            <a:r>
              <a:rPr lang="en-US" sz="5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5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sz="5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4295" y="1772471"/>
            <a:ext cx="113177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4000" dirty="0" smtClean="0">
                <a:solidFill>
                  <a:schemeClr val="accent2"/>
                </a:solidFill>
              </a:rPr>
              <a:t>Medicine </a:t>
            </a:r>
            <a:r>
              <a:rPr lang="en-IN" sz="4000" dirty="0">
                <a:solidFill>
                  <a:schemeClr val="accent2"/>
                </a:solidFill>
              </a:rPr>
              <a:t>for </a:t>
            </a:r>
            <a:r>
              <a:rPr lang="en-IN" sz="4000" dirty="0">
                <a:solidFill>
                  <a:schemeClr val="accent2"/>
                </a:solidFill>
              </a:rPr>
              <a:t>Deadly Diseases </a:t>
            </a:r>
            <a:r>
              <a:rPr lang="en-IN" sz="4000" dirty="0" smtClean="0">
                <a:solidFill>
                  <a:schemeClr val="accent2"/>
                </a:solidFill>
              </a:rPr>
              <a:t>which has no </a:t>
            </a:r>
            <a:r>
              <a:rPr lang="en-IN" sz="4000" dirty="0">
                <a:solidFill>
                  <a:schemeClr val="accent2"/>
                </a:solidFill>
              </a:rPr>
              <a:t>c</a:t>
            </a:r>
            <a:r>
              <a:rPr lang="en-IN" sz="4000" dirty="0" smtClean="0">
                <a:solidFill>
                  <a:schemeClr val="accent2"/>
                </a:solidFill>
              </a:rPr>
              <a:t>ure</a:t>
            </a:r>
            <a:r>
              <a:rPr lang="en-IN" sz="4000" dirty="0">
                <a:solidFill>
                  <a:schemeClr val="accent2"/>
                </a:solidFill>
              </a:rPr>
              <a:t>.</a:t>
            </a:r>
            <a:endParaRPr lang="en-IN" sz="4000" dirty="0">
              <a:solidFill>
                <a:schemeClr val="accent2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4000" dirty="0" smtClean="0">
                <a:solidFill>
                  <a:schemeClr val="accent2"/>
                </a:solidFill>
              </a:rPr>
              <a:t>Solves Global Warming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4000" dirty="0" smtClean="0">
                <a:solidFill>
                  <a:schemeClr val="accent2"/>
                </a:solidFill>
              </a:rPr>
              <a:t>Solve Sales Problem</a:t>
            </a:r>
            <a:endParaRPr lang="en-IN" sz="4000" dirty="0" smtClean="0">
              <a:solidFill>
                <a:schemeClr val="accent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0522" y="6392727"/>
            <a:ext cx="2984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https://blogs.karthikeyanvk.in</a:t>
            </a:r>
          </a:p>
        </p:txBody>
      </p:sp>
    </p:spTree>
    <p:extLst>
      <p:ext uri="{BB962C8B-B14F-4D97-AF65-F5344CB8AC3E}">
        <p14:creationId xmlns:p14="http://schemas.microsoft.com/office/powerpoint/2010/main" val="200628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1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6696" y="934717"/>
            <a:ext cx="10030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Why should developer care about </a:t>
            </a:r>
            <a:r>
              <a:rPr lang="en-US" sz="33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Q-</a:t>
            </a:r>
            <a:r>
              <a:rPr lang="en-US" sz="33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Computing</a:t>
            </a:r>
            <a:r>
              <a:rPr lang="en-US" sz="3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sz="3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4295" y="1772471"/>
            <a:ext cx="113177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4000" dirty="0" smtClean="0">
                <a:solidFill>
                  <a:schemeClr val="accent2"/>
                </a:solidFill>
              </a:rPr>
              <a:t>Way of Computing Changes</a:t>
            </a:r>
            <a:endParaRPr lang="en-IN" sz="4000" dirty="0">
              <a:solidFill>
                <a:schemeClr val="accent2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4000" dirty="0" smtClean="0">
                <a:solidFill>
                  <a:schemeClr val="accent2"/>
                </a:solidFill>
              </a:rPr>
              <a:t>Programming Paradigm</a:t>
            </a:r>
            <a:r>
              <a:rPr lang="en-IN" sz="4000" dirty="0" smtClean="0">
                <a:solidFill>
                  <a:schemeClr val="accent2"/>
                </a:solidFill>
              </a:rPr>
              <a:t> changes</a:t>
            </a:r>
          </a:p>
          <a:p>
            <a:pPr>
              <a:lnSpc>
                <a:spcPct val="150000"/>
              </a:lnSpc>
            </a:pPr>
            <a:endParaRPr lang="en-IN" sz="4000" dirty="0" smtClean="0">
              <a:solidFill>
                <a:schemeClr val="accent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0522" y="6392727"/>
            <a:ext cx="2984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https://blogs.karthikeyanvk.in</a:t>
            </a:r>
          </a:p>
        </p:txBody>
      </p:sp>
    </p:spTree>
    <p:extLst>
      <p:ext uri="{BB962C8B-B14F-4D97-AF65-F5344CB8AC3E}">
        <p14:creationId xmlns:p14="http://schemas.microsoft.com/office/powerpoint/2010/main" val="396869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1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1896" y="614938"/>
            <a:ext cx="10030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What is </a:t>
            </a:r>
            <a:r>
              <a:rPr lang="en-US" sz="5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</a:t>
            </a:r>
            <a:r>
              <a:rPr lang="en-US" sz="5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uantum Mechanics</a:t>
            </a:r>
            <a:r>
              <a:rPr lang="en-US" sz="5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sz="5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2415" y="1538268"/>
            <a:ext cx="114495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4000" dirty="0" smtClean="0">
                <a:solidFill>
                  <a:schemeClr val="accent2"/>
                </a:solidFill>
              </a:rPr>
              <a:t>Physics that governs the bigger object does not hold for smaller elements such as photons, electrons etc. So new type of physics was devices called as quantum mechanics</a:t>
            </a:r>
            <a:endParaRPr lang="en-IN" sz="4000" dirty="0">
              <a:solidFill>
                <a:schemeClr val="accent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0522" y="6392727"/>
            <a:ext cx="2984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https://blogs.karthikeyanvk.in</a:t>
            </a:r>
          </a:p>
        </p:txBody>
      </p:sp>
    </p:spTree>
    <p:extLst>
      <p:ext uri="{BB962C8B-B14F-4D97-AF65-F5344CB8AC3E}">
        <p14:creationId xmlns:p14="http://schemas.microsoft.com/office/powerpoint/2010/main" val="74720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1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1896" y="614938"/>
            <a:ext cx="10030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What is </a:t>
            </a:r>
            <a:r>
              <a:rPr lang="en-US" sz="5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</a:t>
            </a:r>
            <a:r>
              <a:rPr lang="en-US" sz="5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uantum computing</a:t>
            </a:r>
            <a:r>
              <a:rPr lang="en-US" sz="5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sz="5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2415" y="1538268"/>
            <a:ext cx="114495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4000" dirty="0" smtClean="0">
                <a:solidFill>
                  <a:schemeClr val="accent2"/>
                </a:solidFill>
              </a:rPr>
              <a:t>Quantum </a:t>
            </a:r>
            <a:r>
              <a:rPr lang="en-IN" sz="4000" dirty="0">
                <a:solidFill>
                  <a:schemeClr val="accent2"/>
                </a:solidFill>
              </a:rPr>
              <a:t>computing is the use of </a:t>
            </a:r>
            <a:r>
              <a:rPr lang="en-IN" sz="4000" dirty="0">
                <a:solidFill>
                  <a:schemeClr val="accent2"/>
                </a:solidFill>
              </a:rPr>
              <a:t>quantum-mechanical phenomena such as superposition and entanglement to perform computation.</a:t>
            </a:r>
          </a:p>
        </p:txBody>
      </p:sp>
      <p:sp>
        <p:nvSpPr>
          <p:cNvPr id="8" name="Rectangle 7"/>
          <p:cNvSpPr/>
          <p:nvPr/>
        </p:nvSpPr>
        <p:spPr>
          <a:xfrm>
            <a:off x="150522" y="6392727"/>
            <a:ext cx="2984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https://blogs.karthikeyanvk.in</a:t>
            </a:r>
          </a:p>
        </p:txBody>
      </p:sp>
    </p:spTree>
    <p:extLst>
      <p:ext uri="{BB962C8B-B14F-4D97-AF65-F5344CB8AC3E}">
        <p14:creationId xmlns:p14="http://schemas.microsoft.com/office/powerpoint/2010/main" val="174768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1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1896" y="614938"/>
            <a:ext cx="10030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Basics of Current Computing</a:t>
            </a:r>
            <a:endParaRPr lang="en-US" sz="4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2415" y="1538268"/>
            <a:ext cx="79443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4000" dirty="0" smtClean="0">
                <a:solidFill>
                  <a:schemeClr val="accent2"/>
                </a:solidFill>
              </a:rPr>
              <a:t>Information are saved in bits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4000" dirty="0" smtClean="0">
                <a:solidFill>
                  <a:schemeClr val="accent2"/>
                </a:solidFill>
              </a:rPr>
              <a:t>State is either 1 or 0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4000" dirty="0" smtClean="0">
                <a:solidFill>
                  <a:schemeClr val="accent2"/>
                </a:solidFill>
              </a:rPr>
              <a:t>Current on or Current off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4000" dirty="0">
              <a:solidFill>
                <a:schemeClr val="accent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0522" y="6392727"/>
            <a:ext cx="2984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https://blogs.karthikeyanvk.in</a:t>
            </a:r>
          </a:p>
        </p:txBody>
      </p:sp>
    </p:spTree>
    <p:extLst>
      <p:ext uri="{BB962C8B-B14F-4D97-AF65-F5344CB8AC3E}">
        <p14:creationId xmlns:p14="http://schemas.microsoft.com/office/powerpoint/2010/main" val="218807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1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1896" y="614938"/>
            <a:ext cx="10030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Basics of Quantum Computing</a:t>
            </a:r>
            <a:endParaRPr lang="en-US" sz="4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2415" y="1538268"/>
            <a:ext cx="79443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4000" dirty="0" smtClean="0">
                <a:solidFill>
                  <a:schemeClr val="accent2"/>
                </a:solidFill>
              </a:rPr>
              <a:t>Information are saved in qubits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4000" dirty="0" smtClean="0">
                <a:solidFill>
                  <a:schemeClr val="accent2"/>
                </a:solidFill>
              </a:rPr>
              <a:t>State is both 1 or 0, until observed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4000" dirty="0" smtClean="0">
                <a:solidFill>
                  <a:schemeClr val="accent2"/>
                </a:solidFill>
              </a:rPr>
              <a:t>Spin up and Spin down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4000" dirty="0">
              <a:solidFill>
                <a:schemeClr val="accent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0522" y="6392727"/>
            <a:ext cx="2984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https://blogs.karthikeyanvk.in</a:t>
            </a:r>
          </a:p>
        </p:txBody>
      </p:sp>
    </p:spTree>
    <p:extLst>
      <p:ext uri="{BB962C8B-B14F-4D97-AF65-F5344CB8AC3E}">
        <p14:creationId xmlns:p14="http://schemas.microsoft.com/office/powerpoint/2010/main" val="351543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747" y="1022492"/>
            <a:ext cx="8139752" cy="4463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22" y="-170374"/>
            <a:ext cx="12192000" cy="6849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1896" y="614938"/>
            <a:ext cx="10030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Basics of Quantum Computing</a:t>
            </a:r>
            <a:endParaRPr lang="en-US" sz="4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0522" y="6302561"/>
            <a:ext cx="2984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https://blogs.karthikeyanvk.in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224992"/>
              </p:ext>
            </p:extLst>
          </p:nvPr>
        </p:nvGraphicFramePr>
        <p:xfrm>
          <a:off x="2506133" y="1921252"/>
          <a:ext cx="7233756" cy="23926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169756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Current Computing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Quantum Computing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solidFill>
                            <a:schemeClr val="accent2"/>
                          </a:solidFill>
                        </a:rPr>
                        <a:t>Information are saved in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solidFill>
                            <a:schemeClr val="accent2"/>
                          </a:solidFill>
                        </a:rPr>
                        <a:t>Information are saved in qubits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solidFill>
                            <a:schemeClr val="accent2"/>
                          </a:solidFill>
                        </a:rPr>
                        <a:t>State is either 1 or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solidFill>
                            <a:schemeClr val="accent2"/>
                          </a:solidFill>
                        </a:rPr>
                        <a:t>State is both 1 or 0, until observed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State is saved in Transistor</a:t>
                      </a:r>
                      <a:endParaRPr lang="en-IN" sz="180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State in saved in Photons, electrons, atom.</a:t>
                      </a:r>
                      <a:endParaRPr lang="en-IN" sz="180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solidFill>
                            <a:schemeClr val="accent2"/>
                          </a:solidFill>
                        </a:rPr>
                        <a:t>Current on or Current off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solidFill>
                            <a:schemeClr val="accent2"/>
                          </a:solidFill>
                        </a:rPr>
                        <a:t>Spin up and Spin down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176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11038</TotalTime>
  <Words>597</Words>
  <Application>Microsoft Office PowerPoint</Application>
  <PresentationFormat>Widescreen</PresentationFormat>
  <Paragraphs>184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Segoe UI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Hemraj, Neha</dc:creator>
  <cp:lastModifiedBy>Karthikeyan Kalaichelvan</cp:lastModifiedBy>
  <cp:revision>358</cp:revision>
  <dcterms:created xsi:type="dcterms:W3CDTF">2016-02-17T13:02:09Z</dcterms:created>
  <dcterms:modified xsi:type="dcterms:W3CDTF">2019-04-22T17:44:18Z</dcterms:modified>
</cp:coreProperties>
</file>