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346" r:id="rId4"/>
    <p:sldId id="328" r:id="rId5"/>
    <p:sldId id="347" r:id="rId6"/>
    <p:sldId id="345" r:id="rId7"/>
    <p:sldId id="329" r:id="rId8"/>
    <p:sldId id="348" r:id="rId9"/>
    <p:sldId id="340" r:id="rId10"/>
    <p:sldId id="285" r:id="rId11"/>
    <p:sldId id="349" r:id="rId12"/>
    <p:sldId id="350" r:id="rId13"/>
    <p:sldId id="351" r:id="rId14"/>
    <p:sldId id="35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Kalaichelvan" initials="KK" lastIdx="1" clrIdx="0">
    <p:extLst>
      <p:ext uri="{19B8F6BF-5375-455C-9EA6-DF929625EA0E}">
        <p15:presenceInfo xmlns:p15="http://schemas.microsoft.com/office/powerpoint/2012/main" userId="S-1-5-21-185553876-1855055267-430148157-16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9" autoAdjust="0"/>
  </p:normalViewPr>
  <p:slideViewPr>
    <p:cSldViewPr snapToGrid="0">
      <p:cViewPr varScale="1">
        <p:scale>
          <a:sx n="57" d="100"/>
          <a:sy n="57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E557-E8F0-4650-81D6-FCBCC109CBE1}" type="datetimeFigureOut">
              <a:rPr lang="en-IN" smtClean="0"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F59-A3E1-495F-AB9B-D8DB96101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62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5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3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04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3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9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0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9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1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2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4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998889"/>
            <a:ext cx="10024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Build </a:t>
            </a:r>
            <a:r>
              <a:rPr lang="en-IN" sz="4000" b="1" dirty="0"/>
              <a:t>your own Support Team with Chat Bot using </a:t>
            </a:r>
            <a:r>
              <a:rPr lang="en-IN" sz="4000" b="1" dirty="0" err="1" smtClean="0"/>
              <a:t>QnAMaker</a:t>
            </a:r>
            <a:r>
              <a:rPr lang="en-IN" sz="4000" b="1" dirty="0" smtClean="0"/>
              <a:t> </a:t>
            </a:r>
            <a:r>
              <a:rPr lang="en-IN" sz="4000" b="1" dirty="0"/>
              <a:t>and LUIS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Karthikeyan VK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Karthik_3030@yahoo.com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615" y="4555882"/>
            <a:ext cx="6728345" cy="400110"/>
            <a:chOff x="518615" y="4555882"/>
            <a:chExt cx="672834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518615" y="4555882"/>
              <a:ext cx="6728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@karthik3030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72827" flipV="1">
              <a:off x="2164881" y="4590464"/>
              <a:ext cx="394956" cy="33094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Intent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8682" y="2740418"/>
            <a:ext cx="1144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 “Book my tickets to Chennai”.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7476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Entity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33" y="2973054"/>
            <a:ext cx="1144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 “Book my tickets to Chennai”.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34171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Utterances?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2533" y="2973054"/>
            <a:ext cx="1144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 “Book my tickets to Chennai”.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4535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733" y="1887817"/>
            <a:ext cx="87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 on LUIS</a:t>
            </a:r>
            <a:endParaRPr lang="en-US" sz="6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39843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733" y="1887817"/>
            <a:ext cx="87545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http://bit.ly/QnAMBothttp://bit.ly/LuisBot</a:t>
            </a:r>
            <a:endParaRPr lang="en-US" sz="6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9076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@karthik3030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72827" flipV="1">
            <a:off x="7946844" y="6368813"/>
            <a:ext cx="394956" cy="330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457" y="2305614"/>
            <a:ext cx="6728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</a:t>
            </a:r>
            <a:r>
              <a:rPr lang="en-US" sz="960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/Q&amp;A</a:t>
            </a:r>
            <a:endParaRPr lang="en-US" sz="9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564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5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QnA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Maker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5" y="1701719"/>
            <a:ext cx="113177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Create </a:t>
            </a:r>
            <a:r>
              <a:rPr lang="en-IN" sz="4000" dirty="0">
                <a:solidFill>
                  <a:schemeClr val="accent2"/>
                </a:solidFill>
              </a:rPr>
              <a:t>an FAQ service from existing </a:t>
            </a:r>
            <a:r>
              <a:rPr lang="en-IN" sz="4000" dirty="0" smtClean="0">
                <a:solidFill>
                  <a:schemeClr val="accent2"/>
                </a:solidFill>
              </a:rPr>
              <a:t>content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Quickly </a:t>
            </a:r>
            <a:r>
              <a:rPr lang="en-IN" sz="4000" dirty="0">
                <a:solidFill>
                  <a:schemeClr val="accent2"/>
                </a:solidFill>
              </a:rPr>
              <a:t>extract questions and answers from your existing content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Easily </a:t>
            </a:r>
            <a:r>
              <a:rPr lang="en-IN" sz="4000" dirty="0">
                <a:solidFill>
                  <a:schemeClr val="accent2"/>
                </a:solidFill>
              </a:rPr>
              <a:t>train and improve your question-and-answer bot </a:t>
            </a:r>
            <a:r>
              <a:rPr lang="en-IN" sz="4000" dirty="0" smtClean="0">
                <a:solidFill>
                  <a:schemeClr val="accent2"/>
                </a:solidFill>
              </a:rPr>
              <a:t>service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964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5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QnA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Maker 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5" y="1772471"/>
            <a:ext cx="11317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Scale </a:t>
            </a:r>
            <a:r>
              <a:rPr lang="en-IN" sz="4000" dirty="0">
                <a:solidFill>
                  <a:schemeClr val="accent2"/>
                </a:solidFill>
              </a:rPr>
              <a:t>your service according to your business and compliance </a:t>
            </a:r>
            <a:r>
              <a:rPr lang="en-IN" sz="4000" dirty="0" smtClean="0">
                <a:solidFill>
                  <a:schemeClr val="accent2"/>
                </a:solidFill>
              </a:rPr>
              <a:t>needs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Expand </a:t>
            </a:r>
            <a:r>
              <a:rPr lang="en-IN" sz="4000" dirty="0">
                <a:solidFill>
                  <a:schemeClr val="accent2"/>
                </a:solidFill>
              </a:rPr>
              <a:t>your options by integrating with other APIs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25874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5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QnA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Maker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5" y="1772471"/>
            <a:ext cx="11317705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err="1">
                <a:solidFill>
                  <a:schemeClr val="accent2"/>
                </a:solidFill>
              </a:rPr>
              <a:t>QnA</a:t>
            </a:r>
            <a:r>
              <a:rPr lang="en-IN" sz="4000" dirty="0">
                <a:solidFill>
                  <a:schemeClr val="accent2"/>
                </a:solidFill>
              </a:rPr>
              <a:t> Maker is a cloud-based API service that creates a conversational, question-and-answer layer over your data</a:t>
            </a:r>
            <a:r>
              <a:rPr lang="en-IN" sz="4000" dirty="0" smtClean="0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20062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5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QnA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Maker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5" y="1772471"/>
            <a:ext cx="11317705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err="1" smtClean="0">
                <a:solidFill>
                  <a:schemeClr val="accent2"/>
                </a:solidFill>
              </a:rPr>
              <a:t>QnA</a:t>
            </a:r>
            <a:r>
              <a:rPr lang="en-IN" sz="4000" dirty="0" smtClean="0">
                <a:solidFill>
                  <a:schemeClr val="accent2"/>
                </a:solidFill>
              </a:rPr>
              <a:t> </a:t>
            </a:r>
            <a:r>
              <a:rPr lang="en-IN" sz="4000" dirty="0">
                <a:solidFill>
                  <a:schemeClr val="accent2"/>
                </a:solidFill>
              </a:rPr>
              <a:t>Maker enables you to power a question-and-answer service from your semi-structured content like FAQ documents, URLs, and product manuals.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9180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733" y="1887817"/>
            <a:ext cx="87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 on </a:t>
            </a:r>
            <a:r>
              <a:rPr lang="en-US" sz="66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QnA</a:t>
            </a:r>
            <a:r>
              <a:rPr lang="en-US" sz="6600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Maker</a:t>
            </a:r>
            <a:endParaRPr lang="en-US" sz="6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5905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4296" y="1581049"/>
            <a:ext cx="10928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A </a:t>
            </a:r>
            <a:r>
              <a:rPr lang="en-IN" sz="4000" dirty="0">
                <a:solidFill>
                  <a:schemeClr val="accent2"/>
                </a:solidFill>
              </a:rPr>
              <a:t>machine learning-based service to build natural language into apps, bots, and </a:t>
            </a:r>
            <a:r>
              <a:rPr lang="en-IN" sz="4000" dirty="0" err="1">
                <a:solidFill>
                  <a:schemeClr val="accent2"/>
                </a:solidFill>
              </a:rPr>
              <a:t>IoT</a:t>
            </a:r>
            <a:r>
              <a:rPr lang="en-IN" sz="4000" dirty="0">
                <a:solidFill>
                  <a:schemeClr val="accent2"/>
                </a:solidFill>
              </a:rPr>
              <a:t> devices. </a:t>
            </a:r>
            <a:endParaRPr lang="en-IN" sz="4000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accent2"/>
                </a:solidFill>
              </a:rPr>
              <a:t>Quickly create enterprise-ready, custom models that continuously improve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IN" sz="4000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685" y="934718"/>
            <a:ext cx="1065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IN" sz="3600" dirty="0"/>
              <a:t>Language Understanding Intelligent </a:t>
            </a:r>
            <a:r>
              <a:rPr lang="en-IN" sz="3600" dirty="0" smtClean="0"/>
              <a:t>Service(LUIS) ?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270" y="926551"/>
            <a:ext cx="1065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IN" sz="3600" dirty="0"/>
              <a:t>Language Understanding Intelligent </a:t>
            </a:r>
            <a:r>
              <a:rPr lang="en-IN" sz="3600" dirty="0" smtClean="0"/>
              <a:t>Service(LUIS) ?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6" y="1581049"/>
            <a:ext cx="109282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err="1" smtClean="0">
                <a:solidFill>
                  <a:schemeClr val="accent2"/>
                </a:solidFill>
              </a:rPr>
              <a:t>QnA</a:t>
            </a:r>
            <a:r>
              <a:rPr lang="en-IN" sz="4000" dirty="0" smtClean="0">
                <a:solidFill>
                  <a:schemeClr val="accent2"/>
                </a:solidFill>
              </a:rPr>
              <a:t> maker can only  support till FAQ and product manual level bot.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Always </a:t>
            </a:r>
            <a:r>
              <a:rPr lang="en-IN" sz="4000" dirty="0">
                <a:solidFill>
                  <a:schemeClr val="accent2"/>
                </a:solidFill>
              </a:rPr>
              <a:t>learning and </a:t>
            </a:r>
            <a:r>
              <a:rPr lang="en-IN" sz="4000" dirty="0" smtClean="0">
                <a:solidFill>
                  <a:schemeClr val="accent2"/>
                </a:solidFill>
              </a:rPr>
              <a:t>improving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Helps to build information chat bot</a:t>
            </a:r>
            <a:endParaRPr lang="en-IN" sz="4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IN" sz="4000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1839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544" y="614938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LUIS?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11449585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Language </a:t>
            </a:r>
            <a:r>
              <a:rPr lang="en-IN" sz="4000" dirty="0">
                <a:solidFill>
                  <a:schemeClr val="accent2"/>
                </a:solidFill>
              </a:rPr>
              <a:t>Understanding (LUIS) is a cloud-based API service that applies custom machine-learning intelligence to </a:t>
            </a:r>
            <a:r>
              <a:rPr lang="en-IN" sz="4000" dirty="0" smtClean="0">
                <a:solidFill>
                  <a:schemeClr val="accent2"/>
                </a:solidFill>
              </a:rPr>
              <a:t>predict </a:t>
            </a:r>
            <a:r>
              <a:rPr lang="en-IN" sz="4000" dirty="0">
                <a:solidFill>
                  <a:schemeClr val="accent2"/>
                </a:solidFill>
              </a:rPr>
              <a:t>overall meaning, and pull out relevant, detailed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7472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11069</TotalTime>
  <Words>354</Words>
  <Application>Microsoft Office PowerPoint</Application>
  <PresentationFormat>Widescreen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Karthikeyan Kalaichelvan</cp:lastModifiedBy>
  <cp:revision>382</cp:revision>
  <dcterms:created xsi:type="dcterms:W3CDTF">2016-02-17T13:02:09Z</dcterms:created>
  <dcterms:modified xsi:type="dcterms:W3CDTF">2019-04-26T18:57:22Z</dcterms:modified>
</cp:coreProperties>
</file>