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9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262" y="-533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pPr/>
              <a:t>31.10.2020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=""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=""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=""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=""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=""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=""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=""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=""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=""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=""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=""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=""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=""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=""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=""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=""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=""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=""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=""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=""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=""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=""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=""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=""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=""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=""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=""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=""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=""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=""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=""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=""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=""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=""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=""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=""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=""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=""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=""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=""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=""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=""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=""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=""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=""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=""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=""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=""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762592895"/>
      </p:ext>
    </p:extLst>
  </p:cSld>
  <p:clrMapOvr>
    <a:masterClrMapping/>
  </p:clrMapOvr>
  <p:hf sldNum="0" hdr="0" ftr="0" dt="0"/>
  <p:extLst mod="1"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=""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=""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=""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=""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=""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=""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=""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=""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=""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=""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=""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=""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=""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=""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=""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=""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=""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=""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=""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=""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=""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RBEI/PJ-VCU RBEI/PJ-DCDC | 2020-10-31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=""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=""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=""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=""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Vehicle Fitness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Fiel</a:t>
            </a:r>
            <a:r>
              <a:rPr lang="en-GB" dirty="0" smtClean="0"/>
              <a:t>d data collection</a:t>
            </a:r>
            <a:br>
              <a:rPr lang="en-GB" dirty="0" smtClean="0"/>
            </a:b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 Data collection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Vehicle </a:t>
            </a:r>
            <a:r>
              <a:rPr lang="en-GB" dirty="0" smtClean="0"/>
              <a:t>Fitness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30" name="Picture 6" descr="C:\Users\test\Downloads\images\IMG_20201030_1029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2653" y="1616393"/>
            <a:ext cx="3304116" cy="2478087"/>
          </a:xfrm>
          <a:prstGeom prst="rect">
            <a:avLst/>
          </a:prstGeom>
          <a:noFill/>
        </p:spPr>
      </p:pic>
      <p:pic>
        <p:nvPicPr>
          <p:cNvPr id="1031" name="Picture 7" descr="C:\Users\test\Downloads\images\IMG_20201030_1043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693" y="3567113"/>
            <a:ext cx="2348547" cy="1761410"/>
          </a:xfrm>
          <a:prstGeom prst="rect">
            <a:avLst/>
          </a:prstGeom>
          <a:noFill/>
        </p:spPr>
      </p:pic>
      <p:pic>
        <p:nvPicPr>
          <p:cNvPr id="1032" name="Picture 8" descr="C:\Users\test\Downloads\images\IMG_20201030_1044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253" y="1108393"/>
            <a:ext cx="2257107" cy="1692830"/>
          </a:xfrm>
          <a:prstGeom prst="rect">
            <a:avLst/>
          </a:prstGeom>
          <a:noFill/>
        </p:spPr>
      </p:pic>
      <p:pic>
        <p:nvPicPr>
          <p:cNvPr id="1033" name="Picture 9" descr="C:\Users\test\Downloads\images\IMG_20201030_10442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2750" y="1682433"/>
            <a:ext cx="2388155" cy="3184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RBEI/PJ-VCU RBEI/PJ-DCDC</OrgInhalt>
      <Wert>RBEI/PJ-VCU RBEI/PJ-DCDC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2020-10-31</OrgInhalt>
      <Wert>2020-10-31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presentation_169_13</Template>
  <TotalTime>95</TotalTime>
  <Words>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Bosch NG</vt:lpstr>
      <vt:lpstr>Vehicle Fitness   Field data collection </vt:lpstr>
      <vt:lpstr>Field Data collection 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Ramalingam (RBEI/PJ-VCU)</dc:creator>
  <cp:lastModifiedBy>test</cp:lastModifiedBy>
  <cp:revision>12</cp:revision>
  <dcterms:created xsi:type="dcterms:W3CDTF">2020-10-31T02:58:36Z</dcterms:created>
  <dcterms:modified xsi:type="dcterms:W3CDTF">2020-10-31T05:27:26Z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