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Default Extension="png" ContentType="image/png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3"/>
  </p:sldMasterIdLst>
  <p:notesMasterIdLst>
    <p:notesMasterId r:id="rId6"/>
  </p:notesMasterIdLst>
  <p:sldIdLst>
    <p:sldId id="256" r:id="rId4"/>
    <p:sldId id="259" r:id="rId5"/>
  </p:sldIdLst>
  <p:sldSz cx="10969625" cy="6170613"/>
  <p:notesSz cx="6858000" cy="9144000"/>
  <p:custDataLst>
    <p:tags r:id="rId7"/>
  </p:custDataLst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1pPr>
    <a:lvl2pPr marL="411137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2pPr>
    <a:lvl3pPr marL="8222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3pPr>
    <a:lvl4pPr marL="1233411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4pPr>
    <a:lvl5pPr marL="1644549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5pPr>
    <a:lvl6pPr marL="2055686" algn="l" defTabSz="822275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6pPr>
    <a:lvl7pPr marL="2466823" algn="l" defTabSz="822275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7pPr>
    <a:lvl8pPr marL="2877960" algn="l" defTabSz="822275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8pPr>
    <a:lvl9pPr marL="3289097" algn="l" defTabSz="822275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9FA6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8" d="100"/>
          <a:sy n="98" d="100"/>
        </p:scale>
        <p:origin x="-456" y="-77"/>
      </p:cViewPr>
      <p:guideLst>
        <p:guide orient="horz" pos="1943"/>
        <p:guide pos="345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7" Type="http://schemas.openxmlformats.org/officeDocument/2006/relationships/tags" Target="tags/tag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2.xml"/><Relationship Id="rId10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07911F-CEAF-4F0B-98BD-EFB38C6572AA}" type="datetimeFigureOut">
              <a:rPr lang="de-DE" smtClean="0"/>
              <a:pPr/>
              <a:t>31.10.2020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2D48B2-9EB0-4B37-9B35-FC11E2EA535A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2031539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ackground 1" descr="bg1_d2_169.png">
            <a:extLst>
              <a:ext uri="{FF2B5EF4-FFF2-40B4-BE49-F238E27FC236}">
                <a16:creationId xmlns:a16="http://schemas.microsoft.com/office/drawing/2014/main" xmlns="" id="{896CC0FD-4256-4167-AE25-A738EE088951}"/>
              </a:ext>
            </a:extLst>
          </p:cNvPr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6" y="2"/>
            <a:ext cx="10969509" cy="6170929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6" name="Grafik 4" descr="logo1_d2.png">
            <a:extLst>
              <a:ext uri="{FF2B5EF4-FFF2-40B4-BE49-F238E27FC236}">
                <a16:creationId xmlns:a16="http://schemas.microsoft.com/office/drawing/2014/main" xmlns="" id="{173BBCFB-9404-4FBA-9EEC-E8008B6044A2}"/>
              </a:ext>
            </a:extLst>
          </p:cNvPr>
          <p:cNvPicPr>
            <a:picLocks noSel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xmlns="" id="{7FD8C3B7-D4C2-49FB-A234-B9EF65EF0E2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59200" y="259200"/>
            <a:ext cx="9874800" cy="5205600"/>
          </a:xfrm>
          <a:ln w="0">
            <a:noFill/>
          </a:ln>
          <a:effectLst/>
        </p:spPr>
        <p:txBody>
          <a:bodyPr anchor="t" anchorCtr="0">
            <a:normAutofit/>
          </a:bodyPr>
          <a:lstStyle>
            <a:lvl1pPr algn="l">
              <a:lnSpc>
                <a:spcPct val="90000"/>
              </a:lnSpc>
              <a:defRPr sz="7999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1"/>
              <a:t>Add Pres. Title</a:t>
            </a:r>
          </a:p>
        </p:txBody>
      </p:sp>
      <p:pic>
        <p:nvPicPr>
          <p:cNvPr id="10" name="Grafik 3" descr="right_d2.png">
            <a:extLst>
              <a:ext uri="{FF2B5EF4-FFF2-40B4-BE49-F238E27FC236}">
                <a16:creationId xmlns:a16="http://schemas.microsoft.com/office/drawing/2014/main" xmlns="" id="{649683E7-5D3C-46E0-92A4-661F3C29C858}"/>
              </a:ext>
            </a:extLst>
          </p:cNvPr>
          <p:cNvPicPr>
            <a:picLocks noSel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840940" y="2"/>
            <a:ext cx="129600" cy="617092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xmlns="" val="1621930316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 xmlns="">
        <p15:guide id="1" pos="162" userDrawn="1">
          <p15:clr>
            <a:srgbClr val="FBAE40"/>
          </p15:clr>
        </p15:guide>
        <p15:guide id="2" pos="63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3443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vertical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hapter_titleonly">
            <a:extLst>
              <a:ext uri="{FF2B5EF4-FFF2-40B4-BE49-F238E27FC236}">
                <a16:creationId xmlns:a16="http://schemas.microsoft.com/office/drawing/2014/main" xmlns="" id="{E29BFEC5-7639-4AE9-A818-5EB7EC3C9C5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59200" y="259200"/>
            <a:ext cx="10450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Add Chapter Title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xmlns="" id="{5E99B80D-00FD-40C8-B929-FA71A2E035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9200" y="648000"/>
            <a:ext cx="10450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Add 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59200" y="1296000"/>
            <a:ext cx="4860000" cy="4168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853600" y="1295999"/>
            <a:ext cx="4860000" cy="4168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6670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‹#›</a:t>
            </a:fld>
            <a:endParaRPr lang="en-US" noProof="1"/>
          </a:p>
        </p:txBody>
      </p:sp>
      <p:pic>
        <p:nvPicPr>
          <p:cNvPr id="29" name="Grafik 3" descr="bottom_d2_169.png">
            <a:extLst>
              <a:ext uri="{FF2B5EF4-FFF2-40B4-BE49-F238E27FC236}">
                <a16:creationId xmlns:a16="http://schemas.microsoft.com/office/drawing/2014/main" xmlns="" id="{2646ABA5-1E42-496E-B88F-BEBEC4B2C7B6}"/>
              </a:ext>
            </a:extLst>
          </p:cNvPr>
          <p:cNvPicPr>
            <a:picLocks noSel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6041389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30" name="Grafik 29" descr="logo2_d2.png">
            <a:extLst>
              <a:ext uri="{FF2B5EF4-FFF2-40B4-BE49-F238E27FC236}">
                <a16:creationId xmlns:a16="http://schemas.microsoft.com/office/drawing/2014/main" xmlns="" id="{BA9AAC15-C2E5-4D68-B499-7D3FC8760D94}"/>
              </a:ext>
            </a:extLst>
          </p:cNvPr>
          <p:cNvPicPr>
            <a:picLocks noSel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5522613"/>
            <a:ext cx="135936" cy="648000"/>
          </a:xfrm>
          <a:prstGeom prst="rect">
            <a:avLst/>
          </a:prstGeom>
        </p:spPr>
      </p:pic>
      <p:sp>
        <p:nvSpPr>
          <p:cNvPr id="12" name="Rectangle7">
            <a:extLst>
              <a:ext uri="{FF2B5EF4-FFF2-40B4-BE49-F238E27FC236}">
                <a16:creationId xmlns:a16="http://schemas.microsoft.com/office/drawing/2014/main" xmlns="" id="{0193DB20-8E77-4A05-AA77-554F32E8990F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pic>
        <p:nvPicPr>
          <p:cNvPr id="14" name="Grafik 4" descr="logo1_d2.png">
            <a:extLst>
              <a:ext uri="{FF2B5EF4-FFF2-40B4-BE49-F238E27FC236}">
                <a16:creationId xmlns:a16="http://schemas.microsoft.com/office/drawing/2014/main" xmlns="" id="{AD1AA2B6-6C2F-4A14-9E4C-FB86A10EF6B2}"/>
              </a:ext>
            </a:extLst>
          </p:cNvPr>
          <p:cNvPicPr>
            <a:picLocks noSel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xmlns="" val="2787601235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pos="162" userDrawn="1">
          <p15:clr>
            <a:srgbClr val="FBAE40"/>
          </p15:clr>
        </p15:guide>
        <p15:guide id="2" pos="6747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43" userDrawn="1">
          <p15:clr>
            <a:srgbClr val="FBAE40"/>
          </p15:clr>
        </p15:guide>
        <p15:guide id="8" pos="3225" userDrawn="1">
          <p15:clr>
            <a:srgbClr val="FBAE40"/>
          </p15:clr>
        </p15:guide>
        <p15:guide id="9" pos="3687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3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hapter_titleonly">
            <a:extLst>
              <a:ext uri="{FF2B5EF4-FFF2-40B4-BE49-F238E27FC236}">
                <a16:creationId xmlns:a16="http://schemas.microsoft.com/office/drawing/2014/main" xmlns="" id="{7CCAFAD8-87FF-4E8A-B13E-2709A28399C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59200" y="259200"/>
            <a:ext cx="10450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Add Chapter Title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xmlns="" id="{4213B860-B040-4AA5-BCCF-91A137076F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9200" y="648000"/>
            <a:ext cx="10450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Add 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59200" y="1296000"/>
            <a:ext cx="3128400" cy="4168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3" hasCustomPrompt="1"/>
          </p:nvPr>
        </p:nvSpPr>
        <p:spPr>
          <a:xfrm>
            <a:off x="7560000" y="1295999"/>
            <a:ext cx="3128400" cy="4168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6670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‹#›</a:t>
            </a:fld>
            <a:endParaRPr lang="en-US" noProof="1"/>
          </a:p>
        </p:txBody>
      </p:sp>
      <p:pic>
        <p:nvPicPr>
          <p:cNvPr id="29" name="Grafik 3" descr="bottom_d2_169.png">
            <a:extLst>
              <a:ext uri="{FF2B5EF4-FFF2-40B4-BE49-F238E27FC236}">
                <a16:creationId xmlns:a16="http://schemas.microsoft.com/office/drawing/2014/main" xmlns="" id="{2646ABA5-1E42-496E-B88F-BEBEC4B2C7B6}"/>
              </a:ext>
            </a:extLst>
          </p:cNvPr>
          <p:cNvPicPr>
            <a:picLocks noSel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6041389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30" name="Grafik 29" descr="logo2_d2.png">
            <a:extLst>
              <a:ext uri="{FF2B5EF4-FFF2-40B4-BE49-F238E27FC236}">
                <a16:creationId xmlns:a16="http://schemas.microsoft.com/office/drawing/2014/main" xmlns="" id="{BA9AAC15-C2E5-4D68-B499-7D3FC8760D94}"/>
              </a:ext>
            </a:extLst>
          </p:cNvPr>
          <p:cNvPicPr>
            <a:picLocks noSel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5522613"/>
            <a:ext cx="135936" cy="648000"/>
          </a:xfrm>
          <a:prstGeom prst="rect">
            <a:avLst/>
          </a:prstGeom>
        </p:spPr>
      </p:pic>
      <p:sp>
        <p:nvSpPr>
          <p:cNvPr id="47" name="Content Placeholder 2">
            <a:extLst>
              <a:ext uri="{FF2B5EF4-FFF2-40B4-BE49-F238E27FC236}">
                <a16:creationId xmlns:a16="http://schemas.microsoft.com/office/drawing/2014/main" xmlns="" id="{3F3E027D-9EE5-4C12-9974-36EA025C350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909600" y="1296000"/>
            <a:ext cx="3128400" cy="4168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3" name="Rectangle7">
            <a:extLst>
              <a:ext uri="{FF2B5EF4-FFF2-40B4-BE49-F238E27FC236}">
                <a16:creationId xmlns:a16="http://schemas.microsoft.com/office/drawing/2014/main" xmlns="" id="{79759149-285E-4F0E-938E-7199B34084BE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pic>
        <p:nvPicPr>
          <p:cNvPr id="16" name="Grafik 4" descr="logo1_d2.png">
            <a:extLst>
              <a:ext uri="{FF2B5EF4-FFF2-40B4-BE49-F238E27FC236}">
                <a16:creationId xmlns:a16="http://schemas.microsoft.com/office/drawing/2014/main" xmlns="" id="{853C9362-E049-4C5A-93EB-CA7DB346BCAC}"/>
              </a:ext>
            </a:extLst>
          </p:cNvPr>
          <p:cNvPicPr>
            <a:picLocks noSel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xmlns="" val="2005200844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pos="162" userDrawn="1">
          <p15:clr>
            <a:srgbClr val="FBAE40"/>
          </p15:clr>
        </p15:guide>
        <p15:guide id="2" pos="6747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43" userDrawn="1">
          <p15:clr>
            <a:srgbClr val="FBAE40"/>
          </p15:clr>
        </p15:guide>
        <p15:guide id="8" pos="2135" userDrawn="1">
          <p15:clr>
            <a:srgbClr val="FBAE40"/>
          </p15:clr>
        </p15:guide>
        <p15:guide id="9" pos="2462" userDrawn="1">
          <p15:clr>
            <a:srgbClr val="FBAE40"/>
          </p15:clr>
        </p15:guide>
        <p15:guide id="10" pos="4434" userDrawn="1">
          <p15:clr>
            <a:srgbClr val="FBAE40"/>
          </p15:clr>
        </p15:guide>
        <p15:guide id="11" pos="4761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4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hapter_titleonly">
            <a:extLst>
              <a:ext uri="{FF2B5EF4-FFF2-40B4-BE49-F238E27FC236}">
                <a16:creationId xmlns:a16="http://schemas.microsoft.com/office/drawing/2014/main" xmlns="" id="{85E4898A-B45B-416F-8A7F-E57751056EE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59200" y="259200"/>
            <a:ext cx="10450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Add Chapter Title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xmlns="" id="{A33F6F31-B924-4EAD-BDA8-332AAD2C41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9200" y="648000"/>
            <a:ext cx="10450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Add Slide Title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59080" y="1295399"/>
            <a:ext cx="2515870" cy="416814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3" hasCustomPrompt="1"/>
          </p:nvPr>
        </p:nvSpPr>
        <p:spPr>
          <a:xfrm>
            <a:off x="5549900" y="1295399"/>
            <a:ext cx="2515870" cy="416814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2" hasCustomPrompt="1"/>
          </p:nvPr>
        </p:nvSpPr>
        <p:spPr>
          <a:xfrm>
            <a:off x="2904490" y="1295400"/>
            <a:ext cx="2515870" cy="416814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half" idx="4" hasCustomPrompt="1"/>
          </p:nvPr>
        </p:nvSpPr>
        <p:spPr>
          <a:xfrm>
            <a:off x="8195310" y="1295400"/>
            <a:ext cx="2515870" cy="416814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26670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‹#›</a:t>
            </a:fld>
            <a:endParaRPr lang="en-US" noProof="1"/>
          </a:p>
        </p:txBody>
      </p:sp>
      <p:pic>
        <p:nvPicPr>
          <p:cNvPr id="31" name="Grafik 3" descr="bottom_d2_169.png">
            <a:extLst>
              <a:ext uri="{FF2B5EF4-FFF2-40B4-BE49-F238E27FC236}">
                <a16:creationId xmlns:a16="http://schemas.microsoft.com/office/drawing/2014/main" xmlns="" id="{A3C6D0D9-04AD-43FA-8B6F-53255648BE83}"/>
              </a:ext>
            </a:extLst>
          </p:cNvPr>
          <p:cNvPicPr>
            <a:picLocks noSel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6041389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32" name="Grafik 31" descr="logo2_d2.png">
            <a:extLst>
              <a:ext uri="{FF2B5EF4-FFF2-40B4-BE49-F238E27FC236}">
                <a16:creationId xmlns:a16="http://schemas.microsoft.com/office/drawing/2014/main" xmlns="" id="{A5FC486E-34C4-4DFC-9640-0742E0B83B94}"/>
              </a:ext>
            </a:extLst>
          </p:cNvPr>
          <p:cNvPicPr>
            <a:picLocks noSel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5522613"/>
            <a:ext cx="135936" cy="648000"/>
          </a:xfrm>
          <a:prstGeom prst="rect">
            <a:avLst/>
          </a:prstGeom>
        </p:spPr>
      </p:pic>
      <p:sp>
        <p:nvSpPr>
          <p:cNvPr id="14" name="Rectangle7">
            <a:extLst>
              <a:ext uri="{FF2B5EF4-FFF2-40B4-BE49-F238E27FC236}">
                <a16:creationId xmlns:a16="http://schemas.microsoft.com/office/drawing/2014/main" xmlns="" id="{3A9A741C-7644-4810-ABAF-465822FC0D76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pic>
        <p:nvPicPr>
          <p:cNvPr id="17" name="Grafik 4" descr="logo1_d2.png">
            <a:extLst>
              <a:ext uri="{FF2B5EF4-FFF2-40B4-BE49-F238E27FC236}">
                <a16:creationId xmlns:a16="http://schemas.microsoft.com/office/drawing/2014/main" xmlns="" id="{2F5D5F7F-9AC3-4C8C-9378-5DCB41FEB94B}"/>
              </a:ext>
            </a:extLst>
          </p:cNvPr>
          <p:cNvPicPr>
            <a:picLocks noSel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xmlns="" val="1763114601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pos="162" userDrawn="1">
          <p15:clr>
            <a:srgbClr val="FBAE40"/>
          </p15:clr>
        </p15:guide>
        <p15:guide id="2" pos="6747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43" userDrawn="1">
          <p15:clr>
            <a:srgbClr val="FBAE40"/>
          </p15:clr>
        </p15:guide>
        <p15:guide id="8" pos="1749" userDrawn="1">
          <p15:clr>
            <a:srgbClr val="FBAE40"/>
          </p15:clr>
        </p15:guide>
        <p15:guide id="9" pos="1829" userDrawn="1">
          <p15:clr>
            <a:srgbClr val="FBAE40"/>
          </p15:clr>
        </p15:guide>
        <p15:guide id="10" pos="3416" userDrawn="1">
          <p15:clr>
            <a:srgbClr val="FBAE40"/>
          </p15:clr>
        </p15:guide>
        <p15:guide id="11" pos="3495" userDrawn="1">
          <p15:clr>
            <a:srgbClr val="FBAE40"/>
          </p15:clr>
        </p15:guide>
        <p15:guide id="12" pos="5082" userDrawn="1">
          <p15:clr>
            <a:srgbClr val="FBAE40"/>
          </p15:clr>
        </p15:guide>
        <p15:guide id="13" pos="5162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2 horizontal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hapter_titleonly">
            <a:extLst>
              <a:ext uri="{FF2B5EF4-FFF2-40B4-BE49-F238E27FC236}">
                <a16:creationId xmlns:a16="http://schemas.microsoft.com/office/drawing/2014/main" xmlns="" id="{9398DDFA-1939-498B-8921-7DDB40481FE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59200" y="259200"/>
            <a:ext cx="10450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Add Chapter Title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xmlns="" id="{AB79D08E-37B8-49BA-9E18-ED577CD999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9200" y="648000"/>
            <a:ext cx="10450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Add Slide Title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59200" y="1296000"/>
            <a:ext cx="104508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259200" y="3445201"/>
            <a:ext cx="104508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26670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‹#›</a:t>
            </a:fld>
            <a:endParaRPr lang="en-US" noProof="1"/>
          </a:p>
        </p:txBody>
      </p:sp>
      <p:pic>
        <p:nvPicPr>
          <p:cNvPr id="29" name="Grafik 3" descr="bottom_d2_169.png">
            <a:extLst>
              <a:ext uri="{FF2B5EF4-FFF2-40B4-BE49-F238E27FC236}">
                <a16:creationId xmlns:a16="http://schemas.microsoft.com/office/drawing/2014/main" xmlns="" id="{E1C644A7-78AF-407E-A25C-6F76F012AC1D}"/>
              </a:ext>
            </a:extLst>
          </p:cNvPr>
          <p:cNvPicPr>
            <a:picLocks noSel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6041389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30" name="Grafik 29" descr="logo2_d2.png">
            <a:extLst>
              <a:ext uri="{FF2B5EF4-FFF2-40B4-BE49-F238E27FC236}">
                <a16:creationId xmlns:a16="http://schemas.microsoft.com/office/drawing/2014/main" xmlns="" id="{BF432EB7-B56F-491D-9D42-9FA89D925A5A}"/>
              </a:ext>
            </a:extLst>
          </p:cNvPr>
          <p:cNvPicPr>
            <a:picLocks noSel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5522613"/>
            <a:ext cx="135936" cy="648000"/>
          </a:xfrm>
          <a:prstGeom prst="rect">
            <a:avLst/>
          </a:prstGeom>
        </p:spPr>
      </p:pic>
      <p:sp>
        <p:nvSpPr>
          <p:cNvPr id="12" name="Rectangle7">
            <a:extLst>
              <a:ext uri="{FF2B5EF4-FFF2-40B4-BE49-F238E27FC236}">
                <a16:creationId xmlns:a16="http://schemas.microsoft.com/office/drawing/2014/main" xmlns="" id="{2E7C0809-54C2-4B00-97B9-AEB55C54DF36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pic>
        <p:nvPicPr>
          <p:cNvPr id="14" name="Grafik 4" descr="logo1_d2.png">
            <a:extLst>
              <a:ext uri="{FF2B5EF4-FFF2-40B4-BE49-F238E27FC236}">
                <a16:creationId xmlns:a16="http://schemas.microsoft.com/office/drawing/2014/main" xmlns="" id="{F944409F-1D53-436E-A382-254727DA7F5F}"/>
              </a:ext>
            </a:extLst>
          </p:cNvPr>
          <p:cNvPicPr>
            <a:picLocks noSel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xmlns="" val="3956372322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pos="162" userDrawn="1">
          <p15:clr>
            <a:srgbClr val="FBAE40"/>
          </p15:clr>
        </p15:guide>
        <p15:guide id="2" pos="6747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43" userDrawn="1">
          <p15:clr>
            <a:srgbClr val="FBAE40"/>
          </p15:clr>
        </p15:guide>
        <p15:guide id="8" orient="horz" pos="2090" userDrawn="1">
          <p15:clr>
            <a:srgbClr val="FBAE40"/>
          </p15:clr>
        </p15:guide>
        <p15:guide id="9" orient="horz" pos="2169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2 x 2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hapter_titleonly">
            <a:extLst>
              <a:ext uri="{FF2B5EF4-FFF2-40B4-BE49-F238E27FC236}">
                <a16:creationId xmlns:a16="http://schemas.microsoft.com/office/drawing/2014/main" xmlns="" id="{90C8652B-1F43-4467-AC53-668A8D3D470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59200" y="259200"/>
            <a:ext cx="10450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Add Chapter Title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xmlns="" id="{EFDBB36D-E1FF-4336-B805-B8B7F4B25A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9200" y="648000"/>
            <a:ext cx="10450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Add Slide Title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59200" y="1296000"/>
            <a:ext cx="48600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3" hasCustomPrompt="1"/>
          </p:nvPr>
        </p:nvSpPr>
        <p:spPr>
          <a:xfrm>
            <a:off x="5853600" y="1295999"/>
            <a:ext cx="48600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2" hasCustomPrompt="1"/>
          </p:nvPr>
        </p:nvSpPr>
        <p:spPr>
          <a:xfrm>
            <a:off x="259200" y="3445201"/>
            <a:ext cx="48600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4" hasCustomPrompt="1"/>
          </p:nvPr>
        </p:nvSpPr>
        <p:spPr>
          <a:xfrm>
            <a:off x="5853600" y="3445201"/>
            <a:ext cx="48600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26670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‹#›</a:t>
            </a:fld>
            <a:endParaRPr lang="en-US" noProof="1"/>
          </a:p>
        </p:txBody>
      </p:sp>
      <p:pic>
        <p:nvPicPr>
          <p:cNvPr id="31" name="Grafik 3" descr="bottom_d2_169.png">
            <a:extLst>
              <a:ext uri="{FF2B5EF4-FFF2-40B4-BE49-F238E27FC236}">
                <a16:creationId xmlns:a16="http://schemas.microsoft.com/office/drawing/2014/main" xmlns="" id="{14946AFE-2563-4C40-963E-DFE36F6D3171}"/>
              </a:ext>
            </a:extLst>
          </p:cNvPr>
          <p:cNvPicPr>
            <a:picLocks noSel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6041389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32" name="Grafik 31" descr="logo2_d2.png">
            <a:extLst>
              <a:ext uri="{FF2B5EF4-FFF2-40B4-BE49-F238E27FC236}">
                <a16:creationId xmlns:a16="http://schemas.microsoft.com/office/drawing/2014/main" xmlns="" id="{8A247A46-B0BA-49FE-BDE2-4F90A7348546}"/>
              </a:ext>
            </a:extLst>
          </p:cNvPr>
          <p:cNvPicPr>
            <a:picLocks noSel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5522613"/>
            <a:ext cx="135936" cy="648000"/>
          </a:xfrm>
          <a:prstGeom prst="rect">
            <a:avLst/>
          </a:prstGeom>
        </p:spPr>
      </p:pic>
      <p:sp>
        <p:nvSpPr>
          <p:cNvPr id="14" name="Rectangle7">
            <a:extLst>
              <a:ext uri="{FF2B5EF4-FFF2-40B4-BE49-F238E27FC236}">
                <a16:creationId xmlns:a16="http://schemas.microsoft.com/office/drawing/2014/main" xmlns="" id="{43F0E5D0-784C-433E-AAB0-40D43C1BCBAB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pic>
        <p:nvPicPr>
          <p:cNvPr id="16" name="Grafik 4" descr="logo1_d2.png">
            <a:extLst>
              <a:ext uri="{FF2B5EF4-FFF2-40B4-BE49-F238E27FC236}">
                <a16:creationId xmlns:a16="http://schemas.microsoft.com/office/drawing/2014/main" xmlns="" id="{17992435-2281-4D69-8E9C-A9BD8CD4504F}"/>
              </a:ext>
            </a:extLst>
          </p:cNvPr>
          <p:cNvPicPr>
            <a:picLocks noSel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xmlns="" val="151935903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pos="162" userDrawn="1">
          <p15:clr>
            <a:srgbClr val="FBAE40"/>
          </p15:clr>
        </p15:guide>
        <p15:guide id="2" pos="6747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43" userDrawn="1">
          <p15:clr>
            <a:srgbClr val="FBAE40"/>
          </p15:clr>
        </p15:guide>
        <p15:guide id="8" orient="horz" pos="2090" userDrawn="1">
          <p15:clr>
            <a:srgbClr val="FBAE40"/>
          </p15:clr>
        </p15:guide>
        <p15:guide id="9" orient="horz" pos="2169" userDrawn="1">
          <p15:clr>
            <a:srgbClr val="FBAE40"/>
          </p15:clr>
        </p15:guide>
        <p15:guide id="10" pos="3225" userDrawn="1">
          <p15:clr>
            <a:srgbClr val="FBAE40"/>
          </p15:clr>
        </p15:guide>
        <p15:guide id="11" pos="3687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3 x 2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hapter_titleonly">
            <a:extLst>
              <a:ext uri="{FF2B5EF4-FFF2-40B4-BE49-F238E27FC236}">
                <a16:creationId xmlns:a16="http://schemas.microsoft.com/office/drawing/2014/main" xmlns="" id="{FEDBFC76-9F59-4A18-8E8B-EDDF9CC208B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59200" y="259200"/>
            <a:ext cx="10450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Add Chapter Title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xmlns="" id="{0226D581-60F4-440B-A410-F6582BC0DC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9200" y="648000"/>
            <a:ext cx="10450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Add Slide Title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59200" y="1296000"/>
            <a:ext cx="31284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3" hasCustomPrompt="1"/>
          </p:nvPr>
        </p:nvSpPr>
        <p:spPr>
          <a:xfrm>
            <a:off x="3909600" y="1295999"/>
            <a:ext cx="31284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5" hasCustomPrompt="1"/>
          </p:nvPr>
        </p:nvSpPr>
        <p:spPr>
          <a:xfrm>
            <a:off x="7560000" y="1295999"/>
            <a:ext cx="31284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half" idx="2" hasCustomPrompt="1"/>
          </p:nvPr>
        </p:nvSpPr>
        <p:spPr>
          <a:xfrm>
            <a:off x="259200" y="3445201"/>
            <a:ext cx="31284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4" hasCustomPrompt="1"/>
          </p:nvPr>
        </p:nvSpPr>
        <p:spPr>
          <a:xfrm>
            <a:off x="3909600" y="3445201"/>
            <a:ext cx="31284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6" hasCustomPrompt="1"/>
          </p:nvPr>
        </p:nvSpPr>
        <p:spPr>
          <a:xfrm>
            <a:off x="7560000" y="3445201"/>
            <a:ext cx="31284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26670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‹#›</a:t>
            </a:fld>
            <a:endParaRPr lang="en-US" noProof="1"/>
          </a:p>
        </p:txBody>
      </p:sp>
      <p:pic>
        <p:nvPicPr>
          <p:cNvPr id="33" name="Grafik 3" descr="bottom_d2_169.png">
            <a:extLst>
              <a:ext uri="{FF2B5EF4-FFF2-40B4-BE49-F238E27FC236}">
                <a16:creationId xmlns:a16="http://schemas.microsoft.com/office/drawing/2014/main" xmlns="" id="{D68326DC-5F3B-4205-8352-8D213F6B12F1}"/>
              </a:ext>
            </a:extLst>
          </p:cNvPr>
          <p:cNvPicPr>
            <a:picLocks noSel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6041389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34" name="Grafik 33" descr="logo2_d2.png">
            <a:extLst>
              <a:ext uri="{FF2B5EF4-FFF2-40B4-BE49-F238E27FC236}">
                <a16:creationId xmlns:a16="http://schemas.microsoft.com/office/drawing/2014/main" xmlns="" id="{6306B871-7048-4385-84D6-368540647FAF}"/>
              </a:ext>
            </a:extLst>
          </p:cNvPr>
          <p:cNvPicPr>
            <a:picLocks noSel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5522613"/>
            <a:ext cx="135936" cy="648000"/>
          </a:xfrm>
          <a:prstGeom prst="rect">
            <a:avLst/>
          </a:prstGeom>
        </p:spPr>
      </p:pic>
      <p:sp>
        <p:nvSpPr>
          <p:cNvPr id="16" name="Rectangle7">
            <a:extLst>
              <a:ext uri="{FF2B5EF4-FFF2-40B4-BE49-F238E27FC236}">
                <a16:creationId xmlns:a16="http://schemas.microsoft.com/office/drawing/2014/main" xmlns="" id="{C680F8C7-4715-4E6C-829A-E87F16C03BB3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pic>
        <p:nvPicPr>
          <p:cNvPr id="18" name="Grafik 4" descr="logo1_d2.png">
            <a:extLst>
              <a:ext uri="{FF2B5EF4-FFF2-40B4-BE49-F238E27FC236}">
                <a16:creationId xmlns:a16="http://schemas.microsoft.com/office/drawing/2014/main" xmlns="" id="{058025F0-4E5A-4419-90FC-FD31DB24C306}"/>
              </a:ext>
            </a:extLst>
          </p:cNvPr>
          <p:cNvPicPr>
            <a:picLocks noSel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xmlns="" val="1482577220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pos="162" userDrawn="1">
          <p15:clr>
            <a:srgbClr val="FBAE40"/>
          </p15:clr>
        </p15:guide>
        <p15:guide id="2" pos="6747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43" userDrawn="1">
          <p15:clr>
            <a:srgbClr val="FBAE40"/>
          </p15:clr>
        </p15:guide>
        <p15:guide id="8" pos="2140" userDrawn="1">
          <p15:clr>
            <a:srgbClr val="FBAE40"/>
          </p15:clr>
        </p15:guide>
        <p15:guide id="9" pos="2457" userDrawn="1">
          <p15:clr>
            <a:srgbClr val="FBAE40"/>
          </p15:clr>
        </p15:guide>
        <p15:guide id="10" pos="4434" userDrawn="1">
          <p15:clr>
            <a:srgbClr val="FBAE40"/>
          </p15:clr>
        </p15:guide>
        <p15:guide id="11" pos="4761" userDrawn="1">
          <p15:clr>
            <a:srgbClr val="FBAE40"/>
          </p15:clr>
        </p15:guide>
        <p15:guide id="12" orient="horz" pos="2090" userDrawn="1">
          <p15:clr>
            <a:srgbClr val="FBAE40"/>
          </p15:clr>
        </p15:guide>
        <p15:guide id="13" orient="horz" pos="2169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4 x 2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hapter_titleonly">
            <a:extLst>
              <a:ext uri="{FF2B5EF4-FFF2-40B4-BE49-F238E27FC236}">
                <a16:creationId xmlns:a16="http://schemas.microsoft.com/office/drawing/2014/main" xmlns="" id="{20D581F7-7281-48B4-B67B-7228F84F398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59200" y="259200"/>
            <a:ext cx="10450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Add Chapter Title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xmlns="" id="{C7544615-D17B-4350-B517-7E469AC91AB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9200" y="648000"/>
            <a:ext cx="10450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Add Slide Title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59200" y="1296000"/>
            <a:ext cx="25164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3" hasCustomPrompt="1"/>
          </p:nvPr>
        </p:nvSpPr>
        <p:spPr>
          <a:xfrm>
            <a:off x="2905200" y="1295999"/>
            <a:ext cx="25164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7" hasCustomPrompt="1"/>
          </p:nvPr>
        </p:nvSpPr>
        <p:spPr>
          <a:xfrm>
            <a:off x="8197200" y="1295999"/>
            <a:ext cx="25164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half" idx="2" hasCustomPrompt="1"/>
          </p:nvPr>
        </p:nvSpPr>
        <p:spPr>
          <a:xfrm>
            <a:off x="259200" y="3445201"/>
            <a:ext cx="25164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4" hasCustomPrompt="1"/>
          </p:nvPr>
        </p:nvSpPr>
        <p:spPr>
          <a:xfrm>
            <a:off x="2905200" y="3445201"/>
            <a:ext cx="25164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8" hasCustomPrompt="1"/>
          </p:nvPr>
        </p:nvSpPr>
        <p:spPr>
          <a:xfrm>
            <a:off x="8197200" y="3445201"/>
            <a:ext cx="25164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26670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‹#›</a:t>
            </a:fld>
            <a:endParaRPr lang="en-US" noProof="1"/>
          </a:p>
        </p:txBody>
      </p:sp>
      <p:pic>
        <p:nvPicPr>
          <p:cNvPr id="33" name="Grafik 3" descr="bottom_d2_169.png">
            <a:extLst>
              <a:ext uri="{FF2B5EF4-FFF2-40B4-BE49-F238E27FC236}">
                <a16:creationId xmlns:a16="http://schemas.microsoft.com/office/drawing/2014/main" xmlns="" id="{D68326DC-5F3B-4205-8352-8D213F6B12F1}"/>
              </a:ext>
            </a:extLst>
          </p:cNvPr>
          <p:cNvPicPr>
            <a:picLocks noSel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6041389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34" name="Grafik 33" descr="logo2_d2.png">
            <a:extLst>
              <a:ext uri="{FF2B5EF4-FFF2-40B4-BE49-F238E27FC236}">
                <a16:creationId xmlns:a16="http://schemas.microsoft.com/office/drawing/2014/main" xmlns="" id="{6306B871-7048-4385-84D6-368540647FAF}"/>
              </a:ext>
            </a:extLst>
          </p:cNvPr>
          <p:cNvPicPr>
            <a:picLocks noSel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5522613"/>
            <a:ext cx="135936" cy="648000"/>
          </a:xfrm>
          <a:prstGeom prst="rect">
            <a:avLst/>
          </a:prstGeom>
        </p:spPr>
      </p:pic>
      <p:sp>
        <p:nvSpPr>
          <p:cNvPr id="17" name="Content Placeholder 3">
            <a:extLst>
              <a:ext uri="{FF2B5EF4-FFF2-40B4-BE49-F238E27FC236}">
                <a16:creationId xmlns:a16="http://schemas.microsoft.com/office/drawing/2014/main" xmlns="" id="{58468F8D-277D-4F1A-84A1-62122010643F}"/>
              </a:ext>
            </a:extLst>
          </p:cNvPr>
          <p:cNvSpPr>
            <a:spLocks noGrp="1"/>
          </p:cNvSpPr>
          <p:nvPr>
            <p:ph sz="half" idx="5" hasCustomPrompt="1"/>
          </p:nvPr>
        </p:nvSpPr>
        <p:spPr>
          <a:xfrm>
            <a:off x="5551200" y="1296000"/>
            <a:ext cx="25164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xmlns="" id="{B143799E-2832-49D7-9953-45BACACA7549}"/>
              </a:ext>
            </a:extLst>
          </p:cNvPr>
          <p:cNvSpPr>
            <a:spLocks noGrp="1"/>
          </p:cNvSpPr>
          <p:nvPr>
            <p:ph sz="half" idx="6" hasCustomPrompt="1"/>
          </p:nvPr>
        </p:nvSpPr>
        <p:spPr>
          <a:xfrm>
            <a:off x="5551200" y="3445200"/>
            <a:ext cx="25164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21" name="Rectangle7">
            <a:extLst>
              <a:ext uri="{FF2B5EF4-FFF2-40B4-BE49-F238E27FC236}">
                <a16:creationId xmlns:a16="http://schemas.microsoft.com/office/drawing/2014/main" xmlns="" id="{60F530EA-2EFB-4DC6-BA26-465D18FD265B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pic>
        <p:nvPicPr>
          <p:cNvPr id="22" name="Grafik 4" descr="logo1_d2.png">
            <a:extLst>
              <a:ext uri="{FF2B5EF4-FFF2-40B4-BE49-F238E27FC236}">
                <a16:creationId xmlns:a16="http://schemas.microsoft.com/office/drawing/2014/main" xmlns="" id="{F7F706B3-07D4-410C-B7A6-C9E5735A9928}"/>
              </a:ext>
            </a:extLst>
          </p:cNvPr>
          <p:cNvPicPr>
            <a:picLocks noSel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xmlns="" val="3371421479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pos="162" userDrawn="1">
          <p15:clr>
            <a:srgbClr val="FBAE40"/>
          </p15:clr>
        </p15:guide>
        <p15:guide id="2" pos="6747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43" userDrawn="1">
          <p15:clr>
            <a:srgbClr val="FBAE40"/>
          </p15:clr>
        </p15:guide>
        <p15:guide id="8" orient="horz" pos="2090" userDrawn="1">
          <p15:clr>
            <a:srgbClr val="FBAE40"/>
          </p15:clr>
        </p15:guide>
        <p15:guide id="9" orient="horz" pos="2169" userDrawn="1">
          <p15:clr>
            <a:srgbClr val="FBAE40"/>
          </p15:clr>
        </p15:guide>
        <p15:guide id="10" pos="1749" userDrawn="1">
          <p15:clr>
            <a:srgbClr val="FBAE40"/>
          </p15:clr>
        </p15:guide>
        <p15:guide id="11" pos="1830" userDrawn="1">
          <p15:clr>
            <a:srgbClr val="FBAE40"/>
          </p15:clr>
        </p15:guide>
        <p15:guide id="12" pos="3416" userDrawn="1">
          <p15:clr>
            <a:srgbClr val="FBAE40"/>
          </p15:clr>
        </p15:guide>
        <p15:guide id="13" pos="3497" userDrawn="1">
          <p15:clr>
            <a:srgbClr val="FBAE40"/>
          </p15:clr>
        </p15:guide>
        <p15:guide id="14" pos="5082" userDrawn="1">
          <p15:clr>
            <a:srgbClr val="FBAE40"/>
          </p15:clr>
        </p15:guide>
        <p15:guide id="15" pos="5163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6670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‹#›</a:t>
            </a:fld>
            <a:endParaRPr lang="en-US" noProof="1"/>
          </a:p>
        </p:txBody>
      </p:sp>
      <p:pic>
        <p:nvPicPr>
          <p:cNvPr id="9" name="Grafik 3" descr="bottom_d2_169.png">
            <a:extLst>
              <a:ext uri="{FF2B5EF4-FFF2-40B4-BE49-F238E27FC236}">
                <a16:creationId xmlns:a16="http://schemas.microsoft.com/office/drawing/2014/main" xmlns="" id="{EF316F00-ABDB-4F1C-8223-8689636D6D52}"/>
              </a:ext>
            </a:extLst>
          </p:cNvPr>
          <p:cNvPicPr>
            <a:picLocks noSel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6041389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10" name="Grafik 9" descr="logo2_d2.png">
            <a:extLst>
              <a:ext uri="{FF2B5EF4-FFF2-40B4-BE49-F238E27FC236}">
                <a16:creationId xmlns:a16="http://schemas.microsoft.com/office/drawing/2014/main" xmlns="" id="{30CBBFCD-8992-45AF-92BD-7EBF3A86E1C1}"/>
              </a:ext>
            </a:extLst>
          </p:cNvPr>
          <p:cNvPicPr>
            <a:picLocks noSel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5522613"/>
            <a:ext cx="135936" cy="648000"/>
          </a:xfrm>
          <a:prstGeom prst="rect">
            <a:avLst/>
          </a:prstGeom>
        </p:spPr>
      </p:pic>
      <p:sp>
        <p:nvSpPr>
          <p:cNvPr id="8" name="Rectangle7">
            <a:extLst>
              <a:ext uri="{FF2B5EF4-FFF2-40B4-BE49-F238E27FC236}">
                <a16:creationId xmlns:a16="http://schemas.microsoft.com/office/drawing/2014/main" xmlns="" id="{C868D9BE-A299-4D0B-87AF-B491FAE5FD28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pic>
        <p:nvPicPr>
          <p:cNvPr id="11" name="Grafik 4" descr="logo1_d2.png">
            <a:extLst>
              <a:ext uri="{FF2B5EF4-FFF2-40B4-BE49-F238E27FC236}">
                <a16:creationId xmlns:a16="http://schemas.microsoft.com/office/drawing/2014/main" xmlns="" id="{0B4DD8A5-C16C-443A-8C22-A52B612231A5}"/>
              </a:ext>
            </a:extLst>
          </p:cNvPr>
          <p:cNvPicPr>
            <a:picLocks noSel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xmlns="" val="1074551859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pos="162" userDrawn="1">
          <p15:clr>
            <a:srgbClr val="FBAE40"/>
          </p15:clr>
        </p15:guide>
        <p15:guide id="2" pos="6747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43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Full Page Graphic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logo1_d2.png">
            <a:extLst>
              <a:ext uri="{FF2B5EF4-FFF2-40B4-BE49-F238E27FC236}">
                <a16:creationId xmlns:a16="http://schemas.microsoft.com/office/drawing/2014/main" xmlns="" id="{F35DC742-BC8F-47B5-88E2-93616D59A618}"/>
              </a:ext>
            </a:extLst>
          </p:cNvPr>
          <p:cNvPicPr>
            <a:picLocks noSel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6" name="Grafik 3" descr="right_d2.png">
            <a:extLst>
              <a:ext uri="{FF2B5EF4-FFF2-40B4-BE49-F238E27FC236}">
                <a16:creationId xmlns:a16="http://schemas.microsoft.com/office/drawing/2014/main" xmlns="" id="{2E1D2BC1-44DB-403E-B4D8-3E1DC5D199E5}"/>
              </a:ext>
            </a:extLst>
          </p:cNvPr>
          <p:cNvPicPr>
            <a:picLocks noSel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840940" y="2"/>
            <a:ext cx="129600" cy="617092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xmlns="" val="1273178664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5" descr="bg3_d2_169.png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69" y="2"/>
            <a:ext cx="10969509" cy="6170929"/>
          </a:xfrm>
          <a:prstGeom prst="rect">
            <a:avLst/>
          </a:prstGeom>
          <a:ln w="0">
            <a:noFill/>
          </a:ln>
          <a:effectLst/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xmlns="" id="{D60E046F-66D0-431E-9C49-8E6C18C3F3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59200" y="259200"/>
            <a:ext cx="9874800" cy="5205600"/>
          </a:xfrm>
          <a:ln w="0">
            <a:noFill/>
          </a:ln>
          <a:effectLst/>
        </p:spPr>
        <p:txBody>
          <a:bodyPr anchor="t" anchorCtr="0"/>
          <a:lstStyle>
            <a:lvl1pPr algn="l">
              <a:lnSpc>
                <a:spcPct val="90000"/>
              </a:lnSpc>
              <a:defRPr sz="8000" kern="1200" cap="all" baseline="0">
                <a:solidFill>
                  <a:schemeClr val="tx1"/>
                </a:solidFill>
              </a:defRPr>
            </a:lvl1pPr>
          </a:lstStyle>
          <a:p>
            <a:r>
              <a:rPr lang="en-US" noProof="1"/>
              <a:t>Add Closing Phrase</a:t>
            </a:r>
          </a:p>
        </p:txBody>
      </p:sp>
      <p:pic>
        <p:nvPicPr>
          <p:cNvPr id="6" name="Grafik 4" descr="logo1_d2.png">
            <a:extLst>
              <a:ext uri="{FF2B5EF4-FFF2-40B4-BE49-F238E27FC236}">
                <a16:creationId xmlns:a16="http://schemas.microsoft.com/office/drawing/2014/main" xmlns="" id="{AD329951-67FC-4FE1-85D1-D4AEA8479C0D}"/>
              </a:ext>
            </a:extLst>
          </p:cNvPr>
          <p:cNvPicPr>
            <a:picLocks noSel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9" name="Grafik 3" descr="right_d2.png">
            <a:extLst>
              <a:ext uri="{FF2B5EF4-FFF2-40B4-BE49-F238E27FC236}">
                <a16:creationId xmlns:a16="http://schemas.microsoft.com/office/drawing/2014/main" xmlns="" id="{7AD5F0A5-2B17-4D20-B0E6-B4F0FA977516}"/>
              </a:ext>
            </a:extLst>
          </p:cNvPr>
          <p:cNvPicPr>
            <a:picLocks noSel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840940" y="2"/>
            <a:ext cx="129600" cy="617092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xmlns="" val="73796963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 xmlns="">
        <p15:guide id="1" pos="162" userDrawn="1">
          <p15:clr>
            <a:srgbClr val="FBAE40"/>
          </p15:clr>
        </p15:guide>
        <p15:guide id="2" pos="63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3443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ackground 2" descr="bg2_d2_169.png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69" y="2"/>
            <a:ext cx="10969509" cy="6170929"/>
          </a:xfrm>
          <a:prstGeom prst="rect">
            <a:avLst/>
          </a:prstGeom>
          <a:ln w="0">
            <a:noFill/>
          </a:ln>
          <a:effectLst/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xmlns="" id="{7FD8C3B7-D4C2-49FB-A234-B9EF65EF0E2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59200" y="259200"/>
            <a:ext cx="9874800" cy="5205600"/>
          </a:xfrm>
          <a:ln w="0">
            <a:noFill/>
          </a:ln>
          <a:effectLst/>
        </p:spPr>
        <p:txBody>
          <a:bodyPr anchor="t" anchorCtr="0">
            <a:normAutofit/>
          </a:bodyPr>
          <a:lstStyle>
            <a:lvl1pPr algn="l">
              <a:lnSpc>
                <a:spcPct val="90000"/>
              </a:lnSpc>
              <a:defRPr sz="7999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1"/>
              <a:t>Add Pres. Title</a:t>
            </a:r>
          </a:p>
        </p:txBody>
      </p:sp>
      <p:pic>
        <p:nvPicPr>
          <p:cNvPr id="7" name="Grafik 4" descr="logo1_d2.png">
            <a:extLst>
              <a:ext uri="{FF2B5EF4-FFF2-40B4-BE49-F238E27FC236}">
                <a16:creationId xmlns:a16="http://schemas.microsoft.com/office/drawing/2014/main" xmlns="" id="{7868D6E5-0EC1-4883-8CF9-7E8712A5DE97}"/>
              </a:ext>
            </a:extLst>
          </p:cNvPr>
          <p:cNvPicPr>
            <a:picLocks noSel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9" name="Grafik 3" descr="right_d2.png">
            <a:extLst>
              <a:ext uri="{FF2B5EF4-FFF2-40B4-BE49-F238E27FC236}">
                <a16:creationId xmlns:a16="http://schemas.microsoft.com/office/drawing/2014/main" xmlns="" id="{24DBB17F-A4BD-455D-A654-0625D135562B}"/>
              </a:ext>
            </a:extLst>
          </p:cNvPr>
          <p:cNvPicPr>
            <a:picLocks noSel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840940" y="2"/>
            <a:ext cx="129600" cy="617092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xmlns="" val="814531954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 xmlns="">
        <p15:guide id="1" pos="162" userDrawn="1">
          <p15:clr>
            <a:srgbClr val="FBAE40"/>
          </p15:clr>
        </p15:guide>
        <p15:guide id="2" pos="63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3443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Custom 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xmlns="" id="{7FD8C3B7-D4C2-49FB-A234-B9EF65EF0E2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59200" y="259200"/>
            <a:ext cx="9874800" cy="5205600"/>
          </a:xfrm>
          <a:ln w="0">
            <a:noFill/>
          </a:ln>
          <a:effectLst/>
        </p:spPr>
        <p:txBody>
          <a:bodyPr anchor="t" anchorCtr="0">
            <a:normAutofit/>
          </a:bodyPr>
          <a:lstStyle>
            <a:lvl1pPr algn="l">
              <a:lnSpc>
                <a:spcPct val="90000"/>
              </a:lnSpc>
              <a:defRPr sz="7999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1"/>
              <a:t>Add Pres. Title</a:t>
            </a:r>
          </a:p>
        </p:txBody>
      </p:sp>
      <p:pic>
        <p:nvPicPr>
          <p:cNvPr id="7" name="Grafik 4" descr="logo1_d2.png">
            <a:extLst>
              <a:ext uri="{FF2B5EF4-FFF2-40B4-BE49-F238E27FC236}">
                <a16:creationId xmlns:a16="http://schemas.microsoft.com/office/drawing/2014/main" xmlns="" id="{EFF0EBDE-7B9D-4454-9B44-8763A24EC960}"/>
              </a:ext>
            </a:extLst>
          </p:cNvPr>
          <p:cNvPicPr>
            <a:picLocks noSel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9" name="Grafik 3" descr="right_d2.png">
            <a:extLst>
              <a:ext uri="{FF2B5EF4-FFF2-40B4-BE49-F238E27FC236}">
                <a16:creationId xmlns:a16="http://schemas.microsoft.com/office/drawing/2014/main" xmlns="" id="{24DBB17F-A4BD-455D-A654-0625D135562B}"/>
              </a:ext>
            </a:extLst>
          </p:cNvPr>
          <p:cNvPicPr>
            <a:picLocks noSel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840940" y="2"/>
            <a:ext cx="129600" cy="617092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xmlns="" val="3762592895"/>
      </p:ext>
    </p:extLst>
  </p:cSld>
  <p:clrMapOvr>
    <a:masterClrMapping/>
  </p:clrMapOvr>
  <p:hf sldNum="0" hdr="0" ftr="0" dt="0"/>
  <p:extLst mod="1">
    <p:ext uri="{DCECCB84-F9BA-43D5-87BE-67443E8EF086}">
      <p15:sldGuideLst xmlns:p15="http://schemas.microsoft.com/office/powerpoint/2012/main" xmlns="">
        <p15:guide id="1" pos="162" userDrawn="1">
          <p15:clr>
            <a:srgbClr val="FBAE40"/>
          </p15:clr>
        </p15:guide>
        <p15:guide id="2" pos="63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3443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Chapter Tit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pter_title">
            <a:extLst>
              <a:ext uri="{FF2B5EF4-FFF2-40B4-BE49-F238E27FC236}">
                <a16:creationId xmlns:a16="http://schemas.microsoft.com/office/drawing/2014/main" xmlns="" id="{EE80FFE3-B9B2-433E-9111-10990FD419A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59200" y="259200"/>
            <a:ext cx="9874800" cy="5205600"/>
          </a:xfrm>
          <a:ln w="0">
            <a:noFill/>
          </a:ln>
          <a:effectLst/>
        </p:spPr>
        <p:txBody>
          <a:bodyPr anchor="t" anchorCtr="0"/>
          <a:lstStyle>
            <a:lvl1pPr algn="l">
              <a:lnSpc>
                <a:spcPct val="90000"/>
              </a:lnSpc>
              <a:defRPr sz="6500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1"/>
              <a:t>Add Chapter Title</a:t>
            </a:r>
          </a:p>
        </p:txBody>
      </p:sp>
      <p:pic>
        <p:nvPicPr>
          <p:cNvPr id="5" name="Grafik 4" descr="logo1_d2.png">
            <a:extLst>
              <a:ext uri="{FF2B5EF4-FFF2-40B4-BE49-F238E27FC236}">
                <a16:creationId xmlns:a16="http://schemas.microsoft.com/office/drawing/2014/main" xmlns="" id="{FC6E8050-6AB1-433E-A876-5E84688D10B0}"/>
              </a:ext>
            </a:extLst>
          </p:cNvPr>
          <p:cNvPicPr>
            <a:picLocks noSel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7" name="Grafik 3" descr="right_d2.png">
            <a:extLst>
              <a:ext uri="{FF2B5EF4-FFF2-40B4-BE49-F238E27FC236}">
                <a16:creationId xmlns:a16="http://schemas.microsoft.com/office/drawing/2014/main" xmlns="" id="{50EF21B3-288B-44C8-B2D9-3FFE25CF4E6C}"/>
              </a:ext>
            </a:extLst>
          </p:cNvPr>
          <p:cNvPicPr>
            <a:picLocks noSel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840940" y="2"/>
            <a:ext cx="129600" cy="617092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xmlns="" val="3828809399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 xmlns="">
        <p15:guide id="1" pos="162" userDrawn="1">
          <p15:clr>
            <a:srgbClr val="FBAE40"/>
          </p15:clr>
        </p15:guide>
        <p15:guide id="2" pos="63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3443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Quo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9200" y="259199"/>
            <a:ext cx="9874800" cy="5205600"/>
          </a:xfrm>
        </p:spPr>
        <p:txBody>
          <a:bodyPr anchor="ctr" anchorCtr="0"/>
          <a:lstStyle>
            <a:lvl1pPr>
              <a:lnSpc>
                <a:spcPct val="90000"/>
              </a:lnSpc>
              <a:defRPr sz="4000" i="1"/>
            </a:lvl1pPr>
          </a:lstStyle>
          <a:p>
            <a:r>
              <a:rPr lang="en-US" noProof="1"/>
              <a:t>“Add Quotation”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6670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‹#›</a:t>
            </a:fld>
            <a:endParaRPr lang="en-US" noProof="1"/>
          </a:p>
        </p:txBody>
      </p:sp>
      <p:pic>
        <p:nvPicPr>
          <p:cNvPr id="7" name="Grafik 3" descr="bottom_d2_169.png"/>
          <p:cNvPicPr>
            <a:picLocks noSel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6041390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11" name="Grafik 10" descr="logo2_d2.png">
            <a:extLst>
              <a:ext uri="{FF2B5EF4-FFF2-40B4-BE49-F238E27FC236}">
                <a16:creationId xmlns:a16="http://schemas.microsoft.com/office/drawing/2014/main" xmlns="" id="{77D5F5E1-4827-426B-99FE-8CE2E1270E26}"/>
              </a:ext>
            </a:extLst>
          </p:cNvPr>
          <p:cNvPicPr>
            <a:picLocks noSel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5522613"/>
            <a:ext cx="135936" cy="648000"/>
          </a:xfrm>
          <a:prstGeom prst="rect">
            <a:avLst/>
          </a:prstGeom>
        </p:spPr>
      </p:pic>
      <p:sp>
        <p:nvSpPr>
          <p:cNvPr id="12" name="Rectangle7">
            <a:extLst>
              <a:ext uri="{FF2B5EF4-FFF2-40B4-BE49-F238E27FC236}">
                <a16:creationId xmlns:a16="http://schemas.microsoft.com/office/drawing/2014/main" xmlns="" id="{855EB1A0-FDAA-4D62-99AE-E08E3E26E93B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pic>
        <p:nvPicPr>
          <p:cNvPr id="15" name="Grafik 4" descr="logo1_d2.png">
            <a:extLst>
              <a:ext uri="{FF2B5EF4-FFF2-40B4-BE49-F238E27FC236}">
                <a16:creationId xmlns:a16="http://schemas.microsoft.com/office/drawing/2014/main" xmlns="" id="{6E018BBC-5CA8-4135-B38C-8681A1586972}"/>
              </a:ext>
            </a:extLst>
          </p:cNvPr>
          <p:cNvPicPr>
            <a:picLocks noSel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xmlns="" val="2041778514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pos="162" userDrawn="1">
          <p15:clr>
            <a:srgbClr val="FBAE40"/>
          </p15:clr>
        </p15:guide>
        <p15:guide id="2" pos="63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3443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clu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9200" y="259199"/>
            <a:ext cx="9874800" cy="5205600"/>
          </a:xfrm>
        </p:spPr>
        <p:txBody>
          <a:bodyPr anchor="ctr" anchorCtr="0"/>
          <a:lstStyle>
            <a:lvl1pPr>
              <a:lnSpc>
                <a:spcPct val="90000"/>
              </a:lnSpc>
              <a:defRPr sz="4000" i="0"/>
            </a:lvl1pPr>
          </a:lstStyle>
          <a:p>
            <a:r>
              <a:rPr lang="en-US" noProof="1"/>
              <a:t>Add Conclusion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6670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‹#›</a:t>
            </a:fld>
            <a:endParaRPr lang="en-US" noProof="1"/>
          </a:p>
        </p:txBody>
      </p:sp>
      <p:pic>
        <p:nvPicPr>
          <p:cNvPr id="7" name="Grafik 3" descr="bottom_d2_169.png"/>
          <p:cNvPicPr>
            <a:picLocks noSel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6041389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11" name="Grafik 10" descr="logo2_d2.png">
            <a:extLst>
              <a:ext uri="{FF2B5EF4-FFF2-40B4-BE49-F238E27FC236}">
                <a16:creationId xmlns:a16="http://schemas.microsoft.com/office/drawing/2014/main" xmlns="" id="{77D5F5E1-4827-426B-99FE-8CE2E1270E26}"/>
              </a:ext>
            </a:extLst>
          </p:cNvPr>
          <p:cNvPicPr>
            <a:picLocks noSel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5522613"/>
            <a:ext cx="135936" cy="648000"/>
          </a:xfrm>
          <a:prstGeom prst="rect">
            <a:avLst/>
          </a:prstGeom>
        </p:spPr>
      </p:pic>
      <p:sp>
        <p:nvSpPr>
          <p:cNvPr id="10" name="Rectangle7">
            <a:extLst>
              <a:ext uri="{FF2B5EF4-FFF2-40B4-BE49-F238E27FC236}">
                <a16:creationId xmlns:a16="http://schemas.microsoft.com/office/drawing/2014/main" xmlns="" id="{72390B9F-3EB3-4FEE-B4B2-61FC80890073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pic>
        <p:nvPicPr>
          <p:cNvPr id="14" name="Grafik 4" descr="logo1_d2.png">
            <a:extLst>
              <a:ext uri="{FF2B5EF4-FFF2-40B4-BE49-F238E27FC236}">
                <a16:creationId xmlns:a16="http://schemas.microsoft.com/office/drawing/2014/main" xmlns="" id="{30F7B7DF-6F0E-4921-B877-3E2AD7D8C29A}"/>
              </a:ext>
            </a:extLst>
          </p:cNvPr>
          <p:cNvPicPr>
            <a:picLocks noSel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xmlns="" val="1532355185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pos="162" userDrawn="1">
          <p15:clr>
            <a:srgbClr val="FBAE40"/>
          </p15:clr>
        </p15:guide>
        <p15:guide id="2" pos="63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3443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6670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‹#›</a:t>
            </a:fld>
            <a:endParaRPr lang="en-US" noProof="1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" hasCustomPrompt="1"/>
          </p:nvPr>
        </p:nvSpPr>
        <p:spPr>
          <a:xfrm>
            <a:off x="259200" y="1296000"/>
            <a:ext cx="10450800" cy="4168800"/>
          </a:xfrm>
        </p:spPr>
        <p:txBody>
          <a:bodyPr/>
          <a:lstStyle>
            <a:lvl1pPr marL="251982" indent="-251982">
              <a:lnSpc>
                <a:spcPct val="107000"/>
              </a:lnSpc>
              <a:buFont typeface="+mj-lt"/>
              <a:buAutoNum type="arabicPeriod"/>
              <a:defRPr/>
            </a:lvl1pPr>
            <a:lvl2pPr marL="507563" indent="-273580">
              <a:lnSpc>
                <a:spcPct val="103000"/>
              </a:lnSpc>
              <a:buFont typeface="+mj-lt"/>
              <a:buAutoNum type="arabicPeriod"/>
              <a:defRPr/>
            </a:lvl2pPr>
            <a:lvl3pPr marL="730746" indent="-205185">
              <a:lnSpc>
                <a:spcPct val="102000"/>
              </a:lnSpc>
              <a:buFont typeface="+mj-lt"/>
              <a:buAutoNum type="arabicPeriod"/>
              <a:defRPr/>
            </a:lvl3pPr>
            <a:lvl4pPr marL="932331" indent="-183586">
              <a:lnSpc>
                <a:spcPct val="107000"/>
              </a:lnSpc>
              <a:buFont typeface="+mj-lt"/>
              <a:buAutoNum type="arabicPeriod"/>
              <a:defRPr/>
            </a:lvl4pPr>
            <a:lvl5pPr marL="932331" indent="-183586">
              <a:lnSpc>
                <a:spcPct val="103000"/>
              </a:lnSpc>
              <a:buFont typeface="+mj-lt"/>
              <a:buAutoNum type="arabicPeriod"/>
              <a:defRPr/>
            </a:lvl5pPr>
          </a:lstStyle>
          <a:p>
            <a:pPr lvl="0"/>
            <a:r>
              <a:rPr lang="en-US" noProof="1"/>
              <a:t>Add Text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8" name="Rectangle7" hidden="1"/>
          <p:cNvSpPr>
            <a:spLocks/>
          </p:cNvSpPr>
          <p:nvPr/>
        </p:nvSpPr>
        <p:spPr>
          <a:xfrm>
            <a:off x="9223200" y="259078"/>
            <a:ext cx="1692000" cy="777721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%attachmentremark% </a:t>
            </a:r>
          </a:p>
        </p:txBody>
      </p:sp>
      <p:pic>
        <p:nvPicPr>
          <p:cNvPr id="25" name="Grafik 3" descr="bottom_d2_169.png">
            <a:extLst>
              <a:ext uri="{FF2B5EF4-FFF2-40B4-BE49-F238E27FC236}">
                <a16:creationId xmlns:a16="http://schemas.microsoft.com/office/drawing/2014/main" xmlns="" id="{5924583E-7B93-41AC-AC5B-430C0AD45AC7}"/>
              </a:ext>
            </a:extLst>
          </p:cNvPr>
          <p:cNvPicPr>
            <a:picLocks noSel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6041390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33" name="Grafik 32" descr="logo2_d2.png">
            <a:extLst>
              <a:ext uri="{FF2B5EF4-FFF2-40B4-BE49-F238E27FC236}">
                <a16:creationId xmlns:a16="http://schemas.microsoft.com/office/drawing/2014/main" xmlns="" id="{48E231CC-E3B9-4D96-AA06-B1CFFA847D96}"/>
              </a:ext>
            </a:extLst>
          </p:cNvPr>
          <p:cNvPicPr>
            <a:picLocks noSel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5522613"/>
            <a:ext cx="135936" cy="648000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xmlns="" id="{3EC746CB-10AC-40C9-8647-79D1DEB9F93D}"/>
              </a:ext>
            </a:extLst>
          </p:cNvPr>
          <p:cNvSpPr txBox="1"/>
          <p:nvPr userDrawn="1"/>
        </p:nvSpPr>
        <p:spPr>
          <a:xfrm>
            <a:off x="259200" y="259200"/>
            <a:ext cx="10450800" cy="7776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kern="120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Agenda</a:t>
            </a:r>
          </a:p>
        </p:txBody>
      </p:sp>
      <p:sp>
        <p:nvSpPr>
          <p:cNvPr id="12" name="Rectangle7">
            <a:extLst>
              <a:ext uri="{FF2B5EF4-FFF2-40B4-BE49-F238E27FC236}">
                <a16:creationId xmlns:a16="http://schemas.microsoft.com/office/drawing/2014/main" xmlns="" id="{F0D59F04-5C89-4857-A44C-3D9D9D3D938E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pic>
        <p:nvPicPr>
          <p:cNvPr id="13" name="Grafik 4" descr="logo1_d2.png">
            <a:extLst>
              <a:ext uri="{FF2B5EF4-FFF2-40B4-BE49-F238E27FC236}">
                <a16:creationId xmlns:a16="http://schemas.microsoft.com/office/drawing/2014/main" xmlns="" id="{39A24C14-69FA-48C5-9BFC-E264F89C2E76}"/>
              </a:ext>
            </a:extLst>
          </p:cNvPr>
          <p:cNvPicPr>
            <a:picLocks noSel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xmlns="" val="940310287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pos="162" userDrawn="1">
          <p15:clr>
            <a:srgbClr val="FBAE40"/>
          </p15:clr>
        </p15:guide>
        <p15:guide id="2" pos="6747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43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nl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9200" y="648000"/>
            <a:ext cx="10450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Add Slide Title</a:t>
            </a:r>
          </a:p>
        </p:txBody>
      </p:sp>
      <p:sp>
        <p:nvSpPr>
          <p:cNvPr id="4" name="Chapter_titleonly"/>
          <p:cNvSpPr>
            <a:spLocks noGrp="1"/>
          </p:cNvSpPr>
          <p:nvPr>
            <p:ph type="body" sz="quarter" idx="15" hasCustomPrompt="1"/>
          </p:nvPr>
        </p:nvSpPr>
        <p:spPr>
          <a:xfrm>
            <a:off x="259200" y="259200"/>
            <a:ext cx="10450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Add Chapter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6670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‹#›</a:t>
            </a:fld>
            <a:endParaRPr lang="en-US" noProof="1"/>
          </a:p>
        </p:txBody>
      </p:sp>
      <p:pic>
        <p:nvPicPr>
          <p:cNvPr id="28" name="Grafik 3" descr="bottom_d2_169.png">
            <a:extLst>
              <a:ext uri="{FF2B5EF4-FFF2-40B4-BE49-F238E27FC236}">
                <a16:creationId xmlns:a16="http://schemas.microsoft.com/office/drawing/2014/main" xmlns="" id="{EE92306B-89C4-4A4D-81C1-DE629B5A33A0}"/>
              </a:ext>
            </a:extLst>
          </p:cNvPr>
          <p:cNvPicPr>
            <a:picLocks noSel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6041389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35" name="Grafik 34" descr="logo2_d2.png">
            <a:extLst>
              <a:ext uri="{FF2B5EF4-FFF2-40B4-BE49-F238E27FC236}">
                <a16:creationId xmlns:a16="http://schemas.microsoft.com/office/drawing/2014/main" xmlns="" id="{4A0BB653-08E0-42FB-832C-B4ECC24A4E72}"/>
              </a:ext>
            </a:extLst>
          </p:cNvPr>
          <p:cNvPicPr>
            <a:picLocks noSel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5522613"/>
            <a:ext cx="135936" cy="648000"/>
          </a:xfrm>
          <a:prstGeom prst="rect">
            <a:avLst/>
          </a:prstGeom>
        </p:spPr>
      </p:pic>
      <p:sp>
        <p:nvSpPr>
          <p:cNvPr id="10" name="Rectangle7">
            <a:extLst>
              <a:ext uri="{FF2B5EF4-FFF2-40B4-BE49-F238E27FC236}">
                <a16:creationId xmlns:a16="http://schemas.microsoft.com/office/drawing/2014/main" xmlns="" id="{8883D326-CEAD-4903-8269-B2D194C3C224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pic>
        <p:nvPicPr>
          <p:cNvPr id="11" name="Grafik 4" descr="logo1_d2.png">
            <a:extLst>
              <a:ext uri="{FF2B5EF4-FFF2-40B4-BE49-F238E27FC236}">
                <a16:creationId xmlns:a16="http://schemas.microsoft.com/office/drawing/2014/main" xmlns="" id="{EA45B0BA-5E3B-4D0F-8BE3-B1AAA7A49623}"/>
              </a:ext>
            </a:extLst>
          </p:cNvPr>
          <p:cNvPicPr>
            <a:picLocks noSel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xmlns="" val="2822274495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pos="162" userDrawn="1">
          <p15:clr>
            <a:srgbClr val="FBAE40"/>
          </p15:clr>
        </p15:guide>
        <p15:guide id="2" pos="6747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43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xmlns="" id="{DE43D273-A15E-4B64-AFD2-1388D749B6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9200" y="648000"/>
            <a:ext cx="10450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Add Slide Title</a:t>
            </a:r>
          </a:p>
        </p:txBody>
      </p:sp>
      <p:sp>
        <p:nvSpPr>
          <p:cNvPr id="15" name="Chapter_titleonly">
            <a:extLst>
              <a:ext uri="{FF2B5EF4-FFF2-40B4-BE49-F238E27FC236}">
                <a16:creationId xmlns:a16="http://schemas.microsoft.com/office/drawing/2014/main" xmlns="" id="{5B281E01-A653-4813-BC65-8900B31D115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59200" y="259200"/>
            <a:ext cx="10450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Add Chapter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6670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‹#›</a:t>
            </a:fld>
            <a:endParaRPr lang="en-US" noProof="1"/>
          </a:p>
        </p:txBody>
      </p:sp>
      <p:pic>
        <p:nvPicPr>
          <p:cNvPr id="28" name="Grafik 3" descr="bottom_d2_169.png">
            <a:extLst>
              <a:ext uri="{FF2B5EF4-FFF2-40B4-BE49-F238E27FC236}">
                <a16:creationId xmlns:a16="http://schemas.microsoft.com/office/drawing/2014/main" xmlns="" id="{EE92306B-89C4-4A4D-81C1-DE629B5A33A0}"/>
              </a:ext>
            </a:extLst>
          </p:cNvPr>
          <p:cNvPicPr>
            <a:picLocks noSel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6041389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35" name="Grafik 34" descr="logo2_d2.png">
            <a:extLst>
              <a:ext uri="{FF2B5EF4-FFF2-40B4-BE49-F238E27FC236}">
                <a16:creationId xmlns:a16="http://schemas.microsoft.com/office/drawing/2014/main" xmlns="" id="{4A0BB653-08E0-42FB-832C-B4ECC24A4E72}"/>
              </a:ext>
            </a:extLst>
          </p:cNvPr>
          <p:cNvPicPr>
            <a:picLocks noSel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5522613"/>
            <a:ext cx="135936" cy="648000"/>
          </a:xfrm>
          <a:prstGeom prst="rect">
            <a:avLst/>
          </a:prstGeom>
        </p:spPr>
      </p:pic>
      <p:sp>
        <p:nvSpPr>
          <p:cNvPr id="10" name="Rectangle7">
            <a:extLst>
              <a:ext uri="{FF2B5EF4-FFF2-40B4-BE49-F238E27FC236}">
                <a16:creationId xmlns:a16="http://schemas.microsoft.com/office/drawing/2014/main" xmlns="" id="{8883D326-CEAD-4903-8269-B2D194C3C224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pic>
        <p:nvPicPr>
          <p:cNvPr id="11" name="Grafik 4" descr="logo1_d2.png">
            <a:extLst>
              <a:ext uri="{FF2B5EF4-FFF2-40B4-BE49-F238E27FC236}">
                <a16:creationId xmlns:a16="http://schemas.microsoft.com/office/drawing/2014/main" xmlns="" id="{EA45B0BA-5E3B-4D0F-8BE3-B1AAA7A49623}"/>
              </a:ext>
            </a:extLst>
          </p:cNvPr>
          <p:cNvPicPr>
            <a:picLocks noSel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  <p:sp>
        <p:nvSpPr>
          <p:cNvPr id="5" name="Inhaltsplatzhalter 4">
            <a:extLst>
              <a:ext uri="{FF2B5EF4-FFF2-40B4-BE49-F238E27FC236}">
                <a16:creationId xmlns:a16="http://schemas.microsoft.com/office/drawing/2014/main" xmlns="" id="{4D46C5CB-CB38-4AD2-99D2-34C738DF30C0}"/>
              </a:ext>
            </a:extLst>
          </p:cNvPr>
          <p:cNvSpPr>
            <a:spLocks noGrp="1"/>
          </p:cNvSpPr>
          <p:nvPr>
            <p:ph sz="quarter" idx="1" hasCustomPrompt="1"/>
          </p:nvPr>
        </p:nvSpPr>
        <p:spPr>
          <a:xfrm>
            <a:off x="258762" y="1296000"/>
            <a:ext cx="10450800" cy="4168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xmlns="" val="897738281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pos="162" userDrawn="1">
          <p15:clr>
            <a:srgbClr val="FBAE40"/>
          </p15:clr>
        </p15:guide>
        <p15:guide id="2" pos="6747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43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00" y="648000"/>
            <a:ext cx="10450800" cy="3888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1"/>
              <a:t>Mastertitelformat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9200" y="1296000"/>
            <a:ext cx="10450800" cy="41688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  <a:p>
            <a:pPr lvl="5"/>
            <a:r>
              <a:rPr lang="en-US" noProof="1"/>
              <a:t>Sixth level</a:t>
            </a:r>
          </a:p>
          <a:p>
            <a:pPr lvl="6"/>
            <a:r>
              <a:rPr lang="en-US" noProof="1"/>
              <a:t>Seventh level</a:t>
            </a:r>
          </a:p>
          <a:p>
            <a:pPr lvl="7"/>
            <a:r>
              <a:rPr lang="en-US" noProof="1"/>
              <a:t>Eighth level</a:t>
            </a:r>
          </a:p>
          <a:p>
            <a:pPr lvl="8"/>
            <a:r>
              <a:rPr lang="en-US" noProof="1"/>
              <a:t>Ninth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66700" y="5628640"/>
            <a:ext cx="288290" cy="41021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1200">
                <a:solidFill>
                  <a:srgbClr val="999FA6"/>
                </a:solidFill>
                <a:latin typeface="+mn-lt"/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‹#›</a:t>
            </a:fld>
            <a:endParaRPr lang="en-US" noProof="1"/>
          </a:p>
        </p:txBody>
      </p:sp>
      <p:sp>
        <p:nvSpPr>
          <p:cNvPr id="5" name="Bosch_footer_1">
            <a:extLst>
              <a:ext uri="{FF2B5EF4-FFF2-40B4-BE49-F238E27FC236}">
                <a16:creationId xmlns:a16="http://schemas.microsoft.com/office/drawing/2014/main" xmlns="" id="{C4A0DCBC-1EFB-43C4-AF00-AB85781F48E7}"/>
              </a:ext>
            </a:extLst>
          </p:cNvPr>
          <p:cNvSpPr txBox="1"/>
          <p:nvPr userDrawn="1"/>
        </p:nvSpPr>
        <p:spPr>
          <a:xfrm>
            <a:off x="593090" y="5643880"/>
            <a:ext cx="9152890" cy="10795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  <a:defRPr/>
            </a:pPr>
            <a:r>
              <a:rPr lang="en-US" sz="600" b="1" kern="0" baseline="0" noProof="1">
                <a:solidFill>
                  <a:srgbClr val="D70012"/>
                </a:solidFill>
                <a:latin typeface="+mn-lt"/>
              </a:rPr>
              <a:t>Internal</a:t>
            </a:r>
            <a:r>
              <a:rPr lang="en-US" sz="600" kern="0" baseline="0" noProof="1">
                <a:solidFill>
                  <a:schemeClr val="tx1"/>
                </a:solidFill>
                <a:latin typeface="+mn-lt"/>
              </a:rPr>
              <a:t> | RBEI/PJ-VCU RBEI/PJ-DCDC | 2020-10-31</a:t>
            </a:r>
          </a:p>
          <a:p>
            <a:pPr marR="0" defTabSz="91440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</a:pPr>
            <a:endParaRPr kumimoji="0" lang="en-US" sz="600" b="0" i="0" u="none" strike="noStrike" kern="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8" name="Bosch_footer_2">
            <a:extLst>
              <a:ext uri="{FF2B5EF4-FFF2-40B4-BE49-F238E27FC236}">
                <a16:creationId xmlns:a16="http://schemas.microsoft.com/office/drawing/2014/main" xmlns="" id="{C3D77AD5-379C-4A86-AFCF-32945A0FEE26}"/>
              </a:ext>
            </a:extLst>
          </p:cNvPr>
          <p:cNvSpPr txBox="1"/>
          <p:nvPr userDrawn="1"/>
        </p:nvSpPr>
        <p:spPr>
          <a:xfrm>
            <a:off x="593090" y="5748656"/>
            <a:ext cx="9152890" cy="2159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20000"/>
              </a:lnSpc>
              <a:spcAft>
                <a:spcPts val="100"/>
              </a:spcAft>
            </a:pPr>
            <a:r>
              <a:rPr lang="en-US" sz="600" kern="0" baseline="0" noProof="1">
                <a:solidFill>
                  <a:srgbClr val="B2B3B5"/>
                </a:solidFill>
                <a:latin typeface="+mn-lt"/>
              </a:rPr>
              <a:t>© Robert Bosch GmbH 2020. All rights reserved, also regarding any disposal, exploitation, reproduction, editing, distribution, as well as in the event of applications for industrial property rights.</a:t>
            </a:r>
          </a:p>
        </p:txBody>
      </p:sp>
      <p:sp>
        <p:nvSpPr>
          <p:cNvPr id="9" name="Bosch_footer_2" hidden="1">
            <a:extLst>
              <a:ext uri="{FF2B5EF4-FFF2-40B4-BE49-F238E27FC236}">
                <a16:creationId xmlns:a16="http://schemas.microsoft.com/office/drawing/2014/main" xmlns="" id="{E897C98A-4665-443F-B1CF-E9B71E9916EC}"/>
              </a:ext>
            </a:extLst>
          </p:cNvPr>
          <p:cNvSpPr txBox="1"/>
          <p:nvPr userDrawn="1"/>
        </p:nvSpPr>
        <p:spPr>
          <a:xfrm>
            <a:off x="593090" y="5748656"/>
            <a:ext cx="9152890" cy="2159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20000"/>
              </a:lnSpc>
              <a:spcAft>
                <a:spcPts val="100"/>
              </a:spcAft>
            </a:pPr>
            <a:r>
              <a:rPr lang="en-US" sz="600" kern="0" baseline="0" noProof="1">
                <a:solidFill>
                  <a:schemeClr val="tx1"/>
                </a:solidFill>
              </a:rPr>
              <a:t>%repositoryremark%</a:t>
            </a:r>
            <a:r>
              <a:rPr lang="en-US" sz="600" kern="0" baseline="0" noProof="1">
                <a:solidFill>
                  <a:srgbClr val="B2B3B5"/>
                </a:solidFill>
              </a:rPr>
              <a:t>%copyright%</a:t>
            </a:r>
          </a:p>
        </p:txBody>
      </p:sp>
      <p:sp>
        <p:nvSpPr>
          <p:cNvPr id="10" name="Bosch_footer_1" hidden="1">
            <a:extLst>
              <a:ext uri="{FF2B5EF4-FFF2-40B4-BE49-F238E27FC236}">
                <a16:creationId xmlns:a16="http://schemas.microsoft.com/office/drawing/2014/main" xmlns="" id="{BB7EB8EC-2C22-471E-A5D4-B578263D307B}"/>
              </a:ext>
            </a:extLst>
          </p:cNvPr>
          <p:cNvSpPr txBox="1"/>
          <p:nvPr userDrawn="1"/>
        </p:nvSpPr>
        <p:spPr>
          <a:xfrm>
            <a:off x="594000" y="5644800"/>
            <a:ext cx="9154800" cy="108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  <a:defRPr/>
            </a:pPr>
            <a:r>
              <a:rPr lang="en-US" sz="600" b="1" kern="0" baseline="0" noProof="1">
                <a:solidFill>
                  <a:srgbClr val="D70012"/>
                </a:solidFill>
              </a:rPr>
              <a:t>%confidentiality%</a:t>
            </a:r>
            <a:r>
              <a:rPr lang="en-US" sz="600" kern="0" baseline="0" noProof="1">
                <a:solidFill>
                  <a:schemeClr val="tx1"/>
                </a:solidFill>
              </a:rPr>
              <a:t>%businessunit%%departmentshort%%dateformat%</a:t>
            </a:r>
          </a:p>
        </p:txBody>
      </p:sp>
    </p:spTree>
    <p:extLst>
      <p:ext uri="{BB962C8B-B14F-4D97-AF65-F5344CB8AC3E}">
        <p14:creationId xmlns:p14="http://schemas.microsoft.com/office/powerpoint/2010/main" xmlns="" val="851553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41" r:id="rId2"/>
    <p:sldLayoutId id="2147483742" r:id="rId3"/>
    <p:sldLayoutId id="2147483713" r:id="rId4"/>
    <p:sldLayoutId id="2147483743" r:id="rId5"/>
    <p:sldLayoutId id="2147483721" r:id="rId6"/>
    <p:sldLayoutId id="2147483747" r:id="rId7"/>
    <p:sldLayoutId id="2147483723" r:id="rId8"/>
    <p:sldLayoutId id="2147483746" r:id="rId9"/>
    <p:sldLayoutId id="2147483744" r:id="rId10"/>
    <p:sldLayoutId id="2147483724" r:id="rId11"/>
    <p:sldLayoutId id="2147483726" r:id="rId12"/>
    <p:sldLayoutId id="2147483727" r:id="rId13"/>
    <p:sldLayoutId id="2147483728" r:id="rId14"/>
    <p:sldLayoutId id="2147483729" r:id="rId15"/>
    <p:sldLayoutId id="2147483745" r:id="rId16"/>
    <p:sldLayoutId id="2147483734" r:id="rId17"/>
    <p:sldLayoutId id="2147483731" r:id="rId18"/>
    <p:sldLayoutId id="2147483712" r:id="rId19"/>
  </p:sldLayoutIdLst>
  <p:hf hdr="0" ftr="0" dt="0"/>
  <p:txStyles>
    <p:titleStyle>
      <a:lvl1pPr algn="l" defTabSz="914333" rtl="0" eaLnBrk="1" latinLnBrk="0" hangingPunct="1">
        <a:lnSpc>
          <a:spcPct val="89000"/>
        </a:lnSpc>
        <a:spcBef>
          <a:spcPct val="0"/>
        </a:spcBef>
        <a:buNone/>
        <a:defRPr sz="28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51982" indent="-251982" algn="l" defTabSz="914333" rtl="0" eaLnBrk="1" latinLnBrk="0" hangingPunct="1">
        <a:lnSpc>
          <a:spcPct val="107000"/>
        </a:lnSpc>
        <a:spcBef>
          <a:spcPts val="500"/>
        </a:spcBef>
        <a:buFont typeface="Wingdings 3" panose="05040102010807070707" pitchFamily="18" charset="2"/>
        <a:buChar char="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07563" indent="-273580" algn="l" defTabSz="914333" rtl="0" eaLnBrk="1" latinLnBrk="0" hangingPunct="1">
        <a:lnSpc>
          <a:spcPct val="103000"/>
        </a:lnSpc>
        <a:spcBef>
          <a:spcPts val="500"/>
        </a:spcBef>
        <a:buFont typeface="Wingdings 3" panose="05040102010807070707" pitchFamily="18" charset="2"/>
        <a:buChar char="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0746" indent="-205185" algn="l" defTabSz="914333" rtl="0" eaLnBrk="1" latinLnBrk="0" hangingPunct="1">
        <a:lnSpc>
          <a:spcPct val="102000"/>
        </a:lnSpc>
        <a:spcBef>
          <a:spcPts val="500"/>
        </a:spcBef>
        <a:buFont typeface="Bosch Office Sans" pitchFamily="2" charset="0"/>
        <a:buChar char="‒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32331" indent="-183586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932331" indent="-183586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932331" indent="-183586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932331" indent="-183586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932331" indent="-183586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932331" indent="-183586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6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3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9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5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2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8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5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32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EAD82EB9-F888-4EF5-9BD3-4FB532D116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Vehicle Fitness 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Innovation gate</a:t>
            </a:r>
            <a:br>
              <a:rPr lang="en-GB" dirty="0" smtClean="0"/>
            </a:br>
            <a:r>
              <a:rPr lang="en-GB" dirty="0" smtClean="0"/>
              <a:t>(ig0,1,2)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2219787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Innovation Outcome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 smtClean="0"/>
              <a:t>Vehicle Fitness: Decision Matrix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2</a:t>
            </a:fld>
            <a:endParaRPr lang="en-US" noProof="1"/>
          </a:p>
        </p:txBody>
      </p:sp>
      <p:sp>
        <p:nvSpPr>
          <p:cNvPr id="19" name="TextBox 18"/>
          <p:cNvSpPr txBox="1"/>
          <p:nvPr/>
        </p:nvSpPr>
        <p:spPr>
          <a:xfrm>
            <a:off x="426204" y="1263112"/>
            <a:ext cx="9120752" cy="3952068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R="0" defTabSz="91440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kern="0" dirty="0" smtClean="0">
                <a:solidFill>
                  <a:srgbClr val="000000"/>
                </a:solidFill>
                <a:sym typeface="Wingdings" pitchFamily="2" charset="2"/>
              </a:rPr>
              <a:t>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Fully</a:t>
            </a:r>
            <a:r>
              <a:rPr kumimoji="0" lang="en-US" sz="18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utilize the power </a:t>
            </a:r>
            <a:r>
              <a:rPr lang="en-US" kern="0" dirty="0" smtClean="0">
                <a:solidFill>
                  <a:srgbClr val="000000"/>
                </a:solidFill>
              </a:rPr>
              <a:t>of AI/ML to make effortless, fool proof features for </a:t>
            </a:r>
          </a:p>
          <a:p>
            <a:pPr lvl="1" fontAlgn="auto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Font typeface="Wingdings"/>
              <a:buChar char="à"/>
            </a:pPr>
            <a:r>
              <a:rPr lang="en-US" kern="0" dirty="0" smtClean="0">
                <a:solidFill>
                  <a:srgbClr val="000000"/>
                </a:solidFill>
                <a:sym typeface="Wingdings" pitchFamily="2" charset="2"/>
              </a:rPr>
              <a:t>Name plate detection, Chassis nr, PUCC, Wiper, Headlamp, Brake, starter</a:t>
            </a:r>
          </a:p>
          <a:p>
            <a:pPr marR="0" defTabSz="91440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/>
              <a:buChar char="à"/>
              <a:tabLst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sym typeface="Wingdings" pitchFamily="2" charset="2"/>
            </a:endParaRPr>
          </a:p>
          <a:p>
            <a:pPr marR="0" defTabSz="91440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/>
              <a:buChar char="à"/>
              <a:tabLst/>
            </a:pPr>
            <a:r>
              <a:rPr lang="en-US" kern="0" dirty="0" smtClean="0">
                <a:solidFill>
                  <a:srgbClr val="000000"/>
                </a:solidFill>
                <a:sym typeface="Wingdings" pitchFamily="2" charset="2"/>
              </a:rPr>
              <a:t>Use of mobile phone sensor like accelerometer for Brake test</a:t>
            </a:r>
          </a:p>
          <a:p>
            <a:pPr marR="0" defTabSz="91440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/>
              <a:buChar char="à"/>
              <a:tabLst/>
            </a:pPr>
            <a:endParaRPr lang="en-US" kern="0" dirty="0" smtClean="0">
              <a:solidFill>
                <a:srgbClr val="000000"/>
              </a:solidFill>
              <a:sym typeface="Wingdings" pitchFamily="2" charset="2"/>
            </a:endParaRPr>
          </a:p>
          <a:p>
            <a:pPr marR="0" defTabSz="91440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/>
              <a:buChar char="à"/>
              <a:tabLst/>
            </a:pPr>
            <a:r>
              <a:rPr lang="en-US" kern="0" dirty="0" smtClean="0">
                <a:solidFill>
                  <a:srgbClr val="000000"/>
                </a:solidFill>
                <a:sym typeface="Wingdings" pitchFamily="2" charset="2"/>
              </a:rPr>
              <a:t>Assessment of starter motor using cranking noise</a:t>
            </a:r>
          </a:p>
          <a:p>
            <a:pPr marR="0" defTabSz="91440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/>
              <a:buChar char="à"/>
              <a:tabLst/>
            </a:pPr>
            <a:endParaRPr lang="en-US" kern="0" dirty="0" smtClean="0">
              <a:solidFill>
                <a:srgbClr val="000000"/>
              </a:solidFill>
              <a:sym typeface="Wingdings" pitchFamily="2" charset="2"/>
            </a:endParaRPr>
          </a:p>
          <a:p>
            <a:pPr marR="0" defTabSz="91440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/>
              <a:buChar char="à"/>
              <a:tabLst/>
            </a:pPr>
            <a:r>
              <a:rPr lang="en-US" kern="0" dirty="0" smtClean="0">
                <a:solidFill>
                  <a:srgbClr val="000000"/>
                </a:solidFill>
                <a:sym typeface="Wingdings" pitchFamily="2" charset="2"/>
              </a:rPr>
              <a:t>Assessment of engine roughness, misfire using engine sound</a:t>
            </a:r>
          </a:p>
          <a:p>
            <a:pPr marR="0" defTabSz="91440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/>
              <a:buChar char="à"/>
              <a:tabLst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sym typeface="Wingdings" pitchFamily="2" charset="2"/>
            </a:endParaRPr>
          </a:p>
          <a:p>
            <a:pPr marR="0" defTabSz="91440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/>
              <a:buChar char="à"/>
              <a:tabLst/>
            </a:pPr>
            <a:r>
              <a:rPr lang="en-US" kern="0" noProof="0" dirty="0" smtClean="0">
                <a:solidFill>
                  <a:srgbClr val="000000"/>
                </a:solidFill>
                <a:sym typeface="Wingdings" pitchFamily="2" charset="2"/>
              </a:rPr>
              <a:t>Run the application on server and let the user device be a terminal </a:t>
            </a:r>
          </a:p>
          <a:p>
            <a:pPr lvl="1" fontAlgn="auto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Font typeface="Wingdings"/>
              <a:buChar char="à"/>
            </a:pPr>
            <a:r>
              <a:rPr lang="en-US" kern="0" noProof="0" dirty="0" smtClean="0">
                <a:solidFill>
                  <a:srgbClr val="000000"/>
                </a:solidFill>
                <a:sym typeface="Wingdings" pitchFamily="2" charset="2"/>
              </a:rPr>
              <a:t>Highly secure, Scalable, Availability, Portability </a:t>
            </a:r>
            <a:endParaRPr kumimoji="0" lang="en-US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20206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G1_D2_169.PNG" val="image1.png"/>
  <p:tag name="RIGHT_D2.PNG" val="image3.png"/>
  <p:tag name="BG2_D2_169.PNG" val="image4.png"/>
  <p:tag name="SWITCH_BG1_D2_169.JPG" val="image5.png"/>
  <p:tag name="BOTTOM_D2_169.PNG" val="image6.png"/>
  <p:tag name="LOGO2_D2.PNG" val="image7.png"/>
  <p:tag name="BG3_D2_169.PNG" val="image9.png"/>
  <p:tag name="SWITCH_BG2_D2_169.JPG" val="image8.png"/>
  <p:tag name="LOGO1_D2.PNG" val="image2.png"/>
  <p:tag name="MLTEMPLATEVERSION" val="1.0"/>
  <p:tag name="SAXMLTEMPLATE" val="presentation_169"/>
  <p:tag name="SAXMLCOMPANYNAME" val="bosch"/>
</p:tagLst>
</file>

<file path=ppt/theme/theme1.xml><?xml version="1.0" encoding="utf-8"?>
<a:theme xmlns:a="http://schemas.openxmlformats.org/drawingml/2006/main" name="Bosch NG">
  <a:themeElements>
    <a:clrScheme name="Bosch_Fuchsia">
      <a:dk1>
        <a:srgbClr val="000000"/>
      </a:dk1>
      <a:lt1>
        <a:srgbClr val="FFFFFF"/>
      </a:lt1>
      <a:dk2>
        <a:srgbClr val="424C58"/>
      </a:dk2>
      <a:lt2>
        <a:srgbClr val="B2B3B5"/>
      </a:lt2>
      <a:accent1>
        <a:srgbClr val="A80163"/>
      </a:accent1>
      <a:accent2>
        <a:srgbClr val="D067AD"/>
      </a:accent2>
      <a:accent3>
        <a:srgbClr val="B2B3B5"/>
      </a:accent3>
      <a:accent4>
        <a:srgbClr val="424C58"/>
      </a:accent4>
      <a:accent5>
        <a:srgbClr val="3F136C"/>
      </a:accent5>
      <a:accent6>
        <a:srgbClr val="967CB1"/>
      </a:accent6>
      <a:hlink>
        <a:srgbClr val="738CB4"/>
      </a:hlink>
      <a:folHlink>
        <a:srgbClr val="B0BBD0"/>
      </a:folHlink>
    </a:clrScheme>
    <a:fontScheme name="Bosch">
      <a:majorFont>
        <a:latin typeface="Bosch Office Sans"/>
        <a:ea typeface=""/>
        <a:cs typeface=""/>
      </a:majorFont>
      <a:minorFont>
        <a:latin typeface="Bosch Office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9525" cap="flat" cmpd="sng" algn="ctr">
          <a:solidFill>
            <a:srgbClr val="3F136C"/>
          </a:solidFill>
          <a:prstDash val="solid"/>
        </a:ln>
        <a:effectLst/>
      </a:spPr>
      <a:bodyPr rtlCol="0" anchor="ctr"/>
      <a:lstStyle>
        <a:defPPr marL="0" marR="0" indent="0" algn="ctr" defTabSz="9144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kern="0" cap="none" spc="0" normalizeH="0" baseline="0" noProof="0" dirty="0" smtClean="0">
            <a:ln>
              <a:noFill/>
            </a:ln>
            <a:solidFill>
              <a:srgbClr val="000000"/>
            </a:solidFill>
            <a:effectLst/>
            <a:uLnTx/>
            <a:uFillTx/>
            <a:latin typeface="Bosch Office Sans"/>
            <a:ea typeface="+mn-ea"/>
            <a:cs typeface="+mn-cs"/>
          </a:defRPr>
        </a:defPPr>
      </a:lstStyle>
    </a:spDef>
    <a:txDef>
      <a:spPr>
        <a:noFill/>
      </a:spPr>
      <a:bodyPr wrap="square" lIns="0" tIns="0" rIns="0" bIns="0" rtlCol="0">
        <a:noAutofit/>
      </a:bodyPr>
      <a:lstStyle>
        <a:defPPr marR="0" defTabSz="914400" eaLnBrk="1" fontAlgn="auto" latinLnBrk="0" hangingPunct="1">
          <a:lnSpc>
            <a:spcPts val="2300"/>
          </a:lnSpc>
          <a:spcBef>
            <a:spcPts val="50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kern="0" cap="none" spc="0" normalizeH="0" baseline="0" noProof="0" dirty="0" smtClean="0">
            <a:ln>
              <a:noFill/>
            </a:ln>
            <a:solidFill>
              <a:srgbClr val="000000"/>
            </a:solidFill>
            <a:effectLst/>
            <a:uLnTx/>
            <a:uFillTx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template1.potx" id="{F7EF9966-F53A-44CC-A756-EF9E132AF5E6}" vid="{BE1FDABE-663E-4397-8AF3-7005A7B11CBE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saxML>
  <saxMLTemplate>presentation_169</saxMLTemplate>
  <Variablen>
    <Variable>
      <Name>attachmentremark</Name>
      <OrgInhalt/>
      <Wert/>
      <Platzhalter>False</Platzhalter>
      <DocDatenDialog>True</DocDatenDialog>
      <Label>Attachment</Label>
      <FrageVar>False</FrageVar>
      <Prefix/>
      <Suffix/>
      <WegfallVar/>
      <MussFeld>False</MussFeld>
      <InDokument>True</InDokument>
      <Sektion>Rectangle7</Sektion>
      <Reihenfolge>0</Reihenfolge>
    </Variable>
    <Variable>
      <Name>departmentshort</Name>
      <OrgInhalt>RBEI/PJ-VCU RBEI/PJ-DCDC</OrgInhalt>
      <Wert>RBEI/PJ-VCU RBEI/PJ-DCDC</Wert>
      <Platzhalter>False</Platzhalter>
      <DocDatenDialog>True</DocDatenDialog>
      <Label>Authoring</Label>
      <FrageVar>False</FrageVar>
      <Prefix/>
      <Suffix/>
      <WegfallVar/>
      <MussFeld>False</MussFeld>
      <Trenner>
        <VariableVor>confidentiality</VariableVor>
        <VariableVor>businessunit</VariableVor>
        <Zwischen> | </Zwischen>
        <VariableNach>departmentshort</VariableNach>
      </Trenner>
      <InDokument>True</InDokument>
      <Sektion>Bosch_footer_1</Sektion>
      <Reihenfolge/>
    </Variable>
    <Variable>
      <Name>confidentiality</Name>
      <OrgInhalt>Internal</OrgInhalt>
      <Wert>Internal</Wert>
      <Platzhalter>False</Platzhalter>
      <DocDatenDialog>True</DocDatenDialog>
      <Label>Notation of confidentiality</Label>
      <FrageVar>False</FrageVar>
      <Prefix/>
      <Suffix/>
      <WegfallVar/>
      <ComboBox>
        <Option>Internal</Option>
        <Option>Confidential</Option>
        <Option>Strictly confidential</Option>
        <Option/>
      </ComboBox>
      <MussFeld>False</MussFeld>
      <InDokument>True</InDokument>
      <Sektion>Bosch_footer_1</Sektion>
      <Reihenfolge>0</Reihenfolge>
    </Variable>
    <Variable>
      <Name>copyright</Name>
      <OrgInhalt>© Robert Bosch GmbH 2020. All rights reserved, also regarding any disposal, exploitation, reproduction, editing, distribution, as well as in the event of applications for industrial property rights.</OrgInhalt>
      <Wert>© Robert Bosch GmbH 2020. All rights reserved, also regarding any disposal, exploitation, reproduction, editing, distribution, as well as in the event of applications for industrial property rights.</Wert>
      <Platzhalter>False</Platzhalter>
      <DocDatenDialog>False</DocDatenDialog>
      <Label>$tr_copyright$</Label>
      <FrageVar>False</FrageVar>
      <Prefix/>
      <Suffix/>
      <WegfallVar/>
      <MussFeld>False</MussFeld>
      <Trenner>
        <VariableVor>repositoryremark</VariableVor>
        <Zwischen>&lt;br&gt;</Zwischen>
        <VariableNach>copyright</VariableNach>
      </Trenner>
      <InDokument>True</InDokument>
      <Sektion>Bosch_footer_2</Sektion>
      <Reihenfolge/>
    </Variable>
    <Variable>
      <Name>dateformat</Name>
      <OrgInhalt>2020-10-31</OrgInhalt>
      <Wert>2020-10-31</Wert>
      <Platzhalter>False</Platzhalter>
      <DocDatenDialog>True</DocDatenDialog>
      <Label>Date</Label>
      <FrageVar>False</FrageVar>
      <Prefix/>
      <Suffix/>
      <WegfallVar/>
      <MussFeld>False</MussFeld>
      <Trenner>
        <VariableVor>departmentshort</VariableVor>
        <VariableVor>confidentiality</VariableVor>
        <VariableVor>businessunit</VariableVor>
        <Zwischen> | </Zwischen>
        <VariableNach>dateformat</VariableNach>
      </Trenner>
      <InDokument>True</InDokument>
      <Sektion>Bosch_footer_1</Sektion>
      <Reihenfolge>0</Reihenfolge>
    </Variable>
    <Variable>
      <Name>businessunit</Name>
      <OrgInhalt/>
      <Wert/>
      <Platzhalter>False</Platzhalter>
      <DocDatenDialog>False</DocDatenDialog>
      <Label>$tr_businessunit$</Label>
      <FrageVar>False</FrageVar>
      <Prefix/>
      <Suffix/>
      <WegfallVar/>
      <MussFeld>False</MussFeld>
      <Trenner>
        <VariableVor>confidentiality</VariableVor>
        <Zwischen> | </Zwischen>
        <VariableNach>businessunit</VariableNach>
      </Trenner>
      <InDokument>True</InDokument>
      <Sektion>Bosch_footer_1</Sektion>
      <Reihenfolge>0</Reihenfolge>
    </Variable>
    <Variable>
      <Name>repositoryremark</Name>
      <OrgInhalt/>
      <Wert/>
      <Platzhalter>False</Platzhalter>
      <DocDatenDialog>True</DocDatenDialog>
      <Label>Filing note</Label>
      <FrageVar>False</FrageVar>
      <Prefix/>
      <Suffix/>
      <WegfallVar/>
      <MussFeld>False</MussFeld>
      <InDokument>True</InDokument>
      <Sektion>Bosch_footer_2</Sektion>
      <Reihenfolge>0</Reihenfolge>
    </Variable>
  </Variablen>
</saxML>
</file>

<file path=customXml/item2.xml><?xml version="1.0" encoding="utf-8"?>
<sax_ColorSelect>
  <Line>
    <Color val="D70012"/>
    <Color val="EA6876"/>
    <Color val="a80163"/>
    <Color val="D067AD"/>
    <Color val="3f136c"/>
    <Color val="967CB1"/>
    <Color val="08427e"/>
    <Color val="6D9ABC"/>
    <Color val="0e78c5"/>
    <Color val="6FB9E2"/>
    <Color val="1399a0"/>
    <Color val="6FC9CC"/>
    <Color val="67b419"/>
    <Color val="AEDB7D"/>
    <Color val="0a5139"/>
    <Color val="6EA293"/>
    <Color val="999FA6"/>
    <Color val="D7D7D7"/>
    <Color val="000000"/>
    <Color val="FFFFFF"/>
  </Line>
</sax_ColorSelect>
</file>

<file path=customXml/itemProps1.xml><?xml version="1.0" encoding="utf-8"?>
<ds:datastoreItem xmlns:ds="http://schemas.openxmlformats.org/officeDocument/2006/customXml" ds:itemID="{D0252559-44F8-474C-B66D-E357B88E32C2}">
  <ds:schemaRefs/>
</ds:datastoreItem>
</file>

<file path=customXml/itemProps2.xml><?xml version="1.0" encoding="utf-8"?>
<ds:datastoreItem xmlns:ds="http://schemas.openxmlformats.org/officeDocument/2006/customXml" ds:itemID="{304CF217-3C90-4AA0-B541-CE45F9BD305E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presentation_169_13</Template>
  <TotalTime>93</TotalTime>
  <Words>88</Words>
  <Application>Microsoft Office PowerPoint</Application>
  <PresentationFormat>Custom</PresentationFormat>
  <Paragraphs>15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Bosch NG</vt:lpstr>
      <vt:lpstr>Vehicle Fitness   Innovation gate (ig0,1,2)</vt:lpstr>
      <vt:lpstr>Innovation Outcome</vt:lpstr>
    </vt:vector>
  </TitlesOfParts>
  <Company>BOSCH Group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Balaji Ramalingam (RBEI/PJ-VCU)</dc:creator>
  <cp:lastModifiedBy>test</cp:lastModifiedBy>
  <cp:revision>11</cp:revision>
  <dcterms:created xsi:type="dcterms:W3CDTF">2020-10-31T02:58:36Z</dcterms:created>
  <dcterms:modified xsi:type="dcterms:W3CDTF">2020-10-31T05:12:33Z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ttachmentremark">
    <vt:lpwstr>$attachmentremark$</vt:lpwstr>
  </property>
  <property fmtid="{D5CDD505-2E9C-101B-9397-08002B2CF9AE}" pid="3" name="confidentiality">
    <vt:lpwstr>$confidentiality_internal$</vt:lpwstr>
  </property>
  <property fmtid="{D5CDD505-2E9C-101B-9397-08002B2CF9AE}" pid="4" name="copyright">
    <vt:lpwstr>$copyright$</vt:lpwstr>
  </property>
  <property fmtid="{D5CDD505-2E9C-101B-9397-08002B2CF9AE}" pid="5" name="dateformat">
    <vt:lpwstr>$dateformat$</vt:lpwstr>
  </property>
  <property fmtid="{D5CDD505-2E9C-101B-9397-08002B2CF9AE}" pid="6" name="businessunit">
    <vt:lpwstr>$businessunit$</vt:lpwstr>
  </property>
  <property fmtid="{D5CDD505-2E9C-101B-9397-08002B2CF9AE}" pid="7" name="repositoryremark">
    <vt:lpwstr>$repositoryremark$</vt:lpwstr>
  </property>
</Properties>
</file>