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9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56" y="-77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pPr/>
              <a:t>31.10.2020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=""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=""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=""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=""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=""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=""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=""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=""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=""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=""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=""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=""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=""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=""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=""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=""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=""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=""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=""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=""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=""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=""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=""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=""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=""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=""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=""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=""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=""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=""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=""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=""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=""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=""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=""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=""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=""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=""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=""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=""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=""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=""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=""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=""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=""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=""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=""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=""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762592895"/>
      </p:ext>
    </p:extLst>
  </p:cSld>
  <p:clrMapOvr>
    <a:masterClrMapping/>
  </p:clrMapOvr>
  <p:hf sldNum="0" hdr="0" ftr="0" dt="0"/>
  <p:extLst mod="1"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=""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=""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=""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=""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=""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=""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=""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=""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=""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=""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=""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=""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=""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=""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=""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=""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=""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=""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=""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=""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=""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=""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RBEI/PJ-VCU RBEI/PJ-DCDC | 2020-10-31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=""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2020.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=""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=""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=""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High Level Architecture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Vehicle fitness</a:t>
            </a:r>
            <a:br>
              <a:rPr lang="en-GB" dirty="0" smtClean="0"/>
            </a:br>
            <a:r>
              <a:rPr lang="en-GB" dirty="0" smtClean="0"/>
              <a:t>TEST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Architecture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Vehicle Fitness: Decision 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393533" y="1919834"/>
            <a:ext cx="1606266" cy="2397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Mobile Application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1999800" y="3118695"/>
            <a:ext cx="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94868" y="1371248"/>
            <a:ext cx="6719973" cy="410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106121" y="2408302"/>
            <a:ext cx="1269011" cy="637069"/>
          </a:xfrm>
          <a:prstGeom prst="rect">
            <a:avLst/>
          </a:prstGeom>
          <a:noFill/>
        </p:spPr>
        <p:txBody>
          <a:bodyPr wrap="none" lIns="82269" tIns="41134" rIns="82269" bIns="41134" rtlCol="0">
            <a:spAutoFit/>
          </a:bodyPr>
          <a:lstStyle/>
          <a:p>
            <a:r>
              <a:rPr lang="en-GB" dirty="0" smtClean="0"/>
              <a:t>Encrypted </a:t>
            </a:r>
          </a:p>
          <a:p>
            <a:r>
              <a:rPr lang="en-GB" dirty="0" smtClean="0"/>
              <a:t>source file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1999799" y="3118695"/>
            <a:ext cx="1483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2617" y="4930387"/>
            <a:ext cx="6703772" cy="539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487119" y="2038026"/>
            <a:ext cx="3301140" cy="4184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API management system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94638" y="4443003"/>
            <a:ext cx="6710995" cy="4623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File storage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502617" y="2472667"/>
            <a:ext cx="6710766" cy="195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Python application</a:t>
            </a:r>
          </a:p>
          <a:p>
            <a:pPr algn="ctr"/>
            <a:r>
              <a:rPr lang="en-GB" dirty="0" smtClean="0"/>
              <a:t>-&gt; AI/ML for image, video, sound , behaviour</a:t>
            </a:r>
          </a:p>
          <a:p>
            <a:pPr algn="ctr"/>
            <a:r>
              <a:rPr lang="en-GB" dirty="0" smtClean="0"/>
              <a:t>-&gt; </a:t>
            </a:r>
            <a:r>
              <a:rPr lang="en-GB" dirty="0" err="1" smtClean="0"/>
              <a:t>Tensorflow</a:t>
            </a:r>
            <a:endParaRPr lang="en-GB" dirty="0" smtClean="0"/>
          </a:p>
          <a:p>
            <a:pPr algn="ctr"/>
            <a:r>
              <a:rPr lang="en-GB" dirty="0" smtClean="0"/>
              <a:t>-&gt; Open CV</a:t>
            </a:r>
          </a:p>
          <a:p>
            <a:pPr algn="ctr"/>
            <a:r>
              <a:rPr lang="en-GB" dirty="0" smtClean="0"/>
              <a:t>-&gt; MRCNN</a:t>
            </a:r>
          </a:p>
          <a:p>
            <a:pPr algn="ctr"/>
            <a:r>
              <a:rPr lang="en-GB" dirty="0" smtClean="0"/>
              <a:t>-&gt; tesseract</a:t>
            </a:r>
          </a:p>
          <a:p>
            <a:pPr algn="ctr"/>
            <a:r>
              <a:rPr lang="en-GB" dirty="0" smtClean="0"/>
              <a:t>-&gt; </a:t>
            </a:r>
            <a:r>
              <a:rPr lang="en-GB" dirty="0" err="1" smtClean="0"/>
              <a:t>pydub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77904" y="1369015"/>
            <a:ext cx="4130297" cy="4184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69" tIns="41134" rIns="82269" bIns="41134" rtlCol="0" anchor="ctr"/>
          <a:lstStyle/>
          <a:p>
            <a:pPr algn="ctr"/>
            <a:r>
              <a:rPr lang="en-GB" dirty="0" smtClean="0"/>
              <a:t>Oracle Server</a:t>
            </a:r>
            <a:endParaRPr lang="en-GB" dirty="0"/>
          </a:p>
        </p:txBody>
      </p:sp>
      <p:sp>
        <p:nvSpPr>
          <p:cNvPr id="19" name="Wave 18"/>
          <p:cNvSpPr/>
          <p:nvPr/>
        </p:nvSpPr>
        <p:spPr>
          <a:xfrm>
            <a:off x="7423687" y="170481"/>
            <a:ext cx="2278251" cy="743919"/>
          </a:xfrm>
          <a:prstGeom prst="wave">
            <a:avLst/>
          </a:prstGeom>
          <a:solidFill>
            <a:srgbClr val="FFFF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Vahan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Database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0000"/>
                </a:solidFill>
                <a:latin typeface="Bosch Office Sans"/>
              </a:rPr>
              <a:t>Simulated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841783" y="968644"/>
            <a:ext cx="1131376" cy="430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RBEI/PJ-VCU RBEI/PJ-DCDC</OrgInhalt>
      <Wert>RBEI/PJ-VCU RBEI/PJ-DCDC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2020. All rights reserved, also regarding any disposal, exploitation, reproduction, editing, distribution, as well as in the event of applications for industrial property rights.</OrgInhalt>
      <Wert>© Robert Bosch GmbH 2020.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2020-10-31</OrgInhalt>
      <Wert>2020-10-31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presentation_169_13</Template>
  <TotalTime>181</TotalTime>
  <Words>51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Bosch NG</vt:lpstr>
      <vt:lpstr>High Level Architecture  Vehicle fitness TEST</vt:lpstr>
      <vt:lpstr>High Level Architecture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Ramalingam (RBEI/PJ-VCU)</dc:creator>
  <cp:lastModifiedBy>test</cp:lastModifiedBy>
  <cp:revision>10</cp:revision>
  <dcterms:created xsi:type="dcterms:W3CDTF">2020-10-31T02:58:36Z</dcterms:created>
  <dcterms:modified xsi:type="dcterms:W3CDTF">2020-10-31T07:41:51Z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