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Key Insights from Electric Vehicle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533020"/>
            <a:ext cx="115257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Market Growth &amp; Adoption Trends: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From 2010 onwards, there has been a steady and significant increase in electric vehicle (EV) registrations, with peak growth observed after 2018.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2021 marked the highest surge in total EVs, indicating accelerating adoption and stronger policy support in recent years.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2.Dominance of Battery Electric Vehicles (BEVs):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BEVs account for approximately 65–70% of the total electric vehicle population, showing a clear market preference for fully electric models over PHEVs.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suggests increasing consumer confidence in full EV technology and better charging infrastructure.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Leading EV Manufacturers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Tesla leads by a significant margin, contributing the highest number of EVs, followed by Nissan and Chevrolet.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Top 3 makes together represent over 60% of total EV registrations, highlighting a concentrated market.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Geographic Distribution of EVs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California leads in EV adoption, with a wide gap compared to other states—reflecting progressive environmental policies and incentives.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Other high-adoption states include Washington and Oregon, indicating regional clusters of EV popularity.</a:t>
            </a:r>
            <a:endParaRPr lang="en-US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Impact of CAFV Eligibility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A significant portion of the EV population is CAFV-eligible, showing that clean fuel incentives are playing a major role in driving adoption.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presence of a strong correlation between CAFV eligibility and model popularity suggests policy incentives effectively shape consumer behaviour 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Dashboard:</a:t>
            </a:r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287ADD5E-A03A-28C7-A726-DA2A195D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5" y="584775"/>
            <a:ext cx="11945742" cy="5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2A227-2C77-DBB9-A8B8-592555265EE7}"/>
              </a:ext>
            </a:extLst>
          </p:cNvPr>
          <p:cNvSpPr txBox="1"/>
          <p:nvPr/>
        </p:nvSpPr>
        <p:spPr>
          <a:xfrm>
            <a:off x="2415654" y="9799"/>
            <a:ext cx="768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Highlighting Tesla’s Sales</a:t>
            </a:r>
            <a:endParaRPr lang="hi-IN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39455C13-5C7F-AE9A-E863-8629ACA7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0" y="584775"/>
            <a:ext cx="11910477" cy="60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2A227-2C77-DBB9-A8B8-592555265EE7}"/>
              </a:ext>
            </a:extLst>
          </p:cNvPr>
          <p:cNvSpPr txBox="1"/>
          <p:nvPr/>
        </p:nvSpPr>
        <p:spPr>
          <a:xfrm>
            <a:off x="2415654" y="9799"/>
            <a:ext cx="768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Using Filter Highlighting BEV Vehicles</a:t>
            </a:r>
            <a:endParaRPr lang="hi-IN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data presentation&#10;&#10;AI-generated content may be incorrect.">
            <a:extLst>
              <a:ext uri="{FF2B5EF4-FFF2-40B4-BE49-F238E27FC236}">
                <a16:creationId xmlns:a16="http://schemas.microsoft.com/office/drawing/2014/main" id="{7D7FADAA-0FFC-0520-A4E1-2F55A632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6" y="584775"/>
            <a:ext cx="11864892" cy="61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2A227-2C77-DBB9-A8B8-592555265EE7}"/>
              </a:ext>
            </a:extLst>
          </p:cNvPr>
          <p:cNvSpPr txBox="1"/>
          <p:nvPr/>
        </p:nvSpPr>
        <p:spPr>
          <a:xfrm>
            <a:off x="2415654" y="9799"/>
            <a:ext cx="768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Using Filter Highlighting PHEV Vehicles</a:t>
            </a:r>
            <a:endParaRPr lang="hi-IN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0A734B-B4DE-033F-662B-6479B27C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" y="584775"/>
            <a:ext cx="11922394" cy="61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2025.1.1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667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ANBU</cp:lastModifiedBy>
  <cp:revision>17</cp:revision>
  <dcterms:created xsi:type="dcterms:W3CDTF">2024-02-05T09:30:29Z</dcterms:created>
  <dcterms:modified xsi:type="dcterms:W3CDTF">2025-05-09T15:15:59Z</dcterms:modified>
</cp:coreProperties>
</file>