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08-05-2025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Key Insights from Electric Vehicle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533020"/>
            <a:ext cx="115257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Market Growth &amp; Adoption Trends: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From 2010 onwards, there has been a steady and significant increase in electric vehicle (EV) registrations, with peak growth observed after 2018.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2021 marked the highest surge in total EVs, indicating accelerating adoption and stronger policy support in recent years.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2.Dominance of Battery Electric Vehicles (BEVs):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BEVs account for approximately 65–70% of the total electric vehicle population, showing a clear market preference for fully electric models over PHEVs.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This suggests increasing consumer confidence in full EV technology and better charging infrastructure.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Leading EV Manufacturers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Tesla leads by a significant margin, contributing the highest number of EVs, followed by Nissan and Chevrolet.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Top 3 makes together represent over 60% of total EV registrations, highlighting a concentrated market.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Geographic Distribution of EVs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California leads in EV adoption, with a wide gap compared to other states—reflecting progressive environmental policies and incentives.</a:t>
            </a:r>
            <a:endParaRPr lang="en-US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Other high-adoption states include Washington and Oregon, indicating regional clusters of EV popularity.</a:t>
            </a:r>
            <a:endParaRPr lang="en-US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Impact of CAFV Eligibility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A significant portion of the EV population is CAFV-eligible, showing that clean fuel incentives are playing a major role in driving adoption.</a:t>
            </a:r>
            <a:endParaRPr lang="en-US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The presence of a strong correlation between CAFV eligibility and model popularity suggests policy incentives effectively shape consumer behaviour 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7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Dashboard:</a:t>
            </a:r>
          </a:p>
        </p:txBody>
      </p:sp>
      <p:pic>
        <p:nvPicPr>
          <p:cNvPr id="3" name="Picture 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287ADD5E-A03A-28C7-A726-DA2A195D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5" y="584775"/>
            <a:ext cx="11945742" cy="5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2025.1.1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ANBU</cp:lastModifiedBy>
  <cp:revision>14</cp:revision>
  <dcterms:created xsi:type="dcterms:W3CDTF">2024-02-05T09:30:29Z</dcterms:created>
  <dcterms:modified xsi:type="dcterms:W3CDTF">2025-05-08T15:45:25Z</dcterms:modified>
</cp:coreProperties>
</file>