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EmployeeID</c:v>
                </c:pt>
              </c:strCache>
            </c:strRef>
          </c:tx>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smooth val="0"/>
          <c:extLst>
            <c:ext xmlns:c16="http://schemas.microsoft.com/office/drawing/2014/chart" uri="{C3380CC4-5D6E-409C-BE32-E72D297353CC}">
              <c16:uniqueId val="{00000000-5188-0742-9A68-4596CE50709C}"/>
            </c:ext>
          </c:extLst>
        </c:ser>
        <c:ser>
          <c:idx val="1"/>
          <c:order val="1"/>
          <c:tx>
            <c:strRef>
              <c:f>Sheet1!$B$1</c:f>
              <c:strCache>
                <c:ptCount val="1"/>
                <c:pt idx="0">
                  <c:v>EnvironmentSatisfaction</c:v>
                </c:pt>
              </c:strCache>
            </c:strRef>
          </c:tx>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smooth val="0"/>
          <c:extLst>
            <c:ext xmlns:c16="http://schemas.microsoft.com/office/drawing/2014/chart" uri="{C3380CC4-5D6E-409C-BE32-E72D297353CC}">
              <c16:uniqueId val="{00000001-5188-0742-9A68-4596CE50709C}"/>
            </c:ext>
          </c:extLst>
        </c:ser>
        <c:ser>
          <c:idx val="2"/>
          <c:order val="2"/>
          <c:tx>
            <c:strRef>
              <c:f>Sheet1!$C$1</c:f>
              <c:strCache>
                <c:ptCount val="1"/>
                <c:pt idx="0">
                  <c:v>JobSatisfaction</c:v>
                </c:pt>
              </c:strCache>
            </c:strRef>
          </c:tx>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smooth val="0"/>
          <c:extLst>
            <c:ext xmlns:c16="http://schemas.microsoft.com/office/drawing/2014/chart" uri="{C3380CC4-5D6E-409C-BE32-E72D297353CC}">
              <c16:uniqueId val="{00000002-5188-0742-9A68-4596CE50709C}"/>
            </c:ext>
          </c:extLst>
        </c:ser>
        <c:ser>
          <c:idx val="3"/>
          <c:order val="3"/>
          <c:tx>
            <c:strRef>
              <c:f>Sheet1!$D$1</c:f>
              <c:strCache>
                <c:ptCount val="1"/>
                <c:pt idx="0">
                  <c:v>WorkLifeBalance</c:v>
                </c:pt>
              </c:strCache>
            </c:strRef>
          </c:tx>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smooth val="0"/>
          <c:extLst>
            <c:ext xmlns:c16="http://schemas.microsoft.com/office/drawing/2014/chart" uri="{C3380CC4-5D6E-409C-BE32-E72D297353CC}">
              <c16:uniqueId val="{00000003-5188-0742-9A68-4596CE50709C}"/>
            </c:ext>
          </c:extLst>
        </c:ser>
        <c:dLbls>
          <c:showLegendKey val="0"/>
          <c:showVal val="0"/>
          <c:showCatName val="0"/>
          <c:showSerName val="0"/>
          <c:showPercent val="0"/>
          <c:showBubbleSize val="0"/>
        </c:dLbls>
        <c:marker val="1"/>
        <c:smooth val="0"/>
        <c:axId val="119059968"/>
        <c:axId val="119231232"/>
      </c:lineChart>
      <c:catAx>
        <c:axId val="119059968"/>
        <c:scaling>
          <c:orientation val="minMax"/>
        </c:scaling>
        <c:delete val="0"/>
        <c:axPos val="b"/>
        <c:majorTickMark val="out"/>
        <c:minorTickMark val="none"/>
        <c:tickLblPos val="nextTo"/>
        <c:crossAx val="119231232"/>
        <c:crosses val="autoZero"/>
        <c:auto val="1"/>
        <c:lblAlgn val="ctr"/>
        <c:lblOffset val="100"/>
        <c:noMultiLvlLbl val="0"/>
      </c:catAx>
      <c:valAx>
        <c:axId val="119231232"/>
        <c:scaling>
          <c:orientation val="minMax"/>
        </c:scaling>
        <c:delete val="0"/>
        <c:axPos val="l"/>
        <c:majorGridlines/>
        <c:numFmt formatCode="General" sourceLinked="1"/>
        <c:majorTickMark val="out"/>
        <c:minorTickMark val="none"/>
        <c:tickLblPos val="nextTo"/>
        <c:crossAx val="11905996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A.Saraswathi</a:t>
            </a:r>
          </a:p>
          <a:p>
            <a:r>
              <a:rPr lang="en-US" sz="2400" dirty="0"/>
              <a:t>REGISTER NO:12247 </a:t>
            </a:r>
            <a:r>
              <a:rPr lang="en-US" sz="2400"/>
              <a:t>( asunm1323132200050)</a:t>
            </a:r>
            <a:endParaRPr lang="en-US" sz="2400" dirty="0"/>
          </a:p>
          <a:p>
            <a:r>
              <a:rPr lang="en-US" sz="2400" dirty="0"/>
              <a:t>DEPARTMENT:B.COM (cooperation)</a:t>
            </a:r>
          </a:p>
          <a:p>
            <a:r>
              <a:rPr lang="en-US" sz="2400" dirty="0"/>
              <a:t>COLLEGE: The Quaide Milleth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9" name="Chart 18"/>
          <p:cNvGraphicFramePr/>
          <p:nvPr/>
        </p:nvGraphicFramePr>
        <p:xfrm>
          <a:off x="2209800" y="1905000"/>
          <a:ext cx="7010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32</cp:revision>
  <dcterms:created xsi:type="dcterms:W3CDTF">2024-03-29T15:07:22Z</dcterms:created>
  <dcterms:modified xsi:type="dcterms:W3CDTF">2024-09-04T04:53:19Z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