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R.ANBU SELVAM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Lord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Jegannath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B.E Aeronautical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jeyasudh32@gmail.com</cp:lastModifiedBy>
  <cp:revision>29</cp:revision>
  <dcterms:created xsi:type="dcterms:W3CDTF">2021-05-26T16:50:10Z</dcterms:created>
  <dcterms:modified xsi:type="dcterms:W3CDTF">2024-05-03T05:26:28Z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