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ANBU SELVEN.P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UNM143922CZB02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305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42</cp:revision>
  <dcterms:created xsi:type="dcterms:W3CDTF">2024-03-29T15:07:22Z</dcterms:created>
  <dcterms:modified xsi:type="dcterms:W3CDTF">2024-09-09T13:36:19Z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