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7" r:id="rId2"/>
    <p:sldId id="258" r:id="rId3"/>
    <p:sldId id="259" r:id="rId4"/>
    <p:sldId id="272" r:id="rId5"/>
    <p:sldId id="273" r:id="rId6"/>
    <p:sldId id="274" r:id="rId7"/>
    <p:sldId id="266" r:id="rId8"/>
    <p:sldId id="275" r:id="rId9"/>
    <p:sldId id="319"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42C0A-ADCC-4792-BB3B-C43768C5AEB5}"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5D63C-6953-48CF-B219-C323639BDB13}" type="slidenum">
              <a:rPr lang="en-US" smtClean="0"/>
              <a:t>‹#›</a:t>
            </a:fld>
            <a:endParaRPr lang="en-US"/>
          </a:p>
        </p:txBody>
      </p:sp>
    </p:spTree>
    <p:extLst>
      <p:ext uri="{BB962C8B-B14F-4D97-AF65-F5344CB8AC3E}">
        <p14:creationId xmlns:p14="http://schemas.microsoft.com/office/powerpoint/2010/main" val="197817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ff4d711c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ff4d711c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672c8b079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672c8b079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86d69d561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86d69d561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f7aae67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f7aae67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8f7aae679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8f7aae679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2"/>
        <p:cNvGrpSpPr/>
        <p:nvPr/>
      </p:nvGrpSpPr>
      <p:grpSpPr>
        <a:xfrm>
          <a:off x="0" y="0"/>
          <a:ext cx="0" cy="0"/>
          <a:chOff x="0" y="0"/>
          <a:chExt cx="0" cy="0"/>
        </a:xfrm>
      </p:grpSpPr>
      <p:sp>
        <p:nvSpPr>
          <p:cNvPr id="2753" name="Google Shape;2753;g8f7aae679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4" name="Google Shape;2754;g8f7aae679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8ff4d711c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8ff4d711c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1" y="5360901"/>
            <a:ext cx="3443383" cy="1496983"/>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950967" y="2031800"/>
            <a:ext cx="6775600" cy="2551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7733" b="1"/>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950967" y="4485287"/>
            <a:ext cx="6697600" cy="53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solidFill>
                  <a:schemeClr val="accent4"/>
                </a:solidFill>
                <a:latin typeface="Roboto"/>
                <a:ea typeface="Roboto"/>
                <a:cs typeface="Roboto"/>
                <a:sym typeface="Roboto"/>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9364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1"/>
        <p:cNvGrpSpPr/>
        <p:nvPr/>
      </p:nvGrpSpPr>
      <p:grpSpPr>
        <a:xfrm>
          <a:off x="0" y="0"/>
          <a:ext cx="0" cy="0"/>
          <a:chOff x="0" y="0"/>
          <a:chExt cx="0" cy="0"/>
        </a:xfrm>
      </p:grpSpPr>
      <p:grpSp>
        <p:nvGrpSpPr>
          <p:cNvPr id="62" name="Google Shape;62;p11"/>
          <p:cNvGrpSpPr/>
          <p:nvPr/>
        </p:nvGrpSpPr>
        <p:grpSpPr>
          <a:xfrm>
            <a:off x="-57" y="-1"/>
            <a:ext cx="1650457" cy="6858001"/>
            <a:chOff x="-43" y="-1"/>
            <a:chExt cx="1237843" cy="5143501"/>
          </a:xfrm>
        </p:grpSpPr>
        <p:sp>
          <p:nvSpPr>
            <p:cNvPr id="63" name="Google Shape;63;p11"/>
            <p:cNvSpPr/>
            <p:nvPr/>
          </p:nvSpPr>
          <p:spPr>
            <a:xfrm rot="5400000" flipH="1">
              <a:off x="-160027" y="3745673"/>
              <a:ext cx="1557810" cy="1237843"/>
            </a:xfrm>
            <a:custGeom>
              <a:avLst/>
              <a:gdLst/>
              <a:ahLst/>
              <a:cxnLst/>
              <a:rect l="l" t="t" r="r" b="b"/>
              <a:pathLst>
                <a:path w="75030" h="59612" extrusionOk="0">
                  <a:moveTo>
                    <a:pt x="1" y="0"/>
                  </a:moveTo>
                  <a:lnTo>
                    <a:pt x="1" y="59612"/>
                  </a:lnTo>
                  <a:lnTo>
                    <a:pt x="75030" y="59612"/>
                  </a:lnTo>
                  <a:cubicBezTo>
                    <a:pt x="74442" y="59276"/>
                    <a:pt x="73854" y="58898"/>
                    <a:pt x="73350" y="58477"/>
                  </a:cubicBezTo>
                  <a:cubicBezTo>
                    <a:pt x="72929" y="58141"/>
                    <a:pt x="72551" y="57763"/>
                    <a:pt x="72173" y="57385"/>
                  </a:cubicBezTo>
                  <a:cubicBezTo>
                    <a:pt x="70908" y="56027"/>
                    <a:pt x="69166" y="55281"/>
                    <a:pt x="67381" y="55281"/>
                  </a:cubicBezTo>
                  <a:cubicBezTo>
                    <a:pt x="66736" y="55281"/>
                    <a:pt x="66087" y="55378"/>
                    <a:pt x="65452" y="55579"/>
                  </a:cubicBezTo>
                  <a:cubicBezTo>
                    <a:pt x="63935" y="56031"/>
                    <a:pt x="62379" y="56252"/>
                    <a:pt x="60833" y="56252"/>
                  </a:cubicBezTo>
                  <a:cubicBezTo>
                    <a:pt x="57068" y="56252"/>
                    <a:pt x="53360" y="54942"/>
                    <a:pt x="50412" y="52470"/>
                  </a:cubicBezTo>
                  <a:cubicBezTo>
                    <a:pt x="49824" y="51966"/>
                    <a:pt x="49278" y="51420"/>
                    <a:pt x="48732" y="50874"/>
                  </a:cubicBezTo>
                  <a:cubicBezTo>
                    <a:pt x="47463" y="49378"/>
                    <a:pt x="45616" y="48561"/>
                    <a:pt x="43716" y="48561"/>
                  </a:cubicBezTo>
                  <a:cubicBezTo>
                    <a:pt x="43161" y="48561"/>
                    <a:pt x="42603" y="48631"/>
                    <a:pt x="42052" y="48773"/>
                  </a:cubicBezTo>
                  <a:cubicBezTo>
                    <a:pt x="40262" y="49250"/>
                    <a:pt x="38484" y="49475"/>
                    <a:pt x="36746" y="49475"/>
                  </a:cubicBezTo>
                  <a:cubicBezTo>
                    <a:pt x="24703" y="49475"/>
                    <a:pt x="14649" y="38665"/>
                    <a:pt x="16594" y="25962"/>
                  </a:cubicBezTo>
                  <a:cubicBezTo>
                    <a:pt x="16972" y="23483"/>
                    <a:pt x="15964" y="20963"/>
                    <a:pt x="13948" y="19450"/>
                  </a:cubicBezTo>
                  <a:cubicBezTo>
                    <a:pt x="13738" y="19324"/>
                    <a:pt x="13570" y="19156"/>
                    <a:pt x="13360" y="18988"/>
                  </a:cubicBezTo>
                  <a:cubicBezTo>
                    <a:pt x="9915" y="16132"/>
                    <a:pt x="7814" y="11973"/>
                    <a:pt x="7562" y="7520"/>
                  </a:cubicBezTo>
                  <a:cubicBezTo>
                    <a:pt x="7394" y="4747"/>
                    <a:pt x="5588" y="2353"/>
                    <a:pt x="2983" y="1470"/>
                  </a:cubicBezTo>
                  <a:cubicBezTo>
                    <a:pt x="1891" y="1134"/>
                    <a:pt x="925" y="6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1"/>
            <p:cNvSpPr/>
            <p:nvPr/>
          </p:nvSpPr>
          <p:spPr>
            <a:xfrm rot="5400000">
              <a:off x="-129706" y="129761"/>
              <a:ext cx="1262942" cy="1003419"/>
            </a:xfrm>
            <a:custGeom>
              <a:avLst/>
              <a:gdLst/>
              <a:ahLst/>
              <a:cxnLst/>
              <a:rect l="l" t="t" r="r" b="b"/>
              <a:pathLst>
                <a:path w="75030" h="59612" extrusionOk="0">
                  <a:moveTo>
                    <a:pt x="1" y="0"/>
                  </a:moveTo>
                  <a:lnTo>
                    <a:pt x="1" y="59612"/>
                  </a:lnTo>
                  <a:lnTo>
                    <a:pt x="75030" y="59612"/>
                  </a:lnTo>
                  <a:cubicBezTo>
                    <a:pt x="74442" y="59276"/>
                    <a:pt x="73854" y="58898"/>
                    <a:pt x="73350" y="58477"/>
                  </a:cubicBezTo>
                  <a:cubicBezTo>
                    <a:pt x="72929" y="58141"/>
                    <a:pt x="72551" y="57763"/>
                    <a:pt x="72173" y="57385"/>
                  </a:cubicBezTo>
                  <a:cubicBezTo>
                    <a:pt x="70908" y="56027"/>
                    <a:pt x="69166" y="55281"/>
                    <a:pt x="67381" y="55281"/>
                  </a:cubicBezTo>
                  <a:cubicBezTo>
                    <a:pt x="66736" y="55281"/>
                    <a:pt x="66087" y="55378"/>
                    <a:pt x="65452" y="55579"/>
                  </a:cubicBezTo>
                  <a:cubicBezTo>
                    <a:pt x="63935" y="56031"/>
                    <a:pt x="62379" y="56252"/>
                    <a:pt x="60833" y="56252"/>
                  </a:cubicBezTo>
                  <a:cubicBezTo>
                    <a:pt x="57068" y="56252"/>
                    <a:pt x="53360" y="54942"/>
                    <a:pt x="50412" y="52470"/>
                  </a:cubicBezTo>
                  <a:cubicBezTo>
                    <a:pt x="49824" y="51966"/>
                    <a:pt x="49278" y="51420"/>
                    <a:pt x="48732" y="50874"/>
                  </a:cubicBezTo>
                  <a:cubicBezTo>
                    <a:pt x="47463" y="49378"/>
                    <a:pt x="45616" y="48561"/>
                    <a:pt x="43716" y="48561"/>
                  </a:cubicBezTo>
                  <a:cubicBezTo>
                    <a:pt x="43161" y="48561"/>
                    <a:pt x="42603" y="48631"/>
                    <a:pt x="42052" y="48773"/>
                  </a:cubicBezTo>
                  <a:cubicBezTo>
                    <a:pt x="40262" y="49250"/>
                    <a:pt x="38484" y="49475"/>
                    <a:pt x="36746" y="49475"/>
                  </a:cubicBezTo>
                  <a:cubicBezTo>
                    <a:pt x="24703" y="49475"/>
                    <a:pt x="14649" y="38665"/>
                    <a:pt x="16594" y="25962"/>
                  </a:cubicBezTo>
                  <a:cubicBezTo>
                    <a:pt x="16972" y="23483"/>
                    <a:pt x="15964" y="20963"/>
                    <a:pt x="13948" y="19450"/>
                  </a:cubicBezTo>
                  <a:cubicBezTo>
                    <a:pt x="13738" y="19324"/>
                    <a:pt x="13570" y="19156"/>
                    <a:pt x="13360" y="18988"/>
                  </a:cubicBezTo>
                  <a:cubicBezTo>
                    <a:pt x="9915" y="16132"/>
                    <a:pt x="7814" y="11973"/>
                    <a:pt x="7562" y="7520"/>
                  </a:cubicBezTo>
                  <a:cubicBezTo>
                    <a:pt x="7394" y="4747"/>
                    <a:pt x="5588" y="2353"/>
                    <a:pt x="2983" y="1470"/>
                  </a:cubicBezTo>
                  <a:cubicBezTo>
                    <a:pt x="1891" y="1134"/>
                    <a:pt x="925" y="6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11"/>
          <p:cNvSpPr txBox="1">
            <a:spLocks noGrp="1"/>
          </p:cNvSpPr>
          <p:nvPr>
            <p:ph type="title" hasCustomPrompt="1"/>
          </p:nvPr>
        </p:nvSpPr>
        <p:spPr>
          <a:xfrm>
            <a:off x="1087051" y="2155467"/>
            <a:ext cx="7449200" cy="215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6000">
                <a:solidFill>
                  <a:schemeClr val="accent4"/>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6" name="Google Shape;66;p11"/>
          <p:cNvSpPr txBox="1">
            <a:spLocks noGrp="1"/>
          </p:cNvSpPr>
          <p:nvPr>
            <p:ph type="body" idx="1"/>
          </p:nvPr>
        </p:nvSpPr>
        <p:spPr>
          <a:xfrm>
            <a:off x="1087067" y="4171333"/>
            <a:ext cx="7448800" cy="5312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248215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390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9"/>
        <p:cNvGrpSpPr/>
        <p:nvPr/>
      </p:nvGrpSpPr>
      <p:grpSpPr>
        <a:xfrm>
          <a:off x="0" y="0"/>
          <a:ext cx="0" cy="0"/>
          <a:chOff x="0" y="0"/>
          <a:chExt cx="0" cy="0"/>
        </a:xfrm>
      </p:grpSpPr>
      <p:grpSp>
        <p:nvGrpSpPr>
          <p:cNvPr id="70" name="Google Shape;70;p13"/>
          <p:cNvGrpSpPr/>
          <p:nvPr/>
        </p:nvGrpSpPr>
        <p:grpSpPr>
          <a:xfrm>
            <a:off x="-52" y="-1"/>
            <a:ext cx="1970919" cy="6858125"/>
            <a:chOff x="-39" y="-1"/>
            <a:chExt cx="1478189" cy="5143594"/>
          </a:xfrm>
        </p:grpSpPr>
        <p:sp>
          <p:nvSpPr>
            <p:cNvPr id="71" name="Google Shape;71;p13"/>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3"/>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37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3"/>
        <p:cNvGrpSpPr/>
        <p:nvPr/>
      </p:nvGrpSpPr>
      <p:grpSpPr>
        <a:xfrm>
          <a:off x="0" y="0"/>
          <a:ext cx="0" cy="0"/>
          <a:chOff x="0" y="0"/>
          <a:chExt cx="0" cy="0"/>
        </a:xfrm>
      </p:grpSpPr>
      <p:grpSp>
        <p:nvGrpSpPr>
          <p:cNvPr id="74" name="Google Shape;74;p14"/>
          <p:cNvGrpSpPr/>
          <p:nvPr/>
        </p:nvGrpSpPr>
        <p:grpSpPr>
          <a:xfrm flipH="1">
            <a:off x="10221082" y="-1"/>
            <a:ext cx="1970919" cy="6858125"/>
            <a:chOff x="-39" y="-1"/>
            <a:chExt cx="1478189" cy="5143594"/>
          </a:xfrm>
        </p:grpSpPr>
        <p:sp>
          <p:nvSpPr>
            <p:cNvPr id="75" name="Google Shape;75;p14"/>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4"/>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13256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77"/>
        <p:cNvGrpSpPr/>
        <p:nvPr/>
      </p:nvGrpSpPr>
      <p:grpSpPr>
        <a:xfrm>
          <a:off x="0" y="0"/>
          <a:ext cx="0" cy="0"/>
          <a:chOff x="0" y="0"/>
          <a:chExt cx="0" cy="0"/>
        </a:xfrm>
      </p:grpSpPr>
      <p:grpSp>
        <p:nvGrpSpPr>
          <p:cNvPr id="78" name="Google Shape;78;p15"/>
          <p:cNvGrpSpPr/>
          <p:nvPr/>
        </p:nvGrpSpPr>
        <p:grpSpPr>
          <a:xfrm>
            <a:off x="-7787" y="-16136"/>
            <a:ext cx="12207943" cy="6882211"/>
            <a:chOff x="-11939" y="-385898"/>
            <a:chExt cx="9808203" cy="5529360"/>
          </a:xfrm>
        </p:grpSpPr>
        <p:sp>
          <p:nvSpPr>
            <p:cNvPr id="79" name="Google Shape;79;p15"/>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5"/>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5835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81"/>
        <p:cNvGrpSpPr/>
        <p:nvPr/>
      </p:nvGrpSpPr>
      <p:grpSpPr>
        <a:xfrm>
          <a:off x="0" y="0"/>
          <a:ext cx="0" cy="0"/>
          <a:chOff x="0" y="0"/>
          <a:chExt cx="0" cy="0"/>
        </a:xfrm>
      </p:grpSpPr>
      <p:grpSp>
        <p:nvGrpSpPr>
          <p:cNvPr id="82" name="Google Shape;82;p16"/>
          <p:cNvGrpSpPr/>
          <p:nvPr/>
        </p:nvGrpSpPr>
        <p:grpSpPr>
          <a:xfrm>
            <a:off x="19" y="-2"/>
            <a:ext cx="12191933" cy="6857969"/>
            <a:chOff x="14" y="-2"/>
            <a:chExt cx="9143950" cy="5143477"/>
          </a:xfrm>
        </p:grpSpPr>
        <p:sp>
          <p:nvSpPr>
            <p:cNvPr id="83" name="Google Shape;83;p16"/>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16"/>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00051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7" name="Google Shape;87;p17"/>
          <p:cNvGrpSpPr/>
          <p:nvPr/>
        </p:nvGrpSpPr>
        <p:grpSpPr>
          <a:xfrm flipH="1">
            <a:off x="-7761" y="-16127"/>
            <a:ext cx="12207916" cy="6882149"/>
            <a:chOff x="-11930" y="-385891"/>
            <a:chExt cx="9808181" cy="5529311"/>
          </a:xfrm>
        </p:grpSpPr>
        <p:sp>
          <p:nvSpPr>
            <p:cNvPr id="88" name="Google Shape;88;p17"/>
            <p:cNvSpPr/>
            <p:nvPr/>
          </p:nvSpPr>
          <p:spPr>
            <a:xfrm rot="5400000">
              <a:off x="-425039" y="3316179"/>
              <a:ext cx="2240349" cy="14141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7"/>
            <p:cNvSpPr/>
            <p:nvPr/>
          </p:nvSpPr>
          <p:spPr>
            <a:xfrm rot="-5400000">
              <a:off x="8461360" y="-84042"/>
              <a:ext cx="1636740" cy="103304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50380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97"/>
        <p:cNvGrpSpPr/>
        <p:nvPr/>
      </p:nvGrpSpPr>
      <p:grpSpPr>
        <a:xfrm>
          <a:off x="0" y="0"/>
          <a:ext cx="0" cy="0"/>
          <a:chOff x="0" y="0"/>
          <a:chExt cx="0" cy="0"/>
        </a:xfrm>
      </p:grpSpPr>
      <p:grpSp>
        <p:nvGrpSpPr>
          <p:cNvPr id="98" name="Google Shape;98;p19"/>
          <p:cNvGrpSpPr/>
          <p:nvPr/>
        </p:nvGrpSpPr>
        <p:grpSpPr>
          <a:xfrm>
            <a:off x="1" y="-17918"/>
            <a:ext cx="14121644" cy="7591321"/>
            <a:chOff x="0" y="-13439"/>
            <a:chExt cx="10591233" cy="5693491"/>
          </a:xfrm>
        </p:grpSpPr>
        <p:sp>
          <p:nvSpPr>
            <p:cNvPr id="99" name="Google Shape;99;p19"/>
            <p:cNvSpPr/>
            <p:nvPr/>
          </p:nvSpPr>
          <p:spPr>
            <a:xfrm>
              <a:off x="7704525" y="3172057"/>
              <a:ext cx="2886708" cy="2507996"/>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9"/>
            <p:cNvSpPr/>
            <p:nvPr/>
          </p:nvSpPr>
          <p:spPr>
            <a:xfrm>
              <a:off x="0" y="4134024"/>
              <a:ext cx="1937094" cy="1022348"/>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9"/>
            <p:cNvSpPr/>
            <p:nvPr/>
          </p:nvSpPr>
          <p:spPr>
            <a:xfrm rot="10800000">
              <a:off x="7174665" y="-13439"/>
              <a:ext cx="1981519" cy="1045795"/>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 name="Google Shape;102;p19"/>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274735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20"/>
          <p:cNvGrpSpPr/>
          <p:nvPr/>
        </p:nvGrpSpPr>
        <p:grpSpPr>
          <a:xfrm>
            <a:off x="-6617972" y="168464"/>
            <a:ext cx="20716679" cy="7942195"/>
            <a:chOff x="-4963479" y="126348"/>
            <a:chExt cx="15537509" cy="5956646"/>
          </a:xfrm>
        </p:grpSpPr>
        <p:sp>
          <p:nvSpPr>
            <p:cNvPr id="106" name="Google Shape;106;p20"/>
            <p:cNvSpPr/>
            <p:nvPr/>
          </p:nvSpPr>
          <p:spPr>
            <a:xfrm>
              <a:off x="-4963479" y="126348"/>
              <a:ext cx="5872702" cy="510179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0"/>
            <p:cNvSpPr/>
            <p:nvPr/>
          </p:nvSpPr>
          <p:spPr>
            <a:xfrm>
              <a:off x="7168651" y="3124549"/>
              <a:ext cx="3405379" cy="2958445"/>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35946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08"/>
        <p:cNvGrpSpPr/>
        <p:nvPr/>
      </p:nvGrpSpPr>
      <p:grpSpPr>
        <a:xfrm>
          <a:off x="0" y="0"/>
          <a:ext cx="0" cy="0"/>
          <a:chOff x="0" y="0"/>
          <a:chExt cx="0" cy="0"/>
        </a:xfrm>
      </p:grpSpPr>
      <p:grpSp>
        <p:nvGrpSpPr>
          <p:cNvPr id="109" name="Google Shape;109;p21"/>
          <p:cNvGrpSpPr/>
          <p:nvPr/>
        </p:nvGrpSpPr>
        <p:grpSpPr>
          <a:xfrm>
            <a:off x="-2819865" y="11"/>
            <a:ext cx="15011868" cy="8110648"/>
            <a:chOff x="-2114899" y="8"/>
            <a:chExt cx="11258901" cy="6082986"/>
          </a:xfrm>
        </p:grpSpPr>
        <p:sp>
          <p:nvSpPr>
            <p:cNvPr id="110" name="Google Shape;110;p21"/>
            <p:cNvSpPr/>
            <p:nvPr/>
          </p:nvSpPr>
          <p:spPr>
            <a:xfrm rot="-5400000">
              <a:off x="7403742" y="185340"/>
              <a:ext cx="1925592" cy="15549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1"/>
            <p:cNvSpPr/>
            <p:nvPr/>
          </p:nvSpPr>
          <p:spPr>
            <a:xfrm rot="-5400000" flipH="1">
              <a:off x="7403742" y="3403240"/>
              <a:ext cx="1925592" cy="15549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1"/>
            <p:cNvSpPr/>
            <p:nvPr/>
          </p:nvSpPr>
          <p:spPr>
            <a:xfrm>
              <a:off x="-2114899" y="3124549"/>
              <a:ext cx="3405379" cy="2958445"/>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 name="Google Shape;113;p21"/>
          <p:cNvSpPr txBox="1">
            <a:spLocks noGrp="1"/>
          </p:cNvSpPr>
          <p:nvPr>
            <p:ph type="subTitle" idx="1"/>
          </p:nvPr>
        </p:nvSpPr>
        <p:spPr>
          <a:xfrm>
            <a:off x="1406335" y="2217167"/>
            <a:ext cx="4501200" cy="281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Char char="●"/>
              <a:defRPr sz="1467"/>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4" name="Google Shape;114;p21"/>
          <p:cNvSpPr txBox="1">
            <a:spLocks noGrp="1"/>
          </p:cNvSpPr>
          <p:nvPr>
            <p:ph type="subTitle" idx="2"/>
          </p:nvPr>
        </p:nvSpPr>
        <p:spPr>
          <a:xfrm>
            <a:off x="6300939" y="2217167"/>
            <a:ext cx="4501200" cy="281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Char char="●"/>
              <a:defRPr sz="1467"/>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5" name="Google Shape;115;p21"/>
          <p:cNvSpPr txBox="1">
            <a:spLocks noGrp="1"/>
          </p:cNvSpPr>
          <p:nvPr>
            <p:ph type="subTitle" idx="3"/>
          </p:nvPr>
        </p:nvSpPr>
        <p:spPr>
          <a:xfrm>
            <a:off x="1389867" y="1786567"/>
            <a:ext cx="2903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1pPr>
            <a:lvl2pPr lvl="1"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2pPr>
            <a:lvl3pPr lvl="2"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3pPr>
            <a:lvl4pPr lvl="3"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4pPr>
            <a:lvl5pPr lvl="4"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5pPr>
            <a:lvl6pPr lvl="5"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6pPr>
            <a:lvl7pPr lvl="6"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7pPr>
            <a:lvl8pPr lvl="7"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8pPr>
            <a:lvl9pPr lvl="8"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9pPr>
          </a:lstStyle>
          <a:p>
            <a:endParaRPr/>
          </a:p>
        </p:txBody>
      </p:sp>
      <p:sp>
        <p:nvSpPr>
          <p:cNvPr id="116" name="Google Shape;116;p21"/>
          <p:cNvSpPr txBox="1">
            <a:spLocks noGrp="1"/>
          </p:cNvSpPr>
          <p:nvPr>
            <p:ph type="subTitle" idx="4"/>
          </p:nvPr>
        </p:nvSpPr>
        <p:spPr>
          <a:xfrm>
            <a:off x="6300939" y="1786567"/>
            <a:ext cx="2903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1pPr>
            <a:lvl2pPr lvl="1"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2pPr>
            <a:lvl3pPr lvl="2"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3pPr>
            <a:lvl4pPr lvl="3"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4pPr>
            <a:lvl5pPr lvl="4"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5pPr>
            <a:lvl6pPr lvl="5"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6pPr>
            <a:lvl7pPr lvl="6"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7pPr>
            <a:lvl8pPr lvl="7"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8pPr>
            <a:lvl9pPr lvl="8" rtl="0">
              <a:spcBef>
                <a:spcPts val="0"/>
              </a:spcBef>
              <a:spcAft>
                <a:spcPts val="0"/>
              </a:spcAft>
              <a:buClr>
                <a:schemeClr val="accent4"/>
              </a:buClr>
              <a:buSzPts val="2000"/>
              <a:buFont typeface="Neucha"/>
              <a:buNone/>
              <a:defRPr sz="2667">
                <a:solidFill>
                  <a:schemeClr val="accent4"/>
                </a:solidFill>
                <a:latin typeface="Neucha"/>
                <a:ea typeface="Neucha"/>
                <a:cs typeface="Neucha"/>
                <a:sym typeface="Neucha"/>
              </a:defRPr>
            </a:lvl9pPr>
          </a:lstStyle>
          <a:p>
            <a:endParaRPr/>
          </a:p>
        </p:txBody>
      </p:sp>
      <p:sp>
        <p:nvSpPr>
          <p:cNvPr id="117" name="Google Shape;117;p21"/>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52364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291934" y="0"/>
            <a:ext cx="1891251" cy="4286523"/>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1712033" y="3386789"/>
            <a:ext cx="4646800" cy="90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6933">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3"/>
          <p:cNvSpPr txBox="1">
            <a:spLocks noGrp="1"/>
          </p:cNvSpPr>
          <p:nvPr>
            <p:ph type="title" idx="2" hasCustomPrompt="1"/>
          </p:nvPr>
        </p:nvSpPr>
        <p:spPr>
          <a:xfrm>
            <a:off x="1712033" y="1924117"/>
            <a:ext cx="2518800" cy="1363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120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18" name="Google Shape;18;p3"/>
          <p:cNvSpPr txBox="1">
            <a:spLocks noGrp="1"/>
          </p:cNvSpPr>
          <p:nvPr>
            <p:ph type="subTitle" idx="1"/>
          </p:nvPr>
        </p:nvSpPr>
        <p:spPr>
          <a:xfrm>
            <a:off x="1712033" y="4290628"/>
            <a:ext cx="3992000" cy="9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accent5"/>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832607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2"/>
        </a:solidFill>
        <a:effectLst/>
      </p:bgPr>
    </p:bg>
    <p:spTree>
      <p:nvGrpSpPr>
        <p:cNvPr id="1" name="Shape 118"/>
        <p:cNvGrpSpPr/>
        <p:nvPr/>
      </p:nvGrpSpPr>
      <p:grpSpPr>
        <a:xfrm>
          <a:off x="0" y="0"/>
          <a:ext cx="0" cy="0"/>
          <a:chOff x="0" y="0"/>
          <a:chExt cx="0" cy="0"/>
        </a:xfrm>
      </p:grpSpPr>
      <p:grpSp>
        <p:nvGrpSpPr>
          <p:cNvPr id="119" name="Google Shape;119;p22"/>
          <p:cNvGrpSpPr/>
          <p:nvPr/>
        </p:nvGrpSpPr>
        <p:grpSpPr>
          <a:xfrm>
            <a:off x="0" y="1"/>
            <a:ext cx="12192011" cy="6858001"/>
            <a:chOff x="0" y="0"/>
            <a:chExt cx="9144008" cy="5143501"/>
          </a:xfrm>
        </p:grpSpPr>
        <p:sp>
          <p:nvSpPr>
            <p:cNvPr id="120" name="Google Shape;120;p22"/>
            <p:cNvSpPr/>
            <p:nvPr/>
          </p:nvSpPr>
          <p:spPr>
            <a:xfrm rot="5400000">
              <a:off x="-384560" y="3443010"/>
              <a:ext cx="2085051" cy="1315933"/>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2"/>
            <p:cNvSpPr/>
            <p:nvPr/>
          </p:nvSpPr>
          <p:spPr>
            <a:xfrm rot="-5400000">
              <a:off x="7443515" y="384560"/>
              <a:ext cx="2085051" cy="1315933"/>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 name="Google Shape;122;p22"/>
          <p:cNvSpPr txBox="1">
            <a:spLocks noGrp="1"/>
          </p:cNvSpPr>
          <p:nvPr>
            <p:ph type="subTitle" idx="1"/>
          </p:nvPr>
        </p:nvSpPr>
        <p:spPr>
          <a:xfrm>
            <a:off x="2504000" y="3089500"/>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3" name="Google Shape;123;p22"/>
          <p:cNvSpPr txBox="1">
            <a:spLocks noGrp="1"/>
          </p:cNvSpPr>
          <p:nvPr>
            <p:ph type="subTitle" idx="2"/>
          </p:nvPr>
        </p:nvSpPr>
        <p:spPr>
          <a:xfrm>
            <a:off x="2504000" y="3461367"/>
            <a:ext cx="2917600" cy="93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22"/>
          <p:cNvSpPr txBox="1">
            <a:spLocks noGrp="1"/>
          </p:cNvSpPr>
          <p:nvPr>
            <p:ph type="subTitle" idx="3"/>
          </p:nvPr>
        </p:nvSpPr>
        <p:spPr>
          <a:xfrm>
            <a:off x="2504000" y="1667200"/>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 name="Google Shape;125;p22"/>
          <p:cNvSpPr txBox="1">
            <a:spLocks noGrp="1"/>
          </p:cNvSpPr>
          <p:nvPr>
            <p:ph type="subTitle" idx="4"/>
          </p:nvPr>
        </p:nvSpPr>
        <p:spPr>
          <a:xfrm>
            <a:off x="2504000" y="2039067"/>
            <a:ext cx="2917600" cy="93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6" name="Google Shape;126;p22"/>
          <p:cNvSpPr txBox="1">
            <a:spLocks noGrp="1"/>
          </p:cNvSpPr>
          <p:nvPr>
            <p:ph type="subTitle" idx="5"/>
          </p:nvPr>
        </p:nvSpPr>
        <p:spPr>
          <a:xfrm>
            <a:off x="2504000" y="4511800"/>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22"/>
          <p:cNvSpPr txBox="1">
            <a:spLocks noGrp="1"/>
          </p:cNvSpPr>
          <p:nvPr>
            <p:ph type="subTitle" idx="6"/>
          </p:nvPr>
        </p:nvSpPr>
        <p:spPr>
          <a:xfrm>
            <a:off x="2504000" y="4883667"/>
            <a:ext cx="2917600" cy="93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2"/>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3954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29"/>
        <p:cNvGrpSpPr/>
        <p:nvPr/>
      </p:nvGrpSpPr>
      <p:grpSpPr>
        <a:xfrm>
          <a:off x="0" y="0"/>
          <a:ext cx="0" cy="0"/>
          <a:chOff x="0" y="0"/>
          <a:chExt cx="0" cy="0"/>
        </a:xfrm>
      </p:grpSpPr>
      <p:grpSp>
        <p:nvGrpSpPr>
          <p:cNvPr id="130" name="Google Shape;130;p23"/>
          <p:cNvGrpSpPr/>
          <p:nvPr/>
        </p:nvGrpSpPr>
        <p:grpSpPr>
          <a:xfrm>
            <a:off x="10229024" y="95"/>
            <a:ext cx="3689085" cy="8159729"/>
            <a:chOff x="7671768" y="71"/>
            <a:chExt cx="2766814" cy="6119797"/>
          </a:xfrm>
        </p:grpSpPr>
        <p:sp>
          <p:nvSpPr>
            <p:cNvPr id="131" name="Google Shape;131;p23"/>
            <p:cNvSpPr/>
            <p:nvPr/>
          </p:nvSpPr>
          <p:spPr>
            <a:xfrm rot="-5400000">
              <a:off x="7661725" y="10114"/>
              <a:ext cx="1492314" cy="14722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3"/>
            <p:cNvSpPr/>
            <p:nvPr/>
          </p:nvSpPr>
          <p:spPr>
            <a:xfrm>
              <a:off x="8023882" y="4022048"/>
              <a:ext cx="2414700" cy="209782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 name="Google Shape;133;p23"/>
          <p:cNvSpPr txBox="1">
            <a:spLocks noGrp="1"/>
          </p:cNvSpPr>
          <p:nvPr>
            <p:ph type="title"/>
          </p:nvPr>
        </p:nvSpPr>
        <p:spPr>
          <a:xfrm>
            <a:off x="841341" y="577343"/>
            <a:ext cx="6924400" cy="6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txBox="1">
            <a:spLocks noGrp="1"/>
          </p:cNvSpPr>
          <p:nvPr>
            <p:ph type="subTitle" idx="1"/>
          </p:nvPr>
        </p:nvSpPr>
        <p:spPr>
          <a:xfrm>
            <a:off x="7804800" y="1028700"/>
            <a:ext cx="2917600" cy="608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3"/>
          <p:cNvSpPr txBox="1">
            <a:spLocks noGrp="1"/>
          </p:cNvSpPr>
          <p:nvPr>
            <p:ph type="subTitle" idx="2"/>
          </p:nvPr>
        </p:nvSpPr>
        <p:spPr>
          <a:xfrm>
            <a:off x="7804800" y="1472701"/>
            <a:ext cx="2917600" cy="60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36" name="Google Shape;136;p23"/>
          <p:cNvSpPr txBox="1">
            <a:spLocks noGrp="1"/>
          </p:cNvSpPr>
          <p:nvPr>
            <p:ph type="title" idx="3" hasCustomPrompt="1"/>
          </p:nvPr>
        </p:nvSpPr>
        <p:spPr>
          <a:xfrm>
            <a:off x="6867433" y="935133"/>
            <a:ext cx="870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267">
                <a:solidFill>
                  <a:schemeClr val="accent5"/>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137" name="Google Shape;137;p23"/>
          <p:cNvSpPr txBox="1">
            <a:spLocks noGrp="1"/>
          </p:cNvSpPr>
          <p:nvPr>
            <p:ph type="subTitle" idx="4"/>
          </p:nvPr>
        </p:nvSpPr>
        <p:spPr>
          <a:xfrm>
            <a:off x="7804800" y="2277965"/>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23"/>
          <p:cNvSpPr txBox="1">
            <a:spLocks noGrp="1"/>
          </p:cNvSpPr>
          <p:nvPr>
            <p:ph type="subTitle" idx="5"/>
          </p:nvPr>
        </p:nvSpPr>
        <p:spPr>
          <a:xfrm>
            <a:off x="7804800" y="2721960"/>
            <a:ext cx="2917600" cy="60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39" name="Google Shape;139;p23"/>
          <p:cNvSpPr txBox="1">
            <a:spLocks noGrp="1"/>
          </p:cNvSpPr>
          <p:nvPr>
            <p:ph type="title" idx="6" hasCustomPrompt="1"/>
          </p:nvPr>
        </p:nvSpPr>
        <p:spPr>
          <a:xfrm>
            <a:off x="6867433" y="2184389"/>
            <a:ext cx="870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267">
                <a:solidFill>
                  <a:schemeClr val="accent5"/>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140" name="Google Shape;140;p23"/>
          <p:cNvSpPr txBox="1">
            <a:spLocks noGrp="1"/>
          </p:cNvSpPr>
          <p:nvPr>
            <p:ph type="subTitle" idx="7"/>
          </p:nvPr>
        </p:nvSpPr>
        <p:spPr>
          <a:xfrm>
            <a:off x="7804800" y="3527231"/>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23"/>
          <p:cNvSpPr txBox="1">
            <a:spLocks noGrp="1"/>
          </p:cNvSpPr>
          <p:nvPr>
            <p:ph type="subTitle" idx="8"/>
          </p:nvPr>
        </p:nvSpPr>
        <p:spPr>
          <a:xfrm>
            <a:off x="7804800" y="3971219"/>
            <a:ext cx="2917600" cy="60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42" name="Google Shape;142;p23"/>
          <p:cNvSpPr txBox="1">
            <a:spLocks noGrp="1"/>
          </p:cNvSpPr>
          <p:nvPr>
            <p:ph type="title" idx="9" hasCustomPrompt="1"/>
          </p:nvPr>
        </p:nvSpPr>
        <p:spPr>
          <a:xfrm>
            <a:off x="6867433" y="3433645"/>
            <a:ext cx="870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267">
                <a:solidFill>
                  <a:schemeClr val="accent5"/>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143" name="Google Shape;143;p23"/>
          <p:cNvSpPr txBox="1">
            <a:spLocks noGrp="1"/>
          </p:cNvSpPr>
          <p:nvPr>
            <p:ph type="subTitle" idx="13"/>
          </p:nvPr>
        </p:nvSpPr>
        <p:spPr>
          <a:xfrm>
            <a:off x="7804800" y="4776496"/>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3"/>
          <p:cNvSpPr txBox="1">
            <a:spLocks noGrp="1"/>
          </p:cNvSpPr>
          <p:nvPr>
            <p:ph type="subTitle" idx="14"/>
          </p:nvPr>
        </p:nvSpPr>
        <p:spPr>
          <a:xfrm>
            <a:off x="7804800" y="5220477"/>
            <a:ext cx="2917600" cy="60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45" name="Google Shape;145;p23"/>
          <p:cNvSpPr txBox="1">
            <a:spLocks noGrp="1"/>
          </p:cNvSpPr>
          <p:nvPr>
            <p:ph type="title" idx="15" hasCustomPrompt="1"/>
          </p:nvPr>
        </p:nvSpPr>
        <p:spPr>
          <a:xfrm>
            <a:off x="6867433" y="4682901"/>
            <a:ext cx="870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267">
                <a:solidFill>
                  <a:schemeClr val="accent5"/>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Tree>
    <p:extLst>
      <p:ext uri="{BB962C8B-B14F-4D97-AF65-F5344CB8AC3E}">
        <p14:creationId xmlns:p14="http://schemas.microsoft.com/office/powerpoint/2010/main" val="697034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lt2"/>
        </a:solidFill>
        <a:effectLst/>
      </p:bgPr>
    </p:bg>
    <p:spTree>
      <p:nvGrpSpPr>
        <p:cNvPr id="1" name="Shape 146"/>
        <p:cNvGrpSpPr/>
        <p:nvPr/>
      </p:nvGrpSpPr>
      <p:grpSpPr>
        <a:xfrm>
          <a:off x="0" y="0"/>
          <a:ext cx="0" cy="0"/>
          <a:chOff x="0" y="0"/>
          <a:chExt cx="0" cy="0"/>
        </a:xfrm>
      </p:grpSpPr>
      <p:grpSp>
        <p:nvGrpSpPr>
          <p:cNvPr id="147" name="Google Shape;147;p24"/>
          <p:cNvGrpSpPr/>
          <p:nvPr/>
        </p:nvGrpSpPr>
        <p:grpSpPr>
          <a:xfrm>
            <a:off x="-10130" y="-20287"/>
            <a:ext cx="12212257" cy="6888429"/>
            <a:chOff x="-7598" y="-15215"/>
            <a:chExt cx="9159193" cy="5166322"/>
          </a:xfrm>
        </p:grpSpPr>
        <p:sp>
          <p:nvSpPr>
            <p:cNvPr id="148" name="Google Shape;148;p24"/>
            <p:cNvSpPr/>
            <p:nvPr/>
          </p:nvSpPr>
          <p:spPr>
            <a:xfrm rot="5400000">
              <a:off x="-319314" y="296501"/>
              <a:ext cx="2096923" cy="1473491"/>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4"/>
            <p:cNvSpPr/>
            <p:nvPr/>
          </p:nvSpPr>
          <p:spPr>
            <a:xfrm rot="-5400000">
              <a:off x="7185504" y="3185017"/>
              <a:ext cx="2017519" cy="1914663"/>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24"/>
          <p:cNvSpPr txBox="1">
            <a:spLocks noGrp="1"/>
          </p:cNvSpPr>
          <p:nvPr>
            <p:ph type="subTitle" idx="1"/>
          </p:nvPr>
        </p:nvSpPr>
        <p:spPr>
          <a:xfrm>
            <a:off x="1352217" y="2390800"/>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1" name="Google Shape;151;p24"/>
          <p:cNvSpPr txBox="1">
            <a:spLocks noGrp="1"/>
          </p:cNvSpPr>
          <p:nvPr>
            <p:ph type="subTitle" idx="2"/>
          </p:nvPr>
        </p:nvSpPr>
        <p:spPr>
          <a:xfrm>
            <a:off x="1352217" y="2762667"/>
            <a:ext cx="2917600" cy="8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2" name="Google Shape;152;p24"/>
          <p:cNvSpPr txBox="1">
            <a:spLocks noGrp="1"/>
          </p:cNvSpPr>
          <p:nvPr>
            <p:ph type="subTitle" idx="3"/>
          </p:nvPr>
        </p:nvSpPr>
        <p:spPr>
          <a:xfrm>
            <a:off x="1352217" y="4037379"/>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3" name="Google Shape;153;p24"/>
          <p:cNvSpPr txBox="1">
            <a:spLocks noGrp="1"/>
          </p:cNvSpPr>
          <p:nvPr>
            <p:ph type="subTitle" idx="4"/>
          </p:nvPr>
        </p:nvSpPr>
        <p:spPr>
          <a:xfrm>
            <a:off x="1352217" y="4409244"/>
            <a:ext cx="2917600" cy="8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4" name="Google Shape;154;p24"/>
          <p:cNvSpPr txBox="1">
            <a:spLocks noGrp="1"/>
          </p:cNvSpPr>
          <p:nvPr>
            <p:ph type="subTitle" idx="5"/>
          </p:nvPr>
        </p:nvSpPr>
        <p:spPr>
          <a:xfrm>
            <a:off x="4535117" y="2390815"/>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4"/>
          <p:cNvSpPr txBox="1">
            <a:spLocks noGrp="1"/>
          </p:cNvSpPr>
          <p:nvPr>
            <p:ph type="subTitle" idx="6"/>
          </p:nvPr>
        </p:nvSpPr>
        <p:spPr>
          <a:xfrm>
            <a:off x="4535117" y="2762681"/>
            <a:ext cx="2917600" cy="8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4"/>
          <p:cNvSpPr txBox="1">
            <a:spLocks noGrp="1"/>
          </p:cNvSpPr>
          <p:nvPr>
            <p:ph type="subTitle" idx="7"/>
          </p:nvPr>
        </p:nvSpPr>
        <p:spPr>
          <a:xfrm>
            <a:off x="4535117" y="4037379"/>
            <a:ext cx="2917600" cy="6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4"/>
          <p:cNvSpPr txBox="1">
            <a:spLocks noGrp="1"/>
          </p:cNvSpPr>
          <p:nvPr>
            <p:ph type="subTitle" idx="8"/>
          </p:nvPr>
        </p:nvSpPr>
        <p:spPr>
          <a:xfrm>
            <a:off x="4535117" y="4409244"/>
            <a:ext cx="2917600" cy="8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4"/>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644041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2"/>
        </a:solidFill>
        <a:effectLst/>
      </p:bgPr>
    </p:bg>
    <p:spTree>
      <p:nvGrpSpPr>
        <p:cNvPr id="1" name="Shape 159"/>
        <p:cNvGrpSpPr/>
        <p:nvPr/>
      </p:nvGrpSpPr>
      <p:grpSpPr>
        <a:xfrm>
          <a:off x="0" y="0"/>
          <a:ext cx="0" cy="0"/>
          <a:chOff x="0" y="0"/>
          <a:chExt cx="0" cy="0"/>
        </a:xfrm>
      </p:grpSpPr>
      <p:grpSp>
        <p:nvGrpSpPr>
          <p:cNvPr id="160" name="Google Shape;160;p25"/>
          <p:cNvGrpSpPr/>
          <p:nvPr/>
        </p:nvGrpSpPr>
        <p:grpSpPr>
          <a:xfrm>
            <a:off x="-2062162" y="-20287"/>
            <a:ext cx="14264251" cy="7925963"/>
            <a:chOff x="-1546621" y="-15215"/>
            <a:chExt cx="10698188" cy="5944472"/>
          </a:xfrm>
        </p:grpSpPr>
        <p:sp>
          <p:nvSpPr>
            <p:cNvPr id="161" name="Google Shape;161;p25"/>
            <p:cNvSpPr/>
            <p:nvPr/>
          </p:nvSpPr>
          <p:spPr>
            <a:xfrm>
              <a:off x="-1546621" y="3749478"/>
              <a:ext cx="2509043" cy="2179779"/>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5"/>
            <p:cNvSpPr/>
            <p:nvPr/>
          </p:nvSpPr>
          <p:spPr>
            <a:xfrm rot="-5400000" flipH="1">
              <a:off x="7301519" y="616424"/>
              <a:ext cx="2481686" cy="1218410"/>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3" name="Google Shape;163;p25"/>
          <p:cNvSpPr txBox="1">
            <a:spLocks noGrp="1"/>
          </p:cNvSpPr>
          <p:nvPr>
            <p:ph type="subTitle" idx="1"/>
          </p:nvPr>
        </p:nvSpPr>
        <p:spPr>
          <a:xfrm>
            <a:off x="4637184" y="2305033"/>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4" name="Google Shape;164;p25"/>
          <p:cNvSpPr txBox="1">
            <a:spLocks noGrp="1"/>
          </p:cNvSpPr>
          <p:nvPr>
            <p:ph type="subTitle" idx="2"/>
          </p:nvPr>
        </p:nvSpPr>
        <p:spPr>
          <a:xfrm>
            <a:off x="4637184" y="2676900"/>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25"/>
          <p:cNvSpPr txBox="1">
            <a:spLocks noGrp="1"/>
          </p:cNvSpPr>
          <p:nvPr>
            <p:ph type="subTitle" idx="3"/>
          </p:nvPr>
        </p:nvSpPr>
        <p:spPr>
          <a:xfrm>
            <a:off x="8074951" y="2305033"/>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25"/>
          <p:cNvSpPr txBox="1">
            <a:spLocks noGrp="1"/>
          </p:cNvSpPr>
          <p:nvPr>
            <p:ph type="subTitle" idx="4"/>
          </p:nvPr>
        </p:nvSpPr>
        <p:spPr>
          <a:xfrm>
            <a:off x="8074951" y="2676900"/>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25"/>
          <p:cNvSpPr txBox="1">
            <a:spLocks noGrp="1"/>
          </p:cNvSpPr>
          <p:nvPr>
            <p:ph type="subTitle" idx="5"/>
          </p:nvPr>
        </p:nvSpPr>
        <p:spPr>
          <a:xfrm>
            <a:off x="1199417" y="2305033"/>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5"/>
          <p:cNvSpPr txBox="1">
            <a:spLocks noGrp="1"/>
          </p:cNvSpPr>
          <p:nvPr>
            <p:ph type="subTitle" idx="6"/>
          </p:nvPr>
        </p:nvSpPr>
        <p:spPr>
          <a:xfrm>
            <a:off x="1199417" y="2676900"/>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9" name="Google Shape;169;p25"/>
          <p:cNvSpPr txBox="1">
            <a:spLocks noGrp="1"/>
          </p:cNvSpPr>
          <p:nvPr>
            <p:ph type="subTitle" idx="7"/>
          </p:nvPr>
        </p:nvSpPr>
        <p:spPr>
          <a:xfrm>
            <a:off x="4637184" y="4456100"/>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0" name="Google Shape;170;p25"/>
          <p:cNvSpPr txBox="1">
            <a:spLocks noGrp="1"/>
          </p:cNvSpPr>
          <p:nvPr>
            <p:ph type="subTitle" idx="8"/>
          </p:nvPr>
        </p:nvSpPr>
        <p:spPr>
          <a:xfrm>
            <a:off x="4637184" y="4827967"/>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5"/>
          <p:cNvSpPr txBox="1">
            <a:spLocks noGrp="1"/>
          </p:cNvSpPr>
          <p:nvPr>
            <p:ph type="subTitle" idx="9"/>
          </p:nvPr>
        </p:nvSpPr>
        <p:spPr>
          <a:xfrm>
            <a:off x="8074951" y="4456100"/>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5"/>
          <p:cNvSpPr txBox="1">
            <a:spLocks noGrp="1"/>
          </p:cNvSpPr>
          <p:nvPr>
            <p:ph type="subTitle" idx="13"/>
          </p:nvPr>
        </p:nvSpPr>
        <p:spPr>
          <a:xfrm>
            <a:off x="8074951" y="4827967"/>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5"/>
          <p:cNvSpPr txBox="1">
            <a:spLocks noGrp="1"/>
          </p:cNvSpPr>
          <p:nvPr>
            <p:ph type="subTitle" idx="14"/>
          </p:nvPr>
        </p:nvSpPr>
        <p:spPr>
          <a:xfrm>
            <a:off x="1199417" y="4456100"/>
            <a:ext cx="2917600" cy="6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400"/>
              <a:buNone/>
              <a:defRPr sz="2667">
                <a:solidFill>
                  <a:schemeClr val="accent4"/>
                </a:solidFill>
                <a:latin typeface="Neucha"/>
                <a:ea typeface="Neucha"/>
                <a:cs typeface="Neucha"/>
                <a:sym typeface="Neuch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4" name="Google Shape;174;p25"/>
          <p:cNvSpPr txBox="1">
            <a:spLocks noGrp="1"/>
          </p:cNvSpPr>
          <p:nvPr>
            <p:ph type="subTitle" idx="15"/>
          </p:nvPr>
        </p:nvSpPr>
        <p:spPr>
          <a:xfrm>
            <a:off x="1199417" y="4827967"/>
            <a:ext cx="2917600" cy="8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5"/>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245014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76"/>
        <p:cNvGrpSpPr/>
        <p:nvPr/>
      </p:nvGrpSpPr>
      <p:grpSpPr>
        <a:xfrm>
          <a:off x="0" y="0"/>
          <a:ext cx="0" cy="0"/>
          <a:chOff x="0" y="0"/>
          <a:chExt cx="0" cy="0"/>
        </a:xfrm>
      </p:grpSpPr>
      <p:grpSp>
        <p:nvGrpSpPr>
          <p:cNvPr id="177" name="Google Shape;177;p26"/>
          <p:cNvGrpSpPr/>
          <p:nvPr/>
        </p:nvGrpSpPr>
        <p:grpSpPr>
          <a:xfrm>
            <a:off x="9781378" y="-20238"/>
            <a:ext cx="2424556" cy="6898649"/>
            <a:chOff x="7336033" y="-15179"/>
            <a:chExt cx="1818417" cy="5173987"/>
          </a:xfrm>
        </p:grpSpPr>
        <p:sp>
          <p:nvSpPr>
            <p:cNvPr id="178" name="Google Shape;178;p26"/>
            <p:cNvSpPr/>
            <p:nvPr/>
          </p:nvSpPr>
          <p:spPr>
            <a:xfrm rot="-5400000" flipH="1">
              <a:off x="7398219" y="3402582"/>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6"/>
            <p:cNvSpPr/>
            <p:nvPr/>
          </p:nvSpPr>
          <p:spPr>
            <a:xfrm rot="-5400000">
              <a:off x="6804672" y="516183"/>
              <a:ext cx="2881140" cy="181841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 name="Google Shape;180;p26"/>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26"/>
          <p:cNvSpPr txBox="1">
            <a:spLocks noGrp="1"/>
          </p:cNvSpPr>
          <p:nvPr>
            <p:ph type="subTitle" idx="1"/>
          </p:nvPr>
        </p:nvSpPr>
        <p:spPr>
          <a:xfrm>
            <a:off x="3717433" y="2224600"/>
            <a:ext cx="6689600" cy="220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4"/>
              </a:buClr>
              <a:buSzPts val="1400"/>
              <a:buChar char="●"/>
              <a:defRPr>
                <a:solidFill>
                  <a:schemeClr val="accent5"/>
                </a:solidFill>
                <a:latin typeface="Roboto"/>
                <a:ea typeface="Roboto"/>
                <a:cs typeface="Roboto"/>
                <a:sym typeface="Roboto"/>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343180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6442200" y="2447833"/>
            <a:ext cx="4374000" cy="6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733">
                <a:solidFill>
                  <a:schemeClr val="accent4"/>
                </a:solidFill>
              </a:defRPr>
            </a:lvl1pPr>
            <a:lvl2pPr lvl="1" rtl="0">
              <a:spcBef>
                <a:spcPts val="0"/>
              </a:spcBef>
              <a:spcAft>
                <a:spcPts val="0"/>
              </a:spcAft>
              <a:buClr>
                <a:schemeClr val="accent4"/>
              </a:buClr>
              <a:buSzPts val="3000"/>
              <a:buNone/>
              <a:defRPr>
                <a:solidFill>
                  <a:schemeClr val="accent4"/>
                </a:solidFill>
              </a:defRPr>
            </a:lvl2pPr>
            <a:lvl3pPr lvl="2" rtl="0">
              <a:spcBef>
                <a:spcPts val="0"/>
              </a:spcBef>
              <a:spcAft>
                <a:spcPts val="0"/>
              </a:spcAft>
              <a:buClr>
                <a:schemeClr val="accent4"/>
              </a:buClr>
              <a:buSzPts val="3000"/>
              <a:buNone/>
              <a:defRPr>
                <a:solidFill>
                  <a:schemeClr val="accent4"/>
                </a:solidFill>
              </a:defRPr>
            </a:lvl3pPr>
            <a:lvl4pPr lvl="3" rtl="0">
              <a:spcBef>
                <a:spcPts val="0"/>
              </a:spcBef>
              <a:spcAft>
                <a:spcPts val="0"/>
              </a:spcAft>
              <a:buClr>
                <a:schemeClr val="accent4"/>
              </a:buClr>
              <a:buSzPts val="3000"/>
              <a:buNone/>
              <a:defRPr>
                <a:solidFill>
                  <a:schemeClr val="accent4"/>
                </a:solidFill>
              </a:defRPr>
            </a:lvl4pPr>
            <a:lvl5pPr lvl="4" rtl="0">
              <a:spcBef>
                <a:spcPts val="0"/>
              </a:spcBef>
              <a:spcAft>
                <a:spcPts val="0"/>
              </a:spcAft>
              <a:buClr>
                <a:schemeClr val="accent4"/>
              </a:buClr>
              <a:buSzPts val="3000"/>
              <a:buNone/>
              <a:defRPr>
                <a:solidFill>
                  <a:schemeClr val="accent4"/>
                </a:solidFill>
              </a:defRPr>
            </a:lvl5pPr>
            <a:lvl6pPr lvl="5" rtl="0">
              <a:spcBef>
                <a:spcPts val="0"/>
              </a:spcBef>
              <a:spcAft>
                <a:spcPts val="0"/>
              </a:spcAft>
              <a:buClr>
                <a:schemeClr val="accent4"/>
              </a:buClr>
              <a:buSzPts val="3000"/>
              <a:buNone/>
              <a:defRPr>
                <a:solidFill>
                  <a:schemeClr val="accent4"/>
                </a:solidFill>
              </a:defRPr>
            </a:lvl6pPr>
            <a:lvl7pPr lvl="6" rtl="0">
              <a:spcBef>
                <a:spcPts val="0"/>
              </a:spcBef>
              <a:spcAft>
                <a:spcPts val="0"/>
              </a:spcAft>
              <a:buClr>
                <a:schemeClr val="accent4"/>
              </a:buClr>
              <a:buSzPts val="3000"/>
              <a:buNone/>
              <a:defRPr>
                <a:solidFill>
                  <a:schemeClr val="accent4"/>
                </a:solidFill>
              </a:defRPr>
            </a:lvl7pPr>
            <a:lvl8pPr lvl="7" rtl="0">
              <a:spcBef>
                <a:spcPts val="0"/>
              </a:spcBef>
              <a:spcAft>
                <a:spcPts val="0"/>
              </a:spcAft>
              <a:buClr>
                <a:schemeClr val="accent4"/>
              </a:buClr>
              <a:buSzPts val="3000"/>
              <a:buNone/>
              <a:defRPr>
                <a:solidFill>
                  <a:schemeClr val="accent4"/>
                </a:solidFill>
              </a:defRPr>
            </a:lvl8pPr>
            <a:lvl9pPr lvl="8" rtl="0">
              <a:spcBef>
                <a:spcPts val="0"/>
              </a:spcBef>
              <a:spcAft>
                <a:spcPts val="0"/>
              </a:spcAft>
              <a:buClr>
                <a:schemeClr val="accent4"/>
              </a:buClr>
              <a:buSzPts val="3000"/>
              <a:buNone/>
              <a:defRPr>
                <a:solidFill>
                  <a:schemeClr val="accent4"/>
                </a:solidFill>
              </a:defRPr>
            </a:lvl9pPr>
          </a:lstStyle>
          <a:p>
            <a:endParaRPr/>
          </a:p>
        </p:txBody>
      </p:sp>
      <p:sp>
        <p:nvSpPr>
          <p:cNvPr id="184" name="Google Shape;184;p27"/>
          <p:cNvSpPr txBox="1">
            <a:spLocks noGrp="1"/>
          </p:cNvSpPr>
          <p:nvPr>
            <p:ph type="subTitle" idx="1"/>
          </p:nvPr>
        </p:nvSpPr>
        <p:spPr>
          <a:xfrm>
            <a:off x="6442200" y="2978567"/>
            <a:ext cx="4374000" cy="1431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5" name="Google Shape;185;p27"/>
          <p:cNvGrpSpPr/>
          <p:nvPr/>
        </p:nvGrpSpPr>
        <p:grpSpPr>
          <a:xfrm>
            <a:off x="10118767" y="-20276"/>
            <a:ext cx="3485525" cy="7672747"/>
            <a:chOff x="7589075" y="-15207"/>
            <a:chExt cx="2614144" cy="5754560"/>
          </a:xfrm>
        </p:grpSpPr>
        <p:sp>
          <p:nvSpPr>
            <p:cNvPr id="186" name="Google Shape;186;p27"/>
            <p:cNvSpPr/>
            <p:nvPr/>
          </p:nvSpPr>
          <p:spPr>
            <a:xfrm rot="-5400000">
              <a:off x="7411349" y="170125"/>
              <a:ext cx="1925592" cy="15549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7"/>
            <p:cNvSpPr/>
            <p:nvPr/>
          </p:nvSpPr>
          <p:spPr>
            <a:xfrm>
              <a:off x="7589075" y="3468253"/>
              <a:ext cx="2614144" cy="2271100"/>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82210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8"/>
        <p:cNvGrpSpPr/>
        <p:nvPr/>
      </p:nvGrpSpPr>
      <p:grpSpPr>
        <a:xfrm>
          <a:off x="0" y="0"/>
          <a:ext cx="0" cy="0"/>
          <a:chOff x="0" y="0"/>
          <a:chExt cx="0" cy="0"/>
        </a:xfrm>
      </p:grpSpPr>
      <p:grpSp>
        <p:nvGrpSpPr>
          <p:cNvPr id="189" name="Google Shape;189;p28"/>
          <p:cNvGrpSpPr/>
          <p:nvPr/>
        </p:nvGrpSpPr>
        <p:grpSpPr>
          <a:xfrm>
            <a:off x="4543667" y="-1748113"/>
            <a:ext cx="9506691" cy="8520964"/>
            <a:chOff x="3407750" y="-1311085"/>
            <a:chExt cx="7130018" cy="6390723"/>
          </a:xfrm>
        </p:grpSpPr>
        <p:sp>
          <p:nvSpPr>
            <p:cNvPr id="190" name="Google Shape;190;p28"/>
            <p:cNvSpPr/>
            <p:nvPr/>
          </p:nvSpPr>
          <p:spPr>
            <a:xfrm>
              <a:off x="3407750" y="-672694"/>
              <a:ext cx="6621054" cy="575233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8"/>
            <p:cNvSpPr/>
            <p:nvPr/>
          </p:nvSpPr>
          <p:spPr>
            <a:xfrm rot="-7322713">
              <a:off x="7598740" y="-740881"/>
              <a:ext cx="2592891" cy="225265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 name="Google Shape;192;p28"/>
          <p:cNvSpPr txBox="1">
            <a:spLocks noGrp="1"/>
          </p:cNvSpPr>
          <p:nvPr>
            <p:ph type="subTitle" idx="1"/>
          </p:nvPr>
        </p:nvSpPr>
        <p:spPr>
          <a:xfrm>
            <a:off x="1191000" y="3590551"/>
            <a:ext cx="3247200" cy="1431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28"/>
          <p:cNvSpPr txBox="1">
            <a:spLocks noGrp="1"/>
          </p:cNvSpPr>
          <p:nvPr>
            <p:ph type="title"/>
          </p:nvPr>
        </p:nvSpPr>
        <p:spPr>
          <a:xfrm>
            <a:off x="1188833" y="1829633"/>
            <a:ext cx="3247200" cy="18464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Font typeface="Neucha"/>
              <a:buNone/>
              <a:defRPr>
                <a:latin typeface="Neucha"/>
                <a:ea typeface="Neucha"/>
                <a:cs typeface="Neucha"/>
                <a:sym typeface="Neucha"/>
              </a:defRPr>
            </a:lvl2pPr>
            <a:lvl3pPr lvl="2">
              <a:spcBef>
                <a:spcPts val="0"/>
              </a:spcBef>
              <a:spcAft>
                <a:spcPts val="0"/>
              </a:spcAft>
              <a:buSzPts val="3000"/>
              <a:buFont typeface="Neucha"/>
              <a:buNone/>
              <a:defRPr>
                <a:latin typeface="Neucha"/>
                <a:ea typeface="Neucha"/>
                <a:cs typeface="Neucha"/>
                <a:sym typeface="Neucha"/>
              </a:defRPr>
            </a:lvl3pPr>
            <a:lvl4pPr lvl="3">
              <a:spcBef>
                <a:spcPts val="0"/>
              </a:spcBef>
              <a:spcAft>
                <a:spcPts val="0"/>
              </a:spcAft>
              <a:buSzPts val="3000"/>
              <a:buFont typeface="Neucha"/>
              <a:buNone/>
              <a:defRPr>
                <a:latin typeface="Neucha"/>
                <a:ea typeface="Neucha"/>
                <a:cs typeface="Neucha"/>
                <a:sym typeface="Neucha"/>
              </a:defRPr>
            </a:lvl4pPr>
            <a:lvl5pPr lvl="4">
              <a:spcBef>
                <a:spcPts val="0"/>
              </a:spcBef>
              <a:spcAft>
                <a:spcPts val="0"/>
              </a:spcAft>
              <a:buSzPts val="3000"/>
              <a:buFont typeface="Neucha"/>
              <a:buNone/>
              <a:defRPr>
                <a:latin typeface="Neucha"/>
                <a:ea typeface="Neucha"/>
                <a:cs typeface="Neucha"/>
                <a:sym typeface="Neucha"/>
              </a:defRPr>
            </a:lvl5pPr>
            <a:lvl6pPr lvl="5">
              <a:spcBef>
                <a:spcPts val="0"/>
              </a:spcBef>
              <a:spcAft>
                <a:spcPts val="0"/>
              </a:spcAft>
              <a:buSzPts val="3000"/>
              <a:buFont typeface="Neucha"/>
              <a:buNone/>
              <a:defRPr>
                <a:latin typeface="Neucha"/>
                <a:ea typeface="Neucha"/>
                <a:cs typeface="Neucha"/>
                <a:sym typeface="Neucha"/>
              </a:defRPr>
            </a:lvl6pPr>
            <a:lvl7pPr lvl="6">
              <a:spcBef>
                <a:spcPts val="0"/>
              </a:spcBef>
              <a:spcAft>
                <a:spcPts val="0"/>
              </a:spcAft>
              <a:buSzPts val="3000"/>
              <a:buFont typeface="Neucha"/>
              <a:buNone/>
              <a:defRPr>
                <a:latin typeface="Neucha"/>
                <a:ea typeface="Neucha"/>
                <a:cs typeface="Neucha"/>
                <a:sym typeface="Neucha"/>
              </a:defRPr>
            </a:lvl7pPr>
            <a:lvl8pPr lvl="7">
              <a:spcBef>
                <a:spcPts val="0"/>
              </a:spcBef>
              <a:spcAft>
                <a:spcPts val="0"/>
              </a:spcAft>
              <a:buSzPts val="3000"/>
              <a:buFont typeface="Neucha"/>
              <a:buNone/>
              <a:defRPr>
                <a:latin typeface="Neucha"/>
                <a:ea typeface="Neucha"/>
                <a:cs typeface="Neucha"/>
                <a:sym typeface="Neucha"/>
              </a:defRPr>
            </a:lvl8pPr>
            <a:lvl9pPr lvl="8">
              <a:spcBef>
                <a:spcPts val="0"/>
              </a:spcBef>
              <a:spcAft>
                <a:spcPts val="0"/>
              </a:spcAft>
              <a:buSzPts val="3000"/>
              <a:buFont typeface="Neucha"/>
              <a:buNone/>
              <a:defRPr>
                <a:latin typeface="Neucha"/>
                <a:ea typeface="Neucha"/>
                <a:cs typeface="Neucha"/>
                <a:sym typeface="Neucha"/>
              </a:defRPr>
            </a:lvl9pPr>
          </a:lstStyle>
          <a:p>
            <a:endParaRPr/>
          </a:p>
        </p:txBody>
      </p:sp>
    </p:spTree>
    <p:extLst>
      <p:ext uri="{BB962C8B-B14F-4D97-AF65-F5344CB8AC3E}">
        <p14:creationId xmlns:p14="http://schemas.microsoft.com/office/powerpoint/2010/main" val="4259488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ighlights percentages">
  <p:cSld name="Highlights percentages">
    <p:spTree>
      <p:nvGrpSpPr>
        <p:cNvPr id="1" name="Shape 194"/>
        <p:cNvGrpSpPr/>
        <p:nvPr/>
      </p:nvGrpSpPr>
      <p:grpSpPr>
        <a:xfrm>
          <a:off x="0" y="0"/>
          <a:ext cx="0" cy="0"/>
          <a:chOff x="0" y="0"/>
          <a:chExt cx="0" cy="0"/>
        </a:xfrm>
      </p:grpSpPr>
      <p:grpSp>
        <p:nvGrpSpPr>
          <p:cNvPr id="195" name="Google Shape;195;p29"/>
          <p:cNvGrpSpPr/>
          <p:nvPr/>
        </p:nvGrpSpPr>
        <p:grpSpPr>
          <a:xfrm>
            <a:off x="-1938833" y="-17918"/>
            <a:ext cx="14130860" cy="7591321"/>
            <a:chOff x="-1454125" y="-13439"/>
            <a:chExt cx="10598145" cy="5693491"/>
          </a:xfrm>
        </p:grpSpPr>
        <p:sp>
          <p:nvSpPr>
            <p:cNvPr id="196" name="Google Shape;196;p29"/>
            <p:cNvSpPr/>
            <p:nvPr/>
          </p:nvSpPr>
          <p:spPr>
            <a:xfrm>
              <a:off x="-1454125" y="3172057"/>
              <a:ext cx="2886708" cy="2507996"/>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9"/>
            <p:cNvSpPr/>
            <p:nvPr/>
          </p:nvSpPr>
          <p:spPr>
            <a:xfrm rot="10800000" flipH="1">
              <a:off x="-10" y="-13439"/>
              <a:ext cx="1981519" cy="1045795"/>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9"/>
            <p:cNvSpPr/>
            <p:nvPr/>
          </p:nvSpPr>
          <p:spPr>
            <a:xfrm rot="-5400000">
              <a:off x="7662804" y="3680284"/>
              <a:ext cx="1470884" cy="1491548"/>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29"/>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29"/>
          <p:cNvSpPr txBox="1">
            <a:spLocks noGrp="1"/>
          </p:cNvSpPr>
          <p:nvPr>
            <p:ph type="title" idx="2" hasCustomPrompt="1"/>
          </p:nvPr>
        </p:nvSpPr>
        <p:spPr>
          <a:xfrm>
            <a:off x="3468141" y="2321091"/>
            <a:ext cx="4723600" cy="24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1" name="Google Shape;201;p29"/>
          <p:cNvSpPr txBox="1">
            <a:spLocks noGrp="1"/>
          </p:cNvSpPr>
          <p:nvPr>
            <p:ph type="title" idx="3" hasCustomPrompt="1"/>
          </p:nvPr>
        </p:nvSpPr>
        <p:spPr>
          <a:xfrm>
            <a:off x="7141671" y="4055503"/>
            <a:ext cx="2585200" cy="15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333"/>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02" name="Google Shape;202;p29"/>
          <p:cNvSpPr txBox="1">
            <a:spLocks noGrp="1"/>
          </p:cNvSpPr>
          <p:nvPr>
            <p:ph type="subTitle" idx="1"/>
          </p:nvPr>
        </p:nvSpPr>
        <p:spPr>
          <a:xfrm>
            <a:off x="4472740" y="4355296"/>
            <a:ext cx="2714400" cy="860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atin typeface="Neucha"/>
                <a:ea typeface="Neucha"/>
                <a:cs typeface="Neucha"/>
                <a:sym typeface="Neuch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9"/>
          <p:cNvSpPr txBox="1">
            <a:spLocks noGrp="1"/>
          </p:cNvSpPr>
          <p:nvPr>
            <p:ph type="subTitle" idx="4"/>
          </p:nvPr>
        </p:nvSpPr>
        <p:spPr>
          <a:xfrm>
            <a:off x="7187103" y="5215689"/>
            <a:ext cx="2476400" cy="9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5770627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chnological App">
  <p:cSld name="Technological App">
    <p:spTree>
      <p:nvGrpSpPr>
        <p:cNvPr id="1" name="Shape 204"/>
        <p:cNvGrpSpPr/>
        <p:nvPr/>
      </p:nvGrpSpPr>
      <p:grpSpPr>
        <a:xfrm>
          <a:off x="0" y="0"/>
          <a:ext cx="0" cy="0"/>
          <a:chOff x="0" y="0"/>
          <a:chExt cx="0" cy="0"/>
        </a:xfrm>
      </p:grpSpPr>
      <p:sp>
        <p:nvSpPr>
          <p:cNvPr id="205" name="Google Shape;205;p30"/>
          <p:cNvSpPr/>
          <p:nvPr/>
        </p:nvSpPr>
        <p:spPr>
          <a:xfrm>
            <a:off x="-2435305" y="4897165"/>
            <a:ext cx="4846552" cy="421069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30"/>
          <p:cNvSpPr txBox="1">
            <a:spLocks noGrp="1"/>
          </p:cNvSpPr>
          <p:nvPr>
            <p:ph type="subTitle" idx="1"/>
          </p:nvPr>
        </p:nvSpPr>
        <p:spPr>
          <a:xfrm>
            <a:off x="1083933" y="1863167"/>
            <a:ext cx="2954800" cy="112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30"/>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8" name="Google Shape;208;p30"/>
          <p:cNvGrpSpPr/>
          <p:nvPr/>
        </p:nvGrpSpPr>
        <p:grpSpPr>
          <a:xfrm flipH="1">
            <a:off x="-7761" y="-16127"/>
            <a:ext cx="12207916" cy="6882149"/>
            <a:chOff x="-11930" y="-385891"/>
            <a:chExt cx="9808181" cy="5529311"/>
          </a:xfrm>
        </p:grpSpPr>
        <p:sp>
          <p:nvSpPr>
            <p:cNvPr id="209" name="Google Shape;209;p30"/>
            <p:cNvSpPr/>
            <p:nvPr/>
          </p:nvSpPr>
          <p:spPr>
            <a:xfrm rot="5400000">
              <a:off x="-425039" y="3316179"/>
              <a:ext cx="2240349" cy="14141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0"/>
            <p:cNvSpPr/>
            <p:nvPr/>
          </p:nvSpPr>
          <p:spPr>
            <a:xfrm rot="-5400000">
              <a:off x="8461360" y="-84042"/>
              <a:ext cx="1636740" cy="103304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7790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1"/>
        <p:cNvGrpSpPr/>
        <p:nvPr/>
      </p:nvGrpSpPr>
      <p:grpSpPr>
        <a:xfrm>
          <a:off x="0" y="0"/>
          <a:ext cx="0" cy="0"/>
          <a:chOff x="0" y="0"/>
          <a:chExt cx="0" cy="0"/>
        </a:xfrm>
      </p:grpSpPr>
      <p:grpSp>
        <p:nvGrpSpPr>
          <p:cNvPr id="212" name="Google Shape;212;p31"/>
          <p:cNvGrpSpPr/>
          <p:nvPr/>
        </p:nvGrpSpPr>
        <p:grpSpPr>
          <a:xfrm>
            <a:off x="-2641999" y="-16197"/>
            <a:ext cx="4300316" cy="7668668"/>
            <a:chOff x="-1981500" y="-12148"/>
            <a:chExt cx="3225237" cy="5751501"/>
          </a:xfrm>
        </p:grpSpPr>
        <p:sp>
          <p:nvSpPr>
            <p:cNvPr id="213" name="Google Shape;213;p31"/>
            <p:cNvSpPr/>
            <p:nvPr/>
          </p:nvSpPr>
          <p:spPr>
            <a:xfrm rot="5400000" flipH="1">
              <a:off x="-155045" y="136818"/>
              <a:ext cx="1547748" cy="1249816"/>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1"/>
            <p:cNvSpPr/>
            <p:nvPr/>
          </p:nvSpPr>
          <p:spPr>
            <a:xfrm>
              <a:off x="-1981500" y="3468253"/>
              <a:ext cx="2614144" cy="2271100"/>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5" name="Google Shape;215;p31"/>
          <p:cNvSpPr txBox="1">
            <a:spLocks noGrp="1"/>
          </p:cNvSpPr>
          <p:nvPr>
            <p:ph type="ctrTitle"/>
          </p:nvPr>
        </p:nvSpPr>
        <p:spPr>
          <a:xfrm>
            <a:off x="950967" y="1150767"/>
            <a:ext cx="5001600" cy="1375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8666" b="1"/>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16" name="Google Shape;216;p31"/>
          <p:cNvSpPr txBox="1">
            <a:spLocks noGrp="1"/>
          </p:cNvSpPr>
          <p:nvPr>
            <p:ph type="subTitle" idx="1"/>
          </p:nvPr>
        </p:nvSpPr>
        <p:spPr>
          <a:xfrm>
            <a:off x="950967" y="2334067"/>
            <a:ext cx="5001600" cy="5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solidFill>
                  <a:schemeClr val="accent4"/>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7" name="Google Shape;217;p31"/>
          <p:cNvSpPr txBox="1">
            <a:spLocks noGrp="1"/>
          </p:cNvSpPr>
          <p:nvPr>
            <p:ph type="subTitle" idx="2"/>
          </p:nvPr>
        </p:nvSpPr>
        <p:spPr>
          <a:xfrm>
            <a:off x="950967" y="2865900"/>
            <a:ext cx="5001600" cy="10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8" name="Google Shape;218;p31"/>
          <p:cNvSpPr txBox="1"/>
          <p:nvPr/>
        </p:nvSpPr>
        <p:spPr>
          <a:xfrm>
            <a:off x="950967" y="4690868"/>
            <a:ext cx="4498400" cy="1255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1467">
                <a:solidFill>
                  <a:schemeClr val="accent5"/>
                </a:solidFill>
                <a:latin typeface="Roboto"/>
                <a:ea typeface="Roboto"/>
                <a:cs typeface="Roboto"/>
                <a:sym typeface="Roboto"/>
              </a:rPr>
              <a:t>CREDITS: This presentation template was created by </a:t>
            </a:r>
            <a:r>
              <a:rPr lang="en" sz="1467">
                <a:solidFill>
                  <a:schemeClr val="accent4"/>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467">
                <a:solidFill>
                  <a:schemeClr val="accent5"/>
                </a:solidFill>
                <a:latin typeface="Roboto"/>
                <a:ea typeface="Roboto"/>
                <a:cs typeface="Roboto"/>
                <a:sym typeface="Roboto"/>
              </a:rPr>
              <a:t>, including icons by </a:t>
            </a:r>
            <a:r>
              <a:rPr lang="en" sz="1467">
                <a:solidFill>
                  <a:schemeClr val="accent4"/>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467">
                <a:solidFill>
                  <a:schemeClr val="accent5"/>
                </a:solidFill>
                <a:latin typeface="Roboto"/>
                <a:ea typeface="Roboto"/>
                <a:cs typeface="Roboto"/>
                <a:sym typeface="Roboto"/>
              </a:rPr>
              <a:t>, infographics &amp; images by </a:t>
            </a:r>
            <a:r>
              <a:rPr lang="en" sz="1467">
                <a:solidFill>
                  <a:schemeClr val="accent4"/>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467">
                <a:solidFill>
                  <a:schemeClr val="accent5"/>
                </a:solidFill>
                <a:latin typeface="Roboto"/>
                <a:ea typeface="Roboto"/>
                <a:cs typeface="Roboto"/>
                <a:sym typeface="Roboto"/>
              </a:rPr>
              <a:t>.</a:t>
            </a:r>
            <a:endParaRPr sz="1467">
              <a:solidFill>
                <a:schemeClr val="accent5"/>
              </a:solidFill>
              <a:latin typeface="Roboto"/>
              <a:ea typeface="Roboto"/>
              <a:cs typeface="Roboto"/>
              <a:sym typeface="Roboto"/>
            </a:endParaRPr>
          </a:p>
        </p:txBody>
      </p:sp>
    </p:spTree>
    <p:extLst>
      <p:ext uri="{BB962C8B-B14F-4D97-AF65-F5344CB8AC3E}">
        <p14:creationId xmlns:p14="http://schemas.microsoft.com/office/powerpoint/2010/main" val="291340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grpSp>
        <p:nvGrpSpPr>
          <p:cNvPr id="20" name="Google Shape;20;p4"/>
          <p:cNvGrpSpPr/>
          <p:nvPr/>
        </p:nvGrpSpPr>
        <p:grpSpPr>
          <a:xfrm>
            <a:off x="19" y="-2"/>
            <a:ext cx="12191933" cy="6857969"/>
            <a:chOff x="14" y="-2"/>
            <a:chExt cx="9143950" cy="5143477"/>
          </a:xfrm>
        </p:grpSpPr>
        <p:sp>
          <p:nvSpPr>
            <p:cNvPr id="21" name="Google Shape;21;p4"/>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4"/>
          <p:cNvSpPr txBox="1">
            <a:spLocks noGrp="1"/>
          </p:cNvSpPr>
          <p:nvPr>
            <p:ph type="body" idx="1"/>
          </p:nvPr>
        </p:nvSpPr>
        <p:spPr>
          <a:xfrm>
            <a:off x="951200" y="1429833"/>
            <a:ext cx="10289600" cy="4966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SzPts val="1400"/>
              <a:buFont typeface="Roboto"/>
              <a:buChar char="●"/>
              <a:defRPr sz="1600">
                <a:latin typeface="Roboto"/>
                <a:ea typeface="Roboto"/>
                <a:cs typeface="Roboto"/>
                <a:sym typeface="Roboto"/>
              </a:defRPr>
            </a:lvl1pPr>
            <a:lvl2pPr marL="1219170" lvl="1" indent="-423323">
              <a:lnSpc>
                <a:spcPct val="100000"/>
              </a:lnSpc>
              <a:spcBef>
                <a:spcPts val="0"/>
              </a:spcBef>
              <a:spcAft>
                <a:spcPts val="0"/>
              </a:spcAft>
              <a:buSzPts val="1400"/>
              <a:buFont typeface="Roboto"/>
              <a:buChar char="○"/>
              <a:defRPr>
                <a:latin typeface="Roboto"/>
                <a:ea typeface="Roboto"/>
                <a:cs typeface="Roboto"/>
                <a:sym typeface="Roboto"/>
              </a:defRPr>
            </a:lvl2pPr>
            <a:lvl3pPr marL="1828754" lvl="2" indent="-423323">
              <a:lnSpc>
                <a:spcPct val="100000"/>
              </a:lnSpc>
              <a:spcBef>
                <a:spcPts val="0"/>
              </a:spcBef>
              <a:spcAft>
                <a:spcPts val="0"/>
              </a:spcAft>
              <a:buSzPts val="1400"/>
              <a:buFont typeface="Roboto"/>
              <a:buChar char="■"/>
              <a:defRPr>
                <a:latin typeface="Roboto"/>
                <a:ea typeface="Roboto"/>
                <a:cs typeface="Roboto"/>
                <a:sym typeface="Roboto"/>
              </a:defRPr>
            </a:lvl3pPr>
            <a:lvl4pPr marL="2438339" lvl="3" indent="-423323">
              <a:lnSpc>
                <a:spcPct val="100000"/>
              </a:lnSpc>
              <a:spcBef>
                <a:spcPts val="0"/>
              </a:spcBef>
              <a:spcAft>
                <a:spcPts val="0"/>
              </a:spcAft>
              <a:buSzPts val="1400"/>
              <a:buFont typeface="Roboto"/>
              <a:buChar char="●"/>
              <a:defRPr>
                <a:latin typeface="Roboto"/>
                <a:ea typeface="Roboto"/>
                <a:cs typeface="Roboto"/>
                <a:sym typeface="Roboto"/>
              </a:defRPr>
            </a:lvl4pPr>
            <a:lvl5pPr marL="3047924" lvl="4" indent="-423323">
              <a:lnSpc>
                <a:spcPct val="100000"/>
              </a:lnSpc>
              <a:spcBef>
                <a:spcPts val="0"/>
              </a:spcBef>
              <a:spcAft>
                <a:spcPts val="0"/>
              </a:spcAft>
              <a:buSzPts val="1400"/>
              <a:buFont typeface="Roboto"/>
              <a:buChar char="○"/>
              <a:defRPr>
                <a:latin typeface="Roboto"/>
                <a:ea typeface="Roboto"/>
                <a:cs typeface="Roboto"/>
                <a:sym typeface="Roboto"/>
              </a:defRPr>
            </a:lvl5pPr>
            <a:lvl6pPr marL="3657509" lvl="5" indent="-423323">
              <a:lnSpc>
                <a:spcPct val="100000"/>
              </a:lnSpc>
              <a:spcBef>
                <a:spcPts val="0"/>
              </a:spcBef>
              <a:spcAft>
                <a:spcPts val="0"/>
              </a:spcAft>
              <a:buSzPts val="1400"/>
              <a:buFont typeface="Roboto"/>
              <a:buChar char="■"/>
              <a:defRPr>
                <a:latin typeface="Roboto"/>
                <a:ea typeface="Roboto"/>
                <a:cs typeface="Roboto"/>
                <a:sym typeface="Roboto"/>
              </a:defRPr>
            </a:lvl6pPr>
            <a:lvl7pPr marL="4267093" lvl="6" indent="-423323">
              <a:lnSpc>
                <a:spcPct val="100000"/>
              </a:lnSpc>
              <a:spcBef>
                <a:spcPts val="0"/>
              </a:spcBef>
              <a:spcAft>
                <a:spcPts val="0"/>
              </a:spcAft>
              <a:buSzPts val="1400"/>
              <a:buFont typeface="Roboto"/>
              <a:buChar char="●"/>
              <a:defRPr>
                <a:latin typeface="Roboto"/>
                <a:ea typeface="Roboto"/>
                <a:cs typeface="Roboto"/>
                <a:sym typeface="Roboto"/>
              </a:defRPr>
            </a:lvl7pPr>
            <a:lvl8pPr marL="4876678" lvl="7" indent="-423323">
              <a:lnSpc>
                <a:spcPct val="100000"/>
              </a:lnSpc>
              <a:spcBef>
                <a:spcPts val="0"/>
              </a:spcBef>
              <a:spcAft>
                <a:spcPts val="0"/>
              </a:spcAft>
              <a:buSzPts val="1400"/>
              <a:buFont typeface="Roboto"/>
              <a:buChar char="○"/>
              <a:defRPr>
                <a:latin typeface="Roboto"/>
                <a:ea typeface="Roboto"/>
                <a:cs typeface="Roboto"/>
                <a:sym typeface="Roboto"/>
              </a:defRPr>
            </a:lvl8pPr>
            <a:lvl9pPr marL="5486263" lvl="8" indent="-423323">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sp>
        <p:nvSpPr>
          <p:cNvPr id="24" name="Google Shape;24;p4"/>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6479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grpSp>
        <p:nvGrpSpPr>
          <p:cNvPr id="26" name="Google Shape;26;p5"/>
          <p:cNvGrpSpPr/>
          <p:nvPr/>
        </p:nvGrpSpPr>
        <p:grpSpPr>
          <a:xfrm>
            <a:off x="-52" y="-1"/>
            <a:ext cx="1970919" cy="6858125"/>
            <a:chOff x="-39" y="-1"/>
            <a:chExt cx="1478189" cy="5143594"/>
          </a:xfrm>
        </p:grpSpPr>
        <p:sp>
          <p:nvSpPr>
            <p:cNvPr id="27" name="Google Shape;27;p5"/>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5"/>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 name="Google Shape;29;p5"/>
          <p:cNvSpPr txBox="1">
            <a:spLocks noGrp="1"/>
          </p:cNvSpPr>
          <p:nvPr>
            <p:ph type="body" idx="1"/>
          </p:nvPr>
        </p:nvSpPr>
        <p:spPr>
          <a:xfrm>
            <a:off x="1891433" y="3394999"/>
            <a:ext cx="3852000" cy="1388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0" name="Google Shape;30;p5"/>
          <p:cNvSpPr txBox="1">
            <a:spLocks noGrp="1"/>
          </p:cNvSpPr>
          <p:nvPr>
            <p:ph type="body" idx="2"/>
          </p:nvPr>
        </p:nvSpPr>
        <p:spPr>
          <a:xfrm>
            <a:off x="6448367" y="3394999"/>
            <a:ext cx="3852000" cy="1388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5"/>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3"/>
          </p:nvPr>
        </p:nvSpPr>
        <p:spPr>
          <a:xfrm>
            <a:off x="3324633" y="4725965"/>
            <a:ext cx="2418800" cy="4576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2667">
                <a:solidFill>
                  <a:schemeClr val="accent4"/>
                </a:solidFill>
                <a:latin typeface="Neucha"/>
                <a:ea typeface="Neucha"/>
                <a:cs typeface="Neucha"/>
                <a:sym typeface="Neuch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7881567" y="4725965"/>
            <a:ext cx="2418800" cy="45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2667">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92854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grpSp>
        <p:nvGrpSpPr>
          <p:cNvPr id="35" name="Google Shape;35;p6"/>
          <p:cNvGrpSpPr/>
          <p:nvPr/>
        </p:nvGrpSpPr>
        <p:grpSpPr>
          <a:xfrm>
            <a:off x="-7787" y="-16136"/>
            <a:ext cx="12207943" cy="6882211"/>
            <a:chOff x="-11939" y="-385898"/>
            <a:chExt cx="9808203" cy="5529360"/>
          </a:xfrm>
        </p:grpSpPr>
        <p:sp>
          <p:nvSpPr>
            <p:cNvPr id="36" name="Google Shape;36;p6"/>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6"/>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 name="Google Shape;38;p6"/>
          <p:cNvSpPr txBox="1">
            <a:spLocks noGrp="1"/>
          </p:cNvSpPr>
          <p:nvPr>
            <p:ph type="title"/>
          </p:nvPr>
        </p:nvSpPr>
        <p:spPr>
          <a:xfrm>
            <a:off x="2633800" y="577343"/>
            <a:ext cx="6924400" cy="6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9727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grpSp>
        <p:nvGrpSpPr>
          <p:cNvPr id="40" name="Google Shape;40;p7"/>
          <p:cNvGrpSpPr/>
          <p:nvPr/>
        </p:nvGrpSpPr>
        <p:grpSpPr>
          <a:xfrm>
            <a:off x="-1633095" y="95"/>
            <a:ext cx="3595955" cy="8159729"/>
            <a:chOff x="-1224821" y="71"/>
            <a:chExt cx="2696966" cy="6119797"/>
          </a:xfrm>
        </p:grpSpPr>
        <p:sp>
          <p:nvSpPr>
            <p:cNvPr id="41" name="Google Shape;41;p7"/>
            <p:cNvSpPr/>
            <p:nvPr/>
          </p:nvSpPr>
          <p:spPr>
            <a:xfrm rot="5400000" flipH="1">
              <a:off x="-10125" y="10114"/>
              <a:ext cx="1492314" cy="14722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7"/>
            <p:cNvSpPr/>
            <p:nvPr/>
          </p:nvSpPr>
          <p:spPr>
            <a:xfrm>
              <a:off x="-1224821" y="4022048"/>
              <a:ext cx="2414700" cy="209782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 name="Google Shape;43;p7"/>
          <p:cNvSpPr txBox="1">
            <a:spLocks noGrp="1"/>
          </p:cNvSpPr>
          <p:nvPr>
            <p:ph type="body" idx="1"/>
          </p:nvPr>
        </p:nvSpPr>
        <p:spPr>
          <a:xfrm>
            <a:off x="1247733" y="2719400"/>
            <a:ext cx="4646800" cy="21772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Clr>
                <a:schemeClr val="accent5"/>
              </a:buClr>
              <a:buSzPts val="1600"/>
              <a:buChar char="●"/>
              <a:defRPr sz="2133">
                <a:solidFill>
                  <a:schemeClr val="accent5"/>
                </a:solidFill>
              </a:defRPr>
            </a:lvl1pPr>
            <a:lvl2pPr marL="1219170" lvl="1" indent="-440256">
              <a:spcBef>
                <a:spcPts val="0"/>
              </a:spcBef>
              <a:spcAft>
                <a:spcPts val="0"/>
              </a:spcAft>
              <a:buClr>
                <a:schemeClr val="accent5"/>
              </a:buClr>
              <a:buSzPts val="1600"/>
              <a:buChar char="○"/>
              <a:defRPr sz="2133">
                <a:solidFill>
                  <a:schemeClr val="accent5"/>
                </a:solidFill>
              </a:defRPr>
            </a:lvl2pPr>
            <a:lvl3pPr marL="1828754" lvl="2" indent="-440256">
              <a:spcBef>
                <a:spcPts val="0"/>
              </a:spcBef>
              <a:spcAft>
                <a:spcPts val="0"/>
              </a:spcAft>
              <a:buClr>
                <a:schemeClr val="accent5"/>
              </a:buClr>
              <a:buSzPts val="1600"/>
              <a:buChar char="■"/>
              <a:defRPr sz="2133">
                <a:solidFill>
                  <a:schemeClr val="accent5"/>
                </a:solidFill>
              </a:defRPr>
            </a:lvl3pPr>
            <a:lvl4pPr marL="2438339" lvl="3" indent="-440256">
              <a:spcBef>
                <a:spcPts val="0"/>
              </a:spcBef>
              <a:spcAft>
                <a:spcPts val="0"/>
              </a:spcAft>
              <a:buClr>
                <a:schemeClr val="accent5"/>
              </a:buClr>
              <a:buSzPts val="1600"/>
              <a:buChar char="●"/>
              <a:defRPr sz="2133">
                <a:solidFill>
                  <a:schemeClr val="accent5"/>
                </a:solidFill>
              </a:defRPr>
            </a:lvl4pPr>
            <a:lvl5pPr marL="3047924" lvl="4" indent="-440256">
              <a:spcBef>
                <a:spcPts val="0"/>
              </a:spcBef>
              <a:spcAft>
                <a:spcPts val="0"/>
              </a:spcAft>
              <a:buClr>
                <a:schemeClr val="accent5"/>
              </a:buClr>
              <a:buSzPts val="1600"/>
              <a:buChar char="○"/>
              <a:defRPr sz="2133">
                <a:solidFill>
                  <a:schemeClr val="accent5"/>
                </a:solidFill>
              </a:defRPr>
            </a:lvl5pPr>
            <a:lvl6pPr marL="3657509" lvl="5" indent="-440256">
              <a:spcBef>
                <a:spcPts val="0"/>
              </a:spcBef>
              <a:spcAft>
                <a:spcPts val="0"/>
              </a:spcAft>
              <a:buClr>
                <a:schemeClr val="accent5"/>
              </a:buClr>
              <a:buSzPts val="1600"/>
              <a:buChar char="■"/>
              <a:defRPr sz="2133">
                <a:solidFill>
                  <a:schemeClr val="accent5"/>
                </a:solidFill>
              </a:defRPr>
            </a:lvl6pPr>
            <a:lvl7pPr marL="4267093" lvl="6" indent="-440256">
              <a:spcBef>
                <a:spcPts val="0"/>
              </a:spcBef>
              <a:spcAft>
                <a:spcPts val="0"/>
              </a:spcAft>
              <a:buClr>
                <a:schemeClr val="accent5"/>
              </a:buClr>
              <a:buSzPts val="1600"/>
              <a:buChar char="●"/>
              <a:defRPr sz="2133">
                <a:solidFill>
                  <a:schemeClr val="accent5"/>
                </a:solidFill>
              </a:defRPr>
            </a:lvl7pPr>
            <a:lvl8pPr marL="4876678" lvl="7" indent="-440256">
              <a:spcBef>
                <a:spcPts val="0"/>
              </a:spcBef>
              <a:spcAft>
                <a:spcPts val="0"/>
              </a:spcAft>
              <a:buClr>
                <a:schemeClr val="accent5"/>
              </a:buClr>
              <a:buSzPts val="1600"/>
              <a:buChar char="○"/>
              <a:defRPr sz="2133">
                <a:solidFill>
                  <a:schemeClr val="accent5"/>
                </a:solidFill>
              </a:defRPr>
            </a:lvl8pPr>
            <a:lvl9pPr marL="5486263" lvl="8" indent="-440256">
              <a:spcBef>
                <a:spcPts val="0"/>
              </a:spcBef>
              <a:spcAft>
                <a:spcPts val="0"/>
              </a:spcAft>
              <a:buClr>
                <a:schemeClr val="accent5"/>
              </a:buClr>
              <a:buSzPts val="1600"/>
              <a:buChar char="■"/>
              <a:defRPr sz="2133">
                <a:solidFill>
                  <a:schemeClr val="accent5"/>
                </a:solidFill>
              </a:defRPr>
            </a:lvl9pPr>
          </a:lstStyle>
          <a:p>
            <a:endParaRPr/>
          </a:p>
        </p:txBody>
      </p:sp>
      <p:sp>
        <p:nvSpPr>
          <p:cNvPr id="44" name="Google Shape;44;p7"/>
          <p:cNvSpPr txBox="1">
            <a:spLocks noGrp="1"/>
          </p:cNvSpPr>
          <p:nvPr>
            <p:ph type="title"/>
          </p:nvPr>
        </p:nvSpPr>
        <p:spPr>
          <a:xfrm>
            <a:off x="1247733" y="2063000"/>
            <a:ext cx="4646800" cy="6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4267">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58549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grpSp>
        <p:nvGrpSpPr>
          <p:cNvPr id="46" name="Google Shape;46;p8"/>
          <p:cNvGrpSpPr/>
          <p:nvPr/>
        </p:nvGrpSpPr>
        <p:grpSpPr>
          <a:xfrm>
            <a:off x="-2376451" y="2"/>
            <a:ext cx="14568419" cy="8477748"/>
            <a:chOff x="-1782338" y="1"/>
            <a:chExt cx="10926314" cy="6358311"/>
          </a:xfrm>
        </p:grpSpPr>
        <p:sp>
          <p:nvSpPr>
            <p:cNvPr id="47" name="Google Shape;47;p8"/>
            <p:cNvSpPr/>
            <p:nvPr/>
          </p:nvSpPr>
          <p:spPr>
            <a:xfrm>
              <a:off x="-1782338" y="3136549"/>
              <a:ext cx="3708325" cy="322176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8"/>
            <p:cNvSpPr/>
            <p:nvPr/>
          </p:nvSpPr>
          <p:spPr>
            <a:xfrm rot="10800000" flipH="1">
              <a:off x="6399075" y="1"/>
              <a:ext cx="2744901" cy="2216524"/>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8"/>
          <p:cNvSpPr txBox="1">
            <a:spLocks noGrp="1"/>
          </p:cNvSpPr>
          <p:nvPr>
            <p:ph type="title"/>
          </p:nvPr>
        </p:nvSpPr>
        <p:spPr>
          <a:xfrm>
            <a:off x="1577767" y="1518000"/>
            <a:ext cx="5771600" cy="4228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38505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0"/>
        <p:cNvGrpSpPr/>
        <p:nvPr/>
      </p:nvGrpSpPr>
      <p:grpSpPr>
        <a:xfrm>
          <a:off x="0" y="0"/>
          <a:ext cx="0" cy="0"/>
          <a:chOff x="0" y="0"/>
          <a:chExt cx="0" cy="0"/>
        </a:xfrm>
      </p:grpSpPr>
      <p:grpSp>
        <p:nvGrpSpPr>
          <p:cNvPr id="51" name="Google Shape;51;p9"/>
          <p:cNvGrpSpPr/>
          <p:nvPr/>
        </p:nvGrpSpPr>
        <p:grpSpPr>
          <a:xfrm>
            <a:off x="-291933" y="1"/>
            <a:ext cx="13911696" cy="7905676"/>
            <a:chOff x="-218950" y="0"/>
            <a:chExt cx="10433772" cy="5929257"/>
          </a:xfrm>
        </p:grpSpPr>
        <p:sp>
          <p:nvSpPr>
            <p:cNvPr id="52" name="Google Shape;52;p9"/>
            <p:cNvSpPr/>
            <p:nvPr/>
          </p:nvSpPr>
          <p:spPr>
            <a:xfrm>
              <a:off x="-218950" y="0"/>
              <a:ext cx="1418438" cy="3214892"/>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9"/>
            <p:cNvSpPr/>
            <p:nvPr/>
          </p:nvSpPr>
          <p:spPr>
            <a:xfrm>
              <a:off x="7705779" y="3749478"/>
              <a:ext cx="2509043" cy="2179779"/>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 name="Google Shape;54;p9"/>
          <p:cNvSpPr txBox="1">
            <a:spLocks noGrp="1"/>
          </p:cNvSpPr>
          <p:nvPr>
            <p:ph type="title"/>
          </p:nvPr>
        </p:nvSpPr>
        <p:spPr>
          <a:xfrm>
            <a:off x="1712033" y="3386789"/>
            <a:ext cx="4646800" cy="90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6933">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9"/>
          <p:cNvSpPr txBox="1">
            <a:spLocks noGrp="1"/>
          </p:cNvSpPr>
          <p:nvPr>
            <p:ph type="subTitle" idx="1"/>
          </p:nvPr>
        </p:nvSpPr>
        <p:spPr>
          <a:xfrm>
            <a:off x="1712033" y="4290628"/>
            <a:ext cx="3992000" cy="90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solidFill>
                  <a:schemeClr val="accent5"/>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21499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5193833" y="1222733"/>
            <a:ext cx="5303600" cy="22004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lgn="r">
              <a:spcBef>
                <a:spcPts val="0"/>
              </a:spcBef>
              <a:spcAft>
                <a:spcPts val="0"/>
              </a:spcAft>
              <a:buSzPts val="3000"/>
              <a:buNone/>
              <a:defRPr>
                <a:latin typeface="Roboto"/>
                <a:ea typeface="Roboto"/>
                <a:cs typeface="Roboto"/>
                <a:sym typeface="Roboto"/>
              </a:defRPr>
            </a:lvl2pPr>
            <a:lvl3pPr lvl="2" algn="r">
              <a:spcBef>
                <a:spcPts val="0"/>
              </a:spcBef>
              <a:spcAft>
                <a:spcPts val="0"/>
              </a:spcAft>
              <a:buSzPts val="3000"/>
              <a:buNone/>
              <a:defRPr>
                <a:latin typeface="Roboto"/>
                <a:ea typeface="Roboto"/>
                <a:cs typeface="Roboto"/>
                <a:sym typeface="Roboto"/>
              </a:defRPr>
            </a:lvl3pPr>
            <a:lvl4pPr lvl="3" algn="r">
              <a:spcBef>
                <a:spcPts val="0"/>
              </a:spcBef>
              <a:spcAft>
                <a:spcPts val="0"/>
              </a:spcAft>
              <a:buSzPts val="3000"/>
              <a:buNone/>
              <a:defRPr>
                <a:latin typeface="Roboto"/>
                <a:ea typeface="Roboto"/>
                <a:cs typeface="Roboto"/>
                <a:sym typeface="Roboto"/>
              </a:defRPr>
            </a:lvl4pPr>
            <a:lvl5pPr lvl="4" algn="r">
              <a:spcBef>
                <a:spcPts val="0"/>
              </a:spcBef>
              <a:spcAft>
                <a:spcPts val="0"/>
              </a:spcAft>
              <a:buSzPts val="3000"/>
              <a:buNone/>
              <a:defRPr>
                <a:latin typeface="Roboto"/>
                <a:ea typeface="Roboto"/>
                <a:cs typeface="Roboto"/>
                <a:sym typeface="Roboto"/>
              </a:defRPr>
            </a:lvl5pPr>
            <a:lvl6pPr lvl="5" algn="r">
              <a:spcBef>
                <a:spcPts val="0"/>
              </a:spcBef>
              <a:spcAft>
                <a:spcPts val="0"/>
              </a:spcAft>
              <a:buSzPts val="3000"/>
              <a:buNone/>
              <a:defRPr>
                <a:latin typeface="Roboto"/>
                <a:ea typeface="Roboto"/>
                <a:cs typeface="Roboto"/>
                <a:sym typeface="Roboto"/>
              </a:defRPr>
            </a:lvl6pPr>
            <a:lvl7pPr lvl="6" algn="r">
              <a:spcBef>
                <a:spcPts val="0"/>
              </a:spcBef>
              <a:spcAft>
                <a:spcPts val="0"/>
              </a:spcAft>
              <a:buSzPts val="3000"/>
              <a:buNone/>
              <a:defRPr>
                <a:latin typeface="Roboto"/>
                <a:ea typeface="Roboto"/>
                <a:cs typeface="Roboto"/>
                <a:sym typeface="Roboto"/>
              </a:defRPr>
            </a:lvl7pPr>
            <a:lvl8pPr lvl="7" algn="r">
              <a:spcBef>
                <a:spcPts val="0"/>
              </a:spcBef>
              <a:spcAft>
                <a:spcPts val="0"/>
              </a:spcAft>
              <a:buSzPts val="3000"/>
              <a:buNone/>
              <a:defRPr>
                <a:latin typeface="Roboto"/>
                <a:ea typeface="Roboto"/>
                <a:cs typeface="Roboto"/>
                <a:sym typeface="Roboto"/>
              </a:defRPr>
            </a:lvl8pPr>
            <a:lvl9pPr lvl="8" algn="r">
              <a:spcBef>
                <a:spcPts val="0"/>
              </a:spcBef>
              <a:spcAft>
                <a:spcPts val="0"/>
              </a:spcAft>
              <a:buSzPts val="3000"/>
              <a:buNone/>
              <a:defRPr>
                <a:latin typeface="Roboto"/>
                <a:ea typeface="Roboto"/>
                <a:cs typeface="Roboto"/>
                <a:sym typeface="Roboto"/>
              </a:defRPr>
            </a:lvl9pPr>
          </a:lstStyle>
          <a:p>
            <a:endParaRPr/>
          </a:p>
        </p:txBody>
      </p:sp>
      <p:grpSp>
        <p:nvGrpSpPr>
          <p:cNvPr id="58" name="Google Shape;58;p10"/>
          <p:cNvGrpSpPr/>
          <p:nvPr/>
        </p:nvGrpSpPr>
        <p:grpSpPr>
          <a:xfrm>
            <a:off x="-2057882" y="189"/>
            <a:ext cx="14253716" cy="7535881"/>
            <a:chOff x="-1543412" y="141"/>
            <a:chExt cx="10690287" cy="5651911"/>
          </a:xfrm>
        </p:grpSpPr>
        <p:sp>
          <p:nvSpPr>
            <p:cNvPr id="59" name="Google Shape;59;p10"/>
            <p:cNvSpPr/>
            <p:nvPr/>
          </p:nvSpPr>
          <p:spPr>
            <a:xfrm>
              <a:off x="-1543412" y="3223450"/>
              <a:ext cx="2795417" cy="242860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a:p>
          </p:txBody>
        </p:sp>
        <p:sp>
          <p:nvSpPr>
            <p:cNvPr id="60" name="Google Shape;60;p10"/>
            <p:cNvSpPr/>
            <p:nvPr/>
          </p:nvSpPr>
          <p:spPr>
            <a:xfrm rot="-5400000">
              <a:off x="7194208" y="502584"/>
              <a:ext cx="2455109" cy="14502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a:p>
          </p:txBody>
        </p:sp>
      </p:grpSp>
    </p:spTree>
    <p:extLst>
      <p:ext uri="{BB962C8B-B14F-4D97-AF65-F5344CB8AC3E}">
        <p14:creationId xmlns:p14="http://schemas.microsoft.com/office/powerpoint/2010/main" val="165168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2300" y="593367"/>
            <a:ext cx="10487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000"/>
              <a:buFont typeface="Neucha"/>
              <a:buNone/>
              <a:defRPr sz="3000" b="1">
                <a:solidFill>
                  <a:schemeClr val="accent5"/>
                </a:solidFill>
                <a:latin typeface="Neucha"/>
                <a:ea typeface="Neucha"/>
                <a:cs typeface="Neucha"/>
                <a:sym typeface="Neucha"/>
              </a:defRPr>
            </a:lvl1pPr>
            <a:lvl2pPr lvl="1">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2pPr>
            <a:lvl3pPr lvl="2">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3pPr>
            <a:lvl4pPr lvl="3">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4pPr>
            <a:lvl5pPr lvl="4">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5pPr>
            <a:lvl6pPr lvl="5">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6pPr>
            <a:lvl7pPr lvl="6">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7pPr>
            <a:lvl8pPr lvl="7">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8pPr>
            <a:lvl9pPr lvl="8">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52300" y="2044633"/>
            <a:ext cx="104876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1pPr>
            <a:lvl2pPr marL="914400" lvl="1"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2pPr>
            <a:lvl3pPr marL="1371600" lvl="2"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3pPr>
            <a:lvl4pPr marL="1828800" lvl="3"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4pPr>
            <a:lvl5pPr marL="2286000" lvl="4"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5pPr>
            <a:lvl6pPr marL="2743200" lvl="5"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6pPr>
            <a:lvl7pPr marL="3200400" lvl="6"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7pPr>
            <a:lvl8pPr marL="3657600" lvl="7"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8pPr>
            <a:lvl9pPr marL="4114800" lvl="8"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4993593"/>
      </p:ext>
    </p:extLst>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98248" y="2191186"/>
            <a:ext cx="7942282" cy="2551600"/>
          </a:xfrm>
          <a:prstGeom prst="rect">
            <a:avLst/>
          </a:prstGeom>
        </p:spPr>
        <p:txBody>
          <a:bodyPr spcFirstLastPara="1" wrap="square" lIns="121900" tIns="121900" rIns="121900" bIns="121900" anchor="ctr" anchorCtr="0">
            <a:noAutofit/>
          </a:bodyPr>
          <a:lstStyle/>
          <a:p>
            <a:pPr algn="ctr"/>
            <a:r>
              <a:rPr lang="en-US" sz="4800" dirty="0"/>
              <a:t>Method based on transformers for the early suicide detection task</a:t>
            </a:r>
            <a:br>
              <a:rPr lang="en" sz="4800" dirty="0"/>
            </a:br>
            <a:endParaRPr sz="4800" dirty="0"/>
          </a:p>
        </p:txBody>
      </p:sp>
      <p:sp>
        <p:nvSpPr>
          <p:cNvPr id="228" name="Google Shape;228;p34"/>
          <p:cNvSpPr txBox="1">
            <a:spLocks noGrp="1"/>
          </p:cNvSpPr>
          <p:nvPr>
            <p:ph type="subTitle" idx="1"/>
          </p:nvPr>
        </p:nvSpPr>
        <p:spPr>
          <a:xfrm>
            <a:off x="568819" y="4318980"/>
            <a:ext cx="6697600" cy="538800"/>
          </a:xfrm>
          <a:prstGeom prst="rect">
            <a:avLst/>
          </a:prstGeom>
        </p:spPr>
        <p:txBody>
          <a:bodyPr spcFirstLastPara="1" wrap="square" lIns="121900" tIns="121900" rIns="121900" bIns="121900" anchor="t" anchorCtr="0">
            <a:noAutofit/>
          </a:bodyPr>
          <a:lstStyle/>
          <a:p>
            <a:pPr marL="0" indent="0" algn="r"/>
            <a:r>
              <a:rPr lang="en" dirty="0"/>
              <a:t>Student: Ilicea Anca-</a:t>
            </a:r>
            <a:r>
              <a:rPr lang="ro-RO" dirty="0"/>
              <a:t>Ștefania</a:t>
            </a:r>
            <a:endParaRPr dirty="0"/>
          </a:p>
        </p:txBody>
      </p:sp>
      <p:grpSp>
        <p:nvGrpSpPr>
          <p:cNvPr id="229" name="Google Shape;229;p34"/>
          <p:cNvGrpSpPr/>
          <p:nvPr/>
        </p:nvGrpSpPr>
        <p:grpSpPr>
          <a:xfrm>
            <a:off x="5231495" y="2"/>
            <a:ext cx="7601357" cy="6609580"/>
            <a:chOff x="3923621" y="1"/>
            <a:chExt cx="5701018" cy="4957185"/>
          </a:xfrm>
        </p:grpSpPr>
        <p:sp>
          <p:nvSpPr>
            <p:cNvPr id="230" name="Google Shape;230;p34"/>
            <p:cNvSpPr/>
            <p:nvPr/>
          </p:nvSpPr>
          <p:spPr>
            <a:xfrm>
              <a:off x="5164600" y="1781725"/>
              <a:ext cx="3409595" cy="317546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31" name="Google Shape;231;p34"/>
            <p:cNvGrpSpPr/>
            <p:nvPr/>
          </p:nvGrpSpPr>
          <p:grpSpPr>
            <a:xfrm>
              <a:off x="5735028" y="2635636"/>
              <a:ext cx="2132013" cy="2174478"/>
              <a:chOff x="3913139" y="2130735"/>
              <a:chExt cx="1157444" cy="1180498"/>
            </a:xfrm>
          </p:grpSpPr>
          <p:sp>
            <p:nvSpPr>
              <p:cNvPr id="232" name="Google Shape;232;p34"/>
              <p:cNvSpPr/>
              <p:nvPr/>
            </p:nvSpPr>
            <p:spPr>
              <a:xfrm>
                <a:off x="4032862" y="2935550"/>
                <a:ext cx="115100" cy="375683"/>
              </a:xfrm>
              <a:custGeom>
                <a:avLst/>
                <a:gdLst/>
                <a:ahLst/>
                <a:cxnLst/>
                <a:rect l="l" t="t" r="r" b="b"/>
                <a:pathLst>
                  <a:path w="2838" h="9264" extrusionOk="0">
                    <a:moveTo>
                      <a:pt x="695" y="0"/>
                    </a:moveTo>
                    <a:cubicBezTo>
                      <a:pt x="695" y="1"/>
                      <a:pt x="1" y="9117"/>
                      <a:pt x="811" y="9262"/>
                    </a:cubicBezTo>
                    <a:cubicBezTo>
                      <a:pt x="818" y="9263"/>
                      <a:pt x="825" y="9264"/>
                      <a:pt x="832" y="9264"/>
                    </a:cubicBezTo>
                    <a:cubicBezTo>
                      <a:pt x="1642" y="9264"/>
                      <a:pt x="2837" y="1013"/>
                      <a:pt x="2837" y="1013"/>
                    </a:cubicBezTo>
                    <a:lnTo>
                      <a:pt x="695"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3" name="Google Shape;233;p34"/>
              <p:cNvSpPr/>
              <p:nvPr/>
            </p:nvSpPr>
            <p:spPr>
              <a:xfrm>
                <a:off x="4875668" y="2935550"/>
                <a:ext cx="115059" cy="375683"/>
              </a:xfrm>
              <a:custGeom>
                <a:avLst/>
                <a:gdLst/>
                <a:ahLst/>
                <a:cxnLst/>
                <a:rect l="l" t="t" r="r" b="b"/>
                <a:pathLst>
                  <a:path w="2837" h="9264" extrusionOk="0">
                    <a:moveTo>
                      <a:pt x="2171" y="0"/>
                    </a:moveTo>
                    <a:lnTo>
                      <a:pt x="1" y="1013"/>
                    </a:lnTo>
                    <a:cubicBezTo>
                      <a:pt x="1" y="1013"/>
                      <a:pt x="1195" y="9264"/>
                      <a:pt x="2006" y="9264"/>
                    </a:cubicBezTo>
                    <a:cubicBezTo>
                      <a:pt x="2013" y="9264"/>
                      <a:pt x="2020" y="9263"/>
                      <a:pt x="2027" y="9262"/>
                    </a:cubicBezTo>
                    <a:cubicBezTo>
                      <a:pt x="2837" y="9117"/>
                      <a:pt x="2171" y="1"/>
                      <a:pt x="2171"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 name="Google Shape;234;p34"/>
              <p:cNvSpPr/>
              <p:nvPr/>
            </p:nvSpPr>
            <p:spPr>
              <a:xfrm>
                <a:off x="3913139" y="2279646"/>
                <a:ext cx="1157444" cy="848491"/>
              </a:xfrm>
              <a:custGeom>
                <a:avLst/>
                <a:gdLst/>
                <a:ahLst/>
                <a:cxnLst/>
                <a:rect l="l" t="t" r="r" b="b"/>
                <a:pathLst>
                  <a:path w="28539" h="20923" extrusionOk="0">
                    <a:moveTo>
                      <a:pt x="17348" y="1"/>
                    </a:moveTo>
                    <a:cubicBezTo>
                      <a:pt x="12286" y="1"/>
                      <a:pt x="6339" y="893"/>
                      <a:pt x="6339" y="893"/>
                    </a:cubicBezTo>
                    <a:cubicBezTo>
                      <a:pt x="3271" y="1993"/>
                      <a:pt x="3271" y="9257"/>
                      <a:pt x="3474" y="10936"/>
                    </a:cubicBezTo>
                    <a:cubicBezTo>
                      <a:pt x="3676" y="12615"/>
                      <a:pt x="1" y="17332"/>
                      <a:pt x="2200" y="19445"/>
                    </a:cubicBezTo>
                    <a:cubicBezTo>
                      <a:pt x="3210" y="20428"/>
                      <a:pt x="8616" y="20922"/>
                      <a:pt x="14195" y="20922"/>
                    </a:cubicBezTo>
                    <a:cubicBezTo>
                      <a:pt x="20608" y="20922"/>
                      <a:pt x="27250" y="20269"/>
                      <a:pt x="27699" y="18953"/>
                    </a:cubicBezTo>
                    <a:cubicBezTo>
                      <a:pt x="28538" y="16493"/>
                      <a:pt x="27930" y="13136"/>
                      <a:pt x="25268" y="11717"/>
                    </a:cubicBezTo>
                    <a:cubicBezTo>
                      <a:pt x="23589" y="10820"/>
                      <a:pt x="26859" y="3584"/>
                      <a:pt x="23820" y="1153"/>
                    </a:cubicBezTo>
                    <a:cubicBezTo>
                      <a:pt x="22740" y="281"/>
                      <a:pt x="20182" y="1"/>
                      <a:pt x="1734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 name="Google Shape;235;p34"/>
              <p:cNvSpPr/>
              <p:nvPr/>
            </p:nvSpPr>
            <p:spPr>
              <a:xfrm>
                <a:off x="4055168" y="2374459"/>
                <a:ext cx="966098" cy="643090"/>
              </a:xfrm>
              <a:custGeom>
                <a:avLst/>
                <a:gdLst/>
                <a:ahLst/>
                <a:cxnLst/>
                <a:rect l="l" t="t" r="r" b="b"/>
                <a:pathLst>
                  <a:path w="23821" h="15858" extrusionOk="0">
                    <a:moveTo>
                      <a:pt x="10190" y="0"/>
                    </a:moveTo>
                    <a:cubicBezTo>
                      <a:pt x="5312" y="0"/>
                      <a:pt x="2692" y="2433"/>
                      <a:pt x="2692" y="2433"/>
                    </a:cubicBezTo>
                    <a:cubicBezTo>
                      <a:pt x="1101" y="3330"/>
                      <a:pt x="1" y="14329"/>
                      <a:pt x="1766" y="14965"/>
                    </a:cubicBezTo>
                    <a:cubicBezTo>
                      <a:pt x="2814" y="15360"/>
                      <a:pt x="7328" y="15857"/>
                      <a:pt x="11732" y="15857"/>
                    </a:cubicBezTo>
                    <a:cubicBezTo>
                      <a:pt x="14749" y="15857"/>
                      <a:pt x="17714" y="15624"/>
                      <a:pt x="19479" y="14965"/>
                    </a:cubicBezTo>
                    <a:cubicBezTo>
                      <a:pt x="23820" y="13373"/>
                      <a:pt x="19421" y="2549"/>
                      <a:pt x="18640" y="2173"/>
                    </a:cubicBezTo>
                    <a:cubicBezTo>
                      <a:pt x="15338" y="550"/>
                      <a:pt x="12509" y="0"/>
                      <a:pt x="1019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 name="Google Shape;236;p34"/>
              <p:cNvSpPr/>
              <p:nvPr/>
            </p:nvSpPr>
            <p:spPr>
              <a:xfrm>
                <a:off x="3978881" y="2552730"/>
                <a:ext cx="392101" cy="326573"/>
              </a:xfrm>
              <a:custGeom>
                <a:avLst/>
                <a:gdLst/>
                <a:ahLst/>
                <a:cxnLst/>
                <a:rect l="l" t="t" r="r" b="b"/>
                <a:pathLst>
                  <a:path w="9668" h="8053" extrusionOk="0">
                    <a:moveTo>
                      <a:pt x="7803" y="0"/>
                    </a:moveTo>
                    <a:cubicBezTo>
                      <a:pt x="7544" y="0"/>
                      <a:pt x="7005" y="410"/>
                      <a:pt x="7005" y="410"/>
                    </a:cubicBezTo>
                    <a:cubicBezTo>
                      <a:pt x="5586" y="642"/>
                      <a:pt x="1505" y="1915"/>
                      <a:pt x="1505" y="1915"/>
                    </a:cubicBezTo>
                    <a:cubicBezTo>
                      <a:pt x="1100" y="1742"/>
                      <a:pt x="724" y="1626"/>
                      <a:pt x="290" y="1539"/>
                    </a:cubicBezTo>
                    <a:cubicBezTo>
                      <a:pt x="0" y="1539"/>
                      <a:pt x="927" y="2552"/>
                      <a:pt x="927" y="2552"/>
                    </a:cubicBezTo>
                    <a:lnTo>
                      <a:pt x="1969" y="7154"/>
                    </a:lnTo>
                    <a:cubicBezTo>
                      <a:pt x="1969" y="7154"/>
                      <a:pt x="1795" y="8022"/>
                      <a:pt x="1969" y="8051"/>
                    </a:cubicBezTo>
                    <a:cubicBezTo>
                      <a:pt x="1972" y="8052"/>
                      <a:pt x="1976" y="8052"/>
                      <a:pt x="1980" y="8052"/>
                    </a:cubicBezTo>
                    <a:cubicBezTo>
                      <a:pt x="2167" y="8052"/>
                      <a:pt x="2721" y="7415"/>
                      <a:pt x="2721" y="7415"/>
                    </a:cubicBezTo>
                    <a:cubicBezTo>
                      <a:pt x="4400" y="7183"/>
                      <a:pt x="8336" y="6373"/>
                      <a:pt x="8336" y="6373"/>
                    </a:cubicBezTo>
                    <a:lnTo>
                      <a:pt x="9667" y="6141"/>
                    </a:lnTo>
                    <a:lnTo>
                      <a:pt x="9262" y="5504"/>
                    </a:lnTo>
                    <a:cubicBezTo>
                      <a:pt x="9378" y="4144"/>
                      <a:pt x="7989" y="758"/>
                      <a:pt x="7989" y="758"/>
                    </a:cubicBezTo>
                    <a:cubicBezTo>
                      <a:pt x="7989" y="758"/>
                      <a:pt x="8075" y="179"/>
                      <a:pt x="7902" y="34"/>
                    </a:cubicBezTo>
                    <a:cubicBezTo>
                      <a:pt x="7878" y="10"/>
                      <a:pt x="7844" y="0"/>
                      <a:pt x="7803"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 name="Google Shape;237;p34"/>
              <p:cNvSpPr/>
              <p:nvPr/>
            </p:nvSpPr>
            <p:spPr>
              <a:xfrm>
                <a:off x="4649119" y="2525478"/>
                <a:ext cx="388573" cy="363152"/>
              </a:xfrm>
              <a:custGeom>
                <a:avLst/>
                <a:gdLst/>
                <a:ahLst/>
                <a:cxnLst/>
                <a:rect l="l" t="t" r="r" b="b"/>
                <a:pathLst>
                  <a:path w="9581" h="8955" extrusionOk="0">
                    <a:moveTo>
                      <a:pt x="2284" y="1"/>
                    </a:moveTo>
                    <a:cubicBezTo>
                      <a:pt x="2104" y="1"/>
                      <a:pt x="2287" y="1227"/>
                      <a:pt x="2287" y="1227"/>
                    </a:cubicBezTo>
                    <a:lnTo>
                      <a:pt x="637" y="5626"/>
                    </a:lnTo>
                    <a:cubicBezTo>
                      <a:pt x="637" y="5626"/>
                      <a:pt x="1" y="6263"/>
                      <a:pt x="145" y="6379"/>
                    </a:cubicBezTo>
                    <a:cubicBezTo>
                      <a:pt x="169" y="6402"/>
                      <a:pt x="222" y="6411"/>
                      <a:pt x="292" y="6411"/>
                    </a:cubicBezTo>
                    <a:cubicBezTo>
                      <a:pt x="574" y="6411"/>
                      <a:pt x="1129" y="6263"/>
                      <a:pt x="1129" y="6263"/>
                    </a:cubicBezTo>
                    <a:cubicBezTo>
                      <a:pt x="2663" y="6987"/>
                      <a:pt x="6397" y="8434"/>
                      <a:pt x="6397" y="8434"/>
                    </a:cubicBezTo>
                    <a:lnTo>
                      <a:pt x="7641" y="8955"/>
                    </a:lnTo>
                    <a:lnTo>
                      <a:pt x="7641" y="8231"/>
                    </a:lnTo>
                    <a:cubicBezTo>
                      <a:pt x="8481" y="7189"/>
                      <a:pt x="9147" y="3571"/>
                      <a:pt x="9147" y="3571"/>
                    </a:cubicBezTo>
                    <a:cubicBezTo>
                      <a:pt x="9147" y="3571"/>
                      <a:pt x="9581" y="3137"/>
                      <a:pt x="9523" y="2906"/>
                    </a:cubicBezTo>
                    <a:cubicBezTo>
                      <a:pt x="9471" y="2750"/>
                      <a:pt x="9127" y="2718"/>
                      <a:pt x="8860" y="2718"/>
                    </a:cubicBezTo>
                    <a:cubicBezTo>
                      <a:pt x="8682" y="2718"/>
                      <a:pt x="8539" y="2732"/>
                      <a:pt x="8539" y="2732"/>
                    </a:cubicBezTo>
                    <a:cubicBezTo>
                      <a:pt x="7207" y="2153"/>
                      <a:pt x="3126" y="967"/>
                      <a:pt x="3126" y="967"/>
                    </a:cubicBezTo>
                    <a:cubicBezTo>
                      <a:pt x="2866" y="619"/>
                      <a:pt x="2605" y="301"/>
                      <a:pt x="2316" y="12"/>
                    </a:cubicBezTo>
                    <a:cubicBezTo>
                      <a:pt x="2304" y="4"/>
                      <a:pt x="2294" y="1"/>
                      <a:pt x="228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 name="Google Shape;238;p34"/>
              <p:cNvSpPr/>
              <p:nvPr/>
            </p:nvSpPr>
            <p:spPr>
              <a:xfrm>
                <a:off x="4098604" y="2686717"/>
                <a:ext cx="186682" cy="42297"/>
              </a:xfrm>
              <a:custGeom>
                <a:avLst/>
                <a:gdLst/>
                <a:ahLst/>
                <a:cxnLst/>
                <a:rect l="l" t="t" r="r" b="b"/>
                <a:pathLst>
                  <a:path w="4603" h="1043" extrusionOk="0">
                    <a:moveTo>
                      <a:pt x="4602" y="1"/>
                    </a:moveTo>
                    <a:cubicBezTo>
                      <a:pt x="3676" y="1"/>
                      <a:pt x="145" y="898"/>
                      <a:pt x="1" y="927"/>
                    </a:cubicBezTo>
                    <a:lnTo>
                      <a:pt x="30" y="1043"/>
                    </a:lnTo>
                    <a:cubicBezTo>
                      <a:pt x="58" y="1043"/>
                      <a:pt x="3569" y="116"/>
                      <a:pt x="4559" y="116"/>
                    </a:cubicBezTo>
                    <a:cubicBezTo>
                      <a:pt x="4574" y="116"/>
                      <a:pt x="4589" y="116"/>
                      <a:pt x="4602" y="116"/>
                    </a:cubicBezTo>
                    <a:lnTo>
                      <a:pt x="4602"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 name="Google Shape;239;p34"/>
              <p:cNvSpPr/>
              <p:nvPr/>
            </p:nvSpPr>
            <p:spPr>
              <a:xfrm>
                <a:off x="4746536" y="2692597"/>
                <a:ext cx="189034" cy="30536"/>
              </a:xfrm>
              <a:custGeom>
                <a:avLst/>
                <a:gdLst/>
                <a:ahLst/>
                <a:cxnLst/>
                <a:rect l="l" t="t" r="r" b="b"/>
                <a:pathLst>
                  <a:path w="4661" h="753" extrusionOk="0">
                    <a:moveTo>
                      <a:pt x="1" y="0"/>
                    </a:moveTo>
                    <a:lnTo>
                      <a:pt x="1" y="87"/>
                    </a:lnTo>
                    <a:cubicBezTo>
                      <a:pt x="59" y="116"/>
                      <a:pt x="3792" y="406"/>
                      <a:pt x="4632" y="753"/>
                    </a:cubicBezTo>
                    <a:lnTo>
                      <a:pt x="4661" y="637"/>
                    </a:lnTo>
                    <a:cubicBezTo>
                      <a:pt x="3792" y="319"/>
                      <a:pt x="175" y="0"/>
                      <a:pt x="1"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0" name="Google Shape;240;p34"/>
              <p:cNvSpPr/>
              <p:nvPr/>
            </p:nvSpPr>
            <p:spPr>
              <a:xfrm>
                <a:off x="4482432" y="2197202"/>
                <a:ext cx="104230" cy="145950"/>
              </a:xfrm>
              <a:custGeom>
                <a:avLst/>
                <a:gdLst/>
                <a:ahLst/>
                <a:cxnLst/>
                <a:rect l="l" t="t" r="r" b="b"/>
                <a:pathLst>
                  <a:path w="2570" h="3599" extrusionOk="0">
                    <a:moveTo>
                      <a:pt x="1138" y="0"/>
                    </a:moveTo>
                    <a:cubicBezTo>
                      <a:pt x="1126" y="0"/>
                      <a:pt x="1113" y="1"/>
                      <a:pt x="1101" y="3"/>
                    </a:cubicBezTo>
                    <a:cubicBezTo>
                      <a:pt x="406" y="61"/>
                      <a:pt x="1" y="3592"/>
                      <a:pt x="580" y="3592"/>
                    </a:cubicBezTo>
                    <a:cubicBezTo>
                      <a:pt x="580" y="3592"/>
                      <a:pt x="697" y="3598"/>
                      <a:pt x="874" y="3598"/>
                    </a:cubicBezTo>
                    <a:cubicBezTo>
                      <a:pt x="1429" y="3598"/>
                      <a:pt x="2570" y="3532"/>
                      <a:pt x="2548" y="2984"/>
                    </a:cubicBezTo>
                    <a:cubicBezTo>
                      <a:pt x="2519" y="2273"/>
                      <a:pt x="1821" y="0"/>
                      <a:pt x="1138" y="0"/>
                    </a:cubicBezTo>
                    <a:close/>
                  </a:path>
                </a:pathLst>
              </a:custGeom>
              <a:solidFill>
                <a:srgbClr val="2519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 name="Google Shape;241;p34"/>
              <p:cNvSpPr/>
              <p:nvPr/>
            </p:nvSpPr>
            <p:spPr>
              <a:xfrm>
                <a:off x="4320449" y="2252435"/>
                <a:ext cx="274406" cy="251023"/>
              </a:xfrm>
              <a:custGeom>
                <a:avLst/>
                <a:gdLst/>
                <a:ahLst/>
                <a:cxnLst/>
                <a:rect l="l" t="t" r="r" b="b"/>
                <a:pathLst>
                  <a:path w="6766" h="6190" extrusionOk="0">
                    <a:moveTo>
                      <a:pt x="3127" y="1"/>
                    </a:moveTo>
                    <a:cubicBezTo>
                      <a:pt x="3127" y="1"/>
                      <a:pt x="2866" y="1969"/>
                      <a:pt x="2519" y="2577"/>
                    </a:cubicBezTo>
                    <a:cubicBezTo>
                      <a:pt x="2374" y="2866"/>
                      <a:pt x="1158" y="2664"/>
                      <a:pt x="580" y="3243"/>
                    </a:cubicBezTo>
                    <a:cubicBezTo>
                      <a:pt x="1" y="3792"/>
                      <a:pt x="2027" y="5442"/>
                      <a:pt x="3242" y="6137"/>
                    </a:cubicBezTo>
                    <a:cubicBezTo>
                      <a:pt x="3306" y="6173"/>
                      <a:pt x="3379" y="6190"/>
                      <a:pt x="3457" y="6190"/>
                    </a:cubicBezTo>
                    <a:cubicBezTo>
                      <a:pt x="4516" y="6190"/>
                      <a:pt x="6765" y="3156"/>
                      <a:pt x="6658" y="3156"/>
                    </a:cubicBezTo>
                    <a:cubicBezTo>
                      <a:pt x="5905" y="3098"/>
                      <a:pt x="4545" y="2808"/>
                      <a:pt x="4574" y="2230"/>
                    </a:cubicBezTo>
                    <a:cubicBezTo>
                      <a:pt x="4603" y="1680"/>
                      <a:pt x="4603" y="1159"/>
                      <a:pt x="4603" y="1159"/>
                    </a:cubicBezTo>
                    <a:cubicBezTo>
                      <a:pt x="4603" y="1159"/>
                      <a:pt x="3242" y="88"/>
                      <a:pt x="3127"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 name="Google Shape;242;p34"/>
              <p:cNvSpPr/>
              <p:nvPr/>
            </p:nvSpPr>
            <p:spPr>
              <a:xfrm>
                <a:off x="4406145" y="2165367"/>
                <a:ext cx="157157" cy="164645"/>
              </a:xfrm>
              <a:custGeom>
                <a:avLst/>
                <a:gdLst/>
                <a:ahLst/>
                <a:cxnLst/>
                <a:rect l="l" t="t" r="r" b="b"/>
                <a:pathLst>
                  <a:path w="3875" h="4060" extrusionOk="0">
                    <a:moveTo>
                      <a:pt x="2017" y="0"/>
                    </a:moveTo>
                    <a:cubicBezTo>
                      <a:pt x="1435" y="0"/>
                      <a:pt x="831" y="189"/>
                      <a:pt x="464" y="556"/>
                    </a:cubicBezTo>
                    <a:cubicBezTo>
                      <a:pt x="464" y="556"/>
                      <a:pt x="1" y="3942"/>
                      <a:pt x="1911" y="4058"/>
                    </a:cubicBezTo>
                    <a:cubicBezTo>
                      <a:pt x="1928" y="4059"/>
                      <a:pt x="1945" y="4059"/>
                      <a:pt x="1962" y="4059"/>
                    </a:cubicBezTo>
                    <a:cubicBezTo>
                      <a:pt x="3258" y="4059"/>
                      <a:pt x="3875" y="1903"/>
                      <a:pt x="3560" y="846"/>
                    </a:cubicBezTo>
                    <a:cubicBezTo>
                      <a:pt x="3386" y="276"/>
                      <a:pt x="2719" y="0"/>
                      <a:pt x="20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 name="Google Shape;243;p34"/>
              <p:cNvSpPr/>
              <p:nvPr/>
            </p:nvSpPr>
            <p:spPr>
              <a:xfrm>
                <a:off x="4400264" y="2239174"/>
                <a:ext cx="37596" cy="43838"/>
              </a:xfrm>
              <a:custGeom>
                <a:avLst/>
                <a:gdLst/>
                <a:ahLst/>
                <a:cxnLst/>
                <a:rect l="l" t="t" r="r" b="b"/>
                <a:pathLst>
                  <a:path w="927" h="1081" extrusionOk="0">
                    <a:moveTo>
                      <a:pt x="456" y="0"/>
                    </a:moveTo>
                    <a:cubicBezTo>
                      <a:pt x="418" y="0"/>
                      <a:pt x="372" y="20"/>
                      <a:pt x="319" y="67"/>
                    </a:cubicBezTo>
                    <a:cubicBezTo>
                      <a:pt x="1" y="328"/>
                      <a:pt x="377" y="1080"/>
                      <a:pt x="638" y="1080"/>
                    </a:cubicBezTo>
                    <a:cubicBezTo>
                      <a:pt x="927" y="1080"/>
                      <a:pt x="782" y="646"/>
                      <a:pt x="667" y="386"/>
                    </a:cubicBezTo>
                    <a:cubicBezTo>
                      <a:pt x="667" y="386"/>
                      <a:pt x="628" y="0"/>
                      <a:pt x="456" y="0"/>
                    </a:cubicBezTo>
                    <a:close/>
                  </a:path>
                </a:pathLst>
              </a:custGeom>
              <a:solidFill>
                <a:srgbClr val="ED7A7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 name="Google Shape;244;p34"/>
              <p:cNvSpPr/>
              <p:nvPr/>
            </p:nvSpPr>
            <p:spPr>
              <a:xfrm>
                <a:off x="4434332" y="2261843"/>
                <a:ext cx="28187" cy="28225"/>
              </a:xfrm>
              <a:custGeom>
                <a:avLst/>
                <a:gdLst/>
                <a:ahLst/>
                <a:cxnLst/>
                <a:rect l="l" t="t" r="r" b="b"/>
                <a:pathLst>
                  <a:path w="695" h="696" extrusionOk="0">
                    <a:moveTo>
                      <a:pt x="347" y="0"/>
                    </a:moveTo>
                    <a:cubicBezTo>
                      <a:pt x="145" y="0"/>
                      <a:pt x="0" y="145"/>
                      <a:pt x="0" y="348"/>
                    </a:cubicBezTo>
                    <a:cubicBezTo>
                      <a:pt x="0" y="550"/>
                      <a:pt x="145" y="695"/>
                      <a:pt x="347" y="695"/>
                    </a:cubicBezTo>
                    <a:cubicBezTo>
                      <a:pt x="521" y="695"/>
                      <a:pt x="695" y="550"/>
                      <a:pt x="695" y="348"/>
                    </a:cubicBezTo>
                    <a:cubicBezTo>
                      <a:pt x="695" y="145"/>
                      <a:pt x="521" y="0"/>
                      <a:pt x="34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34"/>
              <p:cNvSpPr/>
              <p:nvPr/>
            </p:nvSpPr>
            <p:spPr>
              <a:xfrm>
                <a:off x="4514147" y="2259491"/>
                <a:ext cx="27011" cy="28225"/>
              </a:xfrm>
              <a:custGeom>
                <a:avLst/>
                <a:gdLst/>
                <a:ahLst/>
                <a:cxnLst/>
                <a:rect l="l" t="t" r="r" b="b"/>
                <a:pathLst>
                  <a:path w="666" h="696" extrusionOk="0">
                    <a:moveTo>
                      <a:pt x="348" y="1"/>
                    </a:moveTo>
                    <a:cubicBezTo>
                      <a:pt x="145" y="1"/>
                      <a:pt x="0" y="145"/>
                      <a:pt x="0" y="348"/>
                    </a:cubicBezTo>
                    <a:cubicBezTo>
                      <a:pt x="0" y="522"/>
                      <a:pt x="145" y="695"/>
                      <a:pt x="348" y="695"/>
                    </a:cubicBezTo>
                    <a:cubicBezTo>
                      <a:pt x="521" y="695"/>
                      <a:pt x="666" y="522"/>
                      <a:pt x="666" y="348"/>
                    </a:cubicBezTo>
                    <a:cubicBezTo>
                      <a:pt x="666" y="145"/>
                      <a:pt x="521" y="1"/>
                      <a:pt x="34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6" name="Google Shape;246;p34"/>
              <p:cNvSpPr/>
              <p:nvPr/>
            </p:nvSpPr>
            <p:spPr>
              <a:xfrm>
                <a:off x="4174891" y="2366308"/>
                <a:ext cx="577566" cy="526946"/>
              </a:xfrm>
              <a:custGeom>
                <a:avLst/>
                <a:gdLst/>
                <a:ahLst/>
                <a:cxnLst/>
                <a:rect l="l" t="t" r="r" b="b"/>
                <a:pathLst>
                  <a:path w="14241" h="12994" extrusionOk="0">
                    <a:moveTo>
                      <a:pt x="5297" y="0"/>
                    </a:moveTo>
                    <a:cubicBezTo>
                      <a:pt x="4342" y="29"/>
                      <a:pt x="3416" y="290"/>
                      <a:pt x="2606" y="753"/>
                    </a:cubicBezTo>
                    <a:cubicBezTo>
                      <a:pt x="1477" y="1447"/>
                      <a:pt x="1" y="12590"/>
                      <a:pt x="1622" y="12938"/>
                    </a:cubicBezTo>
                    <a:cubicBezTo>
                      <a:pt x="1790" y="12976"/>
                      <a:pt x="1955" y="12993"/>
                      <a:pt x="2119" y="12993"/>
                    </a:cubicBezTo>
                    <a:cubicBezTo>
                      <a:pt x="3566" y="12993"/>
                      <a:pt x="4939" y="11652"/>
                      <a:pt x="7642" y="11548"/>
                    </a:cubicBezTo>
                    <a:cubicBezTo>
                      <a:pt x="10652" y="11433"/>
                      <a:pt x="11752" y="11375"/>
                      <a:pt x="12996" y="10796"/>
                    </a:cubicBezTo>
                    <a:cubicBezTo>
                      <a:pt x="14241" y="10217"/>
                      <a:pt x="13459" y="3821"/>
                      <a:pt x="12822" y="2084"/>
                    </a:cubicBezTo>
                    <a:cubicBezTo>
                      <a:pt x="12215" y="319"/>
                      <a:pt x="10015" y="319"/>
                      <a:pt x="9291" y="116"/>
                    </a:cubicBezTo>
                    <a:cubicBezTo>
                      <a:pt x="9291" y="116"/>
                      <a:pt x="9176" y="1968"/>
                      <a:pt x="7526" y="2084"/>
                    </a:cubicBezTo>
                    <a:cubicBezTo>
                      <a:pt x="7491" y="2086"/>
                      <a:pt x="7456" y="2087"/>
                      <a:pt x="7422" y="2087"/>
                    </a:cubicBezTo>
                    <a:cubicBezTo>
                      <a:pt x="5715" y="2087"/>
                      <a:pt x="5297" y="0"/>
                      <a:pt x="529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7" name="Google Shape;247;p34"/>
              <p:cNvSpPr/>
              <p:nvPr/>
            </p:nvSpPr>
            <p:spPr>
              <a:xfrm>
                <a:off x="4161994" y="2382083"/>
                <a:ext cx="160320" cy="284074"/>
              </a:xfrm>
              <a:custGeom>
                <a:avLst/>
                <a:gdLst/>
                <a:ahLst/>
                <a:cxnLst/>
                <a:rect l="l" t="t" r="r" b="b"/>
                <a:pathLst>
                  <a:path w="3953" h="7005" extrusionOk="0">
                    <a:moveTo>
                      <a:pt x="3622" y="1"/>
                    </a:moveTo>
                    <a:cubicBezTo>
                      <a:pt x="3586" y="1"/>
                      <a:pt x="3546" y="15"/>
                      <a:pt x="3503" y="46"/>
                    </a:cubicBezTo>
                    <a:cubicBezTo>
                      <a:pt x="3155" y="306"/>
                      <a:pt x="1129" y="306"/>
                      <a:pt x="0" y="5979"/>
                    </a:cubicBezTo>
                    <a:cubicBezTo>
                      <a:pt x="0" y="5979"/>
                      <a:pt x="1180" y="7004"/>
                      <a:pt x="2115" y="7004"/>
                    </a:cubicBezTo>
                    <a:cubicBezTo>
                      <a:pt x="2173" y="7004"/>
                      <a:pt x="2231" y="7000"/>
                      <a:pt x="2287" y="6992"/>
                    </a:cubicBezTo>
                    <a:cubicBezTo>
                      <a:pt x="3242" y="6818"/>
                      <a:pt x="3734" y="3403"/>
                      <a:pt x="3850" y="2043"/>
                    </a:cubicBezTo>
                    <a:cubicBezTo>
                      <a:pt x="3952" y="841"/>
                      <a:pt x="3896" y="1"/>
                      <a:pt x="362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8" name="Google Shape;248;p34"/>
              <p:cNvSpPr/>
              <p:nvPr/>
            </p:nvSpPr>
            <p:spPr>
              <a:xfrm>
                <a:off x="4585202" y="2386544"/>
                <a:ext cx="146125" cy="219635"/>
              </a:xfrm>
              <a:custGeom>
                <a:avLst/>
                <a:gdLst/>
                <a:ahLst/>
                <a:cxnLst/>
                <a:rect l="l" t="t" r="r" b="b"/>
                <a:pathLst>
                  <a:path w="3603" h="5416" extrusionOk="0">
                    <a:moveTo>
                      <a:pt x="85" y="0"/>
                    </a:moveTo>
                    <a:cubicBezTo>
                      <a:pt x="27" y="0"/>
                      <a:pt x="1" y="9"/>
                      <a:pt x="14" y="22"/>
                    </a:cubicBezTo>
                    <a:cubicBezTo>
                      <a:pt x="303" y="225"/>
                      <a:pt x="274" y="514"/>
                      <a:pt x="361" y="1585"/>
                    </a:cubicBezTo>
                    <a:cubicBezTo>
                      <a:pt x="477" y="2627"/>
                      <a:pt x="882" y="5290"/>
                      <a:pt x="1692" y="5406"/>
                    </a:cubicBezTo>
                    <a:cubicBezTo>
                      <a:pt x="1740" y="5413"/>
                      <a:pt x="1788" y="5416"/>
                      <a:pt x="1838" y="5416"/>
                    </a:cubicBezTo>
                    <a:cubicBezTo>
                      <a:pt x="2607" y="5416"/>
                      <a:pt x="3603" y="4624"/>
                      <a:pt x="3603" y="4624"/>
                    </a:cubicBezTo>
                    <a:cubicBezTo>
                      <a:pt x="2986" y="588"/>
                      <a:pt x="542" y="0"/>
                      <a:pt x="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9" name="Google Shape;249;p34"/>
              <p:cNvSpPr/>
              <p:nvPr/>
            </p:nvSpPr>
            <p:spPr>
              <a:xfrm>
                <a:off x="4239457" y="2514975"/>
                <a:ext cx="511216" cy="179123"/>
              </a:xfrm>
              <a:custGeom>
                <a:avLst/>
                <a:gdLst/>
                <a:ahLst/>
                <a:cxnLst/>
                <a:rect l="l" t="t" r="r" b="b"/>
                <a:pathLst>
                  <a:path w="12605" h="4417" extrusionOk="0">
                    <a:moveTo>
                      <a:pt x="12587" y="2659"/>
                    </a:moveTo>
                    <a:lnTo>
                      <a:pt x="12587" y="2659"/>
                    </a:lnTo>
                    <a:cubicBezTo>
                      <a:pt x="12596" y="2670"/>
                      <a:pt x="12602" y="2675"/>
                      <a:pt x="12603" y="2675"/>
                    </a:cubicBezTo>
                    <a:cubicBezTo>
                      <a:pt x="12604" y="2675"/>
                      <a:pt x="12600" y="2669"/>
                      <a:pt x="12587" y="2659"/>
                    </a:cubicBezTo>
                    <a:close/>
                    <a:moveTo>
                      <a:pt x="5947" y="1"/>
                    </a:moveTo>
                    <a:cubicBezTo>
                      <a:pt x="4269" y="1"/>
                      <a:pt x="2359" y="385"/>
                      <a:pt x="435" y="1660"/>
                    </a:cubicBezTo>
                    <a:cubicBezTo>
                      <a:pt x="435" y="1660"/>
                      <a:pt x="1" y="3830"/>
                      <a:pt x="1679" y="4351"/>
                    </a:cubicBezTo>
                    <a:cubicBezTo>
                      <a:pt x="1832" y="4396"/>
                      <a:pt x="2023" y="4417"/>
                      <a:pt x="2246" y="4417"/>
                    </a:cubicBezTo>
                    <a:cubicBezTo>
                      <a:pt x="4445" y="4417"/>
                      <a:pt x="9715" y="2440"/>
                      <a:pt x="11343" y="2440"/>
                    </a:cubicBezTo>
                    <a:cubicBezTo>
                      <a:pt x="11364" y="2440"/>
                      <a:pt x="11384" y="2441"/>
                      <a:pt x="11404" y="2441"/>
                    </a:cubicBezTo>
                    <a:cubicBezTo>
                      <a:pt x="12243" y="2455"/>
                      <a:pt x="12523" y="2609"/>
                      <a:pt x="12587" y="2659"/>
                    </a:cubicBezTo>
                    <a:lnTo>
                      <a:pt x="12587" y="2659"/>
                    </a:lnTo>
                    <a:cubicBezTo>
                      <a:pt x="12555" y="2619"/>
                      <a:pt x="12484" y="2492"/>
                      <a:pt x="12475" y="2210"/>
                    </a:cubicBezTo>
                    <a:cubicBezTo>
                      <a:pt x="12446" y="1457"/>
                      <a:pt x="12446" y="994"/>
                      <a:pt x="11115" y="878"/>
                    </a:cubicBezTo>
                    <a:cubicBezTo>
                      <a:pt x="10326" y="810"/>
                      <a:pt x="8381" y="1"/>
                      <a:pt x="5947"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0" name="Google Shape;250;p34"/>
              <p:cNvSpPr/>
              <p:nvPr/>
            </p:nvSpPr>
            <p:spPr>
              <a:xfrm>
                <a:off x="4484784" y="2259491"/>
                <a:ext cx="21171" cy="30577"/>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34"/>
              <p:cNvSpPr/>
              <p:nvPr/>
            </p:nvSpPr>
            <p:spPr>
              <a:xfrm>
                <a:off x="4451933" y="2248947"/>
                <a:ext cx="29363" cy="8232"/>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2" name="Google Shape;252;p34"/>
              <p:cNvSpPr/>
              <p:nvPr/>
            </p:nvSpPr>
            <p:spPr>
              <a:xfrm>
                <a:off x="4509442" y="2251259"/>
                <a:ext cx="29404" cy="8273"/>
              </a:xfrm>
              <a:custGeom>
                <a:avLst/>
                <a:gdLst/>
                <a:ahLst/>
                <a:cxnLst/>
                <a:rect l="l" t="t" r="r" b="b"/>
                <a:pathLst>
                  <a:path w="725" h="204" extrusionOk="0">
                    <a:moveTo>
                      <a:pt x="58" y="1"/>
                    </a:moveTo>
                    <a:lnTo>
                      <a:pt x="0" y="88"/>
                    </a:lnTo>
                    <a:cubicBezTo>
                      <a:pt x="116" y="146"/>
                      <a:pt x="232" y="204"/>
                      <a:pt x="377" y="204"/>
                    </a:cubicBezTo>
                    <a:cubicBezTo>
                      <a:pt x="493" y="204"/>
                      <a:pt x="608" y="146"/>
                      <a:pt x="724" y="59"/>
                    </a:cubicBezTo>
                    <a:lnTo>
                      <a:pt x="637" y="1"/>
                    </a:lnTo>
                    <a:cubicBezTo>
                      <a:pt x="550" y="59"/>
                      <a:pt x="449" y="88"/>
                      <a:pt x="348" y="88"/>
                    </a:cubicBezTo>
                    <a:cubicBezTo>
                      <a:pt x="246" y="88"/>
                      <a:pt x="145" y="59"/>
                      <a:pt x="58"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3" name="Google Shape;253;p34"/>
              <p:cNvSpPr/>
              <p:nvPr/>
            </p:nvSpPr>
            <p:spPr>
              <a:xfrm>
                <a:off x="4461302" y="2296516"/>
                <a:ext cx="39948" cy="1232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34"/>
              <p:cNvSpPr/>
              <p:nvPr/>
            </p:nvSpPr>
            <p:spPr>
              <a:xfrm>
                <a:off x="4461302" y="2320523"/>
                <a:ext cx="56414" cy="10625"/>
              </a:xfrm>
              <a:custGeom>
                <a:avLst/>
                <a:gdLst/>
                <a:ahLst/>
                <a:cxnLst/>
                <a:rect l="l" t="t" r="r" b="b"/>
                <a:pathLst>
                  <a:path w="1391" h="262" extrusionOk="0">
                    <a:moveTo>
                      <a:pt x="1332" y="1"/>
                    </a:moveTo>
                    <a:cubicBezTo>
                      <a:pt x="1113" y="95"/>
                      <a:pt x="877" y="146"/>
                      <a:pt x="642" y="146"/>
                    </a:cubicBezTo>
                    <a:cubicBezTo>
                      <a:pt x="443" y="146"/>
                      <a:pt x="245" y="109"/>
                      <a:pt x="59" y="30"/>
                    </a:cubicBezTo>
                    <a:lnTo>
                      <a:pt x="1" y="145"/>
                    </a:lnTo>
                    <a:cubicBezTo>
                      <a:pt x="232" y="203"/>
                      <a:pt x="464" y="261"/>
                      <a:pt x="695" y="261"/>
                    </a:cubicBezTo>
                    <a:cubicBezTo>
                      <a:pt x="927" y="261"/>
                      <a:pt x="1187" y="203"/>
                      <a:pt x="1390" y="87"/>
                    </a:cubicBezTo>
                    <a:lnTo>
                      <a:pt x="1332"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 name="Google Shape;255;p34"/>
              <p:cNvSpPr/>
              <p:nvPr/>
            </p:nvSpPr>
            <p:spPr>
              <a:xfrm>
                <a:off x="4098604" y="2431963"/>
                <a:ext cx="343960" cy="308608"/>
              </a:xfrm>
              <a:custGeom>
                <a:avLst/>
                <a:gdLst/>
                <a:ahLst/>
                <a:cxnLst/>
                <a:rect l="l" t="t" r="r" b="b"/>
                <a:pathLst>
                  <a:path w="8481" h="7610" extrusionOk="0">
                    <a:moveTo>
                      <a:pt x="4041" y="1"/>
                    </a:moveTo>
                    <a:cubicBezTo>
                      <a:pt x="3884" y="1"/>
                      <a:pt x="3732" y="37"/>
                      <a:pt x="3589" y="118"/>
                    </a:cubicBezTo>
                    <a:cubicBezTo>
                      <a:pt x="2316" y="870"/>
                      <a:pt x="1" y="5906"/>
                      <a:pt x="2345" y="7209"/>
                    </a:cubicBezTo>
                    <a:cubicBezTo>
                      <a:pt x="2860" y="7495"/>
                      <a:pt x="3423" y="7609"/>
                      <a:pt x="3991" y="7609"/>
                    </a:cubicBezTo>
                    <a:cubicBezTo>
                      <a:pt x="6003" y="7609"/>
                      <a:pt x="8069" y="6171"/>
                      <a:pt x="8249" y="5877"/>
                    </a:cubicBezTo>
                    <a:cubicBezTo>
                      <a:pt x="8481" y="5530"/>
                      <a:pt x="6860" y="2260"/>
                      <a:pt x="6860" y="2260"/>
                    </a:cubicBezTo>
                    <a:cubicBezTo>
                      <a:pt x="6860" y="2260"/>
                      <a:pt x="5286" y="1"/>
                      <a:pt x="404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 name="Google Shape;256;p34"/>
              <p:cNvSpPr/>
              <p:nvPr/>
            </p:nvSpPr>
            <p:spPr>
              <a:xfrm>
                <a:off x="4271173" y="2521220"/>
                <a:ext cx="105650" cy="22345"/>
              </a:xfrm>
              <a:custGeom>
                <a:avLst/>
                <a:gdLst/>
                <a:ahLst/>
                <a:cxnLst/>
                <a:rect l="l" t="t" r="r" b="b"/>
                <a:pathLst>
                  <a:path w="2605" h="551" extrusionOk="0">
                    <a:moveTo>
                      <a:pt x="2605" y="1"/>
                    </a:moveTo>
                    <a:cubicBezTo>
                      <a:pt x="1708" y="88"/>
                      <a:pt x="839" y="232"/>
                      <a:pt x="0" y="464"/>
                    </a:cubicBezTo>
                    <a:lnTo>
                      <a:pt x="29" y="551"/>
                    </a:lnTo>
                    <a:cubicBezTo>
                      <a:pt x="868" y="319"/>
                      <a:pt x="1737" y="174"/>
                      <a:pt x="2605" y="117"/>
                    </a:cubicBezTo>
                    <a:lnTo>
                      <a:pt x="2605"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 name="Google Shape;257;p34"/>
              <p:cNvSpPr/>
              <p:nvPr/>
            </p:nvSpPr>
            <p:spPr>
              <a:xfrm>
                <a:off x="4334562" y="2130735"/>
                <a:ext cx="241839" cy="212173"/>
              </a:xfrm>
              <a:custGeom>
                <a:avLst/>
                <a:gdLst/>
                <a:ahLst/>
                <a:cxnLst/>
                <a:rect l="l" t="t" r="r" b="b"/>
                <a:pathLst>
                  <a:path w="5963" h="5232" extrusionOk="0">
                    <a:moveTo>
                      <a:pt x="3445" y="0"/>
                    </a:moveTo>
                    <a:cubicBezTo>
                      <a:pt x="1660" y="0"/>
                      <a:pt x="534" y="1028"/>
                      <a:pt x="0" y="4767"/>
                    </a:cubicBezTo>
                    <a:cubicBezTo>
                      <a:pt x="0" y="4767"/>
                      <a:pt x="1616" y="5232"/>
                      <a:pt x="2398" y="5232"/>
                    </a:cubicBezTo>
                    <a:cubicBezTo>
                      <a:pt x="2667" y="5232"/>
                      <a:pt x="2837" y="5176"/>
                      <a:pt x="2807" y="5028"/>
                    </a:cubicBezTo>
                    <a:cubicBezTo>
                      <a:pt x="2489" y="3726"/>
                      <a:pt x="2576" y="2105"/>
                      <a:pt x="2807" y="2047"/>
                    </a:cubicBezTo>
                    <a:cubicBezTo>
                      <a:pt x="2816" y="2043"/>
                      <a:pt x="2826" y="2042"/>
                      <a:pt x="2838" y="2042"/>
                    </a:cubicBezTo>
                    <a:cubicBezTo>
                      <a:pt x="3059" y="2042"/>
                      <a:pt x="3863" y="2632"/>
                      <a:pt x="4588" y="2632"/>
                    </a:cubicBezTo>
                    <a:cubicBezTo>
                      <a:pt x="4765" y="2632"/>
                      <a:pt x="4937" y="2597"/>
                      <a:pt x="5094" y="2510"/>
                    </a:cubicBezTo>
                    <a:cubicBezTo>
                      <a:pt x="5962" y="2047"/>
                      <a:pt x="5933" y="223"/>
                      <a:pt x="3907" y="21"/>
                    </a:cubicBezTo>
                    <a:cubicBezTo>
                      <a:pt x="3749" y="7"/>
                      <a:pt x="3595" y="0"/>
                      <a:pt x="3445"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8" name="Google Shape;258;p34"/>
              <p:cNvSpPr/>
              <p:nvPr/>
            </p:nvSpPr>
            <p:spPr>
              <a:xfrm>
                <a:off x="4484784" y="2140955"/>
                <a:ext cx="284302" cy="463359"/>
              </a:xfrm>
              <a:custGeom>
                <a:avLst/>
                <a:gdLst/>
                <a:ahLst/>
                <a:cxnLst/>
                <a:rect l="l" t="t" r="r" b="b"/>
                <a:pathLst>
                  <a:path w="7010" h="11426" extrusionOk="0">
                    <a:moveTo>
                      <a:pt x="811" y="0"/>
                    </a:moveTo>
                    <a:lnTo>
                      <a:pt x="811" y="0"/>
                    </a:lnTo>
                    <a:cubicBezTo>
                      <a:pt x="551" y="174"/>
                      <a:pt x="1245" y="869"/>
                      <a:pt x="1245" y="869"/>
                    </a:cubicBezTo>
                    <a:cubicBezTo>
                      <a:pt x="1245" y="869"/>
                      <a:pt x="642" y="349"/>
                      <a:pt x="441" y="349"/>
                    </a:cubicBezTo>
                    <a:cubicBezTo>
                      <a:pt x="405" y="349"/>
                      <a:pt x="381" y="366"/>
                      <a:pt x="377" y="406"/>
                    </a:cubicBezTo>
                    <a:cubicBezTo>
                      <a:pt x="348" y="666"/>
                      <a:pt x="898" y="1216"/>
                      <a:pt x="898" y="1216"/>
                    </a:cubicBezTo>
                    <a:cubicBezTo>
                      <a:pt x="898" y="1216"/>
                      <a:pt x="489" y="904"/>
                      <a:pt x="262" y="904"/>
                    </a:cubicBezTo>
                    <a:cubicBezTo>
                      <a:pt x="212" y="904"/>
                      <a:pt x="171" y="919"/>
                      <a:pt x="145" y="956"/>
                    </a:cubicBezTo>
                    <a:cubicBezTo>
                      <a:pt x="1" y="1129"/>
                      <a:pt x="1303" y="2171"/>
                      <a:pt x="1708" y="2981"/>
                    </a:cubicBezTo>
                    <a:cubicBezTo>
                      <a:pt x="2085" y="3821"/>
                      <a:pt x="1940" y="8481"/>
                      <a:pt x="2374" y="10101"/>
                    </a:cubicBezTo>
                    <a:cubicBezTo>
                      <a:pt x="2588" y="10943"/>
                      <a:pt x="3793" y="11426"/>
                      <a:pt x="4884" y="11426"/>
                    </a:cubicBezTo>
                    <a:cubicBezTo>
                      <a:pt x="6007" y="11426"/>
                      <a:pt x="7009" y="10914"/>
                      <a:pt x="6686" y="9754"/>
                    </a:cubicBezTo>
                    <a:cubicBezTo>
                      <a:pt x="6686" y="9754"/>
                      <a:pt x="3879" y="3126"/>
                      <a:pt x="2750" y="1563"/>
                    </a:cubicBezTo>
                    <a:cubicBezTo>
                      <a:pt x="1622" y="0"/>
                      <a:pt x="811" y="0"/>
                      <a:pt x="81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9" name="Google Shape;259;p34"/>
              <p:cNvSpPr/>
              <p:nvPr/>
            </p:nvSpPr>
            <p:spPr>
              <a:xfrm>
                <a:off x="4318096" y="2466068"/>
                <a:ext cx="10626" cy="62249"/>
              </a:xfrm>
              <a:custGeom>
                <a:avLst/>
                <a:gdLst/>
                <a:ahLst/>
                <a:cxnLst/>
                <a:rect l="l" t="t" r="r" b="b"/>
                <a:pathLst>
                  <a:path w="262" h="1535" extrusionOk="0">
                    <a:moveTo>
                      <a:pt x="146" y="0"/>
                    </a:moveTo>
                    <a:cubicBezTo>
                      <a:pt x="146" y="29"/>
                      <a:pt x="59" y="1216"/>
                      <a:pt x="1" y="1505"/>
                    </a:cubicBezTo>
                    <a:lnTo>
                      <a:pt x="117" y="1534"/>
                    </a:lnTo>
                    <a:cubicBezTo>
                      <a:pt x="146" y="1245"/>
                      <a:pt x="261" y="58"/>
                      <a:pt x="261"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0" name="Google Shape;260;p34"/>
              <p:cNvSpPr/>
              <p:nvPr/>
            </p:nvSpPr>
            <p:spPr>
              <a:xfrm>
                <a:off x="4563423" y="2360427"/>
                <a:ext cx="34108" cy="234802"/>
              </a:xfrm>
              <a:custGeom>
                <a:avLst/>
                <a:gdLst/>
                <a:ahLst/>
                <a:cxnLst/>
                <a:rect l="l" t="t" r="r" b="b"/>
                <a:pathLst>
                  <a:path w="841" h="5790" extrusionOk="0">
                    <a:moveTo>
                      <a:pt x="1" y="1"/>
                    </a:moveTo>
                    <a:cubicBezTo>
                      <a:pt x="1" y="203"/>
                      <a:pt x="1" y="4863"/>
                      <a:pt x="724" y="5789"/>
                    </a:cubicBezTo>
                    <a:lnTo>
                      <a:pt x="840" y="5702"/>
                    </a:lnTo>
                    <a:cubicBezTo>
                      <a:pt x="117" y="4805"/>
                      <a:pt x="117" y="59"/>
                      <a:pt x="117"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1" name="Google Shape;261;p34"/>
              <p:cNvSpPr/>
              <p:nvPr/>
            </p:nvSpPr>
            <p:spPr>
              <a:xfrm>
                <a:off x="4375646" y="2583510"/>
                <a:ext cx="383625" cy="420697"/>
              </a:xfrm>
              <a:custGeom>
                <a:avLst/>
                <a:gdLst/>
                <a:ahLst/>
                <a:cxnLst/>
                <a:rect l="l" t="t" r="r" b="b"/>
                <a:pathLst>
                  <a:path w="9459" h="10374" extrusionOk="0">
                    <a:moveTo>
                      <a:pt x="5177" y="1"/>
                    </a:moveTo>
                    <a:cubicBezTo>
                      <a:pt x="4432" y="1"/>
                      <a:pt x="3478" y="531"/>
                      <a:pt x="2200" y="1909"/>
                    </a:cubicBezTo>
                    <a:cubicBezTo>
                      <a:pt x="0" y="4311"/>
                      <a:pt x="6136" y="9666"/>
                      <a:pt x="6136" y="9666"/>
                    </a:cubicBezTo>
                    <a:cubicBezTo>
                      <a:pt x="6443" y="10180"/>
                      <a:pt x="6956" y="10373"/>
                      <a:pt x="7471" y="10373"/>
                    </a:cubicBezTo>
                    <a:cubicBezTo>
                      <a:pt x="8462" y="10373"/>
                      <a:pt x="9458" y="9659"/>
                      <a:pt x="9001" y="9145"/>
                    </a:cubicBezTo>
                    <a:cubicBezTo>
                      <a:pt x="8278" y="8363"/>
                      <a:pt x="7438" y="1793"/>
                      <a:pt x="6541" y="751"/>
                    </a:cubicBezTo>
                    <a:cubicBezTo>
                      <a:pt x="6171" y="294"/>
                      <a:pt x="5732" y="1"/>
                      <a:pt x="5177"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2" name="Google Shape;262;p34"/>
              <p:cNvSpPr/>
              <p:nvPr/>
            </p:nvSpPr>
            <p:spPr>
              <a:xfrm>
                <a:off x="4483608" y="2560070"/>
                <a:ext cx="328468" cy="453950"/>
              </a:xfrm>
              <a:custGeom>
                <a:avLst/>
                <a:gdLst/>
                <a:ahLst/>
                <a:cxnLst/>
                <a:rect l="l" t="t" r="r" b="b"/>
                <a:pathLst>
                  <a:path w="8099" h="11194" extrusionOk="0">
                    <a:moveTo>
                      <a:pt x="5000" y="1"/>
                    </a:moveTo>
                    <a:cubicBezTo>
                      <a:pt x="4402" y="1"/>
                      <a:pt x="3657" y="236"/>
                      <a:pt x="2721" y="837"/>
                    </a:cubicBezTo>
                    <a:cubicBezTo>
                      <a:pt x="1" y="2574"/>
                      <a:pt x="4834" y="10446"/>
                      <a:pt x="4834" y="10446"/>
                    </a:cubicBezTo>
                    <a:cubicBezTo>
                      <a:pt x="4852" y="10987"/>
                      <a:pt x="5179" y="11194"/>
                      <a:pt x="5611" y="11194"/>
                    </a:cubicBezTo>
                    <a:cubicBezTo>
                      <a:pt x="6588" y="11194"/>
                      <a:pt x="8099" y="10133"/>
                      <a:pt x="7757" y="9491"/>
                    </a:cubicBezTo>
                    <a:cubicBezTo>
                      <a:pt x="7265" y="8565"/>
                      <a:pt x="7728" y="2979"/>
                      <a:pt x="7150" y="1705"/>
                    </a:cubicBezTo>
                    <a:cubicBezTo>
                      <a:pt x="6768" y="885"/>
                      <a:pt x="6159" y="1"/>
                      <a:pt x="500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3" name="Google Shape;263;p34"/>
              <p:cNvSpPr/>
              <p:nvPr/>
            </p:nvSpPr>
            <p:spPr>
              <a:xfrm>
                <a:off x="4206606" y="2589187"/>
                <a:ext cx="414083" cy="408085"/>
              </a:xfrm>
              <a:custGeom>
                <a:avLst/>
                <a:gdLst/>
                <a:ahLst/>
                <a:cxnLst/>
                <a:rect l="l" t="t" r="r" b="b"/>
                <a:pathLst>
                  <a:path w="10210" h="10063" extrusionOk="0">
                    <a:moveTo>
                      <a:pt x="8863" y="1"/>
                    </a:moveTo>
                    <a:cubicBezTo>
                      <a:pt x="8851" y="1"/>
                      <a:pt x="8840" y="2"/>
                      <a:pt x="8828" y="3"/>
                    </a:cubicBezTo>
                    <a:cubicBezTo>
                      <a:pt x="6715" y="322"/>
                      <a:pt x="724" y="4634"/>
                      <a:pt x="348" y="5184"/>
                    </a:cubicBezTo>
                    <a:cubicBezTo>
                      <a:pt x="0" y="5763"/>
                      <a:pt x="145" y="8426"/>
                      <a:pt x="1187" y="9294"/>
                    </a:cubicBezTo>
                    <a:cubicBezTo>
                      <a:pt x="1827" y="9813"/>
                      <a:pt x="2715" y="10063"/>
                      <a:pt x="3739" y="10063"/>
                    </a:cubicBezTo>
                    <a:cubicBezTo>
                      <a:pt x="4430" y="10063"/>
                      <a:pt x="5182" y="9949"/>
                      <a:pt x="5962" y="9728"/>
                    </a:cubicBezTo>
                    <a:cubicBezTo>
                      <a:pt x="7815" y="9236"/>
                      <a:pt x="9262" y="7731"/>
                      <a:pt x="9638" y="5850"/>
                    </a:cubicBezTo>
                    <a:cubicBezTo>
                      <a:pt x="10210" y="5507"/>
                      <a:pt x="9766" y="1"/>
                      <a:pt x="8863"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4" name="Google Shape;264;p34"/>
              <p:cNvSpPr/>
              <p:nvPr/>
            </p:nvSpPr>
            <p:spPr>
              <a:xfrm>
                <a:off x="4602155" y="2588051"/>
                <a:ext cx="131525" cy="352243"/>
              </a:xfrm>
              <a:custGeom>
                <a:avLst/>
                <a:gdLst/>
                <a:ahLst/>
                <a:cxnLst/>
                <a:rect l="l" t="t" r="r" b="b"/>
                <a:pathLst>
                  <a:path w="3243" h="8686" extrusionOk="0">
                    <a:moveTo>
                      <a:pt x="42" y="1"/>
                    </a:moveTo>
                    <a:cubicBezTo>
                      <a:pt x="18" y="1"/>
                      <a:pt x="4" y="2"/>
                      <a:pt x="1" y="2"/>
                    </a:cubicBezTo>
                    <a:lnTo>
                      <a:pt x="1" y="89"/>
                    </a:lnTo>
                    <a:cubicBezTo>
                      <a:pt x="1" y="89"/>
                      <a:pt x="9" y="88"/>
                      <a:pt x="24" y="88"/>
                    </a:cubicBezTo>
                    <a:cubicBezTo>
                      <a:pt x="170" y="88"/>
                      <a:pt x="1002" y="184"/>
                      <a:pt x="1738" y="2260"/>
                    </a:cubicBezTo>
                    <a:cubicBezTo>
                      <a:pt x="2374" y="4344"/>
                      <a:pt x="2837" y="6486"/>
                      <a:pt x="3127" y="8685"/>
                    </a:cubicBezTo>
                    <a:lnTo>
                      <a:pt x="3243" y="8685"/>
                    </a:lnTo>
                    <a:cubicBezTo>
                      <a:pt x="2953" y="6515"/>
                      <a:pt x="2490" y="4344"/>
                      <a:pt x="1853" y="2260"/>
                    </a:cubicBezTo>
                    <a:cubicBezTo>
                      <a:pt x="1104" y="116"/>
                      <a:pt x="240" y="1"/>
                      <a:pt x="42"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5" name="Google Shape;265;p34"/>
              <p:cNvSpPr/>
              <p:nvPr/>
            </p:nvSpPr>
            <p:spPr>
              <a:xfrm>
                <a:off x="4468359" y="2725445"/>
                <a:ext cx="97457" cy="180785"/>
              </a:xfrm>
              <a:custGeom>
                <a:avLst/>
                <a:gdLst/>
                <a:ahLst/>
                <a:cxnLst/>
                <a:rect l="l" t="t" r="r" b="b"/>
                <a:pathLst>
                  <a:path w="2403" h="4458" extrusionOk="0">
                    <a:moveTo>
                      <a:pt x="0" y="1"/>
                    </a:moveTo>
                    <a:cubicBezTo>
                      <a:pt x="174" y="1708"/>
                      <a:pt x="2229" y="4342"/>
                      <a:pt x="2316" y="4458"/>
                    </a:cubicBezTo>
                    <a:lnTo>
                      <a:pt x="2403" y="4400"/>
                    </a:lnTo>
                    <a:cubicBezTo>
                      <a:pt x="2374" y="4371"/>
                      <a:pt x="261" y="1679"/>
                      <a:pt x="11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6" name="Google Shape;266;p34"/>
              <p:cNvSpPr/>
              <p:nvPr/>
            </p:nvSpPr>
            <p:spPr>
              <a:xfrm>
                <a:off x="4624461" y="2930846"/>
                <a:ext cx="253600" cy="158724"/>
              </a:xfrm>
              <a:custGeom>
                <a:avLst/>
                <a:gdLst/>
                <a:ahLst/>
                <a:cxnLst/>
                <a:rect l="l" t="t" r="r" b="b"/>
                <a:pathLst>
                  <a:path w="6253" h="3914" extrusionOk="0">
                    <a:moveTo>
                      <a:pt x="4169" y="1"/>
                    </a:moveTo>
                    <a:cubicBezTo>
                      <a:pt x="3561" y="30"/>
                      <a:pt x="2924" y="145"/>
                      <a:pt x="2345" y="319"/>
                    </a:cubicBezTo>
                    <a:cubicBezTo>
                      <a:pt x="1998" y="406"/>
                      <a:pt x="1" y="1101"/>
                      <a:pt x="1" y="1101"/>
                    </a:cubicBezTo>
                    <a:cubicBezTo>
                      <a:pt x="609" y="1969"/>
                      <a:pt x="1274" y="2808"/>
                      <a:pt x="1969" y="3619"/>
                    </a:cubicBezTo>
                    <a:cubicBezTo>
                      <a:pt x="2185" y="3835"/>
                      <a:pt x="2577" y="3913"/>
                      <a:pt x="3021" y="3913"/>
                    </a:cubicBezTo>
                    <a:cubicBezTo>
                      <a:pt x="4003" y="3913"/>
                      <a:pt x="5236" y="3527"/>
                      <a:pt x="5355" y="3387"/>
                    </a:cubicBezTo>
                    <a:cubicBezTo>
                      <a:pt x="5398" y="3337"/>
                      <a:pt x="5320" y="3290"/>
                      <a:pt x="5177" y="3248"/>
                    </a:cubicBezTo>
                    <a:lnTo>
                      <a:pt x="5177" y="3248"/>
                    </a:lnTo>
                    <a:cubicBezTo>
                      <a:pt x="5402" y="3272"/>
                      <a:pt x="5613" y="3288"/>
                      <a:pt x="5772" y="3288"/>
                    </a:cubicBezTo>
                    <a:cubicBezTo>
                      <a:pt x="5916" y="3288"/>
                      <a:pt x="6017" y="3275"/>
                      <a:pt x="6050" y="3242"/>
                    </a:cubicBezTo>
                    <a:cubicBezTo>
                      <a:pt x="6252" y="3069"/>
                      <a:pt x="5297" y="2287"/>
                      <a:pt x="4805" y="1795"/>
                    </a:cubicBezTo>
                    <a:cubicBezTo>
                      <a:pt x="4284" y="1274"/>
                      <a:pt x="4371" y="59"/>
                      <a:pt x="416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7" name="Google Shape;267;p34"/>
              <p:cNvSpPr/>
              <p:nvPr/>
            </p:nvSpPr>
            <p:spPr>
              <a:xfrm>
                <a:off x="4730111" y="2940254"/>
                <a:ext cx="112747" cy="130297"/>
              </a:xfrm>
              <a:custGeom>
                <a:avLst/>
                <a:gdLst/>
                <a:ahLst/>
                <a:cxnLst/>
                <a:rect l="l" t="t" r="r" b="b"/>
                <a:pathLst>
                  <a:path w="2780" h="3213" extrusionOk="0">
                    <a:moveTo>
                      <a:pt x="88" y="0"/>
                    </a:moveTo>
                    <a:lnTo>
                      <a:pt x="1" y="29"/>
                    </a:lnTo>
                    <a:cubicBezTo>
                      <a:pt x="1" y="87"/>
                      <a:pt x="493" y="1650"/>
                      <a:pt x="1014" y="2374"/>
                    </a:cubicBezTo>
                    <a:lnTo>
                      <a:pt x="2721" y="3213"/>
                    </a:lnTo>
                    <a:lnTo>
                      <a:pt x="2779" y="3126"/>
                    </a:lnTo>
                    <a:lnTo>
                      <a:pt x="1101" y="2287"/>
                    </a:lnTo>
                    <a:cubicBezTo>
                      <a:pt x="666" y="1563"/>
                      <a:pt x="319" y="782"/>
                      <a:pt x="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8" name="Google Shape;268;p34"/>
              <p:cNvSpPr/>
              <p:nvPr/>
            </p:nvSpPr>
            <p:spPr>
              <a:xfrm>
                <a:off x="4175662" y="2706912"/>
                <a:ext cx="179706" cy="259296"/>
              </a:xfrm>
              <a:custGeom>
                <a:avLst/>
                <a:gdLst/>
                <a:ahLst/>
                <a:cxnLst/>
                <a:rect l="l" t="t" r="r" b="b"/>
                <a:pathLst>
                  <a:path w="4431" h="6394" extrusionOk="0">
                    <a:moveTo>
                      <a:pt x="4079" y="1"/>
                    </a:moveTo>
                    <a:cubicBezTo>
                      <a:pt x="4067" y="1"/>
                      <a:pt x="4052" y="8"/>
                      <a:pt x="4034" y="24"/>
                    </a:cubicBezTo>
                    <a:cubicBezTo>
                      <a:pt x="3336" y="617"/>
                      <a:pt x="2524" y="762"/>
                      <a:pt x="1899" y="762"/>
                    </a:cubicBezTo>
                    <a:cubicBezTo>
                      <a:pt x="1305" y="762"/>
                      <a:pt x="879" y="631"/>
                      <a:pt x="879" y="631"/>
                    </a:cubicBezTo>
                    <a:lnTo>
                      <a:pt x="879" y="631"/>
                    </a:lnTo>
                    <a:cubicBezTo>
                      <a:pt x="1" y="4400"/>
                      <a:pt x="1619" y="6394"/>
                      <a:pt x="1932" y="6394"/>
                    </a:cubicBezTo>
                    <a:cubicBezTo>
                      <a:pt x="1938" y="6394"/>
                      <a:pt x="1945" y="6393"/>
                      <a:pt x="1950" y="6391"/>
                    </a:cubicBezTo>
                    <a:cubicBezTo>
                      <a:pt x="2230" y="6307"/>
                      <a:pt x="4430" y="1"/>
                      <a:pt x="4079"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69" name="Google Shape;269;p34"/>
            <p:cNvSpPr/>
            <p:nvPr/>
          </p:nvSpPr>
          <p:spPr>
            <a:xfrm flipH="1">
              <a:off x="6014917" y="2166875"/>
              <a:ext cx="560683" cy="498584"/>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9BB75"/>
                </a:solidFill>
                <a:latin typeface="Arial"/>
                <a:cs typeface="Arial"/>
                <a:sym typeface="Arial"/>
              </a:endParaRPr>
            </a:p>
          </p:txBody>
        </p:sp>
        <p:sp>
          <p:nvSpPr>
            <p:cNvPr id="270" name="Google Shape;270;p34"/>
            <p:cNvSpPr/>
            <p:nvPr/>
          </p:nvSpPr>
          <p:spPr>
            <a:xfrm>
              <a:off x="7023552" y="2214111"/>
              <a:ext cx="454430" cy="40409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9BB75"/>
                </a:solidFill>
                <a:latin typeface="Arial"/>
                <a:cs typeface="Arial"/>
                <a:sym typeface="Arial"/>
              </a:endParaRPr>
            </a:p>
          </p:txBody>
        </p:sp>
        <p:grpSp>
          <p:nvGrpSpPr>
            <p:cNvPr id="271" name="Google Shape;271;p34"/>
            <p:cNvGrpSpPr/>
            <p:nvPr/>
          </p:nvGrpSpPr>
          <p:grpSpPr>
            <a:xfrm>
              <a:off x="3923621" y="1"/>
              <a:ext cx="5701018" cy="2443040"/>
              <a:chOff x="2909925" y="2457575"/>
              <a:chExt cx="1767100" cy="757250"/>
            </a:xfrm>
          </p:grpSpPr>
          <p:sp>
            <p:nvSpPr>
              <p:cNvPr id="272" name="Google Shape;272;p34"/>
              <p:cNvSpPr/>
              <p:nvPr/>
            </p:nvSpPr>
            <p:spPr>
              <a:xfrm>
                <a:off x="2909925" y="2457575"/>
                <a:ext cx="1767100" cy="757250"/>
              </a:xfrm>
              <a:custGeom>
                <a:avLst/>
                <a:gdLst/>
                <a:ahLst/>
                <a:cxnLst/>
                <a:rect l="l" t="t" r="r" b="b"/>
                <a:pathLst>
                  <a:path w="70684" h="30290" extrusionOk="0">
                    <a:moveTo>
                      <a:pt x="265" y="1"/>
                    </a:moveTo>
                    <a:lnTo>
                      <a:pt x="265" y="5054"/>
                    </a:lnTo>
                    <a:cubicBezTo>
                      <a:pt x="265" y="5671"/>
                      <a:pt x="1" y="8814"/>
                      <a:pt x="647" y="10107"/>
                    </a:cubicBezTo>
                    <a:cubicBezTo>
                      <a:pt x="1382" y="11576"/>
                      <a:pt x="2909" y="14425"/>
                      <a:pt x="5847" y="15189"/>
                    </a:cubicBezTo>
                    <a:cubicBezTo>
                      <a:pt x="6663" y="15404"/>
                      <a:pt x="7406" y="15474"/>
                      <a:pt x="8086" y="15474"/>
                    </a:cubicBezTo>
                    <a:cubicBezTo>
                      <a:pt x="9405" y="15474"/>
                      <a:pt x="10484" y="15208"/>
                      <a:pt x="11388" y="15208"/>
                    </a:cubicBezTo>
                    <a:cubicBezTo>
                      <a:pt x="12317" y="15208"/>
                      <a:pt x="13062" y="15489"/>
                      <a:pt x="13691" y="16629"/>
                    </a:cubicBezTo>
                    <a:cubicBezTo>
                      <a:pt x="14572" y="18215"/>
                      <a:pt x="15101" y="20683"/>
                      <a:pt x="18303" y="21358"/>
                    </a:cubicBezTo>
                    <a:cubicBezTo>
                      <a:pt x="19000" y="21505"/>
                      <a:pt x="19651" y="21561"/>
                      <a:pt x="20257" y="21561"/>
                    </a:cubicBezTo>
                    <a:cubicBezTo>
                      <a:pt x="22081" y="21561"/>
                      <a:pt x="23494" y="21060"/>
                      <a:pt x="24513" y="21060"/>
                    </a:cubicBezTo>
                    <a:cubicBezTo>
                      <a:pt x="24710" y="21060"/>
                      <a:pt x="24892" y="21079"/>
                      <a:pt x="25060" y="21123"/>
                    </a:cubicBezTo>
                    <a:cubicBezTo>
                      <a:pt x="26411" y="21505"/>
                      <a:pt x="27351" y="24942"/>
                      <a:pt x="29731" y="25295"/>
                    </a:cubicBezTo>
                    <a:cubicBezTo>
                      <a:pt x="33814" y="25853"/>
                      <a:pt x="33374" y="27880"/>
                      <a:pt x="35460" y="30289"/>
                    </a:cubicBezTo>
                    <a:cubicBezTo>
                      <a:pt x="37575" y="27880"/>
                      <a:pt x="37134" y="25853"/>
                      <a:pt x="41188" y="25295"/>
                    </a:cubicBezTo>
                    <a:cubicBezTo>
                      <a:pt x="43597" y="24942"/>
                      <a:pt x="44537" y="21505"/>
                      <a:pt x="45889" y="21123"/>
                    </a:cubicBezTo>
                    <a:cubicBezTo>
                      <a:pt x="46056" y="21079"/>
                      <a:pt x="46238" y="21060"/>
                      <a:pt x="46435" y="21060"/>
                    </a:cubicBezTo>
                    <a:cubicBezTo>
                      <a:pt x="47454" y="21060"/>
                      <a:pt x="48867" y="21561"/>
                      <a:pt x="50691" y="21561"/>
                    </a:cubicBezTo>
                    <a:cubicBezTo>
                      <a:pt x="51297" y="21561"/>
                      <a:pt x="51948" y="21505"/>
                      <a:pt x="52645" y="21358"/>
                    </a:cubicBezTo>
                    <a:cubicBezTo>
                      <a:pt x="55848" y="20683"/>
                      <a:pt x="56376" y="18215"/>
                      <a:pt x="57258" y="16629"/>
                    </a:cubicBezTo>
                    <a:cubicBezTo>
                      <a:pt x="57875" y="15489"/>
                      <a:pt x="58617" y="15208"/>
                      <a:pt x="59547" y="15208"/>
                    </a:cubicBezTo>
                    <a:cubicBezTo>
                      <a:pt x="60453" y="15208"/>
                      <a:pt x="61537" y="15474"/>
                      <a:pt x="62859" y="15474"/>
                    </a:cubicBezTo>
                    <a:cubicBezTo>
                      <a:pt x="63541" y="15474"/>
                      <a:pt x="64286" y="15404"/>
                      <a:pt x="65101" y="15189"/>
                    </a:cubicBezTo>
                    <a:cubicBezTo>
                      <a:pt x="67834" y="14484"/>
                      <a:pt x="69420" y="11958"/>
                      <a:pt x="70154" y="10401"/>
                    </a:cubicBezTo>
                    <a:cubicBezTo>
                      <a:pt x="70507" y="9696"/>
                      <a:pt x="70683" y="8902"/>
                      <a:pt x="70683" y="8139"/>
                    </a:cubicBezTo>
                    <a:lnTo>
                      <a:pt x="70683" y="1"/>
                    </a:lnTo>
                    <a:close/>
                  </a:path>
                </a:pathLst>
              </a:custGeom>
              <a:solidFill>
                <a:srgbClr val="2519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3" name="Google Shape;273;p34"/>
              <p:cNvSpPr/>
              <p:nvPr/>
            </p:nvSpPr>
            <p:spPr>
              <a:xfrm>
                <a:off x="3327100" y="2819375"/>
                <a:ext cx="168950" cy="151725"/>
              </a:xfrm>
              <a:custGeom>
                <a:avLst/>
                <a:gdLst/>
                <a:ahLst/>
                <a:cxnLst/>
                <a:rect l="l" t="t" r="r" b="b"/>
                <a:pathLst>
                  <a:path w="6758" h="6069" extrusionOk="0">
                    <a:moveTo>
                      <a:pt x="2675" y="333"/>
                    </a:moveTo>
                    <a:cubicBezTo>
                      <a:pt x="2885" y="333"/>
                      <a:pt x="3150" y="432"/>
                      <a:pt x="3437" y="629"/>
                    </a:cubicBezTo>
                    <a:cubicBezTo>
                      <a:pt x="3085" y="893"/>
                      <a:pt x="2791" y="1217"/>
                      <a:pt x="2497" y="1569"/>
                    </a:cubicBezTo>
                    <a:lnTo>
                      <a:pt x="2145" y="1569"/>
                    </a:lnTo>
                    <a:lnTo>
                      <a:pt x="2174" y="1540"/>
                    </a:lnTo>
                    <a:cubicBezTo>
                      <a:pt x="2057" y="1040"/>
                      <a:pt x="2145" y="629"/>
                      <a:pt x="2350" y="453"/>
                    </a:cubicBezTo>
                    <a:cubicBezTo>
                      <a:pt x="2430" y="373"/>
                      <a:pt x="2542" y="333"/>
                      <a:pt x="2675" y="333"/>
                    </a:cubicBezTo>
                    <a:close/>
                    <a:moveTo>
                      <a:pt x="4876" y="146"/>
                    </a:moveTo>
                    <a:cubicBezTo>
                      <a:pt x="5099" y="146"/>
                      <a:pt x="5306" y="286"/>
                      <a:pt x="5406" y="511"/>
                    </a:cubicBezTo>
                    <a:cubicBezTo>
                      <a:pt x="5494" y="835"/>
                      <a:pt x="5494" y="1158"/>
                      <a:pt x="5406" y="1481"/>
                    </a:cubicBezTo>
                    <a:cubicBezTo>
                      <a:pt x="5141" y="1510"/>
                      <a:pt x="4877" y="1569"/>
                      <a:pt x="4613" y="1687"/>
                    </a:cubicBezTo>
                    <a:cubicBezTo>
                      <a:pt x="4348" y="1275"/>
                      <a:pt x="3996" y="952"/>
                      <a:pt x="3614" y="658"/>
                    </a:cubicBezTo>
                    <a:cubicBezTo>
                      <a:pt x="3966" y="394"/>
                      <a:pt x="4348" y="218"/>
                      <a:pt x="4759" y="159"/>
                    </a:cubicBezTo>
                    <a:cubicBezTo>
                      <a:pt x="4798" y="150"/>
                      <a:pt x="4837" y="146"/>
                      <a:pt x="4876" y="146"/>
                    </a:cubicBezTo>
                    <a:close/>
                    <a:moveTo>
                      <a:pt x="3526" y="717"/>
                    </a:moveTo>
                    <a:cubicBezTo>
                      <a:pt x="3907" y="982"/>
                      <a:pt x="4231" y="1334"/>
                      <a:pt x="4495" y="1716"/>
                    </a:cubicBezTo>
                    <a:cubicBezTo>
                      <a:pt x="4348" y="1775"/>
                      <a:pt x="4231" y="1833"/>
                      <a:pt x="4084" y="1892"/>
                    </a:cubicBezTo>
                    <a:cubicBezTo>
                      <a:pt x="3614" y="1745"/>
                      <a:pt x="3114" y="1657"/>
                      <a:pt x="2615" y="1598"/>
                    </a:cubicBezTo>
                    <a:lnTo>
                      <a:pt x="2644" y="1569"/>
                    </a:lnTo>
                    <a:cubicBezTo>
                      <a:pt x="2879" y="1246"/>
                      <a:pt x="3202" y="952"/>
                      <a:pt x="3526" y="717"/>
                    </a:cubicBezTo>
                    <a:close/>
                    <a:moveTo>
                      <a:pt x="2439" y="1687"/>
                    </a:moveTo>
                    <a:cubicBezTo>
                      <a:pt x="2380" y="1775"/>
                      <a:pt x="2321" y="1863"/>
                      <a:pt x="2262" y="1951"/>
                    </a:cubicBezTo>
                    <a:cubicBezTo>
                      <a:pt x="2233" y="1863"/>
                      <a:pt x="2204" y="1775"/>
                      <a:pt x="2174" y="1687"/>
                    </a:cubicBezTo>
                    <a:close/>
                    <a:moveTo>
                      <a:pt x="4554" y="1804"/>
                    </a:moveTo>
                    <a:cubicBezTo>
                      <a:pt x="4642" y="1922"/>
                      <a:pt x="4701" y="2010"/>
                      <a:pt x="4759" y="2127"/>
                    </a:cubicBezTo>
                    <a:cubicBezTo>
                      <a:pt x="4613" y="2068"/>
                      <a:pt x="4407" y="2010"/>
                      <a:pt x="4231" y="1951"/>
                    </a:cubicBezTo>
                    <a:lnTo>
                      <a:pt x="4260" y="1892"/>
                    </a:lnTo>
                    <a:cubicBezTo>
                      <a:pt x="4348" y="1863"/>
                      <a:pt x="4466" y="1804"/>
                      <a:pt x="4554" y="1804"/>
                    </a:cubicBezTo>
                    <a:close/>
                    <a:moveTo>
                      <a:pt x="5376" y="1569"/>
                    </a:moveTo>
                    <a:lnTo>
                      <a:pt x="5376" y="1569"/>
                    </a:lnTo>
                    <a:cubicBezTo>
                      <a:pt x="5318" y="1833"/>
                      <a:pt x="5259" y="2068"/>
                      <a:pt x="5171" y="2304"/>
                    </a:cubicBezTo>
                    <a:cubicBezTo>
                      <a:pt x="5083" y="2274"/>
                      <a:pt x="4994" y="2245"/>
                      <a:pt x="4906" y="2186"/>
                    </a:cubicBezTo>
                    <a:lnTo>
                      <a:pt x="4906" y="2157"/>
                    </a:lnTo>
                    <a:cubicBezTo>
                      <a:pt x="4818" y="2010"/>
                      <a:pt x="4730" y="1892"/>
                      <a:pt x="4642" y="1775"/>
                    </a:cubicBezTo>
                    <a:cubicBezTo>
                      <a:pt x="4877" y="1687"/>
                      <a:pt x="5141" y="1628"/>
                      <a:pt x="5376" y="1569"/>
                    </a:cubicBezTo>
                    <a:close/>
                    <a:moveTo>
                      <a:pt x="4965" y="2304"/>
                    </a:moveTo>
                    <a:lnTo>
                      <a:pt x="5141" y="2392"/>
                    </a:lnTo>
                    <a:cubicBezTo>
                      <a:pt x="5112" y="2450"/>
                      <a:pt x="5083" y="2509"/>
                      <a:pt x="5083" y="2568"/>
                    </a:cubicBezTo>
                    <a:cubicBezTo>
                      <a:pt x="5053" y="2480"/>
                      <a:pt x="4994" y="2392"/>
                      <a:pt x="4965" y="2304"/>
                    </a:cubicBezTo>
                    <a:close/>
                    <a:moveTo>
                      <a:pt x="2233" y="2157"/>
                    </a:moveTo>
                    <a:cubicBezTo>
                      <a:pt x="2292" y="2304"/>
                      <a:pt x="2350" y="2480"/>
                      <a:pt x="2439" y="2627"/>
                    </a:cubicBezTo>
                    <a:lnTo>
                      <a:pt x="2027" y="2568"/>
                    </a:lnTo>
                    <a:lnTo>
                      <a:pt x="2057" y="2539"/>
                    </a:lnTo>
                    <a:cubicBezTo>
                      <a:pt x="2115" y="2392"/>
                      <a:pt x="2174" y="2274"/>
                      <a:pt x="2233" y="2157"/>
                    </a:cubicBezTo>
                    <a:close/>
                    <a:moveTo>
                      <a:pt x="5964" y="1540"/>
                    </a:moveTo>
                    <a:cubicBezTo>
                      <a:pt x="6346" y="1569"/>
                      <a:pt x="6551" y="1628"/>
                      <a:pt x="6610" y="1863"/>
                    </a:cubicBezTo>
                    <a:cubicBezTo>
                      <a:pt x="6669" y="2068"/>
                      <a:pt x="6375" y="2392"/>
                      <a:pt x="5876" y="2685"/>
                    </a:cubicBezTo>
                    <a:cubicBezTo>
                      <a:pt x="5670" y="2568"/>
                      <a:pt x="5464" y="2450"/>
                      <a:pt x="5259" y="2333"/>
                    </a:cubicBezTo>
                    <a:cubicBezTo>
                      <a:pt x="5347" y="2068"/>
                      <a:pt x="5406" y="1804"/>
                      <a:pt x="5464" y="1540"/>
                    </a:cubicBezTo>
                    <a:close/>
                    <a:moveTo>
                      <a:pt x="2556" y="1687"/>
                    </a:moveTo>
                    <a:cubicBezTo>
                      <a:pt x="3026" y="1716"/>
                      <a:pt x="3526" y="1804"/>
                      <a:pt x="3966" y="1951"/>
                    </a:cubicBezTo>
                    <a:cubicBezTo>
                      <a:pt x="3584" y="2186"/>
                      <a:pt x="3173" y="2450"/>
                      <a:pt x="2821" y="2744"/>
                    </a:cubicBezTo>
                    <a:lnTo>
                      <a:pt x="2556" y="2656"/>
                    </a:lnTo>
                    <a:lnTo>
                      <a:pt x="2585" y="2656"/>
                    </a:lnTo>
                    <a:cubicBezTo>
                      <a:pt x="2468" y="2450"/>
                      <a:pt x="2380" y="2245"/>
                      <a:pt x="2292" y="2039"/>
                    </a:cubicBezTo>
                    <a:cubicBezTo>
                      <a:pt x="2380" y="1922"/>
                      <a:pt x="2468" y="1804"/>
                      <a:pt x="2556" y="1687"/>
                    </a:cubicBezTo>
                    <a:close/>
                    <a:moveTo>
                      <a:pt x="2615" y="2774"/>
                    </a:moveTo>
                    <a:lnTo>
                      <a:pt x="2732" y="2803"/>
                    </a:lnTo>
                    <a:lnTo>
                      <a:pt x="2674" y="2862"/>
                    </a:lnTo>
                    <a:lnTo>
                      <a:pt x="2615" y="2774"/>
                    </a:lnTo>
                    <a:close/>
                    <a:moveTo>
                      <a:pt x="5229" y="2421"/>
                    </a:moveTo>
                    <a:cubicBezTo>
                      <a:pt x="5435" y="2509"/>
                      <a:pt x="5611" y="2627"/>
                      <a:pt x="5788" y="2744"/>
                    </a:cubicBezTo>
                    <a:cubicBezTo>
                      <a:pt x="5582" y="2862"/>
                      <a:pt x="5376" y="2950"/>
                      <a:pt x="5171" y="3038"/>
                    </a:cubicBezTo>
                    <a:cubicBezTo>
                      <a:pt x="5171" y="2927"/>
                      <a:pt x="5145" y="2816"/>
                      <a:pt x="5117" y="2705"/>
                    </a:cubicBezTo>
                    <a:lnTo>
                      <a:pt x="5117" y="2705"/>
                    </a:lnTo>
                    <a:cubicBezTo>
                      <a:pt x="5172" y="2592"/>
                      <a:pt x="5201" y="2507"/>
                      <a:pt x="5229" y="2421"/>
                    </a:cubicBezTo>
                    <a:close/>
                    <a:moveTo>
                      <a:pt x="5053" y="2862"/>
                    </a:moveTo>
                    <a:cubicBezTo>
                      <a:pt x="5083" y="2920"/>
                      <a:pt x="5083" y="3009"/>
                      <a:pt x="5083" y="3067"/>
                    </a:cubicBezTo>
                    <a:lnTo>
                      <a:pt x="4906" y="3126"/>
                    </a:lnTo>
                    <a:cubicBezTo>
                      <a:pt x="4965" y="3038"/>
                      <a:pt x="5024" y="2950"/>
                      <a:pt x="5053" y="2862"/>
                    </a:cubicBezTo>
                    <a:close/>
                    <a:moveTo>
                      <a:pt x="4113" y="1980"/>
                    </a:moveTo>
                    <a:cubicBezTo>
                      <a:pt x="4378" y="2039"/>
                      <a:pt x="4613" y="2127"/>
                      <a:pt x="4848" y="2215"/>
                    </a:cubicBezTo>
                    <a:cubicBezTo>
                      <a:pt x="4906" y="2392"/>
                      <a:pt x="4965" y="2539"/>
                      <a:pt x="5024" y="2685"/>
                    </a:cubicBezTo>
                    <a:cubicBezTo>
                      <a:pt x="4965" y="2862"/>
                      <a:pt x="4877" y="3038"/>
                      <a:pt x="4789" y="3185"/>
                    </a:cubicBezTo>
                    <a:lnTo>
                      <a:pt x="4524" y="3273"/>
                    </a:lnTo>
                    <a:cubicBezTo>
                      <a:pt x="3996" y="3067"/>
                      <a:pt x="3496" y="2891"/>
                      <a:pt x="2967" y="2744"/>
                    </a:cubicBezTo>
                    <a:cubicBezTo>
                      <a:pt x="3320" y="2450"/>
                      <a:pt x="3702" y="2186"/>
                      <a:pt x="4113" y="1980"/>
                    </a:cubicBezTo>
                    <a:close/>
                    <a:moveTo>
                      <a:pt x="4730" y="3302"/>
                    </a:moveTo>
                    <a:lnTo>
                      <a:pt x="4701" y="3361"/>
                    </a:lnTo>
                    <a:lnTo>
                      <a:pt x="4642" y="3332"/>
                    </a:lnTo>
                    <a:lnTo>
                      <a:pt x="4730" y="3302"/>
                    </a:lnTo>
                    <a:close/>
                    <a:moveTo>
                      <a:pt x="1146" y="2568"/>
                    </a:moveTo>
                    <a:cubicBezTo>
                      <a:pt x="1410" y="2568"/>
                      <a:pt x="1645" y="2568"/>
                      <a:pt x="1910" y="2627"/>
                    </a:cubicBezTo>
                    <a:cubicBezTo>
                      <a:pt x="1822" y="2803"/>
                      <a:pt x="1792" y="2979"/>
                      <a:pt x="1763" y="3155"/>
                    </a:cubicBezTo>
                    <a:cubicBezTo>
                      <a:pt x="1734" y="3273"/>
                      <a:pt x="1704" y="3420"/>
                      <a:pt x="1704" y="3537"/>
                    </a:cubicBezTo>
                    <a:cubicBezTo>
                      <a:pt x="1058" y="3361"/>
                      <a:pt x="676" y="3038"/>
                      <a:pt x="676" y="2862"/>
                    </a:cubicBezTo>
                    <a:cubicBezTo>
                      <a:pt x="676" y="2715"/>
                      <a:pt x="823" y="2597"/>
                      <a:pt x="1146" y="2568"/>
                    </a:cubicBezTo>
                    <a:close/>
                    <a:moveTo>
                      <a:pt x="5083" y="3185"/>
                    </a:moveTo>
                    <a:cubicBezTo>
                      <a:pt x="5083" y="3302"/>
                      <a:pt x="5083" y="3420"/>
                      <a:pt x="5083" y="3537"/>
                    </a:cubicBezTo>
                    <a:lnTo>
                      <a:pt x="4789" y="3420"/>
                    </a:lnTo>
                    <a:cubicBezTo>
                      <a:pt x="4818" y="3361"/>
                      <a:pt x="4848" y="3302"/>
                      <a:pt x="4848" y="3273"/>
                    </a:cubicBezTo>
                    <a:lnTo>
                      <a:pt x="5083" y="3185"/>
                    </a:lnTo>
                    <a:close/>
                    <a:moveTo>
                      <a:pt x="1998" y="2627"/>
                    </a:moveTo>
                    <a:cubicBezTo>
                      <a:pt x="2145" y="2656"/>
                      <a:pt x="2321" y="2685"/>
                      <a:pt x="2497" y="2715"/>
                    </a:cubicBezTo>
                    <a:lnTo>
                      <a:pt x="2585" y="2920"/>
                    </a:lnTo>
                    <a:cubicBezTo>
                      <a:pt x="2380" y="3126"/>
                      <a:pt x="2145" y="3361"/>
                      <a:pt x="1969" y="3567"/>
                    </a:cubicBezTo>
                    <a:lnTo>
                      <a:pt x="1822" y="3567"/>
                    </a:lnTo>
                    <a:cubicBezTo>
                      <a:pt x="1822" y="3420"/>
                      <a:pt x="1822" y="3302"/>
                      <a:pt x="1851" y="3155"/>
                    </a:cubicBezTo>
                    <a:cubicBezTo>
                      <a:pt x="1880" y="2979"/>
                      <a:pt x="1939" y="2803"/>
                      <a:pt x="1998" y="2627"/>
                    </a:cubicBezTo>
                    <a:close/>
                    <a:moveTo>
                      <a:pt x="2850" y="2803"/>
                    </a:moveTo>
                    <a:cubicBezTo>
                      <a:pt x="3349" y="2950"/>
                      <a:pt x="3849" y="3126"/>
                      <a:pt x="4348" y="3332"/>
                    </a:cubicBezTo>
                    <a:cubicBezTo>
                      <a:pt x="3937" y="3449"/>
                      <a:pt x="3496" y="3537"/>
                      <a:pt x="3085" y="3567"/>
                    </a:cubicBezTo>
                    <a:cubicBezTo>
                      <a:pt x="3056" y="3508"/>
                      <a:pt x="2879" y="3273"/>
                      <a:pt x="2703" y="2950"/>
                    </a:cubicBezTo>
                    <a:lnTo>
                      <a:pt x="2850" y="2803"/>
                    </a:lnTo>
                    <a:close/>
                    <a:moveTo>
                      <a:pt x="2644" y="2979"/>
                    </a:moveTo>
                    <a:cubicBezTo>
                      <a:pt x="2791" y="3244"/>
                      <a:pt x="2938" y="3479"/>
                      <a:pt x="2997" y="3567"/>
                    </a:cubicBezTo>
                    <a:lnTo>
                      <a:pt x="2615" y="3596"/>
                    </a:lnTo>
                    <a:cubicBezTo>
                      <a:pt x="2527" y="3611"/>
                      <a:pt x="2439" y="3618"/>
                      <a:pt x="2350" y="3618"/>
                    </a:cubicBezTo>
                    <a:cubicBezTo>
                      <a:pt x="2269" y="3618"/>
                      <a:pt x="2187" y="3612"/>
                      <a:pt x="2106" y="3599"/>
                    </a:cubicBezTo>
                    <a:lnTo>
                      <a:pt x="2106" y="3599"/>
                    </a:lnTo>
                    <a:cubicBezTo>
                      <a:pt x="2276" y="3375"/>
                      <a:pt x="2446" y="3177"/>
                      <a:pt x="2644" y="2979"/>
                    </a:cubicBezTo>
                    <a:close/>
                    <a:moveTo>
                      <a:pt x="1880" y="3655"/>
                    </a:moveTo>
                    <a:cubicBezTo>
                      <a:pt x="1851" y="3684"/>
                      <a:pt x="1851" y="3714"/>
                      <a:pt x="1822" y="3743"/>
                    </a:cubicBezTo>
                    <a:cubicBezTo>
                      <a:pt x="1822" y="3714"/>
                      <a:pt x="1822" y="3684"/>
                      <a:pt x="1822" y="3655"/>
                    </a:cubicBezTo>
                    <a:close/>
                    <a:moveTo>
                      <a:pt x="2086" y="1628"/>
                    </a:moveTo>
                    <a:cubicBezTo>
                      <a:pt x="2115" y="1745"/>
                      <a:pt x="2145" y="1863"/>
                      <a:pt x="2204" y="2010"/>
                    </a:cubicBezTo>
                    <a:cubicBezTo>
                      <a:pt x="2086" y="2157"/>
                      <a:pt x="1998" y="2333"/>
                      <a:pt x="1939" y="2509"/>
                    </a:cubicBezTo>
                    <a:cubicBezTo>
                      <a:pt x="1752" y="2488"/>
                      <a:pt x="1565" y="2468"/>
                      <a:pt x="1368" y="2468"/>
                    </a:cubicBezTo>
                    <a:cubicBezTo>
                      <a:pt x="1286" y="2468"/>
                      <a:pt x="1203" y="2471"/>
                      <a:pt x="1117" y="2480"/>
                    </a:cubicBezTo>
                    <a:cubicBezTo>
                      <a:pt x="676" y="2509"/>
                      <a:pt x="558" y="2715"/>
                      <a:pt x="558" y="2862"/>
                    </a:cubicBezTo>
                    <a:cubicBezTo>
                      <a:pt x="558" y="3126"/>
                      <a:pt x="1087" y="3479"/>
                      <a:pt x="1734" y="3625"/>
                    </a:cubicBezTo>
                    <a:cubicBezTo>
                      <a:pt x="1734" y="3714"/>
                      <a:pt x="1734" y="3772"/>
                      <a:pt x="1734" y="3831"/>
                    </a:cubicBezTo>
                    <a:cubicBezTo>
                      <a:pt x="1675" y="3919"/>
                      <a:pt x="1616" y="4037"/>
                      <a:pt x="1557" y="4125"/>
                    </a:cubicBezTo>
                    <a:cubicBezTo>
                      <a:pt x="676" y="3596"/>
                      <a:pt x="88" y="2920"/>
                      <a:pt x="147" y="2450"/>
                    </a:cubicBezTo>
                    <a:cubicBezTo>
                      <a:pt x="147" y="2186"/>
                      <a:pt x="353" y="1980"/>
                      <a:pt x="735" y="1863"/>
                    </a:cubicBezTo>
                    <a:cubicBezTo>
                      <a:pt x="999" y="1745"/>
                      <a:pt x="1293" y="1687"/>
                      <a:pt x="1587" y="1657"/>
                    </a:cubicBezTo>
                    <a:cubicBezTo>
                      <a:pt x="1763" y="1628"/>
                      <a:pt x="1910" y="1628"/>
                      <a:pt x="2086" y="1628"/>
                    </a:cubicBezTo>
                    <a:close/>
                    <a:moveTo>
                      <a:pt x="1763" y="3949"/>
                    </a:moveTo>
                    <a:cubicBezTo>
                      <a:pt x="1792" y="4096"/>
                      <a:pt x="1851" y="4213"/>
                      <a:pt x="1910" y="4301"/>
                    </a:cubicBezTo>
                    <a:lnTo>
                      <a:pt x="1616" y="4154"/>
                    </a:lnTo>
                    <a:lnTo>
                      <a:pt x="1763" y="3949"/>
                    </a:lnTo>
                    <a:close/>
                    <a:moveTo>
                      <a:pt x="5876" y="2803"/>
                    </a:moveTo>
                    <a:cubicBezTo>
                      <a:pt x="6199" y="3009"/>
                      <a:pt x="6434" y="3332"/>
                      <a:pt x="6522" y="3684"/>
                    </a:cubicBezTo>
                    <a:cubicBezTo>
                      <a:pt x="6551" y="3861"/>
                      <a:pt x="6493" y="4037"/>
                      <a:pt x="6375" y="4154"/>
                    </a:cubicBezTo>
                    <a:cubicBezTo>
                      <a:pt x="6316" y="4213"/>
                      <a:pt x="6287" y="4272"/>
                      <a:pt x="6228" y="4331"/>
                    </a:cubicBezTo>
                    <a:cubicBezTo>
                      <a:pt x="5905" y="4037"/>
                      <a:pt x="5553" y="3802"/>
                      <a:pt x="5171" y="3596"/>
                    </a:cubicBezTo>
                    <a:cubicBezTo>
                      <a:pt x="5200" y="3449"/>
                      <a:pt x="5200" y="3302"/>
                      <a:pt x="5200" y="3155"/>
                    </a:cubicBezTo>
                    <a:cubicBezTo>
                      <a:pt x="5435" y="3067"/>
                      <a:pt x="5641" y="2950"/>
                      <a:pt x="5876" y="2803"/>
                    </a:cubicBezTo>
                    <a:close/>
                    <a:moveTo>
                      <a:pt x="4495" y="3390"/>
                    </a:moveTo>
                    <a:lnTo>
                      <a:pt x="4642" y="3479"/>
                    </a:lnTo>
                    <a:cubicBezTo>
                      <a:pt x="4436" y="3861"/>
                      <a:pt x="4201" y="4213"/>
                      <a:pt x="3907" y="4566"/>
                    </a:cubicBezTo>
                    <a:cubicBezTo>
                      <a:pt x="3643" y="4272"/>
                      <a:pt x="3408" y="3978"/>
                      <a:pt x="3173" y="3655"/>
                    </a:cubicBezTo>
                    <a:cubicBezTo>
                      <a:pt x="3614" y="3625"/>
                      <a:pt x="4054" y="3537"/>
                      <a:pt x="4495" y="3390"/>
                    </a:cubicBezTo>
                    <a:close/>
                    <a:moveTo>
                      <a:pt x="4730" y="3479"/>
                    </a:moveTo>
                    <a:lnTo>
                      <a:pt x="5053" y="3655"/>
                    </a:lnTo>
                    <a:cubicBezTo>
                      <a:pt x="4965" y="4007"/>
                      <a:pt x="4759" y="4331"/>
                      <a:pt x="4436" y="4536"/>
                    </a:cubicBezTo>
                    <a:cubicBezTo>
                      <a:pt x="4319" y="4595"/>
                      <a:pt x="4201" y="4654"/>
                      <a:pt x="4054" y="4712"/>
                    </a:cubicBezTo>
                    <a:lnTo>
                      <a:pt x="4006" y="4640"/>
                    </a:lnTo>
                    <a:lnTo>
                      <a:pt x="4006" y="4640"/>
                    </a:lnTo>
                    <a:cubicBezTo>
                      <a:pt x="4295" y="4263"/>
                      <a:pt x="4527" y="3885"/>
                      <a:pt x="4730" y="3479"/>
                    </a:cubicBezTo>
                    <a:close/>
                    <a:moveTo>
                      <a:pt x="3056" y="3684"/>
                    </a:moveTo>
                    <a:cubicBezTo>
                      <a:pt x="3291" y="4007"/>
                      <a:pt x="3555" y="4331"/>
                      <a:pt x="3849" y="4654"/>
                    </a:cubicBezTo>
                    <a:lnTo>
                      <a:pt x="3761" y="4742"/>
                    </a:lnTo>
                    <a:cubicBezTo>
                      <a:pt x="3702" y="4745"/>
                      <a:pt x="3643" y="4746"/>
                      <a:pt x="3584" y="4746"/>
                    </a:cubicBezTo>
                    <a:cubicBezTo>
                      <a:pt x="3056" y="4746"/>
                      <a:pt x="2533" y="4627"/>
                      <a:pt x="2057" y="4389"/>
                    </a:cubicBezTo>
                    <a:lnTo>
                      <a:pt x="2086" y="4389"/>
                    </a:lnTo>
                    <a:cubicBezTo>
                      <a:pt x="1969" y="4213"/>
                      <a:pt x="1910" y="4037"/>
                      <a:pt x="1851" y="3861"/>
                    </a:cubicBezTo>
                    <a:lnTo>
                      <a:pt x="1998" y="3684"/>
                    </a:lnTo>
                    <a:cubicBezTo>
                      <a:pt x="2143" y="3705"/>
                      <a:pt x="2289" y="3726"/>
                      <a:pt x="2445" y="3726"/>
                    </a:cubicBezTo>
                    <a:cubicBezTo>
                      <a:pt x="2509" y="3726"/>
                      <a:pt x="2575" y="3722"/>
                      <a:pt x="2644" y="3714"/>
                    </a:cubicBezTo>
                    <a:cubicBezTo>
                      <a:pt x="2762" y="3714"/>
                      <a:pt x="2909" y="3684"/>
                      <a:pt x="3056" y="3684"/>
                    </a:cubicBezTo>
                    <a:close/>
                    <a:moveTo>
                      <a:pt x="2174" y="4536"/>
                    </a:moveTo>
                    <a:lnTo>
                      <a:pt x="2174" y="4536"/>
                    </a:lnTo>
                    <a:cubicBezTo>
                      <a:pt x="2644" y="4742"/>
                      <a:pt x="3144" y="4859"/>
                      <a:pt x="3672" y="4889"/>
                    </a:cubicBezTo>
                    <a:cubicBezTo>
                      <a:pt x="3555" y="5006"/>
                      <a:pt x="3408" y="5153"/>
                      <a:pt x="3291" y="5271"/>
                    </a:cubicBezTo>
                    <a:cubicBezTo>
                      <a:pt x="2850" y="5153"/>
                      <a:pt x="2468" y="4889"/>
                      <a:pt x="2174" y="4536"/>
                    </a:cubicBezTo>
                    <a:close/>
                    <a:moveTo>
                      <a:pt x="5141" y="3714"/>
                    </a:moveTo>
                    <a:cubicBezTo>
                      <a:pt x="5523" y="3890"/>
                      <a:pt x="5846" y="4125"/>
                      <a:pt x="6170" y="4389"/>
                    </a:cubicBezTo>
                    <a:cubicBezTo>
                      <a:pt x="5788" y="4801"/>
                      <a:pt x="5288" y="5094"/>
                      <a:pt x="4759" y="5271"/>
                    </a:cubicBezTo>
                    <a:cubicBezTo>
                      <a:pt x="4524" y="5124"/>
                      <a:pt x="4319" y="4947"/>
                      <a:pt x="4143" y="4771"/>
                    </a:cubicBezTo>
                    <a:cubicBezTo>
                      <a:pt x="4260" y="4742"/>
                      <a:pt x="4378" y="4683"/>
                      <a:pt x="4495" y="4624"/>
                    </a:cubicBezTo>
                    <a:cubicBezTo>
                      <a:pt x="4818" y="4389"/>
                      <a:pt x="5053" y="4066"/>
                      <a:pt x="5141" y="3714"/>
                    </a:cubicBezTo>
                    <a:close/>
                    <a:moveTo>
                      <a:pt x="4025" y="4801"/>
                    </a:moveTo>
                    <a:cubicBezTo>
                      <a:pt x="4201" y="4977"/>
                      <a:pt x="4407" y="5153"/>
                      <a:pt x="4613" y="5271"/>
                    </a:cubicBezTo>
                    <a:cubicBezTo>
                      <a:pt x="4407" y="5315"/>
                      <a:pt x="4201" y="5337"/>
                      <a:pt x="3999" y="5337"/>
                    </a:cubicBezTo>
                    <a:cubicBezTo>
                      <a:pt x="3797" y="5337"/>
                      <a:pt x="3599" y="5315"/>
                      <a:pt x="3408" y="5271"/>
                    </a:cubicBezTo>
                    <a:cubicBezTo>
                      <a:pt x="3555" y="5153"/>
                      <a:pt x="3702" y="5006"/>
                      <a:pt x="3819" y="4830"/>
                    </a:cubicBezTo>
                    <a:cubicBezTo>
                      <a:pt x="3907" y="4830"/>
                      <a:pt x="3966" y="4830"/>
                      <a:pt x="4025" y="4801"/>
                    </a:cubicBezTo>
                    <a:close/>
                    <a:moveTo>
                      <a:pt x="6228" y="4477"/>
                    </a:moveTo>
                    <a:cubicBezTo>
                      <a:pt x="6346" y="4595"/>
                      <a:pt x="6405" y="4742"/>
                      <a:pt x="6434" y="4918"/>
                    </a:cubicBezTo>
                    <a:cubicBezTo>
                      <a:pt x="6405" y="5036"/>
                      <a:pt x="6346" y="5153"/>
                      <a:pt x="6228" y="5212"/>
                    </a:cubicBezTo>
                    <a:cubicBezTo>
                      <a:pt x="6081" y="5388"/>
                      <a:pt x="5876" y="5506"/>
                      <a:pt x="5670" y="5535"/>
                    </a:cubicBezTo>
                    <a:cubicBezTo>
                      <a:pt x="5376" y="5535"/>
                      <a:pt x="5112" y="5476"/>
                      <a:pt x="4877" y="5329"/>
                    </a:cubicBezTo>
                    <a:cubicBezTo>
                      <a:pt x="5406" y="5153"/>
                      <a:pt x="5846" y="4859"/>
                      <a:pt x="6228" y="4477"/>
                    </a:cubicBezTo>
                    <a:close/>
                    <a:moveTo>
                      <a:pt x="1587" y="4242"/>
                    </a:moveTo>
                    <a:cubicBezTo>
                      <a:pt x="1734" y="4331"/>
                      <a:pt x="1851" y="4389"/>
                      <a:pt x="1998" y="4448"/>
                    </a:cubicBezTo>
                    <a:cubicBezTo>
                      <a:pt x="2292" y="4859"/>
                      <a:pt x="2703" y="5183"/>
                      <a:pt x="3202" y="5329"/>
                    </a:cubicBezTo>
                    <a:cubicBezTo>
                      <a:pt x="2791" y="5682"/>
                      <a:pt x="2292" y="5917"/>
                      <a:pt x="1734" y="5946"/>
                    </a:cubicBezTo>
                    <a:cubicBezTo>
                      <a:pt x="1440" y="5946"/>
                      <a:pt x="1234" y="5888"/>
                      <a:pt x="1146" y="5711"/>
                    </a:cubicBezTo>
                    <a:cubicBezTo>
                      <a:pt x="999" y="5447"/>
                      <a:pt x="1175" y="4889"/>
                      <a:pt x="1587" y="4242"/>
                    </a:cubicBezTo>
                    <a:close/>
                    <a:moveTo>
                      <a:pt x="4874" y="1"/>
                    </a:moveTo>
                    <a:cubicBezTo>
                      <a:pt x="4836" y="1"/>
                      <a:pt x="4797" y="4"/>
                      <a:pt x="4759" y="12"/>
                    </a:cubicBezTo>
                    <a:cubicBezTo>
                      <a:pt x="4319" y="100"/>
                      <a:pt x="3907" y="276"/>
                      <a:pt x="3555" y="541"/>
                    </a:cubicBezTo>
                    <a:cubicBezTo>
                      <a:pt x="3291" y="335"/>
                      <a:pt x="2938" y="218"/>
                      <a:pt x="2615" y="218"/>
                    </a:cubicBezTo>
                    <a:cubicBezTo>
                      <a:pt x="2497" y="218"/>
                      <a:pt x="2380" y="247"/>
                      <a:pt x="2292" y="335"/>
                    </a:cubicBezTo>
                    <a:cubicBezTo>
                      <a:pt x="2027" y="600"/>
                      <a:pt x="1969" y="982"/>
                      <a:pt x="2057" y="1540"/>
                    </a:cubicBezTo>
                    <a:cubicBezTo>
                      <a:pt x="1996" y="1536"/>
                      <a:pt x="1936" y="1534"/>
                      <a:pt x="1876" y="1534"/>
                    </a:cubicBezTo>
                    <a:cubicBezTo>
                      <a:pt x="1473" y="1534"/>
                      <a:pt x="1089" y="1617"/>
                      <a:pt x="705" y="1745"/>
                    </a:cubicBezTo>
                    <a:cubicBezTo>
                      <a:pt x="294" y="1892"/>
                      <a:pt x="88" y="2127"/>
                      <a:pt x="59" y="2450"/>
                    </a:cubicBezTo>
                    <a:cubicBezTo>
                      <a:pt x="0" y="2950"/>
                      <a:pt x="588" y="3655"/>
                      <a:pt x="1499" y="4184"/>
                    </a:cubicBezTo>
                    <a:cubicBezTo>
                      <a:pt x="1058" y="4859"/>
                      <a:pt x="882" y="5447"/>
                      <a:pt x="1058" y="5770"/>
                    </a:cubicBezTo>
                    <a:cubicBezTo>
                      <a:pt x="1190" y="5955"/>
                      <a:pt x="1416" y="6068"/>
                      <a:pt x="1653" y="6068"/>
                    </a:cubicBezTo>
                    <a:cubicBezTo>
                      <a:pt x="1680" y="6068"/>
                      <a:pt x="1707" y="6067"/>
                      <a:pt x="1734" y="6064"/>
                    </a:cubicBezTo>
                    <a:lnTo>
                      <a:pt x="1880" y="6064"/>
                    </a:lnTo>
                    <a:cubicBezTo>
                      <a:pt x="2409" y="5976"/>
                      <a:pt x="2879" y="5711"/>
                      <a:pt x="3291" y="5359"/>
                    </a:cubicBezTo>
                    <a:cubicBezTo>
                      <a:pt x="3511" y="5418"/>
                      <a:pt x="3746" y="5447"/>
                      <a:pt x="3985" y="5447"/>
                    </a:cubicBezTo>
                    <a:cubicBezTo>
                      <a:pt x="4223" y="5447"/>
                      <a:pt x="4466" y="5418"/>
                      <a:pt x="4701" y="5359"/>
                    </a:cubicBezTo>
                    <a:cubicBezTo>
                      <a:pt x="4965" y="5535"/>
                      <a:pt x="5288" y="5623"/>
                      <a:pt x="5641" y="5623"/>
                    </a:cubicBezTo>
                    <a:cubicBezTo>
                      <a:pt x="5876" y="5594"/>
                      <a:pt x="6111" y="5476"/>
                      <a:pt x="6287" y="5271"/>
                    </a:cubicBezTo>
                    <a:cubicBezTo>
                      <a:pt x="6405" y="5183"/>
                      <a:pt x="6463" y="5036"/>
                      <a:pt x="6493" y="4889"/>
                    </a:cubicBezTo>
                    <a:cubicBezTo>
                      <a:pt x="6493" y="4712"/>
                      <a:pt x="6405" y="4507"/>
                      <a:pt x="6258" y="4389"/>
                    </a:cubicBezTo>
                    <a:cubicBezTo>
                      <a:pt x="6316" y="4331"/>
                      <a:pt x="6375" y="4272"/>
                      <a:pt x="6434" y="4184"/>
                    </a:cubicBezTo>
                    <a:cubicBezTo>
                      <a:pt x="6551" y="4037"/>
                      <a:pt x="6610" y="3831"/>
                      <a:pt x="6581" y="3655"/>
                    </a:cubicBezTo>
                    <a:cubicBezTo>
                      <a:pt x="6493" y="3273"/>
                      <a:pt x="6258" y="2950"/>
                      <a:pt x="5935" y="2744"/>
                    </a:cubicBezTo>
                    <a:cubicBezTo>
                      <a:pt x="6463" y="2421"/>
                      <a:pt x="6757" y="2068"/>
                      <a:pt x="6698" y="1804"/>
                    </a:cubicBezTo>
                    <a:cubicBezTo>
                      <a:pt x="6669" y="1657"/>
                      <a:pt x="6522" y="1481"/>
                      <a:pt x="5964" y="1422"/>
                    </a:cubicBezTo>
                    <a:lnTo>
                      <a:pt x="5494" y="1422"/>
                    </a:lnTo>
                    <a:cubicBezTo>
                      <a:pt x="5582" y="1099"/>
                      <a:pt x="5582" y="746"/>
                      <a:pt x="5494" y="423"/>
                    </a:cubicBezTo>
                    <a:cubicBezTo>
                      <a:pt x="5392" y="168"/>
                      <a:pt x="5133" y="1"/>
                      <a:pt x="487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4" name="Google Shape;274;p34"/>
              <p:cNvSpPr/>
              <p:nvPr/>
            </p:nvSpPr>
            <p:spPr>
              <a:xfrm>
                <a:off x="3183150" y="2468075"/>
                <a:ext cx="175550" cy="172250"/>
              </a:xfrm>
              <a:custGeom>
                <a:avLst/>
                <a:gdLst/>
                <a:ahLst/>
                <a:cxnLst/>
                <a:rect l="l" t="t" r="r" b="b"/>
                <a:pathLst>
                  <a:path w="7022" h="6890" extrusionOk="0">
                    <a:moveTo>
                      <a:pt x="4015" y="87"/>
                    </a:moveTo>
                    <a:cubicBezTo>
                      <a:pt x="4175" y="87"/>
                      <a:pt x="4338" y="158"/>
                      <a:pt x="4466" y="286"/>
                    </a:cubicBezTo>
                    <a:cubicBezTo>
                      <a:pt x="4642" y="580"/>
                      <a:pt x="4759" y="874"/>
                      <a:pt x="4789" y="1226"/>
                    </a:cubicBezTo>
                    <a:cubicBezTo>
                      <a:pt x="4524" y="1344"/>
                      <a:pt x="4289" y="1490"/>
                      <a:pt x="4084" y="1667"/>
                    </a:cubicBezTo>
                    <a:cubicBezTo>
                      <a:pt x="3702" y="1373"/>
                      <a:pt x="3261" y="1167"/>
                      <a:pt x="2821" y="1020"/>
                    </a:cubicBezTo>
                    <a:cubicBezTo>
                      <a:pt x="3056" y="668"/>
                      <a:pt x="3349" y="374"/>
                      <a:pt x="3731" y="168"/>
                    </a:cubicBezTo>
                    <a:cubicBezTo>
                      <a:pt x="3820" y="113"/>
                      <a:pt x="3917" y="87"/>
                      <a:pt x="4015" y="87"/>
                    </a:cubicBezTo>
                    <a:close/>
                    <a:moveTo>
                      <a:pt x="4084" y="1784"/>
                    </a:moveTo>
                    <a:cubicBezTo>
                      <a:pt x="4201" y="1872"/>
                      <a:pt x="4289" y="1931"/>
                      <a:pt x="4378" y="2019"/>
                    </a:cubicBezTo>
                    <a:lnTo>
                      <a:pt x="3899" y="2019"/>
                    </a:lnTo>
                    <a:cubicBezTo>
                      <a:pt x="3956" y="1941"/>
                      <a:pt x="4032" y="1863"/>
                      <a:pt x="4084" y="1784"/>
                    </a:cubicBezTo>
                    <a:close/>
                    <a:moveTo>
                      <a:pt x="4789" y="1314"/>
                    </a:moveTo>
                    <a:cubicBezTo>
                      <a:pt x="4818" y="1579"/>
                      <a:pt x="4848" y="1814"/>
                      <a:pt x="4848" y="2078"/>
                    </a:cubicBezTo>
                    <a:lnTo>
                      <a:pt x="4554" y="2049"/>
                    </a:lnTo>
                    <a:lnTo>
                      <a:pt x="4554" y="2049"/>
                    </a:lnTo>
                    <a:lnTo>
                      <a:pt x="4583" y="2078"/>
                    </a:lnTo>
                    <a:cubicBezTo>
                      <a:pt x="4436" y="1931"/>
                      <a:pt x="4319" y="1843"/>
                      <a:pt x="4172" y="1725"/>
                    </a:cubicBezTo>
                    <a:cubicBezTo>
                      <a:pt x="4348" y="1579"/>
                      <a:pt x="4583" y="1432"/>
                      <a:pt x="4789" y="1314"/>
                    </a:cubicBezTo>
                    <a:close/>
                    <a:moveTo>
                      <a:pt x="2762" y="1109"/>
                    </a:moveTo>
                    <a:cubicBezTo>
                      <a:pt x="3202" y="1255"/>
                      <a:pt x="3643" y="1461"/>
                      <a:pt x="4025" y="1725"/>
                    </a:cubicBezTo>
                    <a:cubicBezTo>
                      <a:pt x="3907" y="1814"/>
                      <a:pt x="3790" y="1931"/>
                      <a:pt x="3702" y="2049"/>
                    </a:cubicBezTo>
                    <a:cubicBezTo>
                      <a:pt x="3185" y="2049"/>
                      <a:pt x="2696" y="2133"/>
                      <a:pt x="2235" y="2246"/>
                    </a:cubicBezTo>
                    <a:lnTo>
                      <a:pt x="2235" y="2246"/>
                    </a:lnTo>
                    <a:cubicBezTo>
                      <a:pt x="2353" y="1838"/>
                      <a:pt x="2528" y="1459"/>
                      <a:pt x="2762" y="1109"/>
                    </a:cubicBezTo>
                    <a:close/>
                    <a:moveTo>
                      <a:pt x="5775" y="1071"/>
                    </a:moveTo>
                    <a:cubicBezTo>
                      <a:pt x="5916" y="1071"/>
                      <a:pt x="6017" y="1113"/>
                      <a:pt x="6081" y="1226"/>
                    </a:cubicBezTo>
                    <a:cubicBezTo>
                      <a:pt x="6199" y="1402"/>
                      <a:pt x="6023" y="1814"/>
                      <a:pt x="5641" y="2254"/>
                    </a:cubicBezTo>
                    <a:cubicBezTo>
                      <a:pt x="5406" y="2196"/>
                      <a:pt x="5171" y="2137"/>
                      <a:pt x="4936" y="2107"/>
                    </a:cubicBezTo>
                    <a:cubicBezTo>
                      <a:pt x="4936" y="1843"/>
                      <a:pt x="4906" y="1579"/>
                      <a:pt x="4877" y="1285"/>
                    </a:cubicBezTo>
                    <a:cubicBezTo>
                      <a:pt x="5024" y="1226"/>
                      <a:pt x="5171" y="1167"/>
                      <a:pt x="5347" y="1138"/>
                    </a:cubicBezTo>
                    <a:cubicBezTo>
                      <a:pt x="5518" y="1098"/>
                      <a:pt x="5660" y="1071"/>
                      <a:pt x="5775" y="1071"/>
                    </a:cubicBezTo>
                    <a:close/>
                    <a:moveTo>
                      <a:pt x="2137" y="1000"/>
                    </a:moveTo>
                    <a:cubicBezTo>
                      <a:pt x="2294" y="1000"/>
                      <a:pt x="2474" y="1027"/>
                      <a:pt x="2674" y="1079"/>
                    </a:cubicBezTo>
                    <a:cubicBezTo>
                      <a:pt x="2409" y="1432"/>
                      <a:pt x="2204" y="1843"/>
                      <a:pt x="2086" y="2284"/>
                    </a:cubicBezTo>
                    <a:cubicBezTo>
                      <a:pt x="1972" y="2312"/>
                      <a:pt x="1859" y="2341"/>
                      <a:pt x="1745" y="2369"/>
                    </a:cubicBezTo>
                    <a:lnTo>
                      <a:pt x="1745" y="2369"/>
                    </a:lnTo>
                    <a:cubicBezTo>
                      <a:pt x="1495" y="1912"/>
                      <a:pt x="1414" y="1514"/>
                      <a:pt x="1557" y="1255"/>
                    </a:cubicBezTo>
                    <a:cubicBezTo>
                      <a:pt x="1652" y="1085"/>
                      <a:pt x="1855" y="1000"/>
                      <a:pt x="2137" y="1000"/>
                    </a:cubicBezTo>
                    <a:close/>
                    <a:moveTo>
                      <a:pt x="4671" y="2166"/>
                    </a:moveTo>
                    <a:lnTo>
                      <a:pt x="4848" y="2196"/>
                    </a:lnTo>
                    <a:lnTo>
                      <a:pt x="4848" y="2401"/>
                    </a:lnTo>
                    <a:cubicBezTo>
                      <a:pt x="4789" y="2313"/>
                      <a:pt x="4730" y="2254"/>
                      <a:pt x="4671" y="2166"/>
                    </a:cubicBezTo>
                    <a:close/>
                    <a:moveTo>
                      <a:pt x="2027" y="2372"/>
                    </a:moveTo>
                    <a:cubicBezTo>
                      <a:pt x="1998" y="2489"/>
                      <a:pt x="1969" y="2577"/>
                      <a:pt x="1969" y="2695"/>
                    </a:cubicBezTo>
                    <a:cubicBezTo>
                      <a:pt x="1910" y="2607"/>
                      <a:pt x="1851" y="2548"/>
                      <a:pt x="1792" y="2460"/>
                    </a:cubicBezTo>
                    <a:lnTo>
                      <a:pt x="2027" y="2372"/>
                    </a:lnTo>
                    <a:close/>
                    <a:moveTo>
                      <a:pt x="4965" y="2225"/>
                    </a:moveTo>
                    <a:cubicBezTo>
                      <a:pt x="5171" y="2254"/>
                      <a:pt x="5376" y="2284"/>
                      <a:pt x="5582" y="2342"/>
                    </a:cubicBezTo>
                    <a:cubicBezTo>
                      <a:pt x="5435" y="2519"/>
                      <a:pt x="5288" y="2666"/>
                      <a:pt x="5112" y="2812"/>
                    </a:cubicBezTo>
                    <a:cubicBezTo>
                      <a:pt x="5053" y="2695"/>
                      <a:pt x="4994" y="2607"/>
                      <a:pt x="4936" y="2519"/>
                    </a:cubicBezTo>
                    <a:lnTo>
                      <a:pt x="4965" y="2225"/>
                    </a:lnTo>
                    <a:close/>
                    <a:moveTo>
                      <a:pt x="4936" y="2695"/>
                    </a:moveTo>
                    <a:cubicBezTo>
                      <a:pt x="4994" y="2754"/>
                      <a:pt x="5024" y="2812"/>
                      <a:pt x="5053" y="2871"/>
                    </a:cubicBezTo>
                    <a:lnTo>
                      <a:pt x="4906" y="2989"/>
                    </a:lnTo>
                    <a:cubicBezTo>
                      <a:pt x="4936" y="2901"/>
                      <a:pt x="4936" y="2783"/>
                      <a:pt x="4936" y="2695"/>
                    </a:cubicBezTo>
                    <a:close/>
                    <a:moveTo>
                      <a:pt x="4524" y="2166"/>
                    </a:moveTo>
                    <a:cubicBezTo>
                      <a:pt x="4642" y="2284"/>
                      <a:pt x="4759" y="2401"/>
                      <a:pt x="4848" y="2548"/>
                    </a:cubicBezTo>
                    <a:cubicBezTo>
                      <a:pt x="4848" y="2695"/>
                      <a:pt x="4818" y="2901"/>
                      <a:pt x="4789" y="3077"/>
                    </a:cubicBezTo>
                    <a:cubicBezTo>
                      <a:pt x="4730" y="3136"/>
                      <a:pt x="4642" y="3194"/>
                      <a:pt x="4554" y="3253"/>
                    </a:cubicBezTo>
                    <a:cubicBezTo>
                      <a:pt x="4275" y="3238"/>
                      <a:pt x="4003" y="3231"/>
                      <a:pt x="3731" y="3231"/>
                    </a:cubicBezTo>
                    <a:cubicBezTo>
                      <a:pt x="3469" y="3231"/>
                      <a:pt x="3207" y="3238"/>
                      <a:pt x="2939" y="3252"/>
                    </a:cubicBezTo>
                    <a:lnTo>
                      <a:pt x="2939" y="3252"/>
                    </a:lnTo>
                    <a:cubicBezTo>
                      <a:pt x="3174" y="2870"/>
                      <a:pt x="3438" y="2489"/>
                      <a:pt x="3761" y="2166"/>
                    </a:cubicBezTo>
                    <a:close/>
                    <a:moveTo>
                      <a:pt x="3614" y="2166"/>
                    </a:moveTo>
                    <a:cubicBezTo>
                      <a:pt x="3291" y="2489"/>
                      <a:pt x="3026" y="2871"/>
                      <a:pt x="2791" y="3253"/>
                    </a:cubicBezTo>
                    <a:lnTo>
                      <a:pt x="2497" y="3283"/>
                    </a:lnTo>
                    <a:lnTo>
                      <a:pt x="2497" y="3283"/>
                    </a:lnTo>
                    <a:cubicBezTo>
                      <a:pt x="2334" y="3119"/>
                      <a:pt x="2195" y="2979"/>
                      <a:pt x="2057" y="2812"/>
                    </a:cubicBezTo>
                    <a:cubicBezTo>
                      <a:pt x="2086" y="2666"/>
                      <a:pt x="2115" y="2519"/>
                      <a:pt x="2174" y="2372"/>
                    </a:cubicBezTo>
                    <a:cubicBezTo>
                      <a:pt x="2644" y="2254"/>
                      <a:pt x="3114" y="2166"/>
                      <a:pt x="3614" y="2166"/>
                    </a:cubicBezTo>
                    <a:close/>
                    <a:moveTo>
                      <a:pt x="4759" y="3224"/>
                    </a:moveTo>
                    <a:lnTo>
                      <a:pt x="4759" y="3283"/>
                    </a:lnTo>
                    <a:lnTo>
                      <a:pt x="4701" y="3283"/>
                    </a:lnTo>
                    <a:lnTo>
                      <a:pt x="4759" y="3224"/>
                    </a:lnTo>
                    <a:close/>
                    <a:moveTo>
                      <a:pt x="5083" y="2959"/>
                    </a:moveTo>
                    <a:cubicBezTo>
                      <a:pt x="5141" y="3077"/>
                      <a:pt x="5171" y="3194"/>
                      <a:pt x="5200" y="3312"/>
                    </a:cubicBezTo>
                    <a:lnTo>
                      <a:pt x="5200" y="3312"/>
                    </a:lnTo>
                    <a:lnTo>
                      <a:pt x="4877" y="3283"/>
                    </a:lnTo>
                    <a:lnTo>
                      <a:pt x="4906" y="3106"/>
                    </a:lnTo>
                    <a:lnTo>
                      <a:pt x="5083" y="2959"/>
                    </a:lnTo>
                    <a:close/>
                    <a:moveTo>
                      <a:pt x="2027" y="2930"/>
                    </a:moveTo>
                    <a:cubicBezTo>
                      <a:pt x="2115" y="3047"/>
                      <a:pt x="2233" y="3165"/>
                      <a:pt x="2380" y="3283"/>
                    </a:cubicBezTo>
                    <a:lnTo>
                      <a:pt x="1998" y="3337"/>
                    </a:lnTo>
                    <a:lnTo>
                      <a:pt x="1998" y="3337"/>
                    </a:lnTo>
                    <a:cubicBezTo>
                      <a:pt x="2002" y="3201"/>
                      <a:pt x="2027" y="3066"/>
                      <a:pt x="2027" y="2930"/>
                    </a:cubicBezTo>
                    <a:close/>
                    <a:moveTo>
                      <a:pt x="2732" y="3371"/>
                    </a:moveTo>
                    <a:lnTo>
                      <a:pt x="2674" y="3459"/>
                    </a:lnTo>
                    <a:lnTo>
                      <a:pt x="2585" y="3400"/>
                    </a:lnTo>
                    <a:lnTo>
                      <a:pt x="2732" y="3371"/>
                    </a:lnTo>
                    <a:close/>
                    <a:moveTo>
                      <a:pt x="5700" y="2372"/>
                    </a:moveTo>
                    <a:cubicBezTo>
                      <a:pt x="6081" y="2460"/>
                      <a:pt x="6375" y="2666"/>
                      <a:pt x="6610" y="2989"/>
                    </a:cubicBezTo>
                    <a:cubicBezTo>
                      <a:pt x="6669" y="3136"/>
                      <a:pt x="6669" y="3312"/>
                      <a:pt x="6610" y="3459"/>
                    </a:cubicBezTo>
                    <a:cubicBezTo>
                      <a:pt x="6581" y="3547"/>
                      <a:pt x="6551" y="3606"/>
                      <a:pt x="6522" y="3664"/>
                    </a:cubicBezTo>
                    <a:cubicBezTo>
                      <a:pt x="6140" y="3488"/>
                      <a:pt x="5729" y="3400"/>
                      <a:pt x="5288" y="3341"/>
                    </a:cubicBezTo>
                    <a:lnTo>
                      <a:pt x="5318" y="3341"/>
                    </a:lnTo>
                    <a:cubicBezTo>
                      <a:pt x="5288" y="3194"/>
                      <a:pt x="5229" y="3047"/>
                      <a:pt x="5171" y="2901"/>
                    </a:cubicBezTo>
                    <a:cubicBezTo>
                      <a:pt x="5376" y="2724"/>
                      <a:pt x="5553" y="2548"/>
                      <a:pt x="5700" y="2372"/>
                    </a:cubicBezTo>
                    <a:close/>
                    <a:moveTo>
                      <a:pt x="3643" y="3319"/>
                    </a:moveTo>
                    <a:cubicBezTo>
                      <a:pt x="3907" y="3319"/>
                      <a:pt x="4172" y="3327"/>
                      <a:pt x="4436" y="3341"/>
                    </a:cubicBezTo>
                    <a:cubicBezTo>
                      <a:pt x="4084" y="3606"/>
                      <a:pt x="3702" y="3811"/>
                      <a:pt x="3320" y="3988"/>
                    </a:cubicBezTo>
                    <a:cubicBezTo>
                      <a:pt x="3262" y="3959"/>
                      <a:pt x="3032" y="3786"/>
                      <a:pt x="2772" y="3527"/>
                    </a:cubicBezTo>
                    <a:lnTo>
                      <a:pt x="2772" y="3527"/>
                    </a:lnTo>
                    <a:cubicBezTo>
                      <a:pt x="2798" y="3475"/>
                      <a:pt x="2824" y="3420"/>
                      <a:pt x="2850" y="3341"/>
                    </a:cubicBezTo>
                    <a:cubicBezTo>
                      <a:pt x="3114" y="3327"/>
                      <a:pt x="3379" y="3319"/>
                      <a:pt x="3643" y="3319"/>
                    </a:cubicBezTo>
                    <a:close/>
                    <a:moveTo>
                      <a:pt x="2703" y="3606"/>
                    </a:moveTo>
                    <a:cubicBezTo>
                      <a:pt x="2938" y="3811"/>
                      <a:pt x="3144" y="3988"/>
                      <a:pt x="3232" y="4046"/>
                    </a:cubicBezTo>
                    <a:lnTo>
                      <a:pt x="2909" y="4193"/>
                    </a:lnTo>
                    <a:cubicBezTo>
                      <a:pt x="2732" y="4281"/>
                      <a:pt x="2556" y="4311"/>
                      <a:pt x="2380" y="4369"/>
                    </a:cubicBezTo>
                    <a:cubicBezTo>
                      <a:pt x="2468" y="4105"/>
                      <a:pt x="2585" y="3870"/>
                      <a:pt x="2703" y="3606"/>
                    </a:cubicBezTo>
                    <a:close/>
                    <a:moveTo>
                      <a:pt x="2468" y="3400"/>
                    </a:moveTo>
                    <a:lnTo>
                      <a:pt x="2615" y="3547"/>
                    </a:lnTo>
                    <a:cubicBezTo>
                      <a:pt x="2468" y="3811"/>
                      <a:pt x="2350" y="4105"/>
                      <a:pt x="2262" y="4369"/>
                    </a:cubicBezTo>
                    <a:lnTo>
                      <a:pt x="2115" y="4399"/>
                    </a:lnTo>
                    <a:cubicBezTo>
                      <a:pt x="2057" y="4281"/>
                      <a:pt x="2027" y="4164"/>
                      <a:pt x="1998" y="4017"/>
                    </a:cubicBezTo>
                    <a:cubicBezTo>
                      <a:pt x="1969" y="3841"/>
                      <a:pt x="1969" y="3664"/>
                      <a:pt x="1969" y="3459"/>
                    </a:cubicBezTo>
                    <a:cubicBezTo>
                      <a:pt x="2115" y="3429"/>
                      <a:pt x="2292" y="3429"/>
                      <a:pt x="2468" y="3400"/>
                    </a:cubicBezTo>
                    <a:close/>
                    <a:moveTo>
                      <a:pt x="1880" y="3488"/>
                    </a:moveTo>
                    <a:cubicBezTo>
                      <a:pt x="1880" y="3694"/>
                      <a:pt x="1880" y="3870"/>
                      <a:pt x="1910" y="4046"/>
                    </a:cubicBezTo>
                    <a:cubicBezTo>
                      <a:pt x="1939" y="4164"/>
                      <a:pt x="1969" y="4311"/>
                      <a:pt x="2027" y="4428"/>
                    </a:cubicBezTo>
                    <a:cubicBezTo>
                      <a:pt x="1946" y="4435"/>
                      <a:pt x="1868" y="4439"/>
                      <a:pt x="1792" y="4439"/>
                    </a:cubicBezTo>
                    <a:cubicBezTo>
                      <a:pt x="1238" y="4439"/>
                      <a:pt x="845" y="4264"/>
                      <a:pt x="793" y="4134"/>
                    </a:cubicBezTo>
                    <a:cubicBezTo>
                      <a:pt x="764" y="3988"/>
                      <a:pt x="882" y="3841"/>
                      <a:pt x="1146" y="3723"/>
                    </a:cubicBezTo>
                    <a:cubicBezTo>
                      <a:pt x="1381" y="3606"/>
                      <a:pt x="1645" y="3547"/>
                      <a:pt x="1880" y="3488"/>
                    </a:cubicBezTo>
                    <a:close/>
                    <a:moveTo>
                      <a:pt x="2204" y="4487"/>
                    </a:moveTo>
                    <a:lnTo>
                      <a:pt x="2174" y="4575"/>
                    </a:lnTo>
                    <a:cubicBezTo>
                      <a:pt x="2174" y="4546"/>
                      <a:pt x="2174" y="4516"/>
                      <a:pt x="2145" y="4487"/>
                    </a:cubicBezTo>
                    <a:close/>
                    <a:moveTo>
                      <a:pt x="4759" y="3371"/>
                    </a:moveTo>
                    <a:cubicBezTo>
                      <a:pt x="4671" y="3811"/>
                      <a:pt x="4583" y="4252"/>
                      <a:pt x="4436" y="4663"/>
                    </a:cubicBezTo>
                    <a:cubicBezTo>
                      <a:pt x="4084" y="4487"/>
                      <a:pt x="3761" y="4281"/>
                      <a:pt x="3437" y="4076"/>
                    </a:cubicBezTo>
                    <a:cubicBezTo>
                      <a:pt x="3819" y="3870"/>
                      <a:pt x="4231" y="3635"/>
                      <a:pt x="4583" y="3371"/>
                    </a:cubicBezTo>
                    <a:close/>
                    <a:moveTo>
                      <a:pt x="4848" y="3400"/>
                    </a:moveTo>
                    <a:lnTo>
                      <a:pt x="5200" y="3429"/>
                    </a:lnTo>
                    <a:cubicBezTo>
                      <a:pt x="5259" y="3811"/>
                      <a:pt x="5141" y="4164"/>
                      <a:pt x="4906" y="4458"/>
                    </a:cubicBezTo>
                    <a:cubicBezTo>
                      <a:pt x="4818" y="4575"/>
                      <a:pt x="4730" y="4693"/>
                      <a:pt x="4613" y="4751"/>
                    </a:cubicBezTo>
                    <a:lnTo>
                      <a:pt x="4524" y="4722"/>
                    </a:lnTo>
                    <a:cubicBezTo>
                      <a:pt x="4671" y="4281"/>
                      <a:pt x="4789" y="3841"/>
                      <a:pt x="4848" y="3400"/>
                    </a:cubicBezTo>
                    <a:close/>
                    <a:moveTo>
                      <a:pt x="1734" y="2489"/>
                    </a:moveTo>
                    <a:cubicBezTo>
                      <a:pt x="1792" y="2607"/>
                      <a:pt x="1880" y="2695"/>
                      <a:pt x="1969" y="2812"/>
                    </a:cubicBezTo>
                    <a:cubicBezTo>
                      <a:pt x="1910" y="2989"/>
                      <a:pt x="1910" y="3165"/>
                      <a:pt x="1880" y="3371"/>
                    </a:cubicBezTo>
                    <a:cubicBezTo>
                      <a:pt x="1616" y="3400"/>
                      <a:pt x="1352" y="3488"/>
                      <a:pt x="1117" y="3606"/>
                    </a:cubicBezTo>
                    <a:cubicBezTo>
                      <a:pt x="705" y="3782"/>
                      <a:pt x="676" y="3988"/>
                      <a:pt x="705" y="4134"/>
                    </a:cubicBezTo>
                    <a:cubicBezTo>
                      <a:pt x="756" y="4364"/>
                      <a:pt x="1230" y="4528"/>
                      <a:pt x="1797" y="4528"/>
                    </a:cubicBezTo>
                    <a:cubicBezTo>
                      <a:pt x="1882" y="4528"/>
                      <a:pt x="1969" y="4524"/>
                      <a:pt x="2057" y="4516"/>
                    </a:cubicBezTo>
                    <a:cubicBezTo>
                      <a:pt x="2086" y="4575"/>
                      <a:pt x="2115" y="4634"/>
                      <a:pt x="2145" y="4693"/>
                    </a:cubicBezTo>
                    <a:cubicBezTo>
                      <a:pt x="2086" y="4810"/>
                      <a:pt x="2057" y="4898"/>
                      <a:pt x="2027" y="5016"/>
                    </a:cubicBezTo>
                    <a:cubicBezTo>
                      <a:pt x="1028" y="4810"/>
                      <a:pt x="294" y="4369"/>
                      <a:pt x="177" y="3929"/>
                    </a:cubicBezTo>
                    <a:cubicBezTo>
                      <a:pt x="118" y="3606"/>
                      <a:pt x="265" y="3312"/>
                      <a:pt x="529" y="3136"/>
                    </a:cubicBezTo>
                    <a:cubicBezTo>
                      <a:pt x="764" y="2959"/>
                      <a:pt x="999" y="2812"/>
                      <a:pt x="1264" y="2695"/>
                    </a:cubicBezTo>
                    <a:cubicBezTo>
                      <a:pt x="1410" y="2636"/>
                      <a:pt x="1587" y="2577"/>
                      <a:pt x="1734" y="2489"/>
                    </a:cubicBezTo>
                    <a:close/>
                    <a:moveTo>
                      <a:pt x="5318" y="3459"/>
                    </a:moveTo>
                    <a:lnTo>
                      <a:pt x="5318" y="3459"/>
                    </a:lnTo>
                    <a:cubicBezTo>
                      <a:pt x="5729" y="3488"/>
                      <a:pt x="6111" y="3606"/>
                      <a:pt x="6493" y="3782"/>
                    </a:cubicBezTo>
                    <a:cubicBezTo>
                      <a:pt x="6258" y="4281"/>
                      <a:pt x="5905" y="4722"/>
                      <a:pt x="5435" y="5045"/>
                    </a:cubicBezTo>
                    <a:cubicBezTo>
                      <a:pt x="5200" y="4986"/>
                      <a:pt x="4936" y="4898"/>
                      <a:pt x="4701" y="4810"/>
                    </a:cubicBezTo>
                    <a:cubicBezTo>
                      <a:pt x="4818" y="4722"/>
                      <a:pt x="4906" y="4634"/>
                      <a:pt x="4994" y="4516"/>
                    </a:cubicBezTo>
                    <a:cubicBezTo>
                      <a:pt x="5229" y="4223"/>
                      <a:pt x="5347" y="3841"/>
                      <a:pt x="5318" y="3459"/>
                    </a:cubicBezTo>
                    <a:close/>
                    <a:moveTo>
                      <a:pt x="2204" y="4810"/>
                    </a:moveTo>
                    <a:cubicBezTo>
                      <a:pt x="2262" y="4898"/>
                      <a:pt x="2350" y="4986"/>
                      <a:pt x="2439" y="5075"/>
                    </a:cubicBezTo>
                    <a:lnTo>
                      <a:pt x="2145" y="5045"/>
                    </a:lnTo>
                    <a:cubicBezTo>
                      <a:pt x="2174" y="4957"/>
                      <a:pt x="2204" y="4898"/>
                      <a:pt x="2204" y="4810"/>
                    </a:cubicBezTo>
                    <a:close/>
                    <a:moveTo>
                      <a:pt x="6581" y="3811"/>
                    </a:moveTo>
                    <a:cubicBezTo>
                      <a:pt x="6728" y="3899"/>
                      <a:pt x="6845" y="4017"/>
                      <a:pt x="6904" y="4164"/>
                    </a:cubicBezTo>
                    <a:cubicBezTo>
                      <a:pt x="6933" y="4281"/>
                      <a:pt x="6904" y="4428"/>
                      <a:pt x="6816" y="4546"/>
                    </a:cubicBezTo>
                    <a:cubicBezTo>
                      <a:pt x="6757" y="4751"/>
                      <a:pt x="6581" y="4928"/>
                      <a:pt x="6375" y="5016"/>
                    </a:cubicBezTo>
                    <a:cubicBezTo>
                      <a:pt x="6223" y="5073"/>
                      <a:pt x="6047" y="5105"/>
                      <a:pt x="5870" y="5105"/>
                    </a:cubicBezTo>
                    <a:cubicBezTo>
                      <a:pt x="5773" y="5105"/>
                      <a:pt x="5676" y="5095"/>
                      <a:pt x="5582" y="5075"/>
                    </a:cubicBezTo>
                    <a:cubicBezTo>
                      <a:pt x="6023" y="4751"/>
                      <a:pt x="6346" y="4311"/>
                      <a:pt x="6581" y="3811"/>
                    </a:cubicBezTo>
                    <a:close/>
                    <a:moveTo>
                      <a:pt x="3320" y="4134"/>
                    </a:moveTo>
                    <a:cubicBezTo>
                      <a:pt x="3672" y="4369"/>
                      <a:pt x="4025" y="4575"/>
                      <a:pt x="4407" y="4781"/>
                    </a:cubicBezTo>
                    <a:lnTo>
                      <a:pt x="4348" y="4898"/>
                    </a:lnTo>
                    <a:cubicBezTo>
                      <a:pt x="3936" y="5050"/>
                      <a:pt x="3508" y="5138"/>
                      <a:pt x="3075" y="5138"/>
                    </a:cubicBezTo>
                    <a:cubicBezTo>
                      <a:pt x="2922" y="5138"/>
                      <a:pt x="2768" y="5127"/>
                      <a:pt x="2615" y="5104"/>
                    </a:cubicBezTo>
                    <a:cubicBezTo>
                      <a:pt x="2468" y="4986"/>
                      <a:pt x="2350" y="4840"/>
                      <a:pt x="2262" y="4693"/>
                    </a:cubicBezTo>
                    <a:cubicBezTo>
                      <a:pt x="2262" y="4604"/>
                      <a:pt x="2292" y="4546"/>
                      <a:pt x="2321" y="4487"/>
                    </a:cubicBezTo>
                    <a:cubicBezTo>
                      <a:pt x="2527" y="4428"/>
                      <a:pt x="2732" y="4369"/>
                      <a:pt x="2938" y="4311"/>
                    </a:cubicBezTo>
                    <a:cubicBezTo>
                      <a:pt x="3056" y="4252"/>
                      <a:pt x="3202" y="4193"/>
                      <a:pt x="3320" y="4134"/>
                    </a:cubicBezTo>
                    <a:close/>
                    <a:moveTo>
                      <a:pt x="4613" y="4869"/>
                    </a:moveTo>
                    <a:cubicBezTo>
                      <a:pt x="4848" y="4986"/>
                      <a:pt x="5083" y="5075"/>
                      <a:pt x="5318" y="5133"/>
                    </a:cubicBezTo>
                    <a:cubicBezTo>
                      <a:pt x="4965" y="5339"/>
                      <a:pt x="4583" y="5486"/>
                      <a:pt x="4172" y="5515"/>
                    </a:cubicBezTo>
                    <a:cubicBezTo>
                      <a:pt x="4260" y="5339"/>
                      <a:pt x="4348" y="5163"/>
                      <a:pt x="4436" y="4957"/>
                    </a:cubicBezTo>
                    <a:cubicBezTo>
                      <a:pt x="4495" y="4928"/>
                      <a:pt x="4554" y="4898"/>
                      <a:pt x="4613" y="4869"/>
                    </a:cubicBezTo>
                    <a:close/>
                    <a:moveTo>
                      <a:pt x="4289" y="5016"/>
                    </a:moveTo>
                    <a:lnTo>
                      <a:pt x="4289" y="5016"/>
                    </a:lnTo>
                    <a:cubicBezTo>
                      <a:pt x="4231" y="5192"/>
                      <a:pt x="4143" y="5368"/>
                      <a:pt x="4054" y="5545"/>
                    </a:cubicBezTo>
                    <a:cubicBezTo>
                      <a:pt x="4010" y="5548"/>
                      <a:pt x="3965" y="5549"/>
                      <a:pt x="3921" y="5549"/>
                    </a:cubicBezTo>
                    <a:cubicBezTo>
                      <a:pt x="3525" y="5549"/>
                      <a:pt x="3131" y="5433"/>
                      <a:pt x="2762" y="5221"/>
                    </a:cubicBezTo>
                    <a:lnTo>
                      <a:pt x="2762" y="5221"/>
                    </a:lnTo>
                    <a:cubicBezTo>
                      <a:pt x="2848" y="5226"/>
                      <a:pt x="2933" y="5229"/>
                      <a:pt x="3019" y="5229"/>
                    </a:cubicBezTo>
                    <a:cubicBezTo>
                      <a:pt x="3461" y="5229"/>
                      <a:pt x="3896" y="5163"/>
                      <a:pt x="4289" y="5016"/>
                    </a:cubicBezTo>
                    <a:close/>
                    <a:moveTo>
                      <a:pt x="2115" y="5133"/>
                    </a:moveTo>
                    <a:cubicBezTo>
                      <a:pt x="2262" y="5192"/>
                      <a:pt x="2439" y="5192"/>
                      <a:pt x="2585" y="5192"/>
                    </a:cubicBezTo>
                    <a:cubicBezTo>
                      <a:pt x="2963" y="5488"/>
                      <a:pt x="3414" y="5636"/>
                      <a:pt x="3871" y="5636"/>
                    </a:cubicBezTo>
                    <a:cubicBezTo>
                      <a:pt x="3912" y="5636"/>
                      <a:pt x="3954" y="5635"/>
                      <a:pt x="3996" y="5633"/>
                    </a:cubicBezTo>
                    <a:lnTo>
                      <a:pt x="3996" y="5633"/>
                    </a:lnTo>
                    <a:cubicBezTo>
                      <a:pt x="3731" y="6103"/>
                      <a:pt x="3320" y="6485"/>
                      <a:pt x="2821" y="6720"/>
                    </a:cubicBezTo>
                    <a:cubicBezTo>
                      <a:pt x="2730" y="6771"/>
                      <a:pt x="2635" y="6794"/>
                      <a:pt x="2541" y="6794"/>
                    </a:cubicBezTo>
                    <a:cubicBezTo>
                      <a:pt x="2420" y="6794"/>
                      <a:pt x="2303" y="6756"/>
                      <a:pt x="2204" y="6690"/>
                    </a:cubicBezTo>
                    <a:cubicBezTo>
                      <a:pt x="1969" y="6455"/>
                      <a:pt x="1910" y="5868"/>
                      <a:pt x="2115" y="5133"/>
                    </a:cubicBezTo>
                    <a:close/>
                    <a:moveTo>
                      <a:pt x="4039" y="0"/>
                    </a:moveTo>
                    <a:cubicBezTo>
                      <a:pt x="3925" y="0"/>
                      <a:pt x="3810" y="26"/>
                      <a:pt x="3702" y="80"/>
                    </a:cubicBezTo>
                    <a:cubicBezTo>
                      <a:pt x="3320" y="315"/>
                      <a:pt x="2997" y="609"/>
                      <a:pt x="2762" y="991"/>
                    </a:cubicBezTo>
                    <a:cubicBezTo>
                      <a:pt x="2600" y="932"/>
                      <a:pt x="2431" y="903"/>
                      <a:pt x="2262" y="903"/>
                    </a:cubicBezTo>
                    <a:cubicBezTo>
                      <a:pt x="2093" y="903"/>
                      <a:pt x="1925" y="932"/>
                      <a:pt x="1763" y="991"/>
                    </a:cubicBezTo>
                    <a:cubicBezTo>
                      <a:pt x="1645" y="1050"/>
                      <a:pt x="1557" y="1109"/>
                      <a:pt x="1499" y="1226"/>
                    </a:cubicBezTo>
                    <a:cubicBezTo>
                      <a:pt x="1352" y="1608"/>
                      <a:pt x="1410" y="2078"/>
                      <a:pt x="1675" y="2431"/>
                    </a:cubicBezTo>
                    <a:cubicBezTo>
                      <a:pt x="1234" y="2577"/>
                      <a:pt x="823" y="2783"/>
                      <a:pt x="470" y="3077"/>
                    </a:cubicBezTo>
                    <a:cubicBezTo>
                      <a:pt x="177" y="3253"/>
                      <a:pt x="0" y="3606"/>
                      <a:pt x="59" y="3958"/>
                    </a:cubicBezTo>
                    <a:cubicBezTo>
                      <a:pt x="206" y="4458"/>
                      <a:pt x="970" y="4898"/>
                      <a:pt x="1998" y="5104"/>
                    </a:cubicBezTo>
                    <a:cubicBezTo>
                      <a:pt x="1792" y="5897"/>
                      <a:pt x="1851" y="6485"/>
                      <a:pt x="2115" y="6749"/>
                    </a:cubicBezTo>
                    <a:cubicBezTo>
                      <a:pt x="2229" y="6846"/>
                      <a:pt x="2369" y="6890"/>
                      <a:pt x="2511" y="6890"/>
                    </a:cubicBezTo>
                    <a:cubicBezTo>
                      <a:pt x="2627" y="6890"/>
                      <a:pt x="2744" y="6861"/>
                      <a:pt x="2850" y="6808"/>
                    </a:cubicBezTo>
                    <a:lnTo>
                      <a:pt x="2997" y="6749"/>
                    </a:lnTo>
                    <a:cubicBezTo>
                      <a:pt x="3467" y="6485"/>
                      <a:pt x="3849" y="6103"/>
                      <a:pt x="4084" y="5603"/>
                    </a:cubicBezTo>
                    <a:cubicBezTo>
                      <a:pt x="4583" y="5574"/>
                      <a:pt x="5024" y="5398"/>
                      <a:pt x="5435" y="5133"/>
                    </a:cubicBezTo>
                    <a:cubicBezTo>
                      <a:pt x="5576" y="5172"/>
                      <a:pt x="5723" y="5193"/>
                      <a:pt x="5868" y="5193"/>
                    </a:cubicBezTo>
                    <a:cubicBezTo>
                      <a:pt x="6055" y="5193"/>
                      <a:pt x="6239" y="5157"/>
                      <a:pt x="6405" y="5075"/>
                    </a:cubicBezTo>
                    <a:cubicBezTo>
                      <a:pt x="6640" y="4986"/>
                      <a:pt x="6816" y="4781"/>
                      <a:pt x="6904" y="4546"/>
                    </a:cubicBezTo>
                    <a:cubicBezTo>
                      <a:pt x="6992" y="4428"/>
                      <a:pt x="7022" y="4281"/>
                      <a:pt x="6992" y="4134"/>
                    </a:cubicBezTo>
                    <a:cubicBezTo>
                      <a:pt x="6904" y="3958"/>
                      <a:pt x="6786" y="3811"/>
                      <a:pt x="6610" y="3723"/>
                    </a:cubicBezTo>
                    <a:cubicBezTo>
                      <a:pt x="6640" y="3635"/>
                      <a:pt x="6669" y="3576"/>
                      <a:pt x="6698" y="3488"/>
                    </a:cubicBezTo>
                    <a:cubicBezTo>
                      <a:pt x="6786" y="3312"/>
                      <a:pt x="6757" y="3106"/>
                      <a:pt x="6669" y="2901"/>
                    </a:cubicBezTo>
                    <a:cubicBezTo>
                      <a:pt x="6463" y="2577"/>
                      <a:pt x="6140" y="2372"/>
                      <a:pt x="5758" y="2284"/>
                    </a:cubicBezTo>
                    <a:cubicBezTo>
                      <a:pt x="6170" y="1784"/>
                      <a:pt x="6316" y="1373"/>
                      <a:pt x="6170" y="1138"/>
                    </a:cubicBezTo>
                    <a:cubicBezTo>
                      <a:pt x="6107" y="1055"/>
                      <a:pt x="6001" y="972"/>
                      <a:pt x="5747" y="972"/>
                    </a:cubicBezTo>
                    <a:cubicBezTo>
                      <a:pt x="5641" y="972"/>
                      <a:pt x="5510" y="986"/>
                      <a:pt x="5347" y="1020"/>
                    </a:cubicBezTo>
                    <a:cubicBezTo>
                      <a:pt x="5200" y="1050"/>
                      <a:pt x="5053" y="1109"/>
                      <a:pt x="4906" y="1167"/>
                    </a:cubicBezTo>
                    <a:cubicBezTo>
                      <a:pt x="4877" y="844"/>
                      <a:pt x="4759" y="521"/>
                      <a:pt x="4554" y="227"/>
                    </a:cubicBezTo>
                    <a:cubicBezTo>
                      <a:pt x="4424" y="78"/>
                      <a:pt x="4234" y="0"/>
                      <a:pt x="403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5" name="Google Shape;275;p34"/>
              <p:cNvSpPr/>
              <p:nvPr/>
            </p:nvSpPr>
            <p:spPr>
              <a:xfrm>
                <a:off x="3739125" y="2602150"/>
                <a:ext cx="169675" cy="149475"/>
              </a:xfrm>
              <a:custGeom>
                <a:avLst/>
                <a:gdLst/>
                <a:ahLst/>
                <a:cxnLst/>
                <a:rect l="l" t="t" r="r" b="b"/>
                <a:pathLst>
                  <a:path w="6787" h="5979" extrusionOk="0">
                    <a:moveTo>
                      <a:pt x="2832" y="648"/>
                    </a:moveTo>
                    <a:cubicBezTo>
                      <a:pt x="3049" y="648"/>
                      <a:pt x="3262" y="677"/>
                      <a:pt x="3467" y="740"/>
                    </a:cubicBezTo>
                    <a:cubicBezTo>
                      <a:pt x="3320" y="887"/>
                      <a:pt x="3173" y="1004"/>
                      <a:pt x="3026" y="1151"/>
                    </a:cubicBezTo>
                    <a:cubicBezTo>
                      <a:pt x="2967" y="1180"/>
                      <a:pt x="2908" y="1180"/>
                      <a:pt x="2850" y="1180"/>
                    </a:cubicBezTo>
                    <a:cubicBezTo>
                      <a:pt x="2673" y="1004"/>
                      <a:pt x="2468" y="857"/>
                      <a:pt x="2262" y="710"/>
                    </a:cubicBezTo>
                    <a:cubicBezTo>
                      <a:pt x="2453" y="669"/>
                      <a:pt x="2644" y="648"/>
                      <a:pt x="2832" y="648"/>
                    </a:cubicBezTo>
                    <a:close/>
                    <a:moveTo>
                      <a:pt x="1317" y="440"/>
                    </a:moveTo>
                    <a:cubicBezTo>
                      <a:pt x="1566" y="440"/>
                      <a:pt x="1793" y="524"/>
                      <a:pt x="1998" y="652"/>
                    </a:cubicBezTo>
                    <a:cubicBezTo>
                      <a:pt x="1498" y="799"/>
                      <a:pt x="999" y="1063"/>
                      <a:pt x="617" y="1445"/>
                    </a:cubicBezTo>
                    <a:cubicBezTo>
                      <a:pt x="499" y="1327"/>
                      <a:pt x="441" y="1180"/>
                      <a:pt x="441" y="1004"/>
                    </a:cubicBezTo>
                    <a:cubicBezTo>
                      <a:pt x="470" y="887"/>
                      <a:pt x="529" y="769"/>
                      <a:pt x="646" y="710"/>
                    </a:cubicBezTo>
                    <a:cubicBezTo>
                      <a:pt x="793" y="534"/>
                      <a:pt x="999" y="446"/>
                      <a:pt x="1205" y="446"/>
                    </a:cubicBezTo>
                    <a:cubicBezTo>
                      <a:pt x="1243" y="442"/>
                      <a:pt x="1280" y="440"/>
                      <a:pt x="1317" y="440"/>
                    </a:cubicBezTo>
                    <a:close/>
                    <a:moveTo>
                      <a:pt x="3584" y="799"/>
                    </a:moveTo>
                    <a:cubicBezTo>
                      <a:pt x="4025" y="916"/>
                      <a:pt x="4407" y="1180"/>
                      <a:pt x="4671" y="1533"/>
                    </a:cubicBezTo>
                    <a:cubicBezTo>
                      <a:pt x="4201" y="1298"/>
                      <a:pt x="3702" y="1180"/>
                      <a:pt x="3173" y="1180"/>
                    </a:cubicBezTo>
                    <a:cubicBezTo>
                      <a:pt x="3290" y="1034"/>
                      <a:pt x="3437" y="916"/>
                      <a:pt x="3584" y="799"/>
                    </a:cubicBezTo>
                    <a:close/>
                    <a:moveTo>
                      <a:pt x="5235" y="89"/>
                    </a:moveTo>
                    <a:cubicBezTo>
                      <a:pt x="5423" y="89"/>
                      <a:pt x="5623" y="200"/>
                      <a:pt x="5729" y="358"/>
                    </a:cubicBezTo>
                    <a:cubicBezTo>
                      <a:pt x="5876" y="652"/>
                      <a:pt x="5699" y="1210"/>
                      <a:pt x="5259" y="1827"/>
                    </a:cubicBezTo>
                    <a:cubicBezTo>
                      <a:pt x="5141" y="1739"/>
                      <a:pt x="4994" y="1680"/>
                      <a:pt x="4847" y="1592"/>
                    </a:cubicBezTo>
                    <a:cubicBezTo>
                      <a:pt x="4583" y="1180"/>
                      <a:pt x="4172" y="857"/>
                      <a:pt x="3702" y="710"/>
                    </a:cubicBezTo>
                    <a:cubicBezTo>
                      <a:pt x="4113" y="328"/>
                      <a:pt x="4612" y="123"/>
                      <a:pt x="5171" y="93"/>
                    </a:cubicBezTo>
                    <a:cubicBezTo>
                      <a:pt x="5192" y="90"/>
                      <a:pt x="5213" y="89"/>
                      <a:pt x="5235" y="89"/>
                    </a:cubicBezTo>
                    <a:close/>
                    <a:moveTo>
                      <a:pt x="4936" y="1739"/>
                    </a:moveTo>
                    <a:lnTo>
                      <a:pt x="5200" y="1915"/>
                    </a:lnTo>
                    <a:cubicBezTo>
                      <a:pt x="5171" y="1974"/>
                      <a:pt x="5112" y="2032"/>
                      <a:pt x="5053" y="2091"/>
                    </a:cubicBezTo>
                    <a:cubicBezTo>
                      <a:pt x="5024" y="1974"/>
                      <a:pt x="4994" y="1856"/>
                      <a:pt x="4936" y="1739"/>
                    </a:cubicBezTo>
                    <a:close/>
                    <a:moveTo>
                      <a:pt x="2115" y="740"/>
                    </a:moveTo>
                    <a:cubicBezTo>
                      <a:pt x="2350" y="857"/>
                      <a:pt x="2556" y="1034"/>
                      <a:pt x="2732" y="1210"/>
                    </a:cubicBezTo>
                    <a:cubicBezTo>
                      <a:pt x="2585" y="1269"/>
                      <a:pt x="2468" y="1298"/>
                      <a:pt x="2350" y="1386"/>
                    </a:cubicBezTo>
                    <a:cubicBezTo>
                      <a:pt x="2027" y="1592"/>
                      <a:pt x="1792" y="1915"/>
                      <a:pt x="1675" y="2267"/>
                    </a:cubicBezTo>
                    <a:cubicBezTo>
                      <a:pt x="1322" y="2091"/>
                      <a:pt x="970" y="1827"/>
                      <a:pt x="676" y="1533"/>
                    </a:cubicBezTo>
                    <a:cubicBezTo>
                      <a:pt x="1087" y="1151"/>
                      <a:pt x="1586" y="857"/>
                      <a:pt x="2115" y="740"/>
                    </a:cubicBezTo>
                    <a:close/>
                    <a:moveTo>
                      <a:pt x="3085" y="1269"/>
                    </a:moveTo>
                    <a:cubicBezTo>
                      <a:pt x="3672" y="1269"/>
                      <a:pt x="4260" y="1415"/>
                      <a:pt x="4789" y="1680"/>
                    </a:cubicBezTo>
                    <a:cubicBezTo>
                      <a:pt x="4877" y="1856"/>
                      <a:pt x="4936" y="2032"/>
                      <a:pt x="4965" y="2209"/>
                    </a:cubicBezTo>
                    <a:cubicBezTo>
                      <a:pt x="4936" y="2267"/>
                      <a:pt x="4877" y="2326"/>
                      <a:pt x="4818" y="2385"/>
                    </a:cubicBezTo>
                    <a:cubicBezTo>
                      <a:pt x="4612" y="2326"/>
                      <a:pt x="4407" y="2326"/>
                      <a:pt x="4201" y="2326"/>
                    </a:cubicBezTo>
                    <a:cubicBezTo>
                      <a:pt x="4054" y="2326"/>
                      <a:pt x="3907" y="2356"/>
                      <a:pt x="3760" y="2356"/>
                    </a:cubicBezTo>
                    <a:cubicBezTo>
                      <a:pt x="3525" y="2003"/>
                      <a:pt x="3290" y="1680"/>
                      <a:pt x="2997" y="1357"/>
                    </a:cubicBezTo>
                    <a:lnTo>
                      <a:pt x="3085" y="1269"/>
                    </a:lnTo>
                    <a:close/>
                    <a:moveTo>
                      <a:pt x="4994" y="2326"/>
                    </a:moveTo>
                    <a:lnTo>
                      <a:pt x="4994" y="2414"/>
                    </a:lnTo>
                    <a:lnTo>
                      <a:pt x="4965" y="2385"/>
                    </a:lnTo>
                    <a:lnTo>
                      <a:pt x="4994" y="2326"/>
                    </a:lnTo>
                    <a:close/>
                    <a:moveTo>
                      <a:pt x="2791" y="1298"/>
                    </a:moveTo>
                    <a:lnTo>
                      <a:pt x="2850" y="1357"/>
                    </a:lnTo>
                    <a:cubicBezTo>
                      <a:pt x="2556" y="1709"/>
                      <a:pt x="2321" y="2091"/>
                      <a:pt x="2086" y="2473"/>
                    </a:cubicBezTo>
                    <a:cubicBezTo>
                      <a:pt x="1968" y="2444"/>
                      <a:pt x="1880" y="2385"/>
                      <a:pt x="1763" y="2326"/>
                    </a:cubicBezTo>
                    <a:cubicBezTo>
                      <a:pt x="1880" y="1974"/>
                      <a:pt x="2086" y="1650"/>
                      <a:pt x="2409" y="1474"/>
                    </a:cubicBezTo>
                    <a:cubicBezTo>
                      <a:pt x="2527" y="1386"/>
                      <a:pt x="2673" y="1327"/>
                      <a:pt x="2791" y="1298"/>
                    </a:cubicBezTo>
                    <a:close/>
                    <a:moveTo>
                      <a:pt x="2938" y="1445"/>
                    </a:moveTo>
                    <a:cubicBezTo>
                      <a:pt x="3202" y="1739"/>
                      <a:pt x="3437" y="2032"/>
                      <a:pt x="3672" y="2356"/>
                    </a:cubicBezTo>
                    <a:lnTo>
                      <a:pt x="3643" y="2356"/>
                    </a:lnTo>
                    <a:cubicBezTo>
                      <a:pt x="3202" y="2414"/>
                      <a:pt x="2762" y="2502"/>
                      <a:pt x="2321" y="2620"/>
                    </a:cubicBezTo>
                    <a:lnTo>
                      <a:pt x="2174" y="2532"/>
                    </a:lnTo>
                    <a:cubicBezTo>
                      <a:pt x="2380" y="2150"/>
                      <a:pt x="2644" y="1768"/>
                      <a:pt x="2938" y="1445"/>
                    </a:cubicBezTo>
                    <a:close/>
                    <a:moveTo>
                      <a:pt x="2115" y="2620"/>
                    </a:moveTo>
                    <a:lnTo>
                      <a:pt x="2174" y="2649"/>
                    </a:lnTo>
                    <a:lnTo>
                      <a:pt x="2086" y="2679"/>
                    </a:lnTo>
                    <a:cubicBezTo>
                      <a:pt x="2115" y="2649"/>
                      <a:pt x="2115" y="2620"/>
                      <a:pt x="2115" y="2620"/>
                    </a:cubicBezTo>
                    <a:close/>
                    <a:moveTo>
                      <a:pt x="1733" y="2414"/>
                    </a:moveTo>
                    <a:lnTo>
                      <a:pt x="2027" y="2561"/>
                    </a:lnTo>
                    <a:lnTo>
                      <a:pt x="1968" y="2708"/>
                    </a:lnTo>
                    <a:lnTo>
                      <a:pt x="1704" y="2796"/>
                    </a:lnTo>
                    <a:cubicBezTo>
                      <a:pt x="1704" y="2679"/>
                      <a:pt x="1733" y="2532"/>
                      <a:pt x="1733" y="2414"/>
                    </a:cubicBezTo>
                    <a:close/>
                    <a:moveTo>
                      <a:pt x="4201" y="2414"/>
                    </a:moveTo>
                    <a:cubicBezTo>
                      <a:pt x="4377" y="2414"/>
                      <a:pt x="4583" y="2444"/>
                      <a:pt x="4759" y="2473"/>
                    </a:cubicBezTo>
                    <a:cubicBezTo>
                      <a:pt x="4554" y="2649"/>
                      <a:pt x="4377" y="2855"/>
                      <a:pt x="4172" y="3031"/>
                    </a:cubicBezTo>
                    <a:cubicBezTo>
                      <a:pt x="4025" y="2767"/>
                      <a:pt x="3907" y="2561"/>
                      <a:pt x="3819" y="2444"/>
                    </a:cubicBezTo>
                    <a:lnTo>
                      <a:pt x="4201" y="2414"/>
                    </a:lnTo>
                    <a:close/>
                    <a:moveTo>
                      <a:pt x="617" y="1592"/>
                    </a:moveTo>
                    <a:cubicBezTo>
                      <a:pt x="911" y="1915"/>
                      <a:pt x="1263" y="2150"/>
                      <a:pt x="1645" y="2356"/>
                    </a:cubicBezTo>
                    <a:cubicBezTo>
                      <a:pt x="1616" y="2502"/>
                      <a:pt x="1616" y="2679"/>
                      <a:pt x="1616" y="2826"/>
                    </a:cubicBezTo>
                    <a:cubicBezTo>
                      <a:pt x="1381" y="2914"/>
                      <a:pt x="1146" y="3002"/>
                      <a:pt x="940" y="3119"/>
                    </a:cubicBezTo>
                    <a:cubicBezTo>
                      <a:pt x="617" y="2914"/>
                      <a:pt x="411" y="2620"/>
                      <a:pt x="323" y="2238"/>
                    </a:cubicBezTo>
                    <a:cubicBezTo>
                      <a:pt x="294" y="2062"/>
                      <a:pt x="353" y="1915"/>
                      <a:pt x="470" y="1768"/>
                    </a:cubicBezTo>
                    <a:lnTo>
                      <a:pt x="617" y="1592"/>
                    </a:lnTo>
                    <a:close/>
                    <a:moveTo>
                      <a:pt x="1880" y="2826"/>
                    </a:moveTo>
                    <a:cubicBezTo>
                      <a:pt x="1851" y="2943"/>
                      <a:pt x="1792" y="3031"/>
                      <a:pt x="1733" y="3119"/>
                    </a:cubicBezTo>
                    <a:cubicBezTo>
                      <a:pt x="1733" y="3061"/>
                      <a:pt x="1733" y="2972"/>
                      <a:pt x="1704" y="2914"/>
                    </a:cubicBezTo>
                    <a:lnTo>
                      <a:pt x="1880" y="2826"/>
                    </a:lnTo>
                    <a:close/>
                    <a:moveTo>
                      <a:pt x="3731" y="2444"/>
                    </a:moveTo>
                    <a:cubicBezTo>
                      <a:pt x="3760" y="2532"/>
                      <a:pt x="3907" y="2767"/>
                      <a:pt x="4084" y="3090"/>
                    </a:cubicBezTo>
                    <a:lnTo>
                      <a:pt x="3937" y="3207"/>
                    </a:lnTo>
                    <a:cubicBezTo>
                      <a:pt x="3437" y="3061"/>
                      <a:pt x="2938" y="2884"/>
                      <a:pt x="2468" y="2679"/>
                    </a:cubicBezTo>
                    <a:cubicBezTo>
                      <a:pt x="2879" y="2561"/>
                      <a:pt x="3290" y="2502"/>
                      <a:pt x="3731" y="2444"/>
                    </a:cubicBezTo>
                    <a:close/>
                    <a:moveTo>
                      <a:pt x="4113" y="3178"/>
                    </a:moveTo>
                    <a:lnTo>
                      <a:pt x="4172" y="3266"/>
                    </a:lnTo>
                    <a:lnTo>
                      <a:pt x="4054" y="3237"/>
                    </a:lnTo>
                    <a:lnTo>
                      <a:pt x="4113" y="3178"/>
                    </a:lnTo>
                    <a:close/>
                    <a:moveTo>
                      <a:pt x="4877" y="2473"/>
                    </a:moveTo>
                    <a:lnTo>
                      <a:pt x="4994" y="2502"/>
                    </a:lnTo>
                    <a:cubicBezTo>
                      <a:pt x="4994" y="2649"/>
                      <a:pt x="4994" y="2767"/>
                      <a:pt x="4965" y="2914"/>
                    </a:cubicBezTo>
                    <a:cubicBezTo>
                      <a:pt x="4936" y="3090"/>
                      <a:pt x="4877" y="3266"/>
                      <a:pt x="4789" y="3442"/>
                    </a:cubicBezTo>
                    <a:cubicBezTo>
                      <a:pt x="4642" y="3413"/>
                      <a:pt x="4465" y="3354"/>
                      <a:pt x="4289" y="3325"/>
                    </a:cubicBezTo>
                    <a:cubicBezTo>
                      <a:pt x="4260" y="3266"/>
                      <a:pt x="4230" y="3178"/>
                      <a:pt x="4201" y="3119"/>
                    </a:cubicBezTo>
                    <a:cubicBezTo>
                      <a:pt x="4436" y="2914"/>
                      <a:pt x="4671" y="2708"/>
                      <a:pt x="4877" y="2473"/>
                    </a:cubicBezTo>
                    <a:close/>
                    <a:moveTo>
                      <a:pt x="5112" y="2532"/>
                    </a:moveTo>
                    <a:cubicBezTo>
                      <a:pt x="5758" y="2737"/>
                      <a:pt x="6140" y="3090"/>
                      <a:pt x="6140" y="3237"/>
                    </a:cubicBezTo>
                    <a:cubicBezTo>
                      <a:pt x="6111" y="3384"/>
                      <a:pt x="5964" y="3472"/>
                      <a:pt x="5670" y="3501"/>
                    </a:cubicBezTo>
                    <a:cubicBezTo>
                      <a:pt x="5406" y="3501"/>
                      <a:pt x="5141" y="3501"/>
                      <a:pt x="4906" y="3442"/>
                    </a:cubicBezTo>
                    <a:cubicBezTo>
                      <a:pt x="4965" y="3266"/>
                      <a:pt x="5024" y="3090"/>
                      <a:pt x="5053" y="2914"/>
                    </a:cubicBezTo>
                    <a:cubicBezTo>
                      <a:pt x="5082" y="2796"/>
                      <a:pt x="5112" y="2649"/>
                      <a:pt x="5112" y="2532"/>
                    </a:cubicBezTo>
                    <a:close/>
                    <a:moveTo>
                      <a:pt x="1616" y="2943"/>
                    </a:moveTo>
                    <a:cubicBezTo>
                      <a:pt x="1616" y="3031"/>
                      <a:pt x="1645" y="3149"/>
                      <a:pt x="1675" y="3266"/>
                    </a:cubicBezTo>
                    <a:lnTo>
                      <a:pt x="1557" y="3560"/>
                    </a:lnTo>
                    <a:cubicBezTo>
                      <a:pt x="1351" y="3442"/>
                      <a:pt x="1175" y="3325"/>
                      <a:pt x="999" y="3207"/>
                    </a:cubicBezTo>
                    <a:cubicBezTo>
                      <a:pt x="1205" y="3090"/>
                      <a:pt x="1410" y="3002"/>
                      <a:pt x="1616" y="2943"/>
                    </a:cubicBezTo>
                    <a:close/>
                    <a:moveTo>
                      <a:pt x="1733" y="3413"/>
                    </a:moveTo>
                    <a:cubicBezTo>
                      <a:pt x="1733" y="3501"/>
                      <a:pt x="1763" y="3589"/>
                      <a:pt x="1821" y="3678"/>
                    </a:cubicBezTo>
                    <a:lnTo>
                      <a:pt x="1645" y="3589"/>
                    </a:lnTo>
                    <a:lnTo>
                      <a:pt x="1733" y="3413"/>
                    </a:lnTo>
                    <a:close/>
                    <a:moveTo>
                      <a:pt x="4348" y="3413"/>
                    </a:moveTo>
                    <a:cubicBezTo>
                      <a:pt x="4495" y="3442"/>
                      <a:pt x="4612" y="3472"/>
                      <a:pt x="4759" y="3501"/>
                    </a:cubicBezTo>
                    <a:lnTo>
                      <a:pt x="4759" y="3531"/>
                    </a:lnTo>
                    <a:cubicBezTo>
                      <a:pt x="4671" y="3648"/>
                      <a:pt x="4612" y="3766"/>
                      <a:pt x="4554" y="3913"/>
                    </a:cubicBezTo>
                    <a:cubicBezTo>
                      <a:pt x="4495" y="3736"/>
                      <a:pt x="4436" y="3589"/>
                      <a:pt x="4348" y="3413"/>
                    </a:cubicBezTo>
                    <a:close/>
                    <a:moveTo>
                      <a:pt x="2321" y="2708"/>
                    </a:moveTo>
                    <a:cubicBezTo>
                      <a:pt x="2820" y="2943"/>
                      <a:pt x="3320" y="3149"/>
                      <a:pt x="3849" y="3296"/>
                    </a:cubicBezTo>
                    <a:cubicBezTo>
                      <a:pt x="3467" y="3589"/>
                      <a:pt x="3085" y="3824"/>
                      <a:pt x="2673" y="4030"/>
                    </a:cubicBezTo>
                    <a:cubicBezTo>
                      <a:pt x="2409" y="3942"/>
                      <a:pt x="2174" y="3854"/>
                      <a:pt x="1939" y="3736"/>
                    </a:cubicBezTo>
                    <a:cubicBezTo>
                      <a:pt x="1880" y="3589"/>
                      <a:pt x="1821" y="3442"/>
                      <a:pt x="1792" y="3266"/>
                    </a:cubicBezTo>
                    <a:cubicBezTo>
                      <a:pt x="1851" y="3119"/>
                      <a:pt x="1939" y="2943"/>
                      <a:pt x="2027" y="2796"/>
                    </a:cubicBezTo>
                    <a:lnTo>
                      <a:pt x="2321" y="2708"/>
                    </a:lnTo>
                    <a:close/>
                    <a:moveTo>
                      <a:pt x="1998" y="3883"/>
                    </a:moveTo>
                    <a:cubicBezTo>
                      <a:pt x="2174" y="3942"/>
                      <a:pt x="2350" y="4001"/>
                      <a:pt x="2527" y="4089"/>
                    </a:cubicBezTo>
                    <a:lnTo>
                      <a:pt x="2203" y="4206"/>
                    </a:lnTo>
                    <a:cubicBezTo>
                      <a:pt x="2145" y="4089"/>
                      <a:pt x="2057" y="3971"/>
                      <a:pt x="1998" y="3883"/>
                    </a:cubicBezTo>
                    <a:close/>
                    <a:moveTo>
                      <a:pt x="3966" y="3325"/>
                    </a:moveTo>
                    <a:lnTo>
                      <a:pt x="4230" y="3384"/>
                    </a:lnTo>
                    <a:lnTo>
                      <a:pt x="4230" y="3413"/>
                    </a:lnTo>
                    <a:cubicBezTo>
                      <a:pt x="4319" y="3589"/>
                      <a:pt x="4407" y="3795"/>
                      <a:pt x="4465" y="4001"/>
                    </a:cubicBezTo>
                    <a:cubicBezTo>
                      <a:pt x="4407" y="4118"/>
                      <a:pt x="4319" y="4236"/>
                      <a:pt x="4201" y="4353"/>
                    </a:cubicBezTo>
                    <a:cubicBezTo>
                      <a:pt x="3731" y="4294"/>
                      <a:pt x="3261" y="4206"/>
                      <a:pt x="2791" y="4059"/>
                    </a:cubicBezTo>
                    <a:cubicBezTo>
                      <a:pt x="3202" y="3854"/>
                      <a:pt x="3584" y="3589"/>
                      <a:pt x="3966" y="3325"/>
                    </a:cubicBezTo>
                    <a:close/>
                    <a:moveTo>
                      <a:pt x="911" y="3266"/>
                    </a:moveTo>
                    <a:cubicBezTo>
                      <a:pt x="1113" y="3382"/>
                      <a:pt x="1315" y="3526"/>
                      <a:pt x="1517" y="3642"/>
                    </a:cubicBezTo>
                    <a:lnTo>
                      <a:pt x="1517" y="3642"/>
                    </a:lnTo>
                    <a:cubicBezTo>
                      <a:pt x="1405" y="3899"/>
                      <a:pt x="1320" y="4155"/>
                      <a:pt x="1263" y="4412"/>
                    </a:cubicBezTo>
                    <a:lnTo>
                      <a:pt x="793" y="4412"/>
                    </a:lnTo>
                    <a:cubicBezTo>
                      <a:pt x="411" y="4353"/>
                      <a:pt x="176" y="4236"/>
                      <a:pt x="147" y="4059"/>
                    </a:cubicBezTo>
                    <a:cubicBezTo>
                      <a:pt x="88" y="3854"/>
                      <a:pt x="411" y="3531"/>
                      <a:pt x="911" y="3266"/>
                    </a:cubicBezTo>
                    <a:close/>
                    <a:moveTo>
                      <a:pt x="1616" y="3678"/>
                    </a:moveTo>
                    <a:lnTo>
                      <a:pt x="1880" y="3795"/>
                    </a:lnTo>
                    <a:lnTo>
                      <a:pt x="1880" y="3824"/>
                    </a:lnTo>
                    <a:cubicBezTo>
                      <a:pt x="1939" y="3971"/>
                      <a:pt x="2027" y="4118"/>
                      <a:pt x="2115" y="4265"/>
                    </a:cubicBezTo>
                    <a:cubicBezTo>
                      <a:pt x="1880" y="4324"/>
                      <a:pt x="1616" y="4383"/>
                      <a:pt x="1381" y="4412"/>
                    </a:cubicBezTo>
                    <a:cubicBezTo>
                      <a:pt x="1440" y="4148"/>
                      <a:pt x="1528" y="3913"/>
                      <a:pt x="1616" y="3678"/>
                    </a:cubicBezTo>
                    <a:close/>
                    <a:moveTo>
                      <a:pt x="4524" y="4118"/>
                    </a:moveTo>
                    <a:cubicBezTo>
                      <a:pt x="4554" y="4236"/>
                      <a:pt x="4554" y="4324"/>
                      <a:pt x="4583" y="4412"/>
                    </a:cubicBezTo>
                    <a:lnTo>
                      <a:pt x="4319" y="4383"/>
                    </a:lnTo>
                    <a:cubicBezTo>
                      <a:pt x="4407" y="4294"/>
                      <a:pt x="4465" y="4206"/>
                      <a:pt x="4524" y="4118"/>
                    </a:cubicBezTo>
                    <a:close/>
                    <a:moveTo>
                      <a:pt x="5288" y="1944"/>
                    </a:moveTo>
                    <a:cubicBezTo>
                      <a:pt x="6169" y="2502"/>
                      <a:pt x="6698" y="3178"/>
                      <a:pt x="6639" y="3648"/>
                    </a:cubicBezTo>
                    <a:cubicBezTo>
                      <a:pt x="6610" y="3913"/>
                      <a:pt x="6404" y="4118"/>
                      <a:pt x="6052" y="4236"/>
                    </a:cubicBezTo>
                    <a:cubicBezTo>
                      <a:pt x="5758" y="4324"/>
                      <a:pt x="5464" y="4383"/>
                      <a:pt x="5171" y="4412"/>
                    </a:cubicBezTo>
                    <a:cubicBezTo>
                      <a:pt x="5097" y="4427"/>
                      <a:pt x="5016" y="4434"/>
                      <a:pt x="4936" y="4434"/>
                    </a:cubicBezTo>
                    <a:cubicBezTo>
                      <a:pt x="4855" y="4434"/>
                      <a:pt x="4774" y="4427"/>
                      <a:pt x="4700" y="4412"/>
                    </a:cubicBezTo>
                    <a:cubicBezTo>
                      <a:pt x="4671" y="4294"/>
                      <a:pt x="4642" y="4148"/>
                      <a:pt x="4583" y="4030"/>
                    </a:cubicBezTo>
                    <a:cubicBezTo>
                      <a:pt x="4700" y="3883"/>
                      <a:pt x="4789" y="3707"/>
                      <a:pt x="4847" y="3531"/>
                    </a:cubicBezTo>
                    <a:cubicBezTo>
                      <a:pt x="5041" y="3574"/>
                      <a:pt x="5250" y="3601"/>
                      <a:pt x="5452" y="3601"/>
                    </a:cubicBezTo>
                    <a:cubicBezTo>
                      <a:pt x="5526" y="3601"/>
                      <a:pt x="5599" y="3597"/>
                      <a:pt x="5670" y="3589"/>
                    </a:cubicBezTo>
                    <a:cubicBezTo>
                      <a:pt x="6111" y="3560"/>
                      <a:pt x="6228" y="3384"/>
                      <a:pt x="6228" y="3237"/>
                    </a:cubicBezTo>
                    <a:cubicBezTo>
                      <a:pt x="6257" y="2972"/>
                      <a:pt x="5729" y="2591"/>
                      <a:pt x="5112" y="2414"/>
                    </a:cubicBezTo>
                    <a:cubicBezTo>
                      <a:pt x="5112" y="2356"/>
                      <a:pt x="5082" y="2297"/>
                      <a:pt x="5082" y="2238"/>
                    </a:cubicBezTo>
                    <a:lnTo>
                      <a:pt x="5288" y="1944"/>
                    </a:lnTo>
                    <a:close/>
                    <a:moveTo>
                      <a:pt x="2673" y="4118"/>
                    </a:moveTo>
                    <a:cubicBezTo>
                      <a:pt x="3143" y="4294"/>
                      <a:pt x="3643" y="4383"/>
                      <a:pt x="4142" y="4471"/>
                    </a:cubicBezTo>
                    <a:cubicBezTo>
                      <a:pt x="3849" y="4794"/>
                      <a:pt x="3555" y="5088"/>
                      <a:pt x="3202" y="5323"/>
                    </a:cubicBezTo>
                    <a:cubicBezTo>
                      <a:pt x="2820" y="5029"/>
                      <a:pt x="2497" y="4676"/>
                      <a:pt x="2262" y="4294"/>
                    </a:cubicBezTo>
                    <a:cubicBezTo>
                      <a:pt x="2380" y="4236"/>
                      <a:pt x="2527" y="4177"/>
                      <a:pt x="2673" y="4118"/>
                    </a:cubicBezTo>
                    <a:close/>
                    <a:moveTo>
                      <a:pt x="4260" y="4471"/>
                    </a:moveTo>
                    <a:cubicBezTo>
                      <a:pt x="4377" y="4500"/>
                      <a:pt x="4495" y="4500"/>
                      <a:pt x="4612" y="4500"/>
                    </a:cubicBezTo>
                    <a:lnTo>
                      <a:pt x="4612" y="4529"/>
                    </a:lnTo>
                    <a:cubicBezTo>
                      <a:pt x="4730" y="4911"/>
                      <a:pt x="4642" y="5323"/>
                      <a:pt x="4377" y="5616"/>
                    </a:cubicBezTo>
                    <a:cubicBezTo>
                      <a:pt x="4294" y="5690"/>
                      <a:pt x="4187" y="5726"/>
                      <a:pt x="4066" y="5726"/>
                    </a:cubicBezTo>
                    <a:cubicBezTo>
                      <a:pt x="3845" y="5726"/>
                      <a:pt x="3574" y="5608"/>
                      <a:pt x="3290" y="5381"/>
                    </a:cubicBezTo>
                    <a:cubicBezTo>
                      <a:pt x="3643" y="5117"/>
                      <a:pt x="3966" y="4823"/>
                      <a:pt x="4260" y="4471"/>
                    </a:cubicBezTo>
                    <a:close/>
                    <a:moveTo>
                      <a:pt x="2145" y="4324"/>
                    </a:moveTo>
                    <a:cubicBezTo>
                      <a:pt x="2409" y="4735"/>
                      <a:pt x="2732" y="5088"/>
                      <a:pt x="3114" y="5381"/>
                    </a:cubicBezTo>
                    <a:cubicBezTo>
                      <a:pt x="2762" y="5616"/>
                      <a:pt x="2380" y="5793"/>
                      <a:pt x="1968" y="5851"/>
                    </a:cubicBezTo>
                    <a:cubicBezTo>
                      <a:pt x="1946" y="5854"/>
                      <a:pt x="1923" y="5855"/>
                      <a:pt x="1901" y="5855"/>
                    </a:cubicBezTo>
                    <a:cubicBezTo>
                      <a:pt x="1656" y="5855"/>
                      <a:pt x="1403" y="5712"/>
                      <a:pt x="1322" y="5470"/>
                    </a:cubicBezTo>
                    <a:cubicBezTo>
                      <a:pt x="1263" y="5146"/>
                      <a:pt x="1263" y="4823"/>
                      <a:pt x="1351" y="4500"/>
                    </a:cubicBezTo>
                    <a:cubicBezTo>
                      <a:pt x="1616" y="4471"/>
                      <a:pt x="1910" y="4412"/>
                      <a:pt x="2145" y="4324"/>
                    </a:cubicBezTo>
                    <a:close/>
                    <a:moveTo>
                      <a:pt x="5250" y="1"/>
                    </a:moveTo>
                    <a:cubicBezTo>
                      <a:pt x="5224" y="1"/>
                      <a:pt x="5197" y="2"/>
                      <a:pt x="5171" y="5"/>
                    </a:cubicBezTo>
                    <a:lnTo>
                      <a:pt x="5024" y="5"/>
                    </a:lnTo>
                    <a:cubicBezTo>
                      <a:pt x="4465" y="64"/>
                      <a:pt x="3966" y="299"/>
                      <a:pt x="3555" y="681"/>
                    </a:cubicBezTo>
                    <a:cubicBezTo>
                      <a:pt x="3306" y="598"/>
                      <a:pt x="3039" y="562"/>
                      <a:pt x="2770" y="562"/>
                    </a:cubicBezTo>
                    <a:cubicBezTo>
                      <a:pt x="2561" y="562"/>
                      <a:pt x="2350" y="584"/>
                      <a:pt x="2145" y="622"/>
                    </a:cubicBezTo>
                    <a:cubicBezTo>
                      <a:pt x="1908" y="464"/>
                      <a:pt x="1623" y="353"/>
                      <a:pt x="1313" y="353"/>
                    </a:cubicBezTo>
                    <a:cubicBezTo>
                      <a:pt x="1277" y="353"/>
                      <a:pt x="1241" y="355"/>
                      <a:pt x="1205" y="358"/>
                    </a:cubicBezTo>
                    <a:cubicBezTo>
                      <a:pt x="970" y="358"/>
                      <a:pt x="735" y="475"/>
                      <a:pt x="558" y="652"/>
                    </a:cubicBezTo>
                    <a:cubicBezTo>
                      <a:pt x="441" y="740"/>
                      <a:pt x="353" y="887"/>
                      <a:pt x="353" y="1034"/>
                    </a:cubicBezTo>
                    <a:cubicBezTo>
                      <a:pt x="323" y="1239"/>
                      <a:pt x="411" y="1415"/>
                      <a:pt x="558" y="1562"/>
                    </a:cubicBezTo>
                    <a:cubicBezTo>
                      <a:pt x="499" y="1621"/>
                      <a:pt x="441" y="1680"/>
                      <a:pt x="382" y="1739"/>
                    </a:cubicBezTo>
                    <a:cubicBezTo>
                      <a:pt x="264" y="1885"/>
                      <a:pt x="176" y="2091"/>
                      <a:pt x="206" y="2297"/>
                    </a:cubicBezTo>
                    <a:cubicBezTo>
                      <a:pt x="294" y="2679"/>
                      <a:pt x="499" y="3002"/>
                      <a:pt x="823" y="3207"/>
                    </a:cubicBezTo>
                    <a:cubicBezTo>
                      <a:pt x="264" y="3531"/>
                      <a:pt x="0" y="3854"/>
                      <a:pt x="29" y="4118"/>
                    </a:cubicBezTo>
                    <a:cubicBezTo>
                      <a:pt x="59" y="4265"/>
                      <a:pt x="235" y="4441"/>
                      <a:pt x="764" y="4529"/>
                    </a:cubicBezTo>
                    <a:lnTo>
                      <a:pt x="1263" y="4529"/>
                    </a:lnTo>
                    <a:cubicBezTo>
                      <a:pt x="1175" y="4853"/>
                      <a:pt x="1146" y="5205"/>
                      <a:pt x="1234" y="5528"/>
                    </a:cubicBezTo>
                    <a:cubicBezTo>
                      <a:pt x="1338" y="5788"/>
                      <a:pt x="1580" y="5979"/>
                      <a:pt x="1858" y="5979"/>
                    </a:cubicBezTo>
                    <a:cubicBezTo>
                      <a:pt x="1894" y="5979"/>
                      <a:pt x="1931" y="5976"/>
                      <a:pt x="1968" y="5969"/>
                    </a:cubicBezTo>
                    <a:cubicBezTo>
                      <a:pt x="2409" y="5910"/>
                      <a:pt x="2820" y="5734"/>
                      <a:pt x="3202" y="5470"/>
                    </a:cubicBezTo>
                    <a:cubicBezTo>
                      <a:pt x="3437" y="5705"/>
                      <a:pt x="3790" y="5822"/>
                      <a:pt x="4113" y="5851"/>
                    </a:cubicBezTo>
                    <a:cubicBezTo>
                      <a:pt x="4230" y="5822"/>
                      <a:pt x="4348" y="5793"/>
                      <a:pt x="4436" y="5705"/>
                    </a:cubicBezTo>
                    <a:cubicBezTo>
                      <a:pt x="4730" y="5381"/>
                      <a:pt x="4818" y="4941"/>
                      <a:pt x="4700" y="4529"/>
                    </a:cubicBezTo>
                    <a:lnTo>
                      <a:pt x="4700" y="4529"/>
                    </a:lnTo>
                    <a:cubicBezTo>
                      <a:pt x="4779" y="4534"/>
                      <a:pt x="4857" y="4537"/>
                      <a:pt x="4935" y="4537"/>
                    </a:cubicBezTo>
                    <a:cubicBezTo>
                      <a:pt x="5326" y="4537"/>
                      <a:pt x="5714" y="4476"/>
                      <a:pt x="6081" y="4353"/>
                    </a:cubicBezTo>
                    <a:cubicBezTo>
                      <a:pt x="6493" y="4206"/>
                      <a:pt x="6698" y="3971"/>
                      <a:pt x="6728" y="3678"/>
                    </a:cubicBezTo>
                    <a:cubicBezTo>
                      <a:pt x="6786" y="3149"/>
                      <a:pt x="6257" y="2473"/>
                      <a:pt x="5347" y="1885"/>
                    </a:cubicBezTo>
                    <a:cubicBezTo>
                      <a:pt x="5817" y="1210"/>
                      <a:pt x="5993" y="652"/>
                      <a:pt x="5817" y="328"/>
                    </a:cubicBezTo>
                    <a:cubicBezTo>
                      <a:pt x="5685" y="117"/>
                      <a:pt x="5482" y="1"/>
                      <a:pt x="525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6" name="Google Shape;276;p34"/>
              <p:cNvSpPr/>
              <p:nvPr/>
            </p:nvSpPr>
            <p:spPr>
              <a:xfrm>
                <a:off x="4484575" y="2552575"/>
                <a:ext cx="168950" cy="153850"/>
              </a:xfrm>
              <a:custGeom>
                <a:avLst/>
                <a:gdLst/>
                <a:ahLst/>
                <a:cxnLst/>
                <a:rect l="l" t="t" r="r" b="b"/>
                <a:pathLst>
                  <a:path w="6758" h="6154" extrusionOk="0">
                    <a:moveTo>
                      <a:pt x="3185" y="105"/>
                    </a:moveTo>
                    <a:cubicBezTo>
                      <a:pt x="3432" y="105"/>
                      <a:pt x="3738" y="308"/>
                      <a:pt x="4025" y="666"/>
                    </a:cubicBezTo>
                    <a:cubicBezTo>
                      <a:pt x="3584" y="813"/>
                      <a:pt x="3173" y="1019"/>
                      <a:pt x="2821" y="1254"/>
                    </a:cubicBezTo>
                    <a:cubicBezTo>
                      <a:pt x="2703" y="1195"/>
                      <a:pt x="2586" y="1166"/>
                      <a:pt x="2497" y="1136"/>
                    </a:cubicBezTo>
                    <a:cubicBezTo>
                      <a:pt x="2497" y="725"/>
                      <a:pt x="2703" y="343"/>
                      <a:pt x="3026" y="138"/>
                    </a:cubicBezTo>
                    <a:cubicBezTo>
                      <a:pt x="3075" y="116"/>
                      <a:pt x="3129" y="105"/>
                      <a:pt x="3185" y="105"/>
                    </a:cubicBezTo>
                    <a:close/>
                    <a:moveTo>
                      <a:pt x="2468" y="1224"/>
                    </a:moveTo>
                    <a:lnTo>
                      <a:pt x="2732" y="1313"/>
                    </a:lnTo>
                    <a:cubicBezTo>
                      <a:pt x="2644" y="1371"/>
                      <a:pt x="2556" y="1430"/>
                      <a:pt x="2468" y="1518"/>
                    </a:cubicBezTo>
                    <a:lnTo>
                      <a:pt x="2468" y="1224"/>
                    </a:lnTo>
                    <a:close/>
                    <a:moveTo>
                      <a:pt x="4084" y="725"/>
                    </a:moveTo>
                    <a:cubicBezTo>
                      <a:pt x="4348" y="1107"/>
                      <a:pt x="4554" y="1548"/>
                      <a:pt x="4671" y="1988"/>
                    </a:cubicBezTo>
                    <a:cubicBezTo>
                      <a:pt x="4524" y="1988"/>
                      <a:pt x="4378" y="2018"/>
                      <a:pt x="4231" y="2047"/>
                    </a:cubicBezTo>
                    <a:cubicBezTo>
                      <a:pt x="3819" y="1753"/>
                      <a:pt x="3379" y="1489"/>
                      <a:pt x="2938" y="1313"/>
                    </a:cubicBezTo>
                    <a:cubicBezTo>
                      <a:pt x="3291" y="1048"/>
                      <a:pt x="3672" y="872"/>
                      <a:pt x="4084" y="725"/>
                    </a:cubicBezTo>
                    <a:close/>
                    <a:moveTo>
                      <a:pt x="5009" y="579"/>
                    </a:moveTo>
                    <a:cubicBezTo>
                      <a:pt x="5142" y="579"/>
                      <a:pt x="5276" y="589"/>
                      <a:pt x="5406" y="608"/>
                    </a:cubicBezTo>
                    <a:cubicBezTo>
                      <a:pt x="5670" y="637"/>
                      <a:pt x="5876" y="872"/>
                      <a:pt x="5905" y="1136"/>
                    </a:cubicBezTo>
                    <a:cubicBezTo>
                      <a:pt x="5876" y="1489"/>
                      <a:pt x="5788" y="1783"/>
                      <a:pt x="5611" y="2076"/>
                    </a:cubicBezTo>
                    <a:cubicBezTo>
                      <a:pt x="5396" y="2033"/>
                      <a:pt x="5197" y="2006"/>
                      <a:pt x="5002" y="2006"/>
                    </a:cubicBezTo>
                    <a:cubicBezTo>
                      <a:pt x="4931" y="2006"/>
                      <a:pt x="4860" y="2010"/>
                      <a:pt x="4789" y="2018"/>
                    </a:cubicBezTo>
                    <a:cubicBezTo>
                      <a:pt x="4642" y="1548"/>
                      <a:pt x="4436" y="1107"/>
                      <a:pt x="4172" y="725"/>
                    </a:cubicBezTo>
                    <a:cubicBezTo>
                      <a:pt x="4433" y="625"/>
                      <a:pt x="4721" y="579"/>
                      <a:pt x="5009" y="579"/>
                    </a:cubicBezTo>
                    <a:close/>
                    <a:moveTo>
                      <a:pt x="2380" y="1724"/>
                    </a:moveTo>
                    <a:cubicBezTo>
                      <a:pt x="2380" y="1871"/>
                      <a:pt x="2409" y="2047"/>
                      <a:pt x="2439" y="2253"/>
                    </a:cubicBezTo>
                    <a:cubicBezTo>
                      <a:pt x="2292" y="2165"/>
                      <a:pt x="2174" y="2106"/>
                      <a:pt x="2057" y="2047"/>
                    </a:cubicBezTo>
                    <a:cubicBezTo>
                      <a:pt x="2174" y="1930"/>
                      <a:pt x="2262" y="1812"/>
                      <a:pt x="2380" y="1724"/>
                    </a:cubicBezTo>
                    <a:close/>
                    <a:moveTo>
                      <a:pt x="2821" y="1371"/>
                    </a:moveTo>
                    <a:cubicBezTo>
                      <a:pt x="3261" y="1577"/>
                      <a:pt x="3702" y="1812"/>
                      <a:pt x="4084" y="2076"/>
                    </a:cubicBezTo>
                    <a:cubicBezTo>
                      <a:pt x="3643" y="2165"/>
                      <a:pt x="3202" y="2282"/>
                      <a:pt x="2762" y="2458"/>
                    </a:cubicBezTo>
                    <a:lnTo>
                      <a:pt x="2527" y="2311"/>
                    </a:lnTo>
                    <a:cubicBezTo>
                      <a:pt x="2497" y="2076"/>
                      <a:pt x="2468" y="1871"/>
                      <a:pt x="2468" y="1665"/>
                    </a:cubicBezTo>
                    <a:cubicBezTo>
                      <a:pt x="2586" y="1548"/>
                      <a:pt x="2703" y="1460"/>
                      <a:pt x="2821" y="1371"/>
                    </a:cubicBezTo>
                    <a:close/>
                    <a:moveTo>
                      <a:pt x="4701" y="2106"/>
                    </a:moveTo>
                    <a:cubicBezTo>
                      <a:pt x="4730" y="2223"/>
                      <a:pt x="4759" y="2370"/>
                      <a:pt x="4789" y="2488"/>
                    </a:cubicBezTo>
                    <a:cubicBezTo>
                      <a:pt x="4642" y="2370"/>
                      <a:pt x="4495" y="2253"/>
                      <a:pt x="4348" y="2135"/>
                    </a:cubicBezTo>
                    <a:cubicBezTo>
                      <a:pt x="4495" y="2135"/>
                      <a:pt x="4583" y="2106"/>
                      <a:pt x="4701" y="2106"/>
                    </a:cubicBezTo>
                    <a:close/>
                    <a:moveTo>
                      <a:pt x="2556" y="2429"/>
                    </a:moveTo>
                    <a:lnTo>
                      <a:pt x="2644" y="2488"/>
                    </a:lnTo>
                    <a:lnTo>
                      <a:pt x="2556" y="2546"/>
                    </a:lnTo>
                    <a:lnTo>
                      <a:pt x="2556" y="2429"/>
                    </a:lnTo>
                    <a:close/>
                    <a:moveTo>
                      <a:pt x="4818" y="2106"/>
                    </a:moveTo>
                    <a:cubicBezTo>
                      <a:pt x="5053" y="2106"/>
                      <a:pt x="5288" y="2106"/>
                      <a:pt x="5553" y="2165"/>
                    </a:cubicBezTo>
                    <a:cubicBezTo>
                      <a:pt x="5406" y="2370"/>
                      <a:pt x="5259" y="2576"/>
                      <a:pt x="5112" y="2782"/>
                    </a:cubicBezTo>
                    <a:lnTo>
                      <a:pt x="4906" y="2576"/>
                    </a:lnTo>
                    <a:cubicBezTo>
                      <a:pt x="4877" y="2429"/>
                      <a:pt x="4848" y="2253"/>
                      <a:pt x="4818" y="2106"/>
                    </a:cubicBezTo>
                    <a:close/>
                    <a:moveTo>
                      <a:pt x="941" y="1754"/>
                    </a:moveTo>
                    <a:cubicBezTo>
                      <a:pt x="1015" y="1754"/>
                      <a:pt x="1102" y="1764"/>
                      <a:pt x="1205" y="1783"/>
                    </a:cubicBezTo>
                    <a:lnTo>
                      <a:pt x="1205" y="1812"/>
                    </a:lnTo>
                    <a:cubicBezTo>
                      <a:pt x="1440" y="1871"/>
                      <a:pt x="1675" y="1959"/>
                      <a:pt x="1910" y="2076"/>
                    </a:cubicBezTo>
                    <a:cubicBezTo>
                      <a:pt x="1792" y="2223"/>
                      <a:pt x="1675" y="2370"/>
                      <a:pt x="1587" y="2517"/>
                    </a:cubicBezTo>
                    <a:cubicBezTo>
                      <a:pt x="1528" y="2635"/>
                      <a:pt x="1469" y="2752"/>
                      <a:pt x="1440" y="2870"/>
                    </a:cubicBezTo>
                    <a:cubicBezTo>
                      <a:pt x="882" y="2517"/>
                      <a:pt x="588" y="2047"/>
                      <a:pt x="647" y="1900"/>
                    </a:cubicBezTo>
                    <a:cubicBezTo>
                      <a:pt x="687" y="1800"/>
                      <a:pt x="782" y="1754"/>
                      <a:pt x="941" y="1754"/>
                    </a:cubicBezTo>
                    <a:close/>
                    <a:moveTo>
                      <a:pt x="1998" y="2135"/>
                    </a:moveTo>
                    <a:cubicBezTo>
                      <a:pt x="2145" y="2194"/>
                      <a:pt x="2292" y="2282"/>
                      <a:pt x="2439" y="2370"/>
                    </a:cubicBezTo>
                    <a:cubicBezTo>
                      <a:pt x="2439" y="2429"/>
                      <a:pt x="2439" y="2517"/>
                      <a:pt x="2468" y="2576"/>
                    </a:cubicBezTo>
                    <a:cubicBezTo>
                      <a:pt x="2174" y="2693"/>
                      <a:pt x="1910" y="2840"/>
                      <a:pt x="1645" y="3017"/>
                    </a:cubicBezTo>
                    <a:lnTo>
                      <a:pt x="1528" y="2928"/>
                    </a:lnTo>
                    <a:lnTo>
                      <a:pt x="1557" y="2928"/>
                    </a:lnTo>
                    <a:cubicBezTo>
                      <a:pt x="1587" y="2811"/>
                      <a:pt x="1616" y="2693"/>
                      <a:pt x="1675" y="2576"/>
                    </a:cubicBezTo>
                    <a:cubicBezTo>
                      <a:pt x="1763" y="2429"/>
                      <a:pt x="1880" y="2253"/>
                      <a:pt x="1998" y="2135"/>
                    </a:cubicBezTo>
                    <a:close/>
                    <a:moveTo>
                      <a:pt x="4906" y="2752"/>
                    </a:moveTo>
                    <a:lnTo>
                      <a:pt x="5024" y="2870"/>
                    </a:lnTo>
                    <a:cubicBezTo>
                      <a:pt x="4994" y="2928"/>
                      <a:pt x="4965" y="2958"/>
                      <a:pt x="4906" y="3017"/>
                    </a:cubicBezTo>
                    <a:cubicBezTo>
                      <a:pt x="4906" y="2928"/>
                      <a:pt x="4906" y="2840"/>
                      <a:pt x="4906" y="2752"/>
                    </a:cubicBezTo>
                    <a:close/>
                    <a:moveTo>
                      <a:pt x="1499" y="3046"/>
                    </a:moveTo>
                    <a:lnTo>
                      <a:pt x="1557" y="3075"/>
                    </a:lnTo>
                    <a:lnTo>
                      <a:pt x="1499" y="3105"/>
                    </a:lnTo>
                    <a:lnTo>
                      <a:pt x="1499" y="3046"/>
                    </a:lnTo>
                    <a:close/>
                    <a:moveTo>
                      <a:pt x="2497" y="2693"/>
                    </a:moveTo>
                    <a:cubicBezTo>
                      <a:pt x="2556" y="2987"/>
                      <a:pt x="2615" y="3222"/>
                      <a:pt x="2644" y="3340"/>
                    </a:cubicBezTo>
                    <a:lnTo>
                      <a:pt x="2292" y="3281"/>
                    </a:lnTo>
                    <a:cubicBezTo>
                      <a:pt x="2086" y="3222"/>
                      <a:pt x="1910" y="3134"/>
                      <a:pt x="1763" y="3075"/>
                    </a:cubicBezTo>
                    <a:lnTo>
                      <a:pt x="1763" y="3046"/>
                    </a:lnTo>
                    <a:cubicBezTo>
                      <a:pt x="1998" y="2928"/>
                      <a:pt x="2233" y="2811"/>
                      <a:pt x="2497" y="2693"/>
                    </a:cubicBezTo>
                    <a:close/>
                    <a:moveTo>
                      <a:pt x="1028" y="960"/>
                    </a:moveTo>
                    <a:cubicBezTo>
                      <a:pt x="1322" y="960"/>
                      <a:pt x="1616" y="989"/>
                      <a:pt x="1910" y="1078"/>
                    </a:cubicBezTo>
                    <a:cubicBezTo>
                      <a:pt x="2086" y="1107"/>
                      <a:pt x="2233" y="1136"/>
                      <a:pt x="2380" y="1195"/>
                    </a:cubicBezTo>
                    <a:cubicBezTo>
                      <a:pt x="2380" y="1342"/>
                      <a:pt x="2380" y="1460"/>
                      <a:pt x="2380" y="1606"/>
                    </a:cubicBezTo>
                    <a:cubicBezTo>
                      <a:pt x="2233" y="1724"/>
                      <a:pt x="2115" y="1841"/>
                      <a:pt x="1998" y="1988"/>
                    </a:cubicBezTo>
                    <a:cubicBezTo>
                      <a:pt x="1734" y="1871"/>
                      <a:pt x="1499" y="1753"/>
                      <a:pt x="1234" y="1695"/>
                    </a:cubicBezTo>
                    <a:cubicBezTo>
                      <a:pt x="1140" y="1676"/>
                      <a:pt x="1060" y="1668"/>
                      <a:pt x="991" y="1668"/>
                    </a:cubicBezTo>
                    <a:cubicBezTo>
                      <a:pt x="735" y="1668"/>
                      <a:pt x="634" y="1778"/>
                      <a:pt x="588" y="1871"/>
                    </a:cubicBezTo>
                    <a:cubicBezTo>
                      <a:pt x="470" y="2106"/>
                      <a:pt x="882" y="2605"/>
                      <a:pt x="1440" y="2987"/>
                    </a:cubicBezTo>
                    <a:cubicBezTo>
                      <a:pt x="1410" y="3046"/>
                      <a:pt x="1381" y="3105"/>
                      <a:pt x="1381" y="3193"/>
                    </a:cubicBezTo>
                    <a:cubicBezTo>
                      <a:pt x="1293" y="3252"/>
                      <a:pt x="1205" y="3310"/>
                      <a:pt x="1117" y="3369"/>
                    </a:cubicBezTo>
                    <a:cubicBezTo>
                      <a:pt x="441" y="2605"/>
                      <a:pt x="118" y="1812"/>
                      <a:pt x="294" y="1371"/>
                    </a:cubicBezTo>
                    <a:cubicBezTo>
                      <a:pt x="382" y="1107"/>
                      <a:pt x="647" y="960"/>
                      <a:pt x="1028" y="960"/>
                    </a:cubicBezTo>
                    <a:close/>
                    <a:moveTo>
                      <a:pt x="5641" y="2194"/>
                    </a:moveTo>
                    <a:cubicBezTo>
                      <a:pt x="5788" y="2223"/>
                      <a:pt x="5964" y="2282"/>
                      <a:pt x="6111" y="2341"/>
                    </a:cubicBezTo>
                    <a:cubicBezTo>
                      <a:pt x="6463" y="2517"/>
                      <a:pt x="6640" y="2693"/>
                      <a:pt x="6640" y="2840"/>
                    </a:cubicBezTo>
                    <a:cubicBezTo>
                      <a:pt x="6610" y="3075"/>
                      <a:pt x="6228" y="3281"/>
                      <a:pt x="5641" y="3398"/>
                    </a:cubicBezTo>
                    <a:cubicBezTo>
                      <a:pt x="5494" y="3222"/>
                      <a:pt x="5347" y="3017"/>
                      <a:pt x="5171" y="2870"/>
                    </a:cubicBezTo>
                    <a:cubicBezTo>
                      <a:pt x="5347" y="2635"/>
                      <a:pt x="5494" y="2429"/>
                      <a:pt x="5641" y="2194"/>
                    </a:cubicBezTo>
                    <a:close/>
                    <a:moveTo>
                      <a:pt x="4818" y="3310"/>
                    </a:moveTo>
                    <a:cubicBezTo>
                      <a:pt x="4818" y="3369"/>
                      <a:pt x="4789" y="3457"/>
                      <a:pt x="4789" y="3516"/>
                    </a:cubicBezTo>
                    <a:lnTo>
                      <a:pt x="4613" y="3516"/>
                    </a:lnTo>
                    <a:lnTo>
                      <a:pt x="4818" y="3310"/>
                    </a:lnTo>
                    <a:close/>
                    <a:moveTo>
                      <a:pt x="5112" y="2928"/>
                    </a:moveTo>
                    <a:cubicBezTo>
                      <a:pt x="5259" y="3105"/>
                      <a:pt x="5406" y="3252"/>
                      <a:pt x="5553" y="3428"/>
                    </a:cubicBezTo>
                    <a:cubicBezTo>
                      <a:pt x="5318" y="3457"/>
                      <a:pt x="5112" y="3487"/>
                      <a:pt x="4877" y="3516"/>
                    </a:cubicBezTo>
                    <a:cubicBezTo>
                      <a:pt x="4906" y="3398"/>
                      <a:pt x="4906" y="3281"/>
                      <a:pt x="4936" y="3163"/>
                    </a:cubicBezTo>
                    <a:lnTo>
                      <a:pt x="5112" y="2928"/>
                    </a:lnTo>
                    <a:close/>
                    <a:moveTo>
                      <a:pt x="2762" y="2576"/>
                    </a:moveTo>
                    <a:cubicBezTo>
                      <a:pt x="3173" y="2870"/>
                      <a:pt x="3614" y="3193"/>
                      <a:pt x="3996" y="3545"/>
                    </a:cubicBezTo>
                    <a:cubicBezTo>
                      <a:pt x="3584" y="3516"/>
                      <a:pt x="3144" y="3457"/>
                      <a:pt x="2732" y="3369"/>
                    </a:cubicBezTo>
                    <a:cubicBezTo>
                      <a:pt x="2703" y="3281"/>
                      <a:pt x="2644" y="3017"/>
                      <a:pt x="2586" y="2635"/>
                    </a:cubicBezTo>
                    <a:lnTo>
                      <a:pt x="2762" y="2576"/>
                    </a:lnTo>
                    <a:close/>
                    <a:moveTo>
                      <a:pt x="4231" y="2165"/>
                    </a:moveTo>
                    <a:cubicBezTo>
                      <a:pt x="4436" y="2311"/>
                      <a:pt x="4642" y="2458"/>
                      <a:pt x="4818" y="2635"/>
                    </a:cubicBezTo>
                    <a:cubicBezTo>
                      <a:pt x="4848" y="2811"/>
                      <a:pt x="4848" y="2958"/>
                      <a:pt x="4848" y="3134"/>
                    </a:cubicBezTo>
                    <a:cubicBezTo>
                      <a:pt x="4730" y="3281"/>
                      <a:pt x="4613" y="3398"/>
                      <a:pt x="4495" y="3545"/>
                    </a:cubicBezTo>
                    <a:lnTo>
                      <a:pt x="4143" y="3545"/>
                    </a:lnTo>
                    <a:cubicBezTo>
                      <a:pt x="3742" y="3174"/>
                      <a:pt x="3342" y="2858"/>
                      <a:pt x="2888" y="2543"/>
                    </a:cubicBezTo>
                    <a:lnTo>
                      <a:pt x="2888" y="2543"/>
                    </a:lnTo>
                    <a:cubicBezTo>
                      <a:pt x="3326" y="2368"/>
                      <a:pt x="3764" y="2223"/>
                      <a:pt x="4231" y="2165"/>
                    </a:cubicBezTo>
                    <a:close/>
                    <a:moveTo>
                      <a:pt x="1381" y="3310"/>
                    </a:moveTo>
                    <a:cubicBezTo>
                      <a:pt x="1381" y="3428"/>
                      <a:pt x="1381" y="3545"/>
                      <a:pt x="1381" y="3663"/>
                    </a:cubicBezTo>
                    <a:cubicBezTo>
                      <a:pt x="1322" y="3604"/>
                      <a:pt x="1234" y="3516"/>
                      <a:pt x="1175" y="3457"/>
                    </a:cubicBezTo>
                    <a:lnTo>
                      <a:pt x="1381" y="3310"/>
                    </a:lnTo>
                    <a:close/>
                    <a:moveTo>
                      <a:pt x="4348" y="3633"/>
                    </a:moveTo>
                    <a:lnTo>
                      <a:pt x="4319" y="3663"/>
                    </a:lnTo>
                    <a:lnTo>
                      <a:pt x="4260" y="3633"/>
                    </a:lnTo>
                    <a:close/>
                    <a:moveTo>
                      <a:pt x="4759" y="3604"/>
                    </a:moveTo>
                    <a:cubicBezTo>
                      <a:pt x="4730" y="3722"/>
                      <a:pt x="4671" y="3868"/>
                      <a:pt x="4613" y="3986"/>
                    </a:cubicBezTo>
                    <a:lnTo>
                      <a:pt x="4378" y="3751"/>
                    </a:lnTo>
                    <a:lnTo>
                      <a:pt x="4495" y="3604"/>
                    </a:lnTo>
                    <a:close/>
                    <a:moveTo>
                      <a:pt x="2762" y="3457"/>
                    </a:moveTo>
                    <a:cubicBezTo>
                      <a:pt x="3202" y="3545"/>
                      <a:pt x="3672" y="3604"/>
                      <a:pt x="4113" y="3633"/>
                    </a:cubicBezTo>
                    <a:lnTo>
                      <a:pt x="4231" y="3751"/>
                    </a:lnTo>
                    <a:cubicBezTo>
                      <a:pt x="3907" y="4045"/>
                      <a:pt x="3555" y="4339"/>
                      <a:pt x="3202" y="4574"/>
                    </a:cubicBezTo>
                    <a:cubicBezTo>
                      <a:pt x="3026" y="4221"/>
                      <a:pt x="2879" y="3839"/>
                      <a:pt x="2762" y="3457"/>
                    </a:cubicBezTo>
                    <a:close/>
                    <a:moveTo>
                      <a:pt x="1645" y="3105"/>
                    </a:moveTo>
                    <a:cubicBezTo>
                      <a:pt x="1822" y="3222"/>
                      <a:pt x="2027" y="3281"/>
                      <a:pt x="2233" y="3340"/>
                    </a:cubicBezTo>
                    <a:cubicBezTo>
                      <a:pt x="2380" y="3398"/>
                      <a:pt x="2527" y="3428"/>
                      <a:pt x="2644" y="3457"/>
                    </a:cubicBezTo>
                    <a:cubicBezTo>
                      <a:pt x="2762" y="3839"/>
                      <a:pt x="2938" y="4250"/>
                      <a:pt x="3114" y="4632"/>
                    </a:cubicBezTo>
                    <a:lnTo>
                      <a:pt x="2997" y="4691"/>
                    </a:lnTo>
                    <a:cubicBezTo>
                      <a:pt x="2409" y="4515"/>
                      <a:pt x="1910" y="4221"/>
                      <a:pt x="1499" y="3810"/>
                    </a:cubicBezTo>
                    <a:cubicBezTo>
                      <a:pt x="1440" y="3604"/>
                      <a:pt x="1440" y="3428"/>
                      <a:pt x="1469" y="3222"/>
                    </a:cubicBezTo>
                    <a:lnTo>
                      <a:pt x="1645" y="3105"/>
                    </a:lnTo>
                    <a:close/>
                    <a:moveTo>
                      <a:pt x="4319" y="3810"/>
                    </a:moveTo>
                    <a:cubicBezTo>
                      <a:pt x="4407" y="3898"/>
                      <a:pt x="4495" y="3986"/>
                      <a:pt x="4554" y="4045"/>
                    </a:cubicBezTo>
                    <a:cubicBezTo>
                      <a:pt x="4348" y="4368"/>
                      <a:pt x="4054" y="4603"/>
                      <a:pt x="3702" y="4691"/>
                    </a:cubicBezTo>
                    <a:cubicBezTo>
                      <a:pt x="3598" y="4712"/>
                      <a:pt x="3494" y="4733"/>
                      <a:pt x="3390" y="4733"/>
                    </a:cubicBezTo>
                    <a:cubicBezTo>
                      <a:pt x="3347" y="4733"/>
                      <a:pt x="3304" y="4729"/>
                      <a:pt x="3261" y="4720"/>
                    </a:cubicBezTo>
                    <a:lnTo>
                      <a:pt x="3232" y="4662"/>
                    </a:lnTo>
                    <a:lnTo>
                      <a:pt x="3261" y="4662"/>
                    </a:lnTo>
                    <a:cubicBezTo>
                      <a:pt x="3614" y="4397"/>
                      <a:pt x="3966" y="4133"/>
                      <a:pt x="4319" y="3810"/>
                    </a:cubicBezTo>
                    <a:close/>
                    <a:moveTo>
                      <a:pt x="1557" y="3986"/>
                    </a:moveTo>
                    <a:lnTo>
                      <a:pt x="1557" y="3986"/>
                    </a:lnTo>
                    <a:cubicBezTo>
                      <a:pt x="1939" y="4339"/>
                      <a:pt x="2380" y="4603"/>
                      <a:pt x="2879" y="4750"/>
                    </a:cubicBezTo>
                    <a:cubicBezTo>
                      <a:pt x="2703" y="4838"/>
                      <a:pt x="2527" y="4926"/>
                      <a:pt x="2380" y="5014"/>
                    </a:cubicBezTo>
                    <a:cubicBezTo>
                      <a:pt x="1998" y="4750"/>
                      <a:pt x="1704" y="4397"/>
                      <a:pt x="1557" y="3986"/>
                    </a:cubicBezTo>
                    <a:close/>
                    <a:moveTo>
                      <a:pt x="5582" y="3516"/>
                    </a:moveTo>
                    <a:cubicBezTo>
                      <a:pt x="5846" y="3810"/>
                      <a:pt x="5964" y="4162"/>
                      <a:pt x="5935" y="4544"/>
                    </a:cubicBezTo>
                    <a:cubicBezTo>
                      <a:pt x="5905" y="4720"/>
                      <a:pt x="5788" y="4867"/>
                      <a:pt x="5641" y="4955"/>
                    </a:cubicBezTo>
                    <a:cubicBezTo>
                      <a:pt x="5582" y="4985"/>
                      <a:pt x="5523" y="5014"/>
                      <a:pt x="5465" y="5073"/>
                    </a:cubicBezTo>
                    <a:cubicBezTo>
                      <a:pt x="5259" y="4691"/>
                      <a:pt x="4994" y="4339"/>
                      <a:pt x="4701" y="4045"/>
                    </a:cubicBezTo>
                    <a:cubicBezTo>
                      <a:pt x="4759" y="3898"/>
                      <a:pt x="4818" y="3751"/>
                      <a:pt x="4848" y="3604"/>
                    </a:cubicBezTo>
                    <a:cubicBezTo>
                      <a:pt x="5112" y="3604"/>
                      <a:pt x="5347" y="3575"/>
                      <a:pt x="5582" y="3516"/>
                    </a:cubicBezTo>
                    <a:close/>
                    <a:moveTo>
                      <a:pt x="1087" y="3516"/>
                    </a:moveTo>
                    <a:cubicBezTo>
                      <a:pt x="1175" y="3633"/>
                      <a:pt x="1293" y="3751"/>
                      <a:pt x="1410" y="3839"/>
                    </a:cubicBezTo>
                    <a:cubicBezTo>
                      <a:pt x="1557" y="4339"/>
                      <a:pt x="1851" y="4750"/>
                      <a:pt x="2262" y="5044"/>
                    </a:cubicBezTo>
                    <a:cubicBezTo>
                      <a:pt x="1946" y="5192"/>
                      <a:pt x="1606" y="5271"/>
                      <a:pt x="1265" y="5271"/>
                    </a:cubicBezTo>
                    <a:cubicBezTo>
                      <a:pt x="1068" y="5271"/>
                      <a:pt x="870" y="5244"/>
                      <a:pt x="676" y="5190"/>
                    </a:cubicBezTo>
                    <a:cubicBezTo>
                      <a:pt x="412" y="5102"/>
                      <a:pt x="235" y="4955"/>
                      <a:pt x="206" y="4779"/>
                    </a:cubicBezTo>
                    <a:cubicBezTo>
                      <a:pt x="147" y="4456"/>
                      <a:pt x="470" y="3986"/>
                      <a:pt x="1087" y="3516"/>
                    </a:cubicBezTo>
                    <a:close/>
                    <a:moveTo>
                      <a:pt x="3026" y="4779"/>
                    </a:moveTo>
                    <a:lnTo>
                      <a:pt x="3232" y="4838"/>
                    </a:lnTo>
                    <a:cubicBezTo>
                      <a:pt x="3349" y="5044"/>
                      <a:pt x="3467" y="5279"/>
                      <a:pt x="3614" y="5455"/>
                    </a:cubicBezTo>
                    <a:cubicBezTo>
                      <a:pt x="3232" y="5425"/>
                      <a:pt x="2821" y="5279"/>
                      <a:pt x="2468" y="5073"/>
                    </a:cubicBezTo>
                    <a:cubicBezTo>
                      <a:pt x="2674" y="4985"/>
                      <a:pt x="2850" y="4897"/>
                      <a:pt x="3026" y="4779"/>
                    </a:cubicBezTo>
                    <a:close/>
                    <a:moveTo>
                      <a:pt x="4642" y="4133"/>
                    </a:moveTo>
                    <a:cubicBezTo>
                      <a:pt x="4936" y="4427"/>
                      <a:pt x="5200" y="4750"/>
                      <a:pt x="5376" y="5102"/>
                    </a:cubicBezTo>
                    <a:cubicBezTo>
                      <a:pt x="4919" y="5344"/>
                      <a:pt x="4413" y="5488"/>
                      <a:pt x="3902" y="5488"/>
                    </a:cubicBezTo>
                    <a:cubicBezTo>
                      <a:pt x="3855" y="5488"/>
                      <a:pt x="3808" y="5487"/>
                      <a:pt x="3761" y="5484"/>
                    </a:cubicBezTo>
                    <a:cubicBezTo>
                      <a:pt x="3614" y="5279"/>
                      <a:pt x="3467" y="5073"/>
                      <a:pt x="3349" y="4838"/>
                    </a:cubicBezTo>
                    <a:cubicBezTo>
                      <a:pt x="3467" y="4838"/>
                      <a:pt x="3614" y="4809"/>
                      <a:pt x="3731" y="4779"/>
                    </a:cubicBezTo>
                    <a:cubicBezTo>
                      <a:pt x="4113" y="4691"/>
                      <a:pt x="4436" y="4456"/>
                      <a:pt x="4642" y="4133"/>
                    </a:cubicBezTo>
                    <a:close/>
                    <a:moveTo>
                      <a:pt x="5406" y="5220"/>
                    </a:moveTo>
                    <a:cubicBezTo>
                      <a:pt x="5494" y="5367"/>
                      <a:pt x="5494" y="5514"/>
                      <a:pt x="5465" y="5690"/>
                    </a:cubicBezTo>
                    <a:cubicBezTo>
                      <a:pt x="5406" y="5807"/>
                      <a:pt x="5288" y="5896"/>
                      <a:pt x="5171" y="5925"/>
                    </a:cubicBezTo>
                    <a:cubicBezTo>
                      <a:pt x="5053" y="6003"/>
                      <a:pt x="4910" y="6042"/>
                      <a:pt x="4766" y="6042"/>
                    </a:cubicBezTo>
                    <a:cubicBezTo>
                      <a:pt x="4694" y="6042"/>
                      <a:pt x="4622" y="6033"/>
                      <a:pt x="4554" y="6013"/>
                    </a:cubicBezTo>
                    <a:cubicBezTo>
                      <a:pt x="4289" y="5954"/>
                      <a:pt x="4025" y="5807"/>
                      <a:pt x="3849" y="5572"/>
                    </a:cubicBezTo>
                    <a:lnTo>
                      <a:pt x="3849" y="5572"/>
                    </a:lnTo>
                    <a:cubicBezTo>
                      <a:pt x="3896" y="5575"/>
                      <a:pt x="3944" y="5576"/>
                      <a:pt x="3991" y="5576"/>
                    </a:cubicBezTo>
                    <a:cubicBezTo>
                      <a:pt x="4497" y="5576"/>
                      <a:pt x="4976" y="5435"/>
                      <a:pt x="5406" y="5220"/>
                    </a:cubicBezTo>
                    <a:close/>
                    <a:moveTo>
                      <a:pt x="3203" y="1"/>
                    </a:moveTo>
                    <a:cubicBezTo>
                      <a:pt x="3134" y="1"/>
                      <a:pt x="3066" y="15"/>
                      <a:pt x="2997" y="49"/>
                    </a:cubicBezTo>
                    <a:cubicBezTo>
                      <a:pt x="2644" y="255"/>
                      <a:pt x="2409" y="666"/>
                      <a:pt x="2409" y="1107"/>
                    </a:cubicBezTo>
                    <a:cubicBezTo>
                      <a:pt x="1969" y="931"/>
                      <a:pt x="1499" y="872"/>
                      <a:pt x="1058" y="872"/>
                    </a:cubicBezTo>
                    <a:cubicBezTo>
                      <a:pt x="1032" y="870"/>
                      <a:pt x="1007" y="869"/>
                      <a:pt x="981" y="869"/>
                    </a:cubicBezTo>
                    <a:cubicBezTo>
                      <a:pt x="655" y="869"/>
                      <a:pt x="342" y="1040"/>
                      <a:pt x="206" y="1313"/>
                    </a:cubicBezTo>
                    <a:cubicBezTo>
                      <a:pt x="0" y="1812"/>
                      <a:pt x="323" y="2635"/>
                      <a:pt x="1028" y="3428"/>
                    </a:cubicBezTo>
                    <a:cubicBezTo>
                      <a:pt x="382" y="3927"/>
                      <a:pt x="30" y="4427"/>
                      <a:pt x="118" y="4779"/>
                    </a:cubicBezTo>
                    <a:cubicBezTo>
                      <a:pt x="147" y="5014"/>
                      <a:pt x="323" y="5190"/>
                      <a:pt x="647" y="5279"/>
                    </a:cubicBezTo>
                    <a:lnTo>
                      <a:pt x="793" y="5308"/>
                    </a:lnTo>
                    <a:cubicBezTo>
                      <a:pt x="955" y="5344"/>
                      <a:pt x="1120" y="5361"/>
                      <a:pt x="1284" y="5361"/>
                    </a:cubicBezTo>
                    <a:cubicBezTo>
                      <a:pt x="1658" y="5361"/>
                      <a:pt x="2033" y="5274"/>
                      <a:pt x="2380" y="5132"/>
                    </a:cubicBezTo>
                    <a:cubicBezTo>
                      <a:pt x="2762" y="5396"/>
                      <a:pt x="3232" y="5543"/>
                      <a:pt x="3702" y="5572"/>
                    </a:cubicBezTo>
                    <a:cubicBezTo>
                      <a:pt x="3907" y="5837"/>
                      <a:pt x="4201" y="6013"/>
                      <a:pt x="4524" y="6131"/>
                    </a:cubicBezTo>
                    <a:cubicBezTo>
                      <a:pt x="4587" y="6146"/>
                      <a:pt x="4652" y="6154"/>
                      <a:pt x="4718" y="6154"/>
                    </a:cubicBezTo>
                    <a:cubicBezTo>
                      <a:pt x="4897" y="6154"/>
                      <a:pt x="5079" y="6099"/>
                      <a:pt x="5229" y="6013"/>
                    </a:cubicBezTo>
                    <a:cubicBezTo>
                      <a:pt x="5376" y="5954"/>
                      <a:pt x="5494" y="5866"/>
                      <a:pt x="5553" y="5719"/>
                    </a:cubicBezTo>
                    <a:cubicBezTo>
                      <a:pt x="5611" y="5543"/>
                      <a:pt x="5582" y="5337"/>
                      <a:pt x="5523" y="5161"/>
                    </a:cubicBezTo>
                    <a:cubicBezTo>
                      <a:pt x="5582" y="5102"/>
                      <a:pt x="5641" y="5073"/>
                      <a:pt x="5729" y="5014"/>
                    </a:cubicBezTo>
                    <a:cubicBezTo>
                      <a:pt x="5876" y="4926"/>
                      <a:pt x="5993" y="4750"/>
                      <a:pt x="6052" y="4574"/>
                    </a:cubicBezTo>
                    <a:cubicBezTo>
                      <a:pt x="6081" y="4162"/>
                      <a:pt x="5964" y="3780"/>
                      <a:pt x="5729" y="3487"/>
                    </a:cubicBezTo>
                    <a:cubicBezTo>
                      <a:pt x="6346" y="3369"/>
                      <a:pt x="6698" y="3134"/>
                      <a:pt x="6728" y="2870"/>
                    </a:cubicBezTo>
                    <a:cubicBezTo>
                      <a:pt x="6757" y="2723"/>
                      <a:pt x="6669" y="2488"/>
                      <a:pt x="6140" y="2253"/>
                    </a:cubicBezTo>
                    <a:cubicBezTo>
                      <a:pt x="5993" y="2194"/>
                      <a:pt x="5846" y="2135"/>
                      <a:pt x="5700" y="2106"/>
                    </a:cubicBezTo>
                    <a:cubicBezTo>
                      <a:pt x="5876" y="1812"/>
                      <a:pt x="5993" y="1489"/>
                      <a:pt x="6023" y="1136"/>
                    </a:cubicBezTo>
                    <a:cubicBezTo>
                      <a:pt x="5993" y="813"/>
                      <a:pt x="5758" y="549"/>
                      <a:pt x="5435" y="519"/>
                    </a:cubicBezTo>
                    <a:cubicBezTo>
                      <a:pt x="5294" y="491"/>
                      <a:pt x="5153" y="478"/>
                      <a:pt x="5011" y="478"/>
                    </a:cubicBezTo>
                    <a:cubicBezTo>
                      <a:pt x="4712" y="478"/>
                      <a:pt x="4413" y="537"/>
                      <a:pt x="4113" y="637"/>
                    </a:cubicBezTo>
                    <a:cubicBezTo>
                      <a:pt x="3937" y="343"/>
                      <a:pt x="3672" y="138"/>
                      <a:pt x="3349" y="20"/>
                    </a:cubicBezTo>
                    <a:cubicBezTo>
                      <a:pt x="3301" y="8"/>
                      <a:pt x="3252" y="1"/>
                      <a:pt x="320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7" name="Google Shape;277;p34"/>
              <p:cNvSpPr/>
              <p:nvPr/>
            </p:nvSpPr>
            <p:spPr>
              <a:xfrm>
                <a:off x="3579750" y="2481700"/>
                <a:ext cx="173800" cy="141225"/>
              </a:xfrm>
              <a:custGeom>
                <a:avLst/>
                <a:gdLst/>
                <a:ahLst/>
                <a:cxnLst/>
                <a:rect l="l" t="t" r="r" b="b"/>
                <a:pathLst>
                  <a:path w="6952" h="5649" extrusionOk="0">
                    <a:moveTo>
                      <a:pt x="4691" y="1684"/>
                    </a:moveTo>
                    <a:cubicBezTo>
                      <a:pt x="4705" y="1684"/>
                      <a:pt x="4718" y="1692"/>
                      <a:pt x="4730" y="1709"/>
                    </a:cubicBezTo>
                    <a:cubicBezTo>
                      <a:pt x="4874" y="1854"/>
                      <a:pt x="4707" y="2650"/>
                      <a:pt x="4227" y="2650"/>
                    </a:cubicBezTo>
                    <a:cubicBezTo>
                      <a:pt x="4219" y="2650"/>
                      <a:pt x="4210" y="2650"/>
                      <a:pt x="4201" y="2649"/>
                    </a:cubicBezTo>
                    <a:lnTo>
                      <a:pt x="4231" y="2649"/>
                    </a:lnTo>
                    <a:cubicBezTo>
                      <a:pt x="3731" y="2649"/>
                      <a:pt x="3672" y="1915"/>
                      <a:pt x="3672" y="1915"/>
                    </a:cubicBezTo>
                    <a:cubicBezTo>
                      <a:pt x="3667" y="1883"/>
                      <a:pt x="3677" y="1869"/>
                      <a:pt x="3699" y="1869"/>
                    </a:cubicBezTo>
                    <a:cubicBezTo>
                      <a:pt x="3794" y="1869"/>
                      <a:pt x="4110" y="2142"/>
                      <a:pt x="4231" y="2238"/>
                    </a:cubicBezTo>
                    <a:cubicBezTo>
                      <a:pt x="4238" y="2243"/>
                      <a:pt x="4246" y="2245"/>
                      <a:pt x="4255" y="2245"/>
                    </a:cubicBezTo>
                    <a:cubicBezTo>
                      <a:pt x="4386" y="2245"/>
                      <a:pt x="4573" y="1684"/>
                      <a:pt x="4691" y="1684"/>
                    </a:cubicBezTo>
                    <a:close/>
                    <a:moveTo>
                      <a:pt x="2428" y="2220"/>
                    </a:moveTo>
                    <a:cubicBezTo>
                      <a:pt x="2442" y="2220"/>
                      <a:pt x="2455" y="2226"/>
                      <a:pt x="2468" y="2238"/>
                    </a:cubicBezTo>
                    <a:cubicBezTo>
                      <a:pt x="2612" y="2382"/>
                      <a:pt x="2444" y="3208"/>
                      <a:pt x="1964" y="3208"/>
                    </a:cubicBezTo>
                    <a:cubicBezTo>
                      <a:pt x="1956" y="3208"/>
                      <a:pt x="1948" y="3208"/>
                      <a:pt x="1939" y="3208"/>
                    </a:cubicBezTo>
                    <a:lnTo>
                      <a:pt x="1968" y="3208"/>
                    </a:lnTo>
                    <a:cubicBezTo>
                      <a:pt x="1469" y="3178"/>
                      <a:pt x="1410" y="2473"/>
                      <a:pt x="1410" y="2473"/>
                    </a:cubicBezTo>
                    <a:cubicBezTo>
                      <a:pt x="1405" y="2433"/>
                      <a:pt x="1417" y="2416"/>
                      <a:pt x="1441" y="2416"/>
                    </a:cubicBezTo>
                    <a:cubicBezTo>
                      <a:pt x="1542" y="2416"/>
                      <a:pt x="1850" y="2696"/>
                      <a:pt x="1968" y="2767"/>
                    </a:cubicBezTo>
                    <a:cubicBezTo>
                      <a:pt x="1977" y="2775"/>
                      <a:pt x="1985" y="2779"/>
                      <a:pt x="1995" y="2779"/>
                    </a:cubicBezTo>
                    <a:cubicBezTo>
                      <a:pt x="2107" y="2779"/>
                      <a:pt x="2293" y="2220"/>
                      <a:pt x="2428" y="2220"/>
                    </a:cubicBezTo>
                    <a:close/>
                    <a:moveTo>
                      <a:pt x="3408" y="2943"/>
                    </a:moveTo>
                    <a:cubicBezTo>
                      <a:pt x="3995" y="2943"/>
                      <a:pt x="4084" y="3766"/>
                      <a:pt x="4084" y="3766"/>
                    </a:cubicBezTo>
                    <a:cubicBezTo>
                      <a:pt x="4096" y="3808"/>
                      <a:pt x="4082" y="3825"/>
                      <a:pt x="4051" y="3825"/>
                    </a:cubicBezTo>
                    <a:cubicBezTo>
                      <a:pt x="3930" y="3825"/>
                      <a:pt x="3554" y="3565"/>
                      <a:pt x="3437" y="3472"/>
                    </a:cubicBezTo>
                    <a:cubicBezTo>
                      <a:pt x="3428" y="3465"/>
                      <a:pt x="3419" y="3461"/>
                      <a:pt x="3410" y="3461"/>
                    </a:cubicBezTo>
                    <a:cubicBezTo>
                      <a:pt x="3277" y="3461"/>
                      <a:pt x="3104" y="4134"/>
                      <a:pt x="2949" y="4134"/>
                    </a:cubicBezTo>
                    <a:cubicBezTo>
                      <a:pt x="2935" y="4134"/>
                      <a:pt x="2922" y="4129"/>
                      <a:pt x="2909" y="4118"/>
                    </a:cubicBezTo>
                    <a:cubicBezTo>
                      <a:pt x="2732" y="3942"/>
                      <a:pt x="2850" y="2973"/>
                      <a:pt x="3408" y="2943"/>
                    </a:cubicBezTo>
                    <a:close/>
                    <a:moveTo>
                      <a:pt x="3395" y="1"/>
                    </a:moveTo>
                    <a:cubicBezTo>
                      <a:pt x="3341" y="1"/>
                      <a:pt x="3287" y="2"/>
                      <a:pt x="3232" y="5"/>
                    </a:cubicBezTo>
                    <a:cubicBezTo>
                      <a:pt x="1352" y="35"/>
                      <a:pt x="0" y="1797"/>
                      <a:pt x="470" y="3619"/>
                    </a:cubicBezTo>
                    <a:cubicBezTo>
                      <a:pt x="895" y="5234"/>
                      <a:pt x="2000" y="5649"/>
                      <a:pt x="3020" y="5649"/>
                    </a:cubicBezTo>
                    <a:cubicBezTo>
                      <a:pt x="3762" y="5649"/>
                      <a:pt x="4459" y="5429"/>
                      <a:pt x="4818" y="5293"/>
                    </a:cubicBezTo>
                    <a:cubicBezTo>
                      <a:pt x="6952" y="4486"/>
                      <a:pt x="6227" y="1"/>
                      <a:pt x="3395"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8" name="Google Shape;278;p34"/>
              <p:cNvSpPr/>
              <p:nvPr/>
            </p:nvSpPr>
            <p:spPr>
              <a:xfrm>
                <a:off x="3228675" y="2706175"/>
                <a:ext cx="174100" cy="142150"/>
              </a:xfrm>
              <a:custGeom>
                <a:avLst/>
                <a:gdLst/>
                <a:ahLst/>
                <a:cxnLst/>
                <a:rect l="l" t="t" r="r" b="b"/>
                <a:pathLst>
                  <a:path w="6964" h="5686" extrusionOk="0">
                    <a:moveTo>
                      <a:pt x="1954" y="837"/>
                    </a:moveTo>
                    <a:cubicBezTo>
                      <a:pt x="1959" y="837"/>
                      <a:pt x="1964" y="838"/>
                      <a:pt x="1969" y="838"/>
                    </a:cubicBezTo>
                    <a:cubicBezTo>
                      <a:pt x="2145" y="868"/>
                      <a:pt x="2792" y="1896"/>
                      <a:pt x="2792" y="1896"/>
                    </a:cubicBezTo>
                    <a:cubicBezTo>
                      <a:pt x="2832" y="2064"/>
                      <a:pt x="2776" y="2129"/>
                      <a:pt x="2665" y="2129"/>
                    </a:cubicBezTo>
                    <a:cubicBezTo>
                      <a:pt x="2292" y="2129"/>
                      <a:pt x="1300" y="1383"/>
                      <a:pt x="1323" y="1338"/>
                    </a:cubicBezTo>
                    <a:cubicBezTo>
                      <a:pt x="1332" y="1266"/>
                      <a:pt x="1385" y="1241"/>
                      <a:pt x="1455" y="1241"/>
                    </a:cubicBezTo>
                    <a:cubicBezTo>
                      <a:pt x="1612" y="1241"/>
                      <a:pt x="1851" y="1367"/>
                      <a:pt x="1851" y="1367"/>
                    </a:cubicBezTo>
                    <a:cubicBezTo>
                      <a:pt x="1851" y="1367"/>
                      <a:pt x="1768" y="837"/>
                      <a:pt x="1954" y="837"/>
                    </a:cubicBezTo>
                    <a:close/>
                    <a:moveTo>
                      <a:pt x="4720" y="1366"/>
                    </a:moveTo>
                    <a:cubicBezTo>
                      <a:pt x="4724" y="1366"/>
                      <a:pt x="4727" y="1367"/>
                      <a:pt x="4730" y="1367"/>
                    </a:cubicBezTo>
                    <a:cubicBezTo>
                      <a:pt x="4907" y="1397"/>
                      <a:pt x="4642" y="1896"/>
                      <a:pt x="4642" y="1896"/>
                    </a:cubicBezTo>
                    <a:cubicBezTo>
                      <a:pt x="4642" y="1896"/>
                      <a:pt x="4750" y="1880"/>
                      <a:pt x="4871" y="1880"/>
                    </a:cubicBezTo>
                    <a:cubicBezTo>
                      <a:pt x="5033" y="1880"/>
                      <a:pt x="5217" y="1909"/>
                      <a:pt x="5201" y="2043"/>
                    </a:cubicBezTo>
                    <a:cubicBezTo>
                      <a:pt x="5201" y="2083"/>
                      <a:pt x="4288" y="2409"/>
                      <a:pt x="3826" y="2409"/>
                    </a:cubicBezTo>
                    <a:cubicBezTo>
                      <a:pt x="3610" y="2409"/>
                      <a:pt x="3492" y="2337"/>
                      <a:pt x="3614" y="2131"/>
                    </a:cubicBezTo>
                    <a:lnTo>
                      <a:pt x="3585" y="2131"/>
                    </a:lnTo>
                    <a:cubicBezTo>
                      <a:pt x="3585" y="2131"/>
                      <a:pt x="4519" y="1366"/>
                      <a:pt x="4720" y="1366"/>
                    </a:cubicBezTo>
                    <a:close/>
                    <a:moveTo>
                      <a:pt x="1811" y="2003"/>
                    </a:moveTo>
                    <a:cubicBezTo>
                      <a:pt x="1843" y="2003"/>
                      <a:pt x="1876" y="2007"/>
                      <a:pt x="1910" y="2014"/>
                    </a:cubicBezTo>
                    <a:cubicBezTo>
                      <a:pt x="2490" y="2096"/>
                      <a:pt x="2395" y="2905"/>
                      <a:pt x="1894" y="2905"/>
                    </a:cubicBezTo>
                    <a:cubicBezTo>
                      <a:pt x="1862" y="2905"/>
                      <a:pt x="1828" y="2902"/>
                      <a:pt x="1793" y="2895"/>
                    </a:cubicBezTo>
                    <a:cubicBezTo>
                      <a:pt x="1212" y="2840"/>
                      <a:pt x="1308" y="2003"/>
                      <a:pt x="1811" y="2003"/>
                    </a:cubicBezTo>
                    <a:close/>
                    <a:moveTo>
                      <a:pt x="4444" y="2510"/>
                    </a:moveTo>
                    <a:cubicBezTo>
                      <a:pt x="4461" y="2510"/>
                      <a:pt x="4478" y="2511"/>
                      <a:pt x="4495" y="2513"/>
                    </a:cubicBezTo>
                    <a:cubicBezTo>
                      <a:pt x="5084" y="2597"/>
                      <a:pt x="4977" y="3430"/>
                      <a:pt x="4456" y="3430"/>
                    </a:cubicBezTo>
                    <a:cubicBezTo>
                      <a:pt x="4431" y="3430"/>
                      <a:pt x="4405" y="3428"/>
                      <a:pt x="4378" y="3424"/>
                    </a:cubicBezTo>
                    <a:lnTo>
                      <a:pt x="4349" y="3394"/>
                    </a:lnTo>
                    <a:cubicBezTo>
                      <a:pt x="4114" y="3365"/>
                      <a:pt x="3967" y="3130"/>
                      <a:pt x="3996" y="2895"/>
                    </a:cubicBezTo>
                    <a:cubicBezTo>
                      <a:pt x="4023" y="2677"/>
                      <a:pt x="4227" y="2510"/>
                      <a:pt x="4444" y="2510"/>
                    </a:cubicBezTo>
                    <a:close/>
                    <a:moveTo>
                      <a:pt x="3114" y="2989"/>
                    </a:moveTo>
                    <a:cubicBezTo>
                      <a:pt x="3162" y="2989"/>
                      <a:pt x="3211" y="2997"/>
                      <a:pt x="3262" y="3012"/>
                    </a:cubicBezTo>
                    <a:cubicBezTo>
                      <a:pt x="3790" y="3189"/>
                      <a:pt x="3614" y="4011"/>
                      <a:pt x="3614" y="4011"/>
                    </a:cubicBezTo>
                    <a:cubicBezTo>
                      <a:pt x="3610" y="4043"/>
                      <a:pt x="3598" y="4056"/>
                      <a:pt x="3580" y="4056"/>
                    </a:cubicBezTo>
                    <a:cubicBezTo>
                      <a:pt x="3483" y="4056"/>
                      <a:pt x="3214" y="3636"/>
                      <a:pt x="3115" y="3512"/>
                    </a:cubicBezTo>
                    <a:cubicBezTo>
                      <a:pt x="3103" y="3494"/>
                      <a:pt x="3087" y="3486"/>
                      <a:pt x="3068" y="3486"/>
                    </a:cubicBezTo>
                    <a:cubicBezTo>
                      <a:pt x="2922" y="3486"/>
                      <a:pt x="2589" y="3957"/>
                      <a:pt x="2436" y="3957"/>
                    </a:cubicBezTo>
                    <a:cubicBezTo>
                      <a:pt x="2413" y="3957"/>
                      <a:pt x="2394" y="3947"/>
                      <a:pt x="2380" y="3923"/>
                    </a:cubicBezTo>
                    <a:cubicBezTo>
                      <a:pt x="2273" y="3736"/>
                      <a:pt x="2629" y="2989"/>
                      <a:pt x="3114" y="2989"/>
                    </a:cubicBezTo>
                    <a:close/>
                    <a:moveTo>
                      <a:pt x="3124" y="0"/>
                    </a:moveTo>
                    <a:cubicBezTo>
                      <a:pt x="1682" y="0"/>
                      <a:pt x="410" y="1088"/>
                      <a:pt x="265" y="2631"/>
                    </a:cubicBezTo>
                    <a:cubicBezTo>
                      <a:pt x="1" y="5510"/>
                      <a:pt x="2880" y="5686"/>
                      <a:pt x="3761" y="5686"/>
                    </a:cubicBezTo>
                    <a:cubicBezTo>
                      <a:pt x="6111" y="5656"/>
                      <a:pt x="6963" y="1015"/>
                      <a:pt x="4084" y="163"/>
                    </a:cubicBezTo>
                    <a:cubicBezTo>
                      <a:pt x="3763" y="52"/>
                      <a:pt x="3439" y="0"/>
                      <a:pt x="312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9" name="Google Shape;279;p34"/>
              <p:cNvSpPr/>
              <p:nvPr/>
            </p:nvSpPr>
            <p:spPr>
              <a:xfrm>
                <a:off x="4268650" y="2511200"/>
                <a:ext cx="181150" cy="143200"/>
              </a:xfrm>
              <a:custGeom>
                <a:avLst/>
                <a:gdLst/>
                <a:ahLst/>
                <a:cxnLst/>
                <a:rect l="l" t="t" r="r" b="b"/>
                <a:pathLst>
                  <a:path w="7246" h="5728" extrusionOk="0">
                    <a:moveTo>
                      <a:pt x="4021" y="760"/>
                    </a:moveTo>
                    <a:cubicBezTo>
                      <a:pt x="4175" y="760"/>
                      <a:pt x="4201" y="1264"/>
                      <a:pt x="4201" y="1264"/>
                    </a:cubicBezTo>
                    <a:cubicBezTo>
                      <a:pt x="4201" y="1264"/>
                      <a:pt x="4483" y="1038"/>
                      <a:pt x="4641" y="1038"/>
                    </a:cubicBezTo>
                    <a:cubicBezTo>
                      <a:pt x="4681" y="1038"/>
                      <a:pt x="4712" y="1052"/>
                      <a:pt x="4730" y="1087"/>
                    </a:cubicBezTo>
                    <a:cubicBezTo>
                      <a:pt x="4754" y="1159"/>
                      <a:pt x="3865" y="2221"/>
                      <a:pt x="3532" y="2221"/>
                    </a:cubicBezTo>
                    <a:cubicBezTo>
                      <a:pt x="3455" y="2221"/>
                      <a:pt x="3408" y="2165"/>
                      <a:pt x="3408" y="2028"/>
                    </a:cubicBezTo>
                    <a:cubicBezTo>
                      <a:pt x="3437" y="2028"/>
                      <a:pt x="3819" y="852"/>
                      <a:pt x="3996" y="764"/>
                    </a:cubicBezTo>
                    <a:cubicBezTo>
                      <a:pt x="4004" y="761"/>
                      <a:pt x="4013" y="760"/>
                      <a:pt x="4021" y="760"/>
                    </a:cubicBezTo>
                    <a:close/>
                    <a:moveTo>
                      <a:pt x="1383" y="1759"/>
                    </a:moveTo>
                    <a:cubicBezTo>
                      <a:pt x="1613" y="1759"/>
                      <a:pt x="2615" y="2233"/>
                      <a:pt x="2615" y="2233"/>
                    </a:cubicBezTo>
                    <a:cubicBezTo>
                      <a:pt x="2908" y="2526"/>
                      <a:pt x="2407" y="2603"/>
                      <a:pt x="1897" y="2603"/>
                    </a:cubicBezTo>
                    <a:cubicBezTo>
                      <a:pt x="1487" y="2603"/>
                      <a:pt x="1071" y="2553"/>
                      <a:pt x="1058" y="2527"/>
                    </a:cubicBezTo>
                    <a:cubicBezTo>
                      <a:pt x="970" y="2321"/>
                      <a:pt x="1528" y="2263"/>
                      <a:pt x="1528" y="2263"/>
                    </a:cubicBezTo>
                    <a:cubicBezTo>
                      <a:pt x="1528" y="2263"/>
                      <a:pt x="1175" y="1822"/>
                      <a:pt x="1352" y="1763"/>
                    </a:cubicBezTo>
                    <a:cubicBezTo>
                      <a:pt x="1359" y="1760"/>
                      <a:pt x="1370" y="1759"/>
                      <a:pt x="1383" y="1759"/>
                    </a:cubicBezTo>
                    <a:close/>
                    <a:moveTo>
                      <a:pt x="4565" y="1829"/>
                    </a:moveTo>
                    <a:cubicBezTo>
                      <a:pt x="4730" y="1829"/>
                      <a:pt x="4892" y="1925"/>
                      <a:pt x="4965" y="2116"/>
                    </a:cubicBezTo>
                    <a:cubicBezTo>
                      <a:pt x="5083" y="2351"/>
                      <a:pt x="4965" y="2615"/>
                      <a:pt x="4730" y="2733"/>
                    </a:cubicBezTo>
                    <a:lnTo>
                      <a:pt x="4730" y="2703"/>
                    </a:lnTo>
                    <a:cubicBezTo>
                      <a:pt x="4672" y="2725"/>
                      <a:pt x="4615" y="2736"/>
                      <a:pt x="4561" y="2736"/>
                    </a:cubicBezTo>
                    <a:cubicBezTo>
                      <a:pt x="4253" y="2736"/>
                      <a:pt x="4018" y="2415"/>
                      <a:pt x="4143" y="2116"/>
                    </a:cubicBezTo>
                    <a:cubicBezTo>
                      <a:pt x="4231" y="1925"/>
                      <a:pt x="4400" y="1829"/>
                      <a:pt x="4565" y="1829"/>
                    </a:cubicBezTo>
                    <a:close/>
                    <a:moveTo>
                      <a:pt x="2115" y="2762"/>
                    </a:moveTo>
                    <a:cubicBezTo>
                      <a:pt x="2284" y="2762"/>
                      <a:pt x="2453" y="2850"/>
                      <a:pt x="2527" y="3026"/>
                    </a:cubicBezTo>
                    <a:cubicBezTo>
                      <a:pt x="2615" y="3261"/>
                      <a:pt x="2497" y="3526"/>
                      <a:pt x="2262" y="3614"/>
                    </a:cubicBezTo>
                    <a:cubicBezTo>
                      <a:pt x="2209" y="3636"/>
                      <a:pt x="2155" y="3646"/>
                      <a:pt x="2103" y="3646"/>
                    </a:cubicBezTo>
                    <a:cubicBezTo>
                      <a:pt x="1807" y="3646"/>
                      <a:pt x="1555" y="3326"/>
                      <a:pt x="1704" y="3026"/>
                    </a:cubicBezTo>
                    <a:cubicBezTo>
                      <a:pt x="1778" y="2850"/>
                      <a:pt x="1947" y="2762"/>
                      <a:pt x="2115" y="2762"/>
                    </a:cubicBezTo>
                    <a:close/>
                    <a:moveTo>
                      <a:pt x="3691" y="2920"/>
                    </a:moveTo>
                    <a:cubicBezTo>
                      <a:pt x="4161" y="2920"/>
                      <a:pt x="4407" y="3585"/>
                      <a:pt x="4407" y="3585"/>
                    </a:cubicBezTo>
                    <a:cubicBezTo>
                      <a:pt x="4431" y="3650"/>
                      <a:pt x="4401" y="3674"/>
                      <a:pt x="4342" y="3674"/>
                    </a:cubicBezTo>
                    <a:cubicBezTo>
                      <a:pt x="4186" y="3674"/>
                      <a:pt x="3829" y="3509"/>
                      <a:pt x="3702" y="3467"/>
                    </a:cubicBezTo>
                    <a:lnTo>
                      <a:pt x="3702" y="3438"/>
                    </a:lnTo>
                    <a:cubicBezTo>
                      <a:pt x="3694" y="3434"/>
                      <a:pt x="3687" y="3432"/>
                      <a:pt x="3680" y="3432"/>
                    </a:cubicBezTo>
                    <a:cubicBezTo>
                      <a:pt x="3534" y="3432"/>
                      <a:pt x="3493" y="4187"/>
                      <a:pt x="3332" y="4187"/>
                    </a:cubicBezTo>
                    <a:cubicBezTo>
                      <a:pt x="3319" y="4187"/>
                      <a:pt x="3305" y="4182"/>
                      <a:pt x="3291" y="4172"/>
                    </a:cubicBezTo>
                    <a:cubicBezTo>
                      <a:pt x="3114" y="4025"/>
                      <a:pt x="2997" y="3056"/>
                      <a:pt x="3555" y="2938"/>
                    </a:cubicBezTo>
                    <a:cubicBezTo>
                      <a:pt x="3602" y="2926"/>
                      <a:pt x="3648" y="2920"/>
                      <a:pt x="3691" y="2920"/>
                    </a:cubicBezTo>
                    <a:close/>
                    <a:moveTo>
                      <a:pt x="3479" y="0"/>
                    </a:moveTo>
                    <a:cubicBezTo>
                      <a:pt x="3267" y="0"/>
                      <a:pt x="3048" y="28"/>
                      <a:pt x="2821" y="89"/>
                    </a:cubicBezTo>
                    <a:cubicBezTo>
                      <a:pt x="970" y="471"/>
                      <a:pt x="0" y="2498"/>
                      <a:pt x="823" y="4201"/>
                    </a:cubicBezTo>
                    <a:cubicBezTo>
                      <a:pt x="1400" y="5369"/>
                      <a:pt x="2247" y="5727"/>
                      <a:pt x="3069" y="5727"/>
                    </a:cubicBezTo>
                    <a:cubicBezTo>
                      <a:pt x="4047" y="5727"/>
                      <a:pt x="4991" y="5221"/>
                      <a:pt x="5406" y="4965"/>
                    </a:cubicBezTo>
                    <a:cubicBezTo>
                      <a:pt x="7246" y="3829"/>
                      <a:pt x="5945" y="0"/>
                      <a:pt x="347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0" name="Google Shape;280;p34"/>
              <p:cNvSpPr/>
              <p:nvPr/>
            </p:nvSpPr>
            <p:spPr>
              <a:xfrm>
                <a:off x="3861775" y="2901175"/>
                <a:ext cx="175325" cy="142525"/>
              </a:xfrm>
              <a:custGeom>
                <a:avLst/>
                <a:gdLst/>
                <a:ahLst/>
                <a:cxnLst/>
                <a:rect l="l" t="t" r="r" b="b"/>
                <a:pathLst>
                  <a:path w="7013" h="5701" extrusionOk="0">
                    <a:moveTo>
                      <a:pt x="1909" y="1999"/>
                    </a:moveTo>
                    <a:cubicBezTo>
                      <a:pt x="2163" y="1999"/>
                      <a:pt x="2394" y="2223"/>
                      <a:pt x="2350" y="2527"/>
                    </a:cubicBezTo>
                    <a:cubicBezTo>
                      <a:pt x="2299" y="2732"/>
                      <a:pt x="2115" y="2891"/>
                      <a:pt x="1914" y="2891"/>
                    </a:cubicBezTo>
                    <a:cubicBezTo>
                      <a:pt x="1883" y="2891"/>
                      <a:pt x="1852" y="2888"/>
                      <a:pt x="1822" y="2880"/>
                    </a:cubicBezTo>
                    <a:cubicBezTo>
                      <a:pt x="1440" y="2821"/>
                      <a:pt x="1322" y="2322"/>
                      <a:pt x="1645" y="2087"/>
                    </a:cubicBezTo>
                    <a:cubicBezTo>
                      <a:pt x="1729" y="2026"/>
                      <a:pt x="1821" y="1999"/>
                      <a:pt x="1909" y="1999"/>
                    </a:cubicBezTo>
                    <a:close/>
                    <a:moveTo>
                      <a:pt x="4430" y="2542"/>
                    </a:moveTo>
                    <a:cubicBezTo>
                      <a:pt x="4469" y="2542"/>
                      <a:pt x="4510" y="2546"/>
                      <a:pt x="4554" y="2557"/>
                    </a:cubicBezTo>
                    <a:cubicBezTo>
                      <a:pt x="5155" y="2611"/>
                      <a:pt x="5044" y="3453"/>
                      <a:pt x="4530" y="3453"/>
                    </a:cubicBezTo>
                    <a:cubicBezTo>
                      <a:pt x="4491" y="3453"/>
                      <a:pt x="4450" y="3448"/>
                      <a:pt x="4407" y="3438"/>
                    </a:cubicBezTo>
                    <a:cubicBezTo>
                      <a:pt x="3806" y="3384"/>
                      <a:pt x="3916" y="2542"/>
                      <a:pt x="4430" y="2542"/>
                    </a:cubicBezTo>
                    <a:close/>
                    <a:moveTo>
                      <a:pt x="3150" y="2974"/>
                    </a:moveTo>
                    <a:cubicBezTo>
                      <a:pt x="3196" y="2974"/>
                      <a:pt x="3243" y="2982"/>
                      <a:pt x="3290" y="2997"/>
                    </a:cubicBezTo>
                    <a:cubicBezTo>
                      <a:pt x="3849" y="3203"/>
                      <a:pt x="3643" y="4026"/>
                      <a:pt x="3643" y="4026"/>
                    </a:cubicBezTo>
                    <a:cubicBezTo>
                      <a:pt x="3639" y="4056"/>
                      <a:pt x="3627" y="4069"/>
                      <a:pt x="3611" y="4069"/>
                    </a:cubicBezTo>
                    <a:cubicBezTo>
                      <a:pt x="3515" y="4069"/>
                      <a:pt x="3244" y="3622"/>
                      <a:pt x="3144" y="3497"/>
                    </a:cubicBezTo>
                    <a:cubicBezTo>
                      <a:pt x="3133" y="3484"/>
                      <a:pt x="3119" y="3478"/>
                      <a:pt x="3103" y="3478"/>
                    </a:cubicBezTo>
                    <a:cubicBezTo>
                      <a:pt x="2958" y="3478"/>
                      <a:pt x="2602" y="3944"/>
                      <a:pt x="2458" y="3944"/>
                    </a:cubicBezTo>
                    <a:cubicBezTo>
                      <a:pt x="2437" y="3944"/>
                      <a:pt x="2420" y="3933"/>
                      <a:pt x="2409" y="3908"/>
                    </a:cubicBezTo>
                    <a:cubicBezTo>
                      <a:pt x="2329" y="3721"/>
                      <a:pt x="2687" y="2974"/>
                      <a:pt x="3150" y="2974"/>
                    </a:cubicBezTo>
                    <a:close/>
                    <a:moveTo>
                      <a:pt x="3186" y="1"/>
                    </a:moveTo>
                    <a:cubicBezTo>
                      <a:pt x="1758" y="1"/>
                      <a:pt x="461" y="1079"/>
                      <a:pt x="294" y="2586"/>
                    </a:cubicBezTo>
                    <a:cubicBezTo>
                      <a:pt x="0" y="5465"/>
                      <a:pt x="2879" y="5700"/>
                      <a:pt x="3760" y="5700"/>
                    </a:cubicBezTo>
                    <a:cubicBezTo>
                      <a:pt x="3768" y="5700"/>
                      <a:pt x="3775" y="5700"/>
                      <a:pt x="3783" y="5700"/>
                    </a:cubicBezTo>
                    <a:cubicBezTo>
                      <a:pt x="6116" y="5700"/>
                      <a:pt x="7012" y="1085"/>
                      <a:pt x="4172" y="177"/>
                    </a:cubicBezTo>
                    <a:cubicBezTo>
                      <a:pt x="3844" y="57"/>
                      <a:pt x="3512" y="1"/>
                      <a:pt x="318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1" name="Google Shape;281;p34"/>
              <p:cNvSpPr/>
              <p:nvPr/>
            </p:nvSpPr>
            <p:spPr>
              <a:xfrm>
                <a:off x="3741675" y="2481650"/>
                <a:ext cx="147300" cy="123575"/>
              </a:xfrm>
              <a:custGeom>
                <a:avLst/>
                <a:gdLst/>
                <a:ahLst/>
                <a:cxnLst/>
                <a:rect l="l" t="t" r="r" b="b"/>
                <a:pathLst>
                  <a:path w="5892" h="4943" extrusionOk="0">
                    <a:moveTo>
                      <a:pt x="1532" y="1"/>
                    </a:moveTo>
                    <a:cubicBezTo>
                      <a:pt x="232" y="1"/>
                      <a:pt x="1" y="1408"/>
                      <a:pt x="368" y="2651"/>
                    </a:cubicBezTo>
                    <a:cubicBezTo>
                      <a:pt x="603" y="3445"/>
                      <a:pt x="926" y="4208"/>
                      <a:pt x="1338" y="4943"/>
                    </a:cubicBezTo>
                    <a:cubicBezTo>
                      <a:pt x="5186" y="3797"/>
                      <a:pt x="5891" y="2475"/>
                      <a:pt x="4775" y="1447"/>
                    </a:cubicBezTo>
                    <a:cubicBezTo>
                      <a:pt x="4483" y="1172"/>
                      <a:pt x="4214" y="1072"/>
                      <a:pt x="3976" y="1072"/>
                    </a:cubicBezTo>
                    <a:cubicBezTo>
                      <a:pt x="3374" y="1072"/>
                      <a:pt x="2962" y="1707"/>
                      <a:pt x="2836" y="1770"/>
                    </a:cubicBezTo>
                    <a:cubicBezTo>
                      <a:pt x="2689" y="1946"/>
                      <a:pt x="2542" y="2093"/>
                      <a:pt x="2366" y="2240"/>
                    </a:cubicBezTo>
                    <a:cubicBezTo>
                      <a:pt x="2454" y="2416"/>
                      <a:pt x="2542" y="2563"/>
                      <a:pt x="2660" y="2710"/>
                    </a:cubicBezTo>
                    <a:cubicBezTo>
                      <a:pt x="2689" y="2769"/>
                      <a:pt x="2718" y="2798"/>
                      <a:pt x="2748" y="2828"/>
                    </a:cubicBezTo>
                    <a:lnTo>
                      <a:pt x="2748" y="2857"/>
                    </a:lnTo>
                    <a:lnTo>
                      <a:pt x="2748" y="2916"/>
                    </a:lnTo>
                    <a:cubicBezTo>
                      <a:pt x="2718" y="2975"/>
                      <a:pt x="2630" y="3004"/>
                      <a:pt x="2336" y="3004"/>
                    </a:cubicBezTo>
                    <a:cubicBezTo>
                      <a:pt x="2219" y="3004"/>
                      <a:pt x="2072" y="3033"/>
                      <a:pt x="1925" y="3063"/>
                    </a:cubicBezTo>
                    <a:cubicBezTo>
                      <a:pt x="1955" y="3239"/>
                      <a:pt x="1984" y="3386"/>
                      <a:pt x="2072" y="3562"/>
                    </a:cubicBezTo>
                    <a:cubicBezTo>
                      <a:pt x="2072" y="3591"/>
                      <a:pt x="2101" y="3650"/>
                      <a:pt x="2101" y="3680"/>
                    </a:cubicBezTo>
                    <a:lnTo>
                      <a:pt x="1925" y="3738"/>
                    </a:lnTo>
                    <a:lnTo>
                      <a:pt x="1896" y="3621"/>
                    </a:lnTo>
                    <a:cubicBezTo>
                      <a:pt x="1778" y="3327"/>
                      <a:pt x="1719" y="3092"/>
                      <a:pt x="1778" y="2975"/>
                    </a:cubicBezTo>
                    <a:cubicBezTo>
                      <a:pt x="1837" y="2828"/>
                      <a:pt x="1984" y="2857"/>
                      <a:pt x="2336" y="2828"/>
                    </a:cubicBezTo>
                    <a:lnTo>
                      <a:pt x="2513" y="2828"/>
                    </a:lnTo>
                    <a:cubicBezTo>
                      <a:pt x="2278" y="2504"/>
                      <a:pt x="2160" y="2299"/>
                      <a:pt x="2190" y="2181"/>
                    </a:cubicBezTo>
                    <a:cubicBezTo>
                      <a:pt x="2190" y="2152"/>
                      <a:pt x="2219" y="2123"/>
                      <a:pt x="2248" y="2093"/>
                    </a:cubicBezTo>
                    <a:cubicBezTo>
                      <a:pt x="2454" y="1946"/>
                      <a:pt x="2630" y="1741"/>
                      <a:pt x="2806" y="1506"/>
                    </a:cubicBezTo>
                    <a:cubicBezTo>
                      <a:pt x="2865" y="1036"/>
                      <a:pt x="3012" y="125"/>
                      <a:pt x="1690" y="7"/>
                    </a:cubicBezTo>
                    <a:cubicBezTo>
                      <a:pt x="1636" y="3"/>
                      <a:pt x="1583" y="1"/>
                      <a:pt x="153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2" name="Google Shape;282;p34"/>
              <p:cNvSpPr/>
              <p:nvPr/>
            </p:nvSpPr>
            <p:spPr>
              <a:xfrm>
                <a:off x="2922425" y="2637150"/>
                <a:ext cx="157925" cy="121575"/>
              </a:xfrm>
              <a:custGeom>
                <a:avLst/>
                <a:gdLst/>
                <a:ahLst/>
                <a:cxnLst/>
                <a:rect l="l" t="t" r="r" b="b"/>
                <a:pathLst>
                  <a:path w="6317" h="4863" extrusionOk="0">
                    <a:moveTo>
                      <a:pt x="4351" y="0"/>
                    </a:moveTo>
                    <a:cubicBezTo>
                      <a:pt x="3189" y="0"/>
                      <a:pt x="3313" y="1260"/>
                      <a:pt x="3202" y="1426"/>
                    </a:cubicBezTo>
                    <a:cubicBezTo>
                      <a:pt x="3202" y="1661"/>
                      <a:pt x="3173" y="1866"/>
                      <a:pt x="3114" y="2072"/>
                    </a:cubicBezTo>
                    <a:cubicBezTo>
                      <a:pt x="3291" y="2160"/>
                      <a:pt x="3467" y="2248"/>
                      <a:pt x="3643" y="2307"/>
                    </a:cubicBezTo>
                    <a:lnTo>
                      <a:pt x="3761" y="2336"/>
                    </a:lnTo>
                    <a:lnTo>
                      <a:pt x="3819" y="2366"/>
                    </a:lnTo>
                    <a:lnTo>
                      <a:pt x="3819" y="2424"/>
                    </a:lnTo>
                    <a:cubicBezTo>
                      <a:pt x="3819" y="2483"/>
                      <a:pt x="3761" y="2542"/>
                      <a:pt x="3555" y="2718"/>
                    </a:cubicBezTo>
                    <a:cubicBezTo>
                      <a:pt x="3437" y="2806"/>
                      <a:pt x="3320" y="2894"/>
                      <a:pt x="3232" y="2983"/>
                    </a:cubicBezTo>
                    <a:cubicBezTo>
                      <a:pt x="3349" y="3129"/>
                      <a:pt x="3467" y="3247"/>
                      <a:pt x="3643" y="3335"/>
                    </a:cubicBezTo>
                    <a:lnTo>
                      <a:pt x="3731" y="3394"/>
                    </a:lnTo>
                    <a:lnTo>
                      <a:pt x="3643" y="3541"/>
                    </a:lnTo>
                    <a:lnTo>
                      <a:pt x="3526" y="3482"/>
                    </a:lnTo>
                    <a:cubicBezTo>
                      <a:pt x="3291" y="3306"/>
                      <a:pt x="3085" y="3159"/>
                      <a:pt x="3056" y="3012"/>
                    </a:cubicBezTo>
                    <a:cubicBezTo>
                      <a:pt x="3026" y="2865"/>
                      <a:pt x="3144" y="2806"/>
                      <a:pt x="3437" y="2571"/>
                    </a:cubicBezTo>
                    <a:cubicBezTo>
                      <a:pt x="3467" y="2542"/>
                      <a:pt x="3526" y="2513"/>
                      <a:pt x="3555" y="2454"/>
                    </a:cubicBezTo>
                    <a:cubicBezTo>
                      <a:pt x="3173" y="2336"/>
                      <a:pt x="2967" y="2248"/>
                      <a:pt x="2909" y="2131"/>
                    </a:cubicBezTo>
                    <a:cubicBezTo>
                      <a:pt x="2909" y="2101"/>
                      <a:pt x="2909" y="2072"/>
                      <a:pt x="2909" y="2042"/>
                    </a:cubicBezTo>
                    <a:cubicBezTo>
                      <a:pt x="2967" y="1778"/>
                      <a:pt x="2997" y="1514"/>
                      <a:pt x="3026" y="1220"/>
                    </a:cubicBezTo>
                    <a:cubicBezTo>
                      <a:pt x="2855" y="921"/>
                      <a:pt x="2576" y="404"/>
                      <a:pt x="2007" y="404"/>
                    </a:cubicBezTo>
                    <a:cubicBezTo>
                      <a:pt x="1793" y="404"/>
                      <a:pt x="1539" y="477"/>
                      <a:pt x="1234" y="662"/>
                    </a:cubicBezTo>
                    <a:cubicBezTo>
                      <a:pt x="0" y="1426"/>
                      <a:pt x="647" y="2777"/>
                      <a:pt x="1704" y="3599"/>
                    </a:cubicBezTo>
                    <a:cubicBezTo>
                      <a:pt x="2380" y="4099"/>
                      <a:pt x="3114" y="4510"/>
                      <a:pt x="3878" y="4863"/>
                    </a:cubicBezTo>
                    <a:cubicBezTo>
                      <a:pt x="6316" y="1661"/>
                      <a:pt x="6081" y="192"/>
                      <a:pt x="4583" y="15"/>
                    </a:cubicBezTo>
                    <a:cubicBezTo>
                      <a:pt x="4500" y="5"/>
                      <a:pt x="4423" y="0"/>
                      <a:pt x="435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3" name="Google Shape;283;p34"/>
              <p:cNvSpPr/>
              <p:nvPr/>
            </p:nvSpPr>
            <p:spPr>
              <a:xfrm>
                <a:off x="3573650" y="2664675"/>
                <a:ext cx="164750" cy="67125"/>
              </a:xfrm>
              <a:custGeom>
                <a:avLst/>
                <a:gdLst/>
                <a:ahLst/>
                <a:cxnLst/>
                <a:rect l="l" t="t" r="r" b="b"/>
                <a:pathLst>
                  <a:path w="6590" h="2685" extrusionOk="0">
                    <a:moveTo>
                      <a:pt x="3981" y="1"/>
                    </a:moveTo>
                    <a:cubicBezTo>
                      <a:pt x="3970" y="1"/>
                      <a:pt x="3958" y="1"/>
                      <a:pt x="3946" y="1"/>
                    </a:cubicBezTo>
                    <a:cubicBezTo>
                      <a:pt x="2947" y="1"/>
                      <a:pt x="2829" y="795"/>
                      <a:pt x="2771" y="1147"/>
                    </a:cubicBezTo>
                    <a:cubicBezTo>
                      <a:pt x="2762" y="1204"/>
                      <a:pt x="2752" y="1228"/>
                      <a:pt x="2738" y="1228"/>
                    </a:cubicBezTo>
                    <a:cubicBezTo>
                      <a:pt x="2673" y="1228"/>
                      <a:pt x="2528" y="714"/>
                      <a:pt x="2060" y="714"/>
                    </a:cubicBezTo>
                    <a:cubicBezTo>
                      <a:pt x="1960" y="714"/>
                      <a:pt x="1845" y="737"/>
                      <a:pt x="1713" y="795"/>
                    </a:cubicBezTo>
                    <a:cubicBezTo>
                      <a:pt x="832" y="1147"/>
                      <a:pt x="1243" y="1823"/>
                      <a:pt x="1243" y="1823"/>
                    </a:cubicBezTo>
                    <a:cubicBezTo>
                      <a:pt x="1243" y="1823"/>
                      <a:pt x="1037" y="1598"/>
                      <a:pt x="778" y="1598"/>
                    </a:cubicBezTo>
                    <a:cubicBezTo>
                      <a:pt x="579" y="1598"/>
                      <a:pt x="348" y="1732"/>
                      <a:pt x="156" y="2205"/>
                    </a:cubicBezTo>
                    <a:cubicBezTo>
                      <a:pt x="0" y="2603"/>
                      <a:pt x="478" y="2685"/>
                      <a:pt x="896" y="2685"/>
                    </a:cubicBezTo>
                    <a:cubicBezTo>
                      <a:pt x="1187" y="2685"/>
                      <a:pt x="1449" y="2645"/>
                      <a:pt x="1449" y="2645"/>
                    </a:cubicBezTo>
                    <a:cubicBezTo>
                      <a:pt x="1449" y="2645"/>
                      <a:pt x="3551" y="2685"/>
                      <a:pt x="5013" y="2685"/>
                    </a:cubicBezTo>
                    <a:cubicBezTo>
                      <a:pt x="5744" y="2685"/>
                      <a:pt x="6316" y="2675"/>
                      <a:pt x="6384" y="2645"/>
                    </a:cubicBezTo>
                    <a:cubicBezTo>
                      <a:pt x="6590" y="2557"/>
                      <a:pt x="6443" y="1382"/>
                      <a:pt x="5708" y="1353"/>
                    </a:cubicBezTo>
                    <a:cubicBezTo>
                      <a:pt x="5657" y="1351"/>
                      <a:pt x="5611" y="1350"/>
                      <a:pt x="5568" y="1350"/>
                    </a:cubicBezTo>
                    <a:cubicBezTo>
                      <a:pt x="5017" y="1350"/>
                      <a:pt x="5149" y="1503"/>
                      <a:pt x="5105" y="1503"/>
                    </a:cubicBezTo>
                    <a:cubicBezTo>
                      <a:pt x="5102" y="1503"/>
                      <a:pt x="5097" y="1502"/>
                      <a:pt x="5091" y="1500"/>
                    </a:cubicBezTo>
                    <a:cubicBezTo>
                      <a:pt x="4975" y="1471"/>
                      <a:pt x="5176" y="1"/>
                      <a:pt x="398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4" name="Google Shape;284;p34"/>
              <p:cNvSpPr/>
              <p:nvPr/>
            </p:nvSpPr>
            <p:spPr>
              <a:xfrm>
                <a:off x="3681825" y="2738825"/>
                <a:ext cx="30075" cy="47125"/>
              </a:xfrm>
              <a:custGeom>
                <a:avLst/>
                <a:gdLst/>
                <a:ahLst/>
                <a:cxnLst/>
                <a:rect l="l" t="t" r="r" b="b"/>
                <a:pathLst>
                  <a:path w="1203" h="1885" extrusionOk="0">
                    <a:moveTo>
                      <a:pt x="492" y="0"/>
                    </a:moveTo>
                    <a:cubicBezTo>
                      <a:pt x="422" y="0"/>
                      <a:pt x="1" y="238"/>
                      <a:pt x="1" y="238"/>
                    </a:cubicBezTo>
                    <a:lnTo>
                      <a:pt x="324" y="1325"/>
                    </a:lnTo>
                    <a:lnTo>
                      <a:pt x="794" y="1119"/>
                    </a:lnTo>
                    <a:cubicBezTo>
                      <a:pt x="795" y="1118"/>
                      <a:pt x="796" y="1118"/>
                      <a:pt x="797" y="1118"/>
                    </a:cubicBezTo>
                    <a:cubicBezTo>
                      <a:pt x="862" y="1118"/>
                      <a:pt x="1089" y="1825"/>
                      <a:pt x="1146" y="1883"/>
                    </a:cubicBezTo>
                    <a:cubicBezTo>
                      <a:pt x="1147" y="1884"/>
                      <a:pt x="1148" y="1885"/>
                      <a:pt x="1148" y="1885"/>
                    </a:cubicBezTo>
                    <a:cubicBezTo>
                      <a:pt x="1177" y="1885"/>
                      <a:pt x="1203" y="736"/>
                      <a:pt x="1117" y="678"/>
                    </a:cubicBezTo>
                    <a:cubicBezTo>
                      <a:pt x="1104" y="672"/>
                      <a:pt x="1087" y="669"/>
                      <a:pt x="1066" y="669"/>
                    </a:cubicBezTo>
                    <a:cubicBezTo>
                      <a:pt x="901" y="669"/>
                      <a:pt x="529" y="854"/>
                      <a:pt x="529" y="854"/>
                    </a:cubicBezTo>
                    <a:cubicBezTo>
                      <a:pt x="529" y="561"/>
                      <a:pt x="529" y="296"/>
                      <a:pt x="500" y="3"/>
                    </a:cubicBezTo>
                    <a:cubicBezTo>
                      <a:pt x="498" y="1"/>
                      <a:pt x="496" y="0"/>
                      <a:pt x="49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5" name="Google Shape;285;p34"/>
              <p:cNvSpPr/>
              <p:nvPr/>
            </p:nvSpPr>
            <p:spPr>
              <a:xfrm>
                <a:off x="3643625" y="2742550"/>
                <a:ext cx="30825" cy="58150"/>
              </a:xfrm>
              <a:custGeom>
                <a:avLst/>
                <a:gdLst/>
                <a:ahLst/>
                <a:cxnLst/>
                <a:rect l="l" t="t" r="r" b="b"/>
                <a:pathLst>
                  <a:path w="1233" h="2326" extrusionOk="0">
                    <a:moveTo>
                      <a:pt x="354" y="0"/>
                    </a:moveTo>
                    <a:lnTo>
                      <a:pt x="1" y="1293"/>
                    </a:lnTo>
                    <a:cubicBezTo>
                      <a:pt x="1" y="1293"/>
                      <a:pt x="471" y="1352"/>
                      <a:pt x="559" y="1381"/>
                    </a:cubicBezTo>
                    <a:cubicBezTo>
                      <a:pt x="647" y="1381"/>
                      <a:pt x="442" y="2233"/>
                      <a:pt x="442" y="2321"/>
                    </a:cubicBezTo>
                    <a:cubicBezTo>
                      <a:pt x="442" y="2324"/>
                      <a:pt x="443" y="2326"/>
                      <a:pt x="445" y="2326"/>
                    </a:cubicBezTo>
                    <a:cubicBezTo>
                      <a:pt x="498" y="2326"/>
                      <a:pt x="1233" y="1230"/>
                      <a:pt x="1176" y="1117"/>
                    </a:cubicBezTo>
                    <a:cubicBezTo>
                      <a:pt x="1117" y="999"/>
                      <a:pt x="500" y="941"/>
                      <a:pt x="500" y="941"/>
                    </a:cubicBezTo>
                    <a:cubicBezTo>
                      <a:pt x="677" y="676"/>
                      <a:pt x="853" y="382"/>
                      <a:pt x="1000" y="118"/>
                    </a:cubicBezTo>
                    <a:cubicBezTo>
                      <a:pt x="970" y="59"/>
                      <a:pt x="354" y="0"/>
                      <a:pt x="35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6" name="Google Shape;286;p34"/>
              <p:cNvSpPr/>
              <p:nvPr/>
            </p:nvSpPr>
            <p:spPr>
              <a:xfrm>
                <a:off x="3601050" y="2738875"/>
                <a:ext cx="32325" cy="46300"/>
              </a:xfrm>
              <a:custGeom>
                <a:avLst/>
                <a:gdLst/>
                <a:ahLst/>
                <a:cxnLst/>
                <a:rect l="l" t="t" r="r" b="b"/>
                <a:pathLst>
                  <a:path w="1293" h="1852" extrusionOk="0">
                    <a:moveTo>
                      <a:pt x="823" y="1"/>
                    </a:moveTo>
                    <a:lnTo>
                      <a:pt x="59" y="852"/>
                    </a:lnTo>
                    <a:lnTo>
                      <a:pt x="470" y="1146"/>
                    </a:lnTo>
                    <a:cubicBezTo>
                      <a:pt x="529" y="1205"/>
                      <a:pt x="59" y="1763"/>
                      <a:pt x="0" y="1851"/>
                    </a:cubicBezTo>
                    <a:cubicBezTo>
                      <a:pt x="382" y="1675"/>
                      <a:pt x="735" y="1469"/>
                      <a:pt x="1028" y="1176"/>
                    </a:cubicBezTo>
                    <a:cubicBezTo>
                      <a:pt x="1028" y="1058"/>
                      <a:pt x="588" y="794"/>
                      <a:pt x="588" y="794"/>
                    </a:cubicBezTo>
                    <a:cubicBezTo>
                      <a:pt x="823" y="647"/>
                      <a:pt x="1058" y="500"/>
                      <a:pt x="1293" y="324"/>
                    </a:cubicBezTo>
                    <a:cubicBezTo>
                      <a:pt x="1293" y="265"/>
                      <a:pt x="823" y="1"/>
                      <a:pt x="82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7" name="Google Shape;287;p34"/>
              <p:cNvSpPr/>
              <p:nvPr/>
            </p:nvSpPr>
            <p:spPr>
              <a:xfrm>
                <a:off x="3974950" y="2473750"/>
                <a:ext cx="164450" cy="67825"/>
              </a:xfrm>
              <a:custGeom>
                <a:avLst/>
                <a:gdLst/>
                <a:ahLst/>
                <a:cxnLst/>
                <a:rect l="l" t="t" r="r" b="b"/>
                <a:pathLst>
                  <a:path w="6578" h="2713" extrusionOk="0">
                    <a:moveTo>
                      <a:pt x="3934" y="0"/>
                    </a:moveTo>
                    <a:cubicBezTo>
                      <a:pt x="2964" y="0"/>
                      <a:pt x="2847" y="793"/>
                      <a:pt x="2788" y="1146"/>
                    </a:cubicBezTo>
                    <a:cubicBezTo>
                      <a:pt x="2779" y="1203"/>
                      <a:pt x="2769" y="1227"/>
                      <a:pt x="2755" y="1227"/>
                    </a:cubicBezTo>
                    <a:cubicBezTo>
                      <a:pt x="2691" y="1227"/>
                      <a:pt x="2546" y="713"/>
                      <a:pt x="2078" y="713"/>
                    </a:cubicBezTo>
                    <a:cubicBezTo>
                      <a:pt x="1978" y="713"/>
                      <a:pt x="1863" y="736"/>
                      <a:pt x="1731" y="793"/>
                    </a:cubicBezTo>
                    <a:cubicBezTo>
                      <a:pt x="849" y="1146"/>
                      <a:pt x="1261" y="1822"/>
                      <a:pt x="1261" y="1822"/>
                    </a:cubicBezTo>
                    <a:cubicBezTo>
                      <a:pt x="1261" y="1822"/>
                      <a:pt x="1050" y="1602"/>
                      <a:pt x="787" y="1602"/>
                    </a:cubicBezTo>
                    <a:cubicBezTo>
                      <a:pt x="579" y="1602"/>
                      <a:pt x="339" y="1740"/>
                      <a:pt x="144" y="2233"/>
                    </a:cubicBezTo>
                    <a:cubicBezTo>
                      <a:pt x="1" y="2628"/>
                      <a:pt x="515" y="2705"/>
                      <a:pt x="937" y="2705"/>
                    </a:cubicBezTo>
                    <a:cubicBezTo>
                      <a:pt x="1206" y="2705"/>
                      <a:pt x="1437" y="2674"/>
                      <a:pt x="1437" y="2674"/>
                    </a:cubicBezTo>
                    <a:cubicBezTo>
                      <a:pt x="1437" y="2674"/>
                      <a:pt x="3539" y="2713"/>
                      <a:pt x="5001" y="2713"/>
                    </a:cubicBezTo>
                    <a:cubicBezTo>
                      <a:pt x="5732" y="2713"/>
                      <a:pt x="6304" y="2703"/>
                      <a:pt x="6372" y="2674"/>
                    </a:cubicBezTo>
                    <a:cubicBezTo>
                      <a:pt x="6578" y="2556"/>
                      <a:pt x="6460" y="1381"/>
                      <a:pt x="5697" y="1352"/>
                    </a:cubicBezTo>
                    <a:cubicBezTo>
                      <a:pt x="5653" y="1350"/>
                      <a:pt x="5613" y="1349"/>
                      <a:pt x="5576" y="1349"/>
                    </a:cubicBezTo>
                    <a:cubicBezTo>
                      <a:pt x="5026" y="1349"/>
                      <a:pt x="5170" y="1530"/>
                      <a:pt x="5121" y="1530"/>
                    </a:cubicBezTo>
                    <a:cubicBezTo>
                      <a:pt x="5118" y="1530"/>
                      <a:pt x="5114" y="1530"/>
                      <a:pt x="5109" y="1528"/>
                    </a:cubicBezTo>
                    <a:cubicBezTo>
                      <a:pt x="4991" y="1469"/>
                      <a:pt x="5197" y="0"/>
                      <a:pt x="393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8" name="Google Shape;288;p34"/>
              <p:cNvSpPr/>
              <p:nvPr/>
            </p:nvSpPr>
            <p:spPr>
              <a:xfrm>
                <a:off x="4083575" y="2547850"/>
                <a:ext cx="30125" cy="47100"/>
              </a:xfrm>
              <a:custGeom>
                <a:avLst/>
                <a:gdLst/>
                <a:ahLst/>
                <a:cxnLst/>
                <a:rect l="l" t="t" r="r" b="b"/>
                <a:pathLst>
                  <a:path w="1205" h="1884" extrusionOk="0">
                    <a:moveTo>
                      <a:pt x="490" y="1"/>
                    </a:moveTo>
                    <a:cubicBezTo>
                      <a:pt x="417" y="1"/>
                      <a:pt x="0" y="209"/>
                      <a:pt x="0" y="209"/>
                    </a:cubicBezTo>
                    <a:lnTo>
                      <a:pt x="323" y="1325"/>
                    </a:lnTo>
                    <a:cubicBezTo>
                      <a:pt x="323" y="1325"/>
                      <a:pt x="705" y="1178"/>
                      <a:pt x="793" y="1120"/>
                    </a:cubicBezTo>
                    <a:cubicBezTo>
                      <a:pt x="794" y="1119"/>
                      <a:pt x="796" y="1119"/>
                      <a:pt x="797" y="1119"/>
                    </a:cubicBezTo>
                    <a:cubicBezTo>
                      <a:pt x="861" y="1119"/>
                      <a:pt x="1088" y="1826"/>
                      <a:pt x="1116" y="1884"/>
                    </a:cubicBezTo>
                    <a:cubicBezTo>
                      <a:pt x="1205" y="1472"/>
                      <a:pt x="1175" y="1061"/>
                      <a:pt x="1116" y="679"/>
                    </a:cubicBezTo>
                    <a:cubicBezTo>
                      <a:pt x="1100" y="666"/>
                      <a:pt x="1076" y="661"/>
                      <a:pt x="1047" y="661"/>
                    </a:cubicBezTo>
                    <a:cubicBezTo>
                      <a:pt x="874" y="661"/>
                      <a:pt x="529" y="855"/>
                      <a:pt x="529" y="855"/>
                    </a:cubicBezTo>
                    <a:cubicBezTo>
                      <a:pt x="529" y="562"/>
                      <a:pt x="529" y="297"/>
                      <a:pt x="500" y="3"/>
                    </a:cubicBezTo>
                    <a:cubicBezTo>
                      <a:pt x="498" y="2"/>
                      <a:pt x="495" y="1"/>
                      <a:pt x="49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9" name="Google Shape;289;p34"/>
              <p:cNvSpPr/>
              <p:nvPr/>
            </p:nvSpPr>
            <p:spPr>
              <a:xfrm>
                <a:off x="4044650" y="2552325"/>
                <a:ext cx="30800" cy="58175"/>
              </a:xfrm>
              <a:custGeom>
                <a:avLst/>
                <a:gdLst/>
                <a:ahLst/>
                <a:cxnLst/>
                <a:rect l="l" t="t" r="r" b="b"/>
                <a:pathLst>
                  <a:path w="1232" h="2327" extrusionOk="0">
                    <a:moveTo>
                      <a:pt x="382" y="1"/>
                    </a:moveTo>
                    <a:lnTo>
                      <a:pt x="0" y="1264"/>
                    </a:lnTo>
                    <a:cubicBezTo>
                      <a:pt x="0" y="1264"/>
                      <a:pt x="470" y="1352"/>
                      <a:pt x="558" y="1352"/>
                    </a:cubicBezTo>
                    <a:cubicBezTo>
                      <a:pt x="676" y="1381"/>
                      <a:pt x="441" y="2204"/>
                      <a:pt x="441" y="2321"/>
                    </a:cubicBezTo>
                    <a:cubicBezTo>
                      <a:pt x="441" y="2325"/>
                      <a:pt x="442" y="2326"/>
                      <a:pt x="444" y="2326"/>
                    </a:cubicBezTo>
                    <a:cubicBezTo>
                      <a:pt x="497" y="2326"/>
                      <a:pt x="1232" y="1230"/>
                      <a:pt x="1175" y="1117"/>
                    </a:cubicBezTo>
                    <a:cubicBezTo>
                      <a:pt x="1116" y="970"/>
                      <a:pt x="500" y="911"/>
                      <a:pt x="500" y="911"/>
                    </a:cubicBezTo>
                    <a:cubicBezTo>
                      <a:pt x="705" y="647"/>
                      <a:pt x="852" y="383"/>
                      <a:pt x="999" y="89"/>
                    </a:cubicBezTo>
                    <a:cubicBezTo>
                      <a:pt x="999" y="30"/>
                      <a:pt x="382" y="1"/>
                      <a:pt x="38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34"/>
              <p:cNvSpPr/>
              <p:nvPr/>
            </p:nvSpPr>
            <p:spPr>
              <a:xfrm>
                <a:off x="4002775" y="2548650"/>
                <a:ext cx="32350" cy="45575"/>
              </a:xfrm>
              <a:custGeom>
                <a:avLst/>
                <a:gdLst/>
                <a:ahLst/>
                <a:cxnLst/>
                <a:rect l="l" t="t" r="r" b="b"/>
                <a:pathLst>
                  <a:path w="1294" h="1823" extrusionOk="0">
                    <a:moveTo>
                      <a:pt x="823" y="1"/>
                    </a:moveTo>
                    <a:lnTo>
                      <a:pt x="59" y="853"/>
                    </a:lnTo>
                    <a:lnTo>
                      <a:pt x="471" y="1146"/>
                    </a:lnTo>
                    <a:cubicBezTo>
                      <a:pt x="529" y="1176"/>
                      <a:pt x="30" y="1763"/>
                      <a:pt x="1" y="1822"/>
                    </a:cubicBezTo>
                    <a:cubicBezTo>
                      <a:pt x="383" y="1675"/>
                      <a:pt x="735" y="1440"/>
                      <a:pt x="1029" y="1176"/>
                    </a:cubicBezTo>
                    <a:cubicBezTo>
                      <a:pt x="1029" y="1058"/>
                      <a:pt x="559" y="765"/>
                      <a:pt x="559" y="765"/>
                    </a:cubicBezTo>
                    <a:cubicBezTo>
                      <a:pt x="823" y="618"/>
                      <a:pt x="1058" y="471"/>
                      <a:pt x="1264" y="324"/>
                    </a:cubicBezTo>
                    <a:cubicBezTo>
                      <a:pt x="1293" y="265"/>
                      <a:pt x="823" y="1"/>
                      <a:pt x="82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34"/>
              <p:cNvSpPr/>
              <p:nvPr/>
            </p:nvSpPr>
            <p:spPr>
              <a:xfrm>
                <a:off x="3584000" y="2819675"/>
                <a:ext cx="164675" cy="67825"/>
              </a:xfrm>
              <a:custGeom>
                <a:avLst/>
                <a:gdLst/>
                <a:ahLst/>
                <a:cxnLst/>
                <a:rect l="l" t="t" r="r" b="b"/>
                <a:pathLst>
                  <a:path w="6587" h="2713" extrusionOk="0">
                    <a:moveTo>
                      <a:pt x="3972" y="0"/>
                    </a:moveTo>
                    <a:cubicBezTo>
                      <a:pt x="2974" y="0"/>
                      <a:pt x="2856" y="793"/>
                      <a:pt x="2797" y="1175"/>
                    </a:cubicBezTo>
                    <a:cubicBezTo>
                      <a:pt x="2789" y="1226"/>
                      <a:pt x="2779" y="1247"/>
                      <a:pt x="2766" y="1247"/>
                    </a:cubicBezTo>
                    <a:cubicBezTo>
                      <a:pt x="2702" y="1247"/>
                      <a:pt x="2557" y="722"/>
                      <a:pt x="2073" y="722"/>
                    </a:cubicBezTo>
                    <a:cubicBezTo>
                      <a:pt x="1976" y="722"/>
                      <a:pt x="1866" y="743"/>
                      <a:pt x="1740" y="793"/>
                    </a:cubicBezTo>
                    <a:cubicBezTo>
                      <a:pt x="858" y="1175"/>
                      <a:pt x="1270" y="1851"/>
                      <a:pt x="1270" y="1851"/>
                    </a:cubicBezTo>
                    <a:cubicBezTo>
                      <a:pt x="1270" y="1851"/>
                      <a:pt x="1046" y="1608"/>
                      <a:pt x="779" y="1608"/>
                    </a:cubicBezTo>
                    <a:cubicBezTo>
                      <a:pt x="580" y="1608"/>
                      <a:pt x="358" y="1741"/>
                      <a:pt x="183" y="2203"/>
                    </a:cubicBezTo>
                    <a:cubicBezTo>
                      <a:pt x="0" y="2623"/>
                      <a:pt x="533" y="2703"/>
                      <a:pt x="962" y="2703"/>
                    </a:cubicBezTo>
                    <a:cubicBezTo>
                      <a:pt x="1223" y="2703"/>
                      <a:pt x="1446" y="2673"/>
                      <a:pt x="1446" y="2673"/>
                    </a:cubicBezTo>
                    <a:cubicBezTo>
                      <a:pt x="1446" y="2673"/>
                      <a:pt x="3548" y="2713"/>
                      <a:pt x="5010" y="2713"/>
                    </a:cubicBezTo>
                    <a:cubicBezTo>
                      <a:pt x="5742" y="2713"/>
                      <a:pt x="6313" y="2703"/>
                      <a:pt x="6381" y="2673"/>
                    </a:cubicBezTo>
                    <a:cubicBezTo>
                      <a:pt x="6587" y="2585"/>
                      <a:pt x="6469" y="1410"/>
                      <a:pt x="5706" y="1381"/>
                    </a:cubicBezTo>
                    <a:cubicBezTo>
                      <a:pt x="5623" y="1374"/>
                      <a:pt x="5553" y="1371"/>
                      <a:pt x="5494" y="1371"/>
                    </a:cubicBezTo>
                    <a:cubicBezTo>
                      <a:pt x="5051" y="1371"/>
                      <a:pt x="5176" y="1530"/>
                      <a:pt x="5131" y="1530"/>
                    </a:cubicBezTo>
                    <a:cubicBezTo>
                      <a:pt x="5127" y="1530"/>
                      <a:pt x="5123" y="1529"/>
                      <a:pt x="5118" y="1528"/>
                    </a:cubicBezTo>
                    <a:cubicBezTo>
                      <a:pt x="5001" y="1498"/>
                      <a:pt x="5206" y="0"/>
                      <a:pt x="3972"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34"/>
              <p:cNvSpPr/>
              <p:nvPr/>
            </p:nvSpPr>
            <p:spPr>
              <a:xfrm>
                <a:off x="3659800" y="2893100"/>
                <a:ext cx="17650" cy="16225"/>
              </a:xfrm>
              <a:custGeom>
                <a:avLst/>
                <a:gdLst/>
                <a:ahLst/>
                <a:cxnLst/>
                <a:rect l="l" t="t" r="r" b="b"/>
                <a:pathLst>
                  <a:path w="706" h="649" extrusionOk="0">
                    <a:moveTo>
                      <a:pt x="647" y="1"/>
                    </a:moveTo>
                    <a:lnTo>
                      <a:pt x="647" y="1"/>
                    </a:lnTo>
                    <a:cubicBezTo>
                      <a:pt x="529" y="30"/>
                      <a:pt x="0" y="647"/>
                      <a:pt x="441" y="647"/>
                    </a:cubicBezTo>
                    <a:cubicBezTo>
                      <a:pt x="447" y="648"/>
                      <a:pt x="453" y="648"/>
                      <a:pt x="459" y="648"/>
                    </a:cubicBezTo>
                    <a:cubicBezTo>
                      <a:pt x="705" y="648"/>
                      <a:pt x="704" y="58"/>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34"/>
              <p:cNvSpPr/>
              <p:nvPr/>
            </p:nvSpPr>
            <p:spPr>
              <a:xfrm>
                <a:off x="3634100" y="2896775"/>
                <a:ext cx="17650" cy="16200"/>
              </a:xfrm>
              <a:custGeom>
                <a:avLst/>
                <a:gdLst/>
                <a:ahLst/>
                <a:cxnLst/>
                <a:rect l="l" t="t" r="r" b="b"/>
                <a:pathLst>
                  <a:path w="706" h="648" extrusionOk="0">
                    <a:moveTo>
                      <a:pt x="646" y="1"/>
                    </a:moveTo>
                    <a:lnTo>
                      <a:pt x="646" y="1"/>
                    </a:lnTo>
                    <a:cubicBezTo>
                      <a:pt x="500" y="30"/>
                      <a:pt x="0" y="618"/>
                      <a:pt x="441" y="647"/>
                    </a:cubicBezTo>
                    <a:cubicBezTo>
                      <a:pt x="705" y="647"/>
                      <a:pt x="676" y="30"/>
                      <a:pt x="646"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 name="Google Shape;294;p34"/>
              <p:cNvSpPr/>
              <p:nvPr/>
            </p:nvSpPr>
            <p:spPr>
              <a:xfrm>
                <a:off x="3613525" y="2896775"/>
                <a:ext cx="17650" cy="16200"/>
              </a:xfrm>
              <a:custGeom>
                <a:avLst/>
                <a:gdLst/>
                <a:ahLst/>
                <a:cxnLst/>
                <a:rect l="l" t="t" r="r" b="b"/>
                <a:pathLst>
                  <a:path w="706" h="648" extrusionOk="0">
                    <a:moveTo>
                      <a:pt x="647" y="1"/>
                    </a:moveTo>
                    <a:lnTo>
                      <a:pt x="647" y="1"/>
                    </a:lnTo>
                    <a:cubicBezTo>
                      <a:pt x="500" y="30"/>
                      <a:pt x="1" y="618"/>
                      <a:pt x="441" y="647"/>
                    </a:cubicBezTo>
                    <a:cubicBezTo>
                      <a:pt x="706" y="647"/>
                      <a:pt x="676"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 name="Google Shape;295;p34"/>
              <p:cNvSpPr/>
              <p:nvPr/>
            </p:nvSpPr>
            <p:spPr>
              <a:xfrm>
                <a:off x="3618675" y="2923950"/>
                <a:ext cx="16900" cy="16175"/>
              </a:xfrm>
              <a:custGeom>
                <a:avLst/>
                <a:gdLst/>
                <a:ahLst/>
                <a:cxnLst/>
                <a:rect l="l" t="t" r="r" b="b"/>
                <a:pathLst>
                  <a:path w="676" h="647" extrusionOk="0">
                    <a:moveTo>
                      <a:pt x="617" y="1"/>
                    </a:moveTo>
                    <a:cubicBezTo>
                      <a:pt x="500" y="1"/>
                      <a:pt x="0" y="618"/>
                      <a:pt x="441" y="647"/>
                    </a:cubicBezTo>
                    <a:cubicBezTo>
                      <a:pt x="676" y="647"/>
                      <a:pt x="676" y="30"/>
                      <a:pt x="61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6" name="Google Shape;296;p34"/>
              <p:cNvSpPr/>
              <p:nvPr/>
            </p:nvSpPr>
            <p:spPr>
              <a:xfrm>
                <a:off x="3644375" y="2915150"/>
                <a:ext cx="17650" cy="16900"/>
              </a:xfrm>
              <a:custGeom>
                <a:avLst/>
                <a:gdLst/>
                <a:ahLst/>
                <a:cxnLst/>
                <a:rect l="l" t="t" r="r" b="b"/>
                <a:pathLst>
                  <a:path w="706" h="676" extrusionOk="0">
                    <a:moveTo>
                      <a:pt x="647" y="0"/>
                    </a:moveTo>
                    <a:cubicBezTo>
                      <a:pt x="500" y="30"/>
                      <a:pt x="0" y="646"/>
                      <a:pt x="441" y="676"/>
                    </a:cubicBezTo>
                    <a:cubicBezTo>
                      <a:pt x="705" y="676"/>
                      <a:pt x="676" y="5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7" name="Google Shape;297;p34"/>
              <p:cNvSpPr/>
              <p:nvPr/>
            </p:nvSpPr>
            <p:spPr>
              <a:xfrm>
                <a:off x="3637750" y="2941575"/>
                <a:ext cx="16925" cy="16200"/>
              </a:xfrm>
              <a:custGeom>
                <a:avLst/>
                <a:gdLst/>
                <a:ahLst/>
                <a:cxnLst/>
                <a:rect l="l" t="t" r="r" b="b"/>
                <a:pathLst>
                  <a:path w="677" h="648" extrusionOk="0">
                    <a:moveTo>
                      <a:pt x="618" y="1"/>
                    </a:moveTo>
                    <a:cubicBezTo>
                      <a:pt x="500" y="1"/>
                      <a:pt x="1" y="618"/>
                      <a:pt x="442" y="647"/>
                    </a:cubicBezTo>
                    <a:cubicBezTo>
                      <a:pt x="677" y="647"/>
                      <a:pt x="677" y="30"/>
                      <a:pt x="61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8" name="Google Shape;298;p34"/>
              <p:cNvSpPr/>
              <p:nvPr/>
            </p:nvSpPr>
            <p:spPr>
              <a:xfrm>
                <a:off x="3664925" y="2926900"/>
                <a:ext cx="17625" cy="16200"/>
              </a:xfrm>
              <a:custGeom>
                <a:avLst/>
                <a:gdLst/>
                <a:ahLst/>
                <a:cxnLst/>
                <a:rect l="l" t="t" r="r" b="b"/>
                <a:pathLst>
                  <a:path w="705" h="648" extrusionOk="0">
                    <a:moveTo>
                      <a:pt x="647" y="0"/>
                    </a:moveTo>
                    <a:lnTo>
                      <a:pt x="647" y="0"/>
                    </a:lnTo>
                    <a:cubicBezTo>
                      <a:pt x="500" y="30"/>
                      <a:pt x="1" y="646"/>
                      <a:pt x="442" y="646"/>
                    </a:cubicBezTo>
                    <a:cubicBezTo>
                      <a:pt x="448" y="647"/>
                      <a:pt x="454" y="648"/>
                      <a:pt x="460" y="648"/>
                    </a:cubicBezTo>
                    <a:cubicBezTo>
                      <a:pt x="705" y="648"/>
                      <a:pt x="676" y="58"/>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9" name="Google Shape;299;p34"/>
              <p:cNvSpPr/>
              <p:nvPr/>
            </p:nvSpPr>
            <p:spPr>
              <a:xfrm>
                <a:off x="3676675" y="2901175"/>
                <a:ext cx="17675" cy="16925"/>
              </a:xfrm>
              <a:custGeom>
                <a:avLst/>
                <a:gdLst/>
                <a:ahLst/>
                <a:cxnLst/>
                <a:rect l="l" t="t" r="r" b="b"/>
                <a:pathLst>
                  <a:path w="707" h="677" extrusionOk="0">
                    <a:moveTo>
                      <a:pt x="647" y="1"/>
                    </a:moveTo>
                    <a:lnTo>
                      <a:pt x="647" y="1"/>
                    </a:lnTo>
                    <a:cubicBezTo>
                      <a:pt x="530" y="30"/>
                      <a:pt x="1" y="647"/>
                      <a:pt x="471" y="677"/>
                    </a:cubicBezTo>
                    <a:cubicBezTo>
                      <a:pt x="706" y="677"/>
                      <a:pt x="706" y="6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0" name="Google Shape;300;p34"/>
              <p:cNvSpPr/>
              <p:nvPr/>
            </p:nvSpPr>
            <p:spPr>
              <a:xfrm>
                <a:off x="3689175" y="2920275"/>
                <a:ext cx="16925" cy="16225"/>
              </a:xfrm>
              <a:custGeom>
                <a:avLst/>
                <a:gdLst/>
                <a:ahLst/>
                <a:cxnLst/>
                <a:rect l="l" t="t" r="r" b="b"/>
                <a:pathLst>
                  <a:path w="677" h="649" extrusionOk="0">
                    <a:moveTo>
                      <a:pt x="617" y="1"/>
                    </a:moveTo>
                    <a:cubicBezTo>
                      <a:pt x="500" y="30"/>
                      <a:pt x="0" y="647"/>
                      <a:pt x="441" y="647"/>
                    </a:cubicBezTo>
                    <a:cubicBezTo>
                      <a:pt x="446" y="648"/>
                      <a:pt x="451" y="648"/>
                      <a:pt x="456" y="648"/>
                    </a:cubicBezTo>
                    <a:cubicBezTo>
                      <a:pt x="676" y="648"/>
                      <a:pt x="675" y="30"/>
                      <a:pt x="61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1" name="Google Shape;301;p34"/>
              <p:cNvSpPr/>
              <p:nvPr/>
            </p:nvSpPr>
            <p:spPr>
              <a:xfrm>
                <a:off x="3697250" y="2896775"/>
                <a:ext cx="17650" cy="16200"/>
              </a:xfrm>
              <a:custGeom>
                <a:avLst/>
                <a:gdLst/>
                <a:ahLst/>
                <a:cxnLst/>
                <a:rect l="l" t="t" r="r" b="b"/>
                <a:pathLst>
                  <a:path w="706" h="648" extrusionOk="0">
                    <a:moveTo>
                      <a:pt x="647" y="1"/>
                    </a:moveTo>
                    <a:cubicBezTo>
                      <a:pt x="500" y="30"/>
                      <a:pt x="1" y="618"/>
                      <a:pt x="441" y="647"/>
                    </a:cubicBezTo>
                    <a:cubicBezTo>
                      <a:pt x="706" y="647"/>
                      <a:pt x="676"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2" name="Google Shape;302;p34"/>
              <p:cNvSpPr/>
              <p:nvPr/>
            </p:nvSpPr>
            <p:spPr>
              <a:xfrm>
                <a:off x="4329450" y="2660300"/>
                <a:ext cx="164700" cy="67425"/>
              </a:xfrm>
              <a:custGeom>
                <a:avLst/>
                <a:gdLst/>
                <a:ahLst/>
                <a:cxnLst/>
                <a:rect l="l" t="t" r="r" b="b"/>
                <a:pathLst>
                  <a:path w="6588" h="2697" extrusionOk="0">
                    <a:moveTo>
                      <a:pt x="3943" y="0"/>
                    </a:moveTo>
                    <a:cubicBezTo>
                      <a:pt x="2974" y="0"/>
                      <a:pt x="2856" y="793"/>
                      <a:pt x="2797" y="1175"/>
                    </a:cubicBezTo>
                    <a:cubicBezTo>
                      <a:pt x="2785" y="1226"/>
                      <a:pt x="2772" y="1247"/>
                      <a:pt x="2756" y="1247"/>
                    </a:cubicBezTo>
                    <a:cubicBezTo>
                      <a:pt x="2677" y="1247"/>
                      <a:pt x="2531" y="722"/>
                      <a:pt x="2062" y="722"/>
                    </a:cubicBezTo>
                    <a:cubicBezTo>
                      <a:pt x="1968" y="722"/>
                      <a:pt x="1862" y="743"/>
                      <a:pt x="1740" y="793"/>
                    </a:cubicBezTo>
                    <a:cubicBezTo>
                      <a:pt x="859" y="1175"/>
                      <a:pt x="1270" y="1822"/>
                      <a:pt x="1270" y="1822"/>
                    </a:cubicBezTo>
                    <a:cubicBezTo>
                      <a:pt x="1270" y="1822"/>
                      <a:pt x="1059" y="1602"/>
                      <a:pt x="797" y="1602"/>
                    </a:cubicBezTo>
                    <a:cubicBezTo>
                      <a:pt x="589" y="1602"/>
                      <a:pt x="348" y="1740"/>
                      <a:pt x="154" y="2233"/>
                    </a:cubicBezTo>
                    <a:cubicBezTo>
                      <a:pt x="0" y="2607"/>
                      <a:pt x="458" y="2686"/>
                      <a:pt x="870" y="2686"/>
                    </a:cubicBezTo>
                    <a:cubicBezTo>
                      <a:pt x="1170" y="2686"/>
                      <a:pt x="1446" y="2644"/>
                      <a:pt x="1446" y="2644"/>
                    </a:cubicBezTo>
                    <a:cubicBezTo>
                      <a:pt x="1446" y="2644"/>
                      <a:pt x="3548" y="2696"/>
                      <a:pt x="5011" y="2696"/>
                    </a:cubicBezTo>
                    <a:cubicBezTo>
                      <a:pt x="5742" y="2696"/>
                      <a:pt x="6313" y="2683"/>
                      <a:pt x="6382" y="2644"/>
                    </a:cubicBezTo>
                    <a:cubicBezTo>
                      <a:pt x="6587" y="2556"/>
                      <a:pt x="6470" y="1381"/>
                      <a:pt x="5706" y="1352"/>
                    </a:cubicBezTo>
                    <a:cubicBezTo>
                      <a:pt x="5662" y="1350"/>
                      <a:pt x="5623" y="1349"/>
                      <a:pt x="5586" y="1349"/>
                    </a:cubicBezTo>
                    <a:cubicBezTo>
                      <a:pt x="5035" y="1349"/>
                      <a:pt x="5177" y="1530"/>
                      <a:pt x="5106" y="1530"/>
                    </a:cubicBezTo>
                    <a:cubicBezTo>
                      <a:pt x="5102" y="1530"/>
                      <a:pt x="5096" y="1530"/>
                      <a:pt x="5089" y="1528"/>
                    </a:cubicBezTo>
                    <a:cubicBezTo>
                      <a:pt x="5001" y="1498"/>
                      <a:pt x="5206" y="0"/>
                      <a:pt x="394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3" name="Google Shape;303;p34"/>
              <p:cNvSpPr/>
              <p:nvPr/>
            </p:nvSpPr>
            <p:spPr>
              <a:xfrm>
                <a:off x="4405250" y="2733725"/>
                <a:ext cx="17625" cy="16225"/>
              </a:xfrm>
              <a:custGeom>
                <a:avLst/>
                <a:gdLst/>
                <a:ahLst/>
                <a:cxnLst/>
                <a:rect l="l" t="t" r="r" b="b"/>
                <a:pathLst>
                  <a:path w="705" h="649" extrusionOk="0">
                    <a:moveTo>
                      <a:pt x="647" y="1"/>
                    </a:moveTo>
                    <a:lnTo>
                      <a:pt x="647" y="1"/>
                    </a:lnTo>
                    <a:cubicBezTo>
                      <a:pt x="500" y="30"/>
                      <a:pt x="1" y="647"/>
                      <a:pt x="441" y="647"/>
                    </a:cubicBezTo>
                    <a:cubicBezTo>
                      <a:pt x="447" y="648"/>
                      <a:pt x="453" y="648"/>
                      <a:pt x="458" y="648"/>
                    </a:cubicBezTo>
                    <a:cubicBezTo>
                      <a:pt x="704" y="648"/>
                      <a:pt x="676"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4" name="Google Shape;304;p34"/>
              <p:cNvSpPr/>
              <p:nvPr/>
            </p:nvSpPr>
            <p:spPr>
              <a:xfrm>
                <a:off x="4379550" y="2736675"/>
                <a:ext cx="17650" cy="16925"/>
              </a:xfrm>
              <a:custGeom>
                <a:avLst/>
                <a:gdLst/>
                <a:ahLst/>
                <a:cxnLst/>
                <a:rect l="l" t="t" r="r" b="b"/>
                <a:pathLst>
                  <a:path w="706" h="677" extrusionOk="0">
                    <a:moveTo>
                      <a:pt x="647" y="0"/>
                    </a:moveTo>
                    <a:lnTo>
                      <a:pt x="647" y="0"/>
                    </a:lnTo>
                    <a:cubicBezTo>
                      <a:pt x="500" y="30"/>
                      <a:pt x="0" y="647"/>
                      <a:pt x="441" y="676"/>
                    </a:cubicBezTo>
                    <a:cubicBezTo>
                      <a:pt x="705" y="676"/>
                      <a:pt x="676" y="5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5" name="Google Shape;305;p34"/>
              <p:cNvSpPr/>
              <p:nvPr/>
            </p:nvSpPr>
            <p:spPr>
              <a:xfrm>
                <a:off x="4358250" y="2736675"/>
                <a:ext cx="18375" cy="16925"/>
              </a:xfrm>
              <a:custGeom>
                <a:avLst/>
                <a:gdLst/>
                <a:ahLst/>
                <a:cxnLst/>
                <a:rect l="l" t="t" r="r" b="b"/>
                <a:pathLst>
                  <a:path w="735" h="677" extrusionOk="0">
                    <a:moveTo>
                      <a:pt x="647" y="0"/>
                    </a:moveTo>
                    <a:lnTo>
                      <a:pt x="647" y="0"/>
                    </a:lnTo>
                    <a:cubicBezTo>
                      <a:pt x="529" y="30"/>
                      <a:pt x="0" y="647"/>
                      <a:pt x="470" y="676"/>
                    </a:cubicBezTo>
                    <a:cubicBezTo>
                      <a:pt x="735" y="676"/>
                      <a:pt x="735" y="5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6" name="Google Shape;306;p34"/>
              <p:cNvSpPr/>
              <p:nvPr/>
            </p:nvSpPr>
            <p:spPr>
              <a:xfrm>
                <a:off x="4363375" y="2763850"/>
                <a:ext cx="17650" cy="16200"/>
              </a:xfrm>
              <a:custGeom>
                <a:avLst/>
                <a:gdLst/>
                <a:ahLst/>
                <a:cxnLst/>
                <a:rect l="l" t="t" r="r" b="b"/>
                <a:pathLst>
                  <a:path w="706" h="648" extrusionOk="0">
                    <a:moveTo>
                      <a:pt x="647" y="0"/>
                    </a:moveTo>
                    <a:cubicBezTo>
                      <a:pt x="530" y="30"/>
                      <a:pt x="1" y="647"/>
                      <a:pt x="442" y="647"/>
                    </a:cubicBezTo>
                    <a:cubicBezTo>
                      <a:pt x="448" y="647"/>
                      <a:pt x="454" y="648"/>
                      <a:pt x="460" y="648"/>
                    </a:cubicBezTo>
                    <a:cubicBezTo>
                      <a:pt x="706" y="648"/>
                      <a:pt x="705" y="58"/>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7" name="Google Shape;307;p34"/>
              <p:cNvSpPr/>
              <p:nvPr/>
            </p:nvSpPr>
            <p:spPr>
              <a:xfrm>
                <a:off x="4389825" y="2755775"/>
                <a:ext cx="16925" cy="16200"/>
              </a:xfrm>
              <a:custGeom>
                <a:avLst/>
                <a:gdLst/>
                <a:ahLst/>
                <a:cxnLst/>
                <a:rect l="l" t="t" r="r" b="b"/>
                <a:pathLst>
                  <a:path w="677" h="648" extrusionOk="0">
                    <a:moveTo>
                      <a:pt x="618" y="0"/>
                    </a:moveTo>
                    <a:lnTo>
                      <a:pt x="618" y="0"/>
                    </a:lnTo>
                    <a:cubicBezTo>
                      <a:pt x="500" y="30"/>
                      <a:pt x="1" y="647"/>
                      <a:pt x="441" y="647"/>
                    </a:cubicBezTo>
                    <a:cubicBezTo>
                      <a:pt x="446" y="647"/>
                      <a:pt x="452" y="647"/>
                      <a:pt x="457" y="647"/>
                    </a:cubicBezTo>
                    <a:cubicBezTo>
                      <a:pt x="676" y="647"/>
                      <a:pt x="675" y="29"/>
                      <a:pt x="618"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8" name="Google Shape;308;p34"/>
              <p:cNvSpPr/>
              <p:nvPr/>
            </p:nvSpPr>
            <p:spPr>
              <a:xfrm>
                <a:off x="4382475" y="2781475"/>
                <a:ext cx="17650" cy="16200"/>
              </a:xfrm>
              <a:custGeom>
                <a:avLst/>
                <a:gdLst/>
                <a:ahLst/>
                <a:cxnLst/>
                <a:rect l="l" t="t" r="r" b="b"/>
                <a:pathLst>
                  <a:path w="706" h="648" extrusionOk="0">
                    <a:moveTo>
                      <a:pt x="647" y="0"/>
                    </a:moveTo>
                    <a:cubicBezTo>
                      <a:pt x="530" y="30"/>
                      <a:pt x="1" y="647"/>
                      <a:pt x="441" y="647"/>
                    </a:cubicBezTo>
                    <a:cubicBezTo>
                      <a:pt x="448" y="647"/>
                      <a:pt x="454" y="648"/>
                      <a:pt x="459" y="648"/>
                    </a:cubicBezTo>
                    <a:cubicBezTo>
                      <a:pt x="706" y="648"/>
                      <a:pt x="704" y="58"/>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9" name="Google Shape;309;p34"/>
              <p:cNvSpPr/>
              <p:nvPr/>
            </p:nvSpPr>
            <p:spPr>
              <a:xfrm>
                <a:off x="4410400" y="2767525"/>
                <a:ext cx="17600" cy="16200"/>
              </a:xfrm>
              <a:custGeom>
                <a:avLst/>
                <a:gdLst/>
                <a:ahLst/>
                <a:cxnLst/>
                <a:rect l="l" t="t" r="r" b="b"/>
                <a:pathLst>
                  <a:path w="704" h="648" extrusionOk="0">
                    <a:moveTo>
                      <a:pt x="646" y="0"/>
                    </a:moveTo>
                    <a:cubicBezTo>
                      <a:pt x="500" y="30"/>
                      <a:pt x="0" y="647"/>
                      <a:pt x="441" y="647"/>
                    </a:cubicBezTo>
                    <a:cubicBezTo>
                      <a:pt x="447" y="647"/>
                      <a:pt x="452" y="648"/>
                      <a:pt x="458" y="648"/>
                    </a:cubicBezTo>
                    <a:cubicBezTo>
                      <a:pt x="704" y="648"/>
                      <a:pt x="675" y="29"/>
                      <a:pt x="64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0" name="Google Shape;310;p34"/>
              <p:cNvSpPr/>
              <p:nvPr/>
            </p:nvSpPr>
            <p:spPr>
              <a:xfrm>
                <a:off x="4422150" y="2741825"/>
                <a:ext cx="17650" cy="16200"/>
              </a:xfrm>
              <a:custGeom>
                <a:avLst/>
                <a:gdLst/>
                <a:ahLst/>
                <a:cxnLst/>
                <a:rect l="l" t="t" r="r" b="b"/>
                <a:pathLst>
                  <a:path w="706" h="648" extrusionOk="0">
                    <a:moveTo>
                      <a:pt x="646" y="0"/>
                    </a:moveTo>
                    <a:lnTo>
                      <a:pt x="646" y="0"/>
                    </a:lnTo>
                    <a:cubicBezTo>
                      <a:pt x="529" y="29"/>
                      <a:pt x="0" y="646"/>
                      <a:pt x="441" y="646"/>
                    </a:cubicBezTo>
                    <a:cubicBezTo>
                      <a:pt x="447" y="647"/>
                      <a:pt x="452" y="647"/>
                      <a:pt x="458" y="647"/>
                    </a:cubicBezTo>
                    <a:cubicBezTo>
                      <a:pt x="705" y="647"/>
                      <a:pt x="704" y="29"/>
                      <a:pt x="64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1" name="Google Shape;311;p34"/>
              <p:cNvSpPr/>
              <p:nvPr/>
            </p:nvSpPr>
            <p:spPr>
              <a:xfrm>
                <a:off x="4433900" y="2760900"/>
                <a:ext cx="17650" cy="16225"/>
              </a:xfrm>
              <a:custGeom>
                <a:avLst/>
                <a:gdLst/>
                <a:ahLst/>
                <a:cxnLst/>
                <a:rect l="l" t="t" r="r" b="b"/>
                <a:pathLst>
                  <a:path w="706" h="649" extrusionOk="0">
                    <a:moveTo>
                      <a:pt x="647" y="1"/>
                    </a:moveTo>
                    <a:lnTo>
                      <a:pt x="647" y="1"/>
                    </a:lnTo>
                    <a:cubicBezTo>
                      <a:pt x="500" y="30"/>
                      <a:pt x="0" y="647"/>
                      <a:pt x="441" y="647"/>
                    </a:cubicBezTo>
                    <a:cubicBezTo>
                      <a:pt x="447" y="648"/>
                      <a:pt x="453" y="648"/>
                      <a:pt x="458" y="648"/>
                    </a:cubicBezTo>
                    <a:cubicBezTo>
                      <a:pt x="705" y="648"/>
                      <a:pt x="704"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 name="Google Shape;312;p34"/>
              <p:cNvSpPr/>
              <p:nvPr/>
            </p:nvSpPr>
            <p:spPr>
              <a:xfrm>
                <a:off x="4441975" y="2736675"/>
                <a:ext cx="17650" cy="16925"/>
              </a:xfrm>
              <a:custGeom>
                <a:avLst/>
                <a:gdLst/>
                <a:ahLst/>
                <a:cxnLst/>
                <a:rect l="l" t="t" r="r" b="b"/>
                <a:pathLst>
                  <a:path w="706" h="677" extrusionOk="0">
                    <a:moveTo>
                      <a:pt x="647" y="0"/>
                    </a:moveTo>
                    <a:lnTo>
                      <a:pt x="647" y="0"/>
                    </a:lnTo>
                    <a:cubicBezTo>
                      <a:pt x="529" y="30"/>
                      <a:pt x="0" y="647"/>
                      <a:pt x="470" y="676"/>
                    </a:cubicBezTo>
                    <a:cubicBezTo>
                      <a:pt x="705" y="676"/>
                      <a:pt x="705" y="5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3" name="Google Shape;313;p34"/>
              <p:cNvSpPr/>
              <p:nvPr/>
            </p:nvSpPr>
            <p:spPr>
              <a:xfrm>
                <a:off x="3016800" y="2477425"/>
                <a:ext cx="164900" cy="67825"/>
              </a:xfrm>
              <a:custGeom>
                <a:avLst/>
                <a:gdLst/>
                <a:ahLst/>
                <a:cxnLst/>
                <a:rect l="l" t="t" r="r" b="b"/>
                <a:pathLst>
                  <a:path w="6596" h="2713" extrusionOk="0">
                    <a:moveTo>
                      <a:pt x="3952" y="0"/>
                    </a:moveTo>
                    <a:cubicBezTo>
                      <a:pt x="2982" y="0"/>
                      <a:pt x="2865" y="793"/>
                      <a:pt x="2806" y="1175"/>
                    </a:cubicBezTo>
                    <a:cubicBezTo>
                      <a:pt x="2793" y="1226"/>
                      <a:pt x="2780" y="1247"/>
                      <a:pt x="2764" y="1247"/>
                    </a:cubicBezTo>
                    <a:cubicBezTo>
                      <a:pt x="2685" y="1247"/>
                      <a:pt x="2539" y="722"/>
                      <a:pt x="2070" y="722"/>
                    </a:cubicBezTo>
                    <a:cubicBezTo>
                      <a:pt x="1977" y="722"/>
                      <a:pt x="1870" y="743"/>
                      <a:pt x="1748" y="793"/>
                    </a:cubicBezTo>
                    <a:cubicBezTo>
                      <a:pt x="867" y="1175"/>
                      <a:pt x="1278" y="1822"/>
                      <a:pt x="1278" y="1822"/>
                    </a:cubicBezTo>
                    <a:cubicBezTo>
                      <a:pt x="1278" y="1822"/>
                      <a:pt x="1068" y="1602"/>
                      <a:pt x="805" y="1602"/>
                    </a:cubicBezTo>
                    <a:cubicBezTo>
                      <a:pt x="597" y="1602"/>
                      <a:pt x="357" y="1740"/>
                      <a:pt x="162" y="2233"/>
                    </a:cubicBezTo>
                    <a:cubicBezTo>
                      <a:pt x="0" y="2628"/>
                      <a:pt x="519" y="2705"/>
                      <a:pt x="947" y="2705"/>
                    </a:cubicBezTo>
                    <a:cubicBezTo>
                      <a:pt x="1219" y="2705"/>
                      <a:pt x="1454" y="2673"/>
                      <a:pt x="1454" y="2673"/>
                    </a:cubicBezTo>
                    <a:cubicBezTo>
                      <a:pt x="1454" y="2673"/>
                      <a:pt x="3557" y="2713"/>
                      <a:pt x="5019" y="2713"/>
                    </a:cubicBezTo>
                    <a:cubicBezTo>
                      <a:pt x="5750" y="2713"/>
                      <a:pt x="6321" y="2703"/>
                      <a:pt x="6390" y="2673"/>
                    </a:cubicBezTo>
                    <a:cubicBezTo>
                      <a:pt x="6596" y="2556"/>
                      <a:pt x="6478" y="1381"/>
                      <a:pt x="5714" y="1351"/>
                    </a:cubicBezTo>
                    <a:cubicBezTo>
                      <a:pt x="5669" y="1350"/>
                      <a:pt x="5628" y="1349"/>
                      <a:pt x="5589" y="1349"/>
                    </a:cubicBezTo>
                    <a:cubicBezTo>
                      <a:pt x="5018" y="1349"/>
                      <a:pt x="5183" y="1530"/>
                      <a:pt x="5114" y="1530"/>
                    </a:cubicBezTo>
                    <a:cubicBezTo>
                      <a:pt x="5110" y="1530"/>
                      <a:pt x="5104" y="1529"/>
                      <a:pt x="5097" y="1528"/>
                    </a:cubicBezTo>
                    <a:cubicBezTo>
                      <a:pt x="5009" y="1469"/>
                      <a:pt x="5185" y="0"/>
                      <a:pt x="3952"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 name="Google Shape;314;p34"/>
              <p:cNvSpPr/>
              <p:nvPr/>
            </p:nvSpPr>
            <p:spPr>
              <a:xfrm>
                <a:off x="3092800" y="2550850"/>
                <a:ext cx="17625" cy="16225"/>
              </a:xfrm>
              <a:custGeom>
                <a:avLst/>
                <a:gdLst/>
                <a:ahLst/>
                <a:cxnLst/>
                <a:rect l="l" t="t" r="r" b="b"/>
                <a:pathLst>
                  <a:path w="705" h="649" extrusionOk="0">
                    <a:moveTo>
                      <a:pt x="647" y="1"/>
                    </a:moveTo>
                    <a:cubicBezTo>
                      <a:pt x="500" y="30"/>
                      <a:pt x="1" y="647"/>
                      <a:pt x="441" y="647"/>
                    </a:cubicBezTo>
                    <a:cubicBezTo>
                      <a:pt x="447" y="648"/>
                      <a:pt x="453" y="648"/>
                      <a:pt x="459" y="648"/>
                    </a:cubicBezTo>
                    <a:cubicBezTo>
                      <a:pt x="705" y="648"/>
                      <a:pt x="676"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 name="Google Shape;315;p34"/>
              <p:cNvSpPr/>
              <p:nvPr/>
            </p:nvSpPr>
            <p:spPr>
              <a:xfrm>
                <a:off x="3067100" y="2554525"/>
                <a:ext cx="17650" cy="16200"/>
              </a:xfrm>
              <a:custGeom>
                <a:avLst/>
                <a:gdLst/>
                <a:ahLst/>
                <a:cxnLst/>
                <a:rect l="l" t="t" r="r" b="b"/>
                <a:pathLst>
                  <a:path w="706" h="648" extrusionOk="0">
                    <a:moveTo>
                      <a:pt x="618" y="1"/>
                    </a:moveTo>
                    <a:cubicBezTo>
                      <a:pt x="500" y="1"/>
                      <a:pt x="1" y="618"/>
                      <a:pt x="441" y="647"/>
                    </a:cubicBezTo>
                    <a:cubicBezTo>
                      <a:pt x="706" y="647"/>
                      <a:pt x="676" y="30"/>
                      <a:pt x="61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 name="Google Shape;316;p34"/>
              <p:cNvSpPr/>
              <p:nvPr/>
            </p:nvSpPr>
            <p:spPr>
              <a:xfrm>
                <a:off x="3045800" y="2554525"/>
                <a:ext cx="17650" cy="16200"/>
              </a:xfrm>
              <a:custGeom>
                <a:avLst/>
                <a:gdLst/>
                <a:ahLst/>
                <a:cxnLst/>
                <a:rect l="l" t="t" r="r" b="b"/>
                <a:pathLst>
                  <a:path w="706" h="648" extrusionOk="0">
                    <a:moveTo>
                      <a:pt x="647" y="1"/>
                    </a:moveTo>
                    <a:cubicBezTo>
                      <a:pt x="529" y="1"/>
                      <a:pt x="1" y="618"/>
                      <a:pt x="441" y="647"/>
                    </a:cubicBezTo>
                    <a:cubicBezTo>
                      <a:pt x="706" y="647"/>
                      <a:pt x="706" y="30"/>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7" name="Google Shape;317;p34"/>
              <p:cNvSpPr/>
              <p:nvPr/>
            </p:nvSpPr>
            <p:spPr>
              <a:xfrm>
                <a:off x="3050950" y="2580975"/>
                <a:ext cx="17650" cy="16925"/>
              </a:xfrm>
              <a:custGeom>
                <a:avLst/>
                <a:gdLst/>
                <a:ahLst/>
                <a:cxnLst/>
                <a:rect l="l" t="t" r="r" b="b"/>
                <a:pathLst>
                  <a:path w="706" h="677" extrusionOk="0">
                    <a:moveTo>
                      <a:pt x="647" y="0"/>
                    </a:moveTo>
                    <a:lnTo>
                      <a:pt x="647" y="0"/>
                    </a:lnTo>
                    <a:cubicBezTo>
                      <a:pt x="529" y="30"/>
                      <a:pt x="0" y="647"/>
                      <a:pt x="441" y="676"/>
                    </a:cubicBezTo>
                    <a:cubicBezTo>
                      <a:pt x="705" y="676"/>
                      <a:pt x="705" y="5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8" name="Google Shape;318;p34"/>
              <p:cNvSpPr/>
              <p:nvPr/>
            </p:nvSpPr>
            <p:spPr>
              <a:xfrm>
                <a:off x="3076650" y="2572900"/>
                <a:ext cx="17650" cy="16200"/>
              </a:xfrm>
              <a:custGeom>
                <a:avLst/>
                <a:gdLst/>
                <a:ahLst/>
                <a:cxnLst/>
                <a:rect l="l" t="t" r="r" b="b"/>
                <a:pathLst>
                  <a:path w="706" h="648" extrusionOk="0">
                    <a:moveTo>
                      <a:pt x="647" y="0"/>
                    </a:moveTo>
                    <a:lnTo>
                      <a:pt x="647" y="0"/>
                    </a:lnTo>
                    <a:cubicBezTo>
                      <a:pt x="529" y="30"/>
                      <a:pt x="1" y="647"/>
                      <a:pt x="471" y="647"/>
                    </a:cubicBezTo>
                    <a:cubicBezTo>
                      <a:pt x="476" y="647"/>
                      <a:pt x="481" y="648"/>
                      <a:pt x="487" y="648"/>
                    </a:cubicBezTo>
                    <a:cubicBezTo>
                      <a:pt x="706" y="648"/>
                      <a:pt x="704" y="58"/>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9" name="Google Shape;319;p34"/>
              <p:cNvSpPr/>
              <p:nvPr/>
            </p:nvSpPr>
            <p:spPr>
              <a:xfrm>
                <a:off x="3070050" y="2598600"/>
                <a:ext cx="17650" cy="16200"/>
              </a:xfrm>
              <a:custGeom>
                <a:avLst/>
                <a:gdLst/>
                <a:ahLst/>
                <a:cxnLst/>
                <a:rect l="l" t="t" r="r" b="b"/>
                <a:pathLst>
                  <a:path w="706" h="648" extrusionOk="0">
                    <a:moveTo>
                      <a:pt x="646" y="0"/>
                    </a:moveTo>
                    <a:lnTo>
                      <a:pt x="646" y="0"/>
                    </a:lnTo>
                    <a:cubicBezTo>
                      <a:pt x="529" y="30"/>
                      <a:pt x="0" y="647"/>
                      <a:pt x="441" y="647"/>
                    </a:cubicBezTo>
                    <a:cubicBezTo>
                      <a:pt x="447" y="647"/>
                      <a:pt x="453" y="648"/>
                      <a:pt x="459" y="648"/>
                    </a:cubicBezTo>
                    <a:cubicBezTo>
                      <a:pt x="705" y="648"/>
                      <a:pt x="704" y="58"/>
                      <a:pt x="64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0" name="Google Shape;320;p34"/>
              <p:cNvSpPr/>
              <p:nvPr/>
            </p:nvSpPr>
            <p:spPr>
              <a:xfrm>
                <a:off x="3097950" y="2584650"/>
                <a:ext cx="17650" cy="16175"/>
              </a:xfrm>
              <a:custGeom>
                <a:avLst/>
                <a:gdLst/>
                <a:ahLst/>
                <a:cxnLst/>
                <a:rect l="l" t="t" r="r" b="b"/>
                <a:pathLst>
                  <a:path w="706" h="647" extrusionOk="0">
                    <a:moveTo>
                      <a:pt x="647" y="0"/>
                    </a:moveTo>
                    <a:lnTo>
                      <a:pt x="647" y="0"/>
                    </a:lnTo>
                    <a:cubicBezTo>
                      <a:pt x="500" y="30"/>
                      <a:pt x="0" y="647"/>
                      <a:pt x="441" y="647"/>
                    </a:cubicBezTo>
                    <a:cubicBezTo>
                      <a:pt x="706" y="647"/>
                      <a:pt x="676" y="30"/>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1" name="Google Shape;321;p34"/>
              <p:cNvSpPr/>
              <p:nvPr/>
            </p:nvSpPr>
            <p:spPr>
              <a:xfrm>
                <a:off x="3109700" y="2558950"/>
                <a:ext cx="18325" cy="16200"/>
              </a:xfrm>
              <a:custGeom>
                <a:avLst/>
                <a:gdLst/>
                <a:ahLst/>
                <a:cxnLst/>
                <a:rect l="l" t="t" r="r" b="b"/>
                <a:pathLst>
                  <a:path w="733" h="648" extrusionOk="0">
                    <a:moveTo>
                      <a:pt x="647" y="0"/>
                    </a:moveTo>
                    <a:cubicBezTo>
                      <a:pt x="500" y="29"/>
                      <a:pt x="1" y="646"/>
                      <a:pt x="441" y="646"/>
                    </a:cubicBezTo>
                    <a:cubicBezTo>
                      <a:pt x="448" y="647"/>
                      <a:pt x="454" y="647"/>
                      <a:pt x="460" y="647"/>
                    </a:cubicBezTo>
                    <a:cubicBezTo>
                      <a:pt x="732" y="647"/>
                      <a:pt x="676" y="29"/>
                      <a:pt x="64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2" name="Google Shape;322;p34"/>
              <p:cNvSpPr/>
              <p:nvPr/>
            </p:nvSpPr>
            <p:spPr>
              <a:xfrm>
                <a:off x="3121450" y="2578025"/>
                <a:ext cx="17650" cy="16225"/>
              </a:xfrm>
              <a:custGeom>
                <a:avLst/>
                <a:gdLst/>
                <a:ahLst/>
                <a:cxnLst/>
                <a:rect l="l" t="t" r="r" b="b"/>
                <a:pathLst>
                  <a:path w="706" h="649" extrusionOk="0">
                    <a:moveTo>
                      <a:pt x="647" y="1"/>
                    </a:moveTo>
                    <a:lnTo>
                      <a:pt x="647" y="1"/>
                    </a:lnTo>
                    <a:cubicBezTo>
                      <a:pt x="529" y="30"/>
                      <a:pt x="1" y="647"/>
                      <a:pt x="441" y="647"/>
                    </a:cubicBezTo>
                    <a:cubicBezTo>
                      <a:pt x="447" y="648"/>
                      <a:pt x="453" y="648"/>
                      <a:pt x="459" y="648"/>
                    </a:cubicBezTo>
                    <a:cubicBezTo>
                      <a:pt x="706" y="648"/>
                      <a:pt x="704" y="58"/>
                      <a:pt x="6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3" name="Google Shape;323;p34"/>
              <p:cNvSpPr/>
              <p:nvPr/>
            </p:nvSpPr>
            <p:spPr>
              <a:xfrm>
                <a:off x="3130275" y="2554525"/>
                <a:ext cx="16900" cy="16200"/>
              </a:xfrm>
              <a:custGeom>
                <a:avLst/>
                <a:gdLst/>
                <a:ahLst/>
                <a:cxnLst/>
                <a:rect l="l" t="t" r="r" b="b"/>
                <a:pathLst>
                  <a:path w="676" h="648" extrusionOk="0">
                    <a:moveTo>
                      <a:pt x="646" y="1"/>
                    </a:moveTo>
                    <a:cubicBezTo>
                      <a:pt x="500" y="1"/>
                      <a:pt x="0" y="618"/>
                      <a:pt x="441" y="647"/>
                    </a:cubicBezTo>
                    <a:cubicBezTo>
                      <a:pt x="676" y="647"/>
                      <a:pt x="676" y="30"/>
                      <a:pt x="646"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4" name="Google Shape;324;p34"/>
              <p:cNvSpPr/>
              <p:nvPr/>
            </p:nvSpPr>
            <p:spPr>
              <a:xfrm>
                <a:off x="3092800" y="2618425"/>
                <a:ext cx="160875" cy="78675"/>
              </a:xfrm>
              <a:custGeom>
                <a:avLst/>
                <a:gdLst/>
                <a:ahLst/>
                <a:cxnLst/>
                <a:rect l="l" t="t" r="r" b="b"/>
                <a:pathLst>
                  <a:path w="6435" h="3147" extrusionOk="0">
                    <a:moveTo>
                      <a:pt x="3237" y="0"/>
                    </a:moveTo>
                    <a:cubicBezTo>
                      <a:pt x="3235" y="0"/>
                      <a:pt x="3234" y="0"/>
                      <a:pt x="3232" y="1"/>
                    </a:cubicBezTo>
                    <a:cubicBezTo>
                      <a:pt x="3056" y="30"/>
                      <a:pt x="2145" y="2175"/>
                      <a:pt x="2087" y="2175"/>
                    </a:cubicBezTo>
                    <a:cubicBezTo>
                      <a:pt x="1999" y="2175"/>
                      <a:pt x="412" y="647"/>
                      <a:pt x="412" y="647"/>
                    </a:cubicBezTo>
                    <a:lnTo>
                      <a:pt x="1" y="1881"/>
                    </a:lnTo>
                    <a:cubicBezTo>
                      <a:pt x="1" y="1881"/>
                      <a:pt x="2057" y="3027"/>
                      <a:pt x="2204" y="3144"/>
                    </a:cubicBezTo>
                    <a:cubicBezTo>
                      <a:pt x="2207" y="3146"/>
                      <a:pt x="2211" y="3147"/>
                      <a:pt x="2214" y="3147"/>
                    </a:cubicBezTo>
                    <a:cubicBezTo>
                      <a:pt x="2393" y="3147"/>
                      <a:pt x="3380" y="1144"/>
                      <a:pt x="3409" y="1029"/>
                    </a:cubicBezTo>
                    <a:cubicBezTo>
                      <a:pt x="3410" y="1026"/>
                      <a:pt x="3413" y="1024"/>
                      <a:pt x="3417" y="1024"/>
                    </a:cubicBezTo>
                    <a:cubicBezTo>
                      <a:pt x="3546" y="1024"/>
                      <a:pt x="4995" y="2145"/>
                      <a:pt x="4995" y="2145"/>
                    </a:cubicBezTo>
                    <a:cubicBezTo>
                      <a:pt x="4819" y="2351"/>
                      <a:pt x="4642" y="2556"/>
                      <a:pt x="4496" y="2762"/>
                    </a:cubicBezTo>
                    <a:cubicBezTo>
                      <a:pt x="4466" y="2821"/>
                      <a:pt x="4672" y="2840"/>
                      <a:pt x="4959" y="2840"/>
                    </a:cubicBezTo>
                    <a:cubicBezTo>
                      <a:pt x="5534" y="2840"/>
                      <a:pt x="6435" y="2762"/>
                      <a:pt x="6435" y="2762"/>
                    </a:cubicBezTo>
                    <a:cubicBezTo>
                      <a:pt x="6435" y="2762"/>
                      <a:pt x="5952" y="1115"/>
                      <a:pt x="5824" y="1115"/>
                    </a:cubicBezTo>
                    <a:cubicBezTo>
                      <a:pt x="5822" y="1115"/>
                      <a:pt x="5820" y="1116"/>
                      <a:pt x="5818" y="1117"/>
                    </a:cubicBezTo>
                    <a:cubicBezTo>
                      <a:pt x="5641" y="1293"/>
                      <a:pt x="5465" y="1499"/>
                      <a:pt x="5348" y="1705"/>
                    </a:cubicBezTo>
                    <a:cubicBezTo>
                      <a:pt x="5348" y="1705"/>
                      <a:pt x="3441" y="0"/>
                      <a:pt x="323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5" name="Google Shape;325;p34"/>
              <p:cNvSpPr/>
              <p:nvPr/>
            </p:nvSpPr>
            <p:spPr>
              <a:xfrm>
                <a:off x="4035825" y="2813050"/>
                <a:ext cx="122675" cy="142500"/>
              </a:xfrm>
              <a:custGeom>
                <a:avLst/>
                <a:gdLst/>
                <a:ahLst/>
                <a:cxnLst/>
                <a:rect l="l" t="t" r="r" b="b"/>
                <a:pathLst>
                  <a:path w="4907" h="5700" extrusionOk="0">
                    <a:moveTo>
                      <a:pt x="3732" y="1"/>
                    </a:moveTo>
                    <a:cubicBezTo>
                      <a:pt x="3732" y="1"/>
                      <a:pt x="3614" y="2204"/>
                      <a:pt x="3555" y="2263"/>
                    </a:cubicBezTo>
                    <a:cubicBezTo>
                      <a:pt x="3554" y="2264"/>
                      <a:pt x="3550" y="2265"/>
                      <a:pt x="3545" y="2265"/>
                    </a:cubicBezTo>
                    <a:cubicBezTo>
                      <a:pt x="3384" y="2265"/>
                      <a:pt x="1606" y="1460"/>
                      <a:pt x="1278" y="1460"/>
                    </a:cubicBezTo>
                    <a:cubicBezTo>
                      <a:pt x="1258" y="1460"/>
                      <a:pt x="1243" y="1463"/>
                      <a:pt x="1234" y="1470"/>
                    </a:cubicBezTo>
                    <a:cubicBezTo>
                      <a:pt x="1088" y="1558"/>
                      <a:pt x="853" y="4172"/>
                      <a:pt x="853" y="4172"/>
                    </a:cubicBezTo>
                    <a:cubicBezTo>
                      <a:pt x="618" y="4084"/>
                      <a:pt x="383" y="4055"/>
                      <a:pt x="118" y="4025"/>
                    </a:cubicBezTo>
                    <a:lnTo>
                      <a:pt x="118" y="4025"/>
                    </a:lnTo>
                    <a:cubicBezTo>
                      <a:pt x="1" y="4084"/>
                      <a:pt x="823" y="5700"/>
                      <a:pt x="823" y="5700"/>
                    </a:cubicBezTo>
                    <a:cubicBezTo>
                      <a:pt x="823" y="5700"/>
                      <a:pt x="2410" y="4437"/>
                      <a:pt x="2233" y="4378"/>
                    </a:cubicBezTo>
                    <a:cubicBezTo>
                      <a:pt x="1969" y="4319"/>
                      <a:pt x="1704" y="4290"/>
                      <a:pt x="1440" y="4260"/>
                    </a:cubicBezTo>
                    <a:cubicBezTo>
                      <a:pt x="1440" y="4260"/>
                      <a:pt x="1749" y="2377"/>
                      <a:pt x="1845" y="2377"/>
                    </a:cubicBezTo>
                    <a:cubicBezTo>
                      <a:pt x="1847" y="2377"/>
                      <a:pt x="1849" y="2378"/>
                      <a:pt x="1851" y="2380"/>
                    </a:cubicBezTo>
                    <a:cubicBezTo>
                      <a:pt x="1930" y="2432"/>
                      <a:pt x="3681" y="3089"/>
                      <a:pt x="4088" y="3089"/>
                    </a:cubicBezTo>
                    <a:cubicBezTo>
                      <a:pt x="4139" y="3089"/>
                      <a:pt x="4169" y="3079"/>
                      <a:pt x="4172" y="3056"/>
                    </a:cubicBezTo>
                    <a:cubicBezTo>
                      <a:pt x="4202" y="2880"/>
                      <a:pt x="4907" y="647"/>
                      <a:pt x="4907" y="647"/>
                    </a:cubicBezTo>
                    <a:lnTo>
                      <a:pt x="373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6" name="Google Shape;326;p34"/>
              <p:cNvSpPr/>
              <p:nvPr/>
            </p:nvSpPr>
            <p:spPr>
              <a:xfrm>
                <a:off x="4458875" y="2720525"/>
                <a:ext cx="146175" cy="105050"/>
              </a:xfrm>
              <a:custGeom>
                <a:avLst/>
                <a:gdLst/>
                <a:ahLst/>
                <a:cxnLst/>
                <a:rect l="l" t="t" r="r" b="b"/>
                <a:pathLst>
                  <a:path w="5847" h="4202" extrusionOk="0">
                    <a:moveTo>
                      <a:pt x="5670" y="0"/>
                    </a:moveTo>
                    <a:cubicBezTo>
                      <a:pt x="5670" y="0"/>
                      <a:pt x="3731" y="558"/>
                      <a:pt x="3878" y="676"/>
                    </a:cubicBezTo>
                    <a:cubicBezTo>
                      <a:pt x="4084" y="823"/>
                      <a:pt x="4319" y="970"/>
                      <a:pt x="4554" y="1087"/>
                    </a:cubicBezTo>
                    <a:cubicBezTo>
                      <a:pt x="4554" y="1087"/>
                      <a:pt x="3604" y="2706"/>
                      <a:pt x="3502" y="2706"/>
                    </a:cubicBezTo>
                    <a:cubicBezTo>
                      <a:pt x="3500" y="2706"/>
                      <a:pt x="3497" y="2705"/>
                      <a:pt x="3496" y="2703"/>
                    </a:cubicBezTo>
                    <a:cubicBezTo>
                      <a:pt x="3440" y="2619"/>
                      <a:pt x="1882" y="1191"/>
                      <a:pt x="1618" y="1191"/>
                    </a:cubicBezTo>
                    <a:cubicBezTo>
                      <a:pt x="1603" y="1191"/>
                      <a:pt x="1593" y="1195"/>
                      <a:pt x="1586" y="1205"/>
                    </a:cubicBezTo>
                    <a:cubicBezTo>
                      <a:pt x="1498" y="1351"/>
                      <a:pt x="0" y="3173"/>
                      <a:pt x="0" y="3173"/>
                    </a:cubicBezTo>
                    <a:lnTo>
                      <a:pt x="852" y="4201"/>
                    </a:lnTo>
                    <a:cubicBezTo>
                      <a:pt x="852" y="4201"/>
                      <a:pt x="1763" y="2174"/>
                      <a:pt x="1851" y="2145"/>
                    </a:cubicBezTo>
                    <a:cubicBezTo>
                      <a:pt x="1851" y="2144"/>
                      <a:pt x="1852" y="2144"/>
                      <a:pt x="1853" y="2144"/>
                    </a:cubicBezTo>
                    <a:cubicBezTo>
                      <a:pt x="1937" y="2144"/>
                      <a:pt x="3499" y="3761"/>
                      <a:pt x="3697" y="3761"/>
                    </a:cubicBezTo>
                    <a:cubicBezTo>
                      <a:pt x="3698" y="3761"/>
                      <a:pt x="3700" y="3761"/>
                      <a:pt x="3702" y="3760"/>
                    </a:cubicBezTo>
                    <a:cubicBezTo>
                      <a:pt x="3878" y="3731"/>
                      <a:pt x="5053" y="1381"/>
                      <a:pt x="5053" y="1381"/>
                    </a:cubicBezTo>
                    <a:cubicBezTo>
                      <a:pt x="5259" y="1528"/>
                      <a:pt x="5464" y="1675"/>
                      <a:pt x="5699" y="1763"/>
                    </a:cubicBezTo>
                    <a:cubicBezTo>
                      <a:pt x="5846" y="1763"/>
                      <a:pt x="5670" y="0"/>
                      <a:pt x="567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7" name="Google Shape;327;p34"/>
              <p:cNvSpPr/>
              <p:nvPr/>
            </p:nvSpPr>
            <p:spPr>
              <a:xfrm>
                <a:off x="3750875" y="2796000"/>
                <a:ext cx="105050" cy="118425"/>
              </a:xfrm>
              <a:custGeom>
                <a:avLst/>
                <a:gdLst/>
                <a:ahLst/>
                <a:cxnLst/>
                <a:rect l="l" t="t" r="r" b="b"/>
                <a:pathLst>
                  <a:path w="4202" h="4737" extrusionOk="0">
                    <a:moveTo>
                      <a:pt x="2396" y="0"/>
                    </a:moveTo>
                    <a:cubicBezTo>
                      <a:pt x="1927" y="0"/>
                      <a:pt x="1466" y="174"/>
                      <a:pt x="1116" y="477"/>
                    </a:cubicBezTo>
                    <a:cubicBezTo>
                      <a:pt x="0" y="1711"/>
                      <a:pt x="1175" y="3327"/>
                      <a:pt x="1175" y="3855"/>
                    </a:cubicBezTo>
                    <a:lnTo>
                      <a:pt x="1175" y="4737"/>
                    </a:lnTo>
                    <a:lnTo>
                      <a:pt x="3026" y="4737"/>
                    </a:lnTo>
                    <a:cubicBezTo>
                      <a:pt x="2938" y="4472"/>
                      <a:pt x="2938" y="4208"/>
                      <a:pt x="2967" y="3944"/>
                    </a:cubicBezTo>
                    <a:cubicBezTo>
                      <a:pt x="3055" y="3709"/>
                      <a:pt x="3731" y="3826"/>
                      <a:pt x="3790" y="3709"/>
                    </a:cubicBezTo>
                    <a:cubicBezTo>
                      <a:pt x="3849" y="3620"/>
                      <a:pt x="3760" y="3268"/>
                      <a:pt x="3760" y="3268"/>
                    </a:cubicBezTo>
                    <a:cubicBezTo>
                      <a:pt x="3616" y="3334"/>
                      <a:pt x="3443" y="3384"/>
                      <a:pt x="3294" y="3384"/>
                    </a:cubicBezTo>
                    <a:cubicBezTo>
                      <a:pt x="3048" y="3384"/>
                      <a:pt x="2869" y="3248"/>
                      <a:pt x="2997" y="2827"/>
                    </a:cubicBezTo>
                    <a:cubicBezTo>
                      <a:pt x="3085" y="2416"/>
                      <a:pt x="3731" y="2651"/>
                      <a:pt x="3819" y="2504"/>
                    </a:cubicBezTo>
                    <a:cubicBezTo>
                      <a:pt x="3849" y="2475"/>
                      <a:pt x="3790" y="2357"/>
                      <a:pt x="3760" y="2298"/>
                    </a:cubicBezTo>
                    <a:cubicBezTo>
                      <a:pt x="3702" y="2240"/>
                      <a:pt x="4025" y="2240"/>
                      <a:pt x="4113" y="2181"/>
                    </a:cubicBezTo>
                    <a:cubicBezTo>
                      <a:pt x="4201" y="2122"/>
                      <a:pt x="3995" y="1887"/>
                      <a:pt x="3760" y="1446"/>
                    </a:cubicBezTo>
                    <a:cubicBezTo>
                      <a:pt x="3702" y="1300"/>
                      <a:pt x="3614" y="183"/>
                      <a:pt x="2762" y="36"/>
                    </a:cubicBezTo>
                    <a:cubicBezTo>
                      <a:pt x="2640" y="12"/>
                      <a:pt x="2518" y="0"/>
                      <a:pt x="239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8" name="Google Shape;328;p34"/>
              <p:cNvSpPr/>
              <p:nvPr/>
            </p:nvSpPr>
            <p:spPr>
              <a:xfrm>
                <a:off x="3861025" y="2842425"/>
                <a:ext cx="19125" cy="15450"/>
              </a:xfrm>
              <a:custGeom>
                <a:avLst/>
                <a:gdLst/>
                <a:ahLst/>
                <a:cxnLst/>
                <a:rect l="l" t="t" r="r" b="b"/>
                <a:pathLst>
                  <a:path w="765" h="618" extrusionOk="0">
                    <a:moveTo>
                      <a:pt x="647" y="1"/>
                    </a:moveTo>
                    <a:cubicBezTo>
                      <a:pt x="618" y="1"/>
                      <a:pt x="1" y="295"/>
                      <a:pt x="1" y="295"/>
                    </a:cubicBezTo>
                    <a:cubicBezTo>
                      <a:pt x="30" y="412"/>
                      <a:pt x="60" y="500"/>
                      <a:pt x="89" y="618"/>
                    </a:cubicBezTo>
                    <a:cubicBezTo>
                      <a:pt x="118" y="618"/>
                      <a:pt x="735" y="412"/>
                      <a:pt x="765" y="412"/>
                    </a:cubicBezTo>
                    <a:cubicBezTo>
                      <a:pt x="765" y="265"/>
                      <a:pt x="706" y="118"/>
                      <a:pt x="64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9" name="Google Shape;329;p34"/>
              <p:cNvSpPr/>
              <p:nvPr/>
            </p:nvSpPr>
            <p:spPr>
              <a:xfrm>
                <a:off x="3863975" y="2864875"/>
                <a:ext cx="19125" cy="11375"/>
              </a:xfrm>
              <a:custGeom>
                <a:avLst/>
                <a:gdLst/>
                <a:ahLst/>
                <a:cxnLst/>
                <a:rect l="l" t="t" r="r" b="b"/>
                <a:pathLst>
                  <a:path w="765" h="455" extrusionOk="0">
                    <a:moveTo>
                      <a:pt x="581" y="0"/>
                    </a:moveTo>
                    <a:cubicBezTo>
                      <a:pt x="372" y="0"/>
                      <a:pt x="59" y="13"/>
                      <a:pt x="59" y="13"/>
                    </a:cubicBezTo>
                    <a:cubicBezTo>
                      <a:pt x="30" y="131"/>
                      <a:pt x="0" y="219"/>
                      <a:pt x="0" y="337"/>
                    </a:cubicBezTo>
                    <a:cubicBezTo>
                      <a:pt x="30" y="337"/>
                      <a:pt x="676" y="454"/>
                      <a:pt x="705" y="454"/>
                    </a:cubicBezTo>
                    <a:cubicBezTo>
                      <a:pt x="764" y="307"/>
                      <a:pt x="764" y="160"/>
                      <a:pt x="764" y="13"/>
                    </a:cubicBezTo>
                    <a:cubicBezTo>
                      <a:pt x="764" y="4"/>
                      <a:pt x="686" y="0"/>
                      <a:pt x="581"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34"/>
              <p:cNvSpPr/>
              <p:nvPr/>
            </p:nvSpPr>
            <p:spPr>
              <a:xfrm>
                <a:off x="3856625" y="2879150"/>
                <a:ext cx="21325" cy="17650"/>
              </a:xfrm>
              <a:custGeom>
                <a:avLst/>
                <a:gdLst/>
                <a:ahLst/>
                <a:cxnLst/>
                <a:rect l="l" t="t" r="r" b="b"/>
                <a:pathLst>
                  <a:path w="853" h="706" extrusionOk="0">
                    <a:moveTo>
                      <a:pt x="236" y="1"/>
                    </a:moveTo>
                    <a:cubicBezTo>
                      <a:pt x="236" y="1"/>
                      <a:pt x="0" y="236"/>
                      <a:pt x="30" y="265"/>
                    </a:cubicBezTo>
                    <a:cubicBezTo>
                      <a:pt x="30" y="265"/>
                      <a:pt x="529" y="706"/>
                      <a:pt x="559" y="706"/>
                    </a:cubicBezTo>
                    <a:cubicBezTo>
                      <a:pt x="676" y="618"/>
                      <a:pt x="764" y="500"/>
                      <a:pt x="852" y="383"/>
                    </a:cubicBezTo>
                    <a:cubicBezTo>
                      <a:pt x="823" y="353"/>
                      <a:pt x="236" y="1"/>
                      <a:pt x="23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34"/>
              <p:cNvSpPr/>
              <p:nvPr/>
            </p:nvSpPr>
            <p:spPr>
              <a:xfrm>
                <a:off x="4176100" y="2484600"/>
                <a:ext cx="104325" cy="118425"/>
              </a:xfrm>
              <a:custGeom>
                <a:avLst/>
                <a:gdLst/>
                <a:ahLst/>
                <a:cxnLst/>
                <a:rect l="l" t="t" r="r" b="b"/>
                <a:pathLst>
                  <a:path w="4173" h="4737" extrusionOk="0">
                    <a:moveTo>
                      <a:pt x="1803" y="0"/>
                    </a:moveTo>
                    <a:cubicBezTo>
                      <a:pt x="1683" y="0"/>
                      <a:pt x="1561" y="12"/>
                      <a:pt x="1440" y="36"/>
                    </a:cubicBezTo>
                    <a:cubicBezTo>
                      <a:pt x="559" y="183"/>
                      <a:pt x="500" y="1300"/>
                      <a:pt x="412" y="1446"/>
                    </a:cubicBezTo>
                    <a:cubicBezTo>
                      <a:pt x="206" y="1887"/>
                      <a:pt x="1" y="2122"/>
                      <a:pt x="59" y="2181"/>
                    </a:cubicBezTo>
                    <a:cubicBezTo>
                      <a:pt x="148" y="2240"/>
                      <a:pt x="471" y="2240"/>
                      <a:pt x="441" y="2298"/>
                    </a:cubicBezTo>
                    <a:cubicBezTo>
                      <a:pt x="412" y="2357"/>
                      <a:pt x="324" y="2475"/>
                      <a:pt x="353" y="2504"/>
                    </a:cubicBezTo>
                    <a:cubicBezTo>
                      <a:pt x="441" y="2651"/>
                      <a:pt x="1088" y="2416"/>
                      <a:pt x="1205" y="2827"/>
                    </a:cubicBezTo>
                    <a:cubicBezTo>
                      <a:pt x="1315" y="3248"/>
                      <a:pt x="1128" y="3384"/>
                      <a:pt x="887" y="3384"/>
                    </a:cubicBezTo>
                    <a:cubicBezTo>
                      <a:pt x="741" y="3384"/>
                      <a:pt x="574" y="3334"/>
                      <a:pt x="441" y="3268"/>
                    </a:cubicBezTo>
                    <a:cubicBezTo>
                      <a:pt x="441" y="3268"/>
                      <a:pt x="324" y="3620"/>
                      <a:pt x="383" y="3708"/>
                    </a:cubicBezTo>
                    <a:cubicBezTo>
                      <a:pt x="471" y="3826"/>
                      <a:pt x="1117" y="3708"/>
                      <a:pt x="1205" y="3943"/>
                    </a:cubicBezTo>
                    <a:cubicBezTo>
                      <a:pt x="1264" y="4208"/>
                      <a:pt x="1235" y="4472"/>
                      <a:pt x="1176" y="4737"/>
                    </a:cubicBezTo>
                    <a:lnTo>
                      <a:pt x="2997" y="4737"/>
                    </a:lnTo>
                    <a:lnTo>
                      <a:pt x="2997" y="3855"/>
                    </a:lnTo>
                    <a:cubicBezTo>
                      <a:pt x="2997" y="3327"/>
                      <a:pt x="4172" y="1711"/>
                      <a:pt x="3085" y="477"/>
                    </a:cubicBezTo>
                    <a:cubicBezTo>
                      <a:pt x="2712" y="174"/>
                      <a:pt x="2265" y="0"/>
                      <a:pt x="180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34"/>
              <p:cNvSpPr/>
              <p:nvPr/>
            </p:nvSpPr>
            <p:spPr>
              <a:xfrm>
                <a:off x="4151125" y="2530975"/>
                <a:ext cx="19125" cy="14775"/>
              </a:xfrm>
              <a:custGeom>
                <a:avLst/>
                <a:gdLst/>
                <a:ahLst/>
                <a:cxnLst/>
                <a:rect l="l" t="t" r="r" b="b"/>
                <a:pathLst>
                  <a:path w="765" h="591" extrusionOk="0">
                    <a:moveTo>
                      <a:pt x="125" y="1"/>
                    </a:moveTo>
                    <a:cubicBezTo>
                      <a:pt x="122" y="1"/>
                      <a:pt x="120" y="1"/>
                      <a:pt x="118" y="3"/>
                    </a:cubicBezTo>
                    <a:cubicBezTo>
                      <a:pt x="60" y="120"/>
                      <a:pt x="30" y="267"/>
                      <a:pt x="1" y="414"/>
                    </a:cubicBezTo>
                    <a:cubicBezTo>
                      <a:pt x="30" y="414"/>
                      <a:pt x="677" y="590"/>
                      <a:pt x="706" y="590"/>
                    </a:cubicBezTo>
                    <a:cubicBezTo>
                      <a:pt x="735" y="502"/>
                      <a:pt x="765" y="385"/>
                      <a:pt x="765" y="296"/>
                    </a:cubicBezTo>
                    <a:cubicBezTo>
                      <a:pt x="765" y="296"/>
                      <a:pt x="200" y="1"/>
                      <a:pt x="1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34"/>
              <p:cNvSpPr/>
              <p:nvPr/>
            </p:nvSpPr>
            <p:spPr>
              <a:xfrm>
                <a:off x="4148200" y="2552725"/>
                <a:ext cx="19125" cy="11375"/>
              </a:xfrm>
              <a:custGeom>
                <a:avLst/>
                <a:gdLst/>
                <a:ahLst/>
                <a:cxnLst/>
                <a:rect l="l" t="t" r="r" b="b"/>
                <a:pathLst>
                  <a:path w="765" h="455" extrusionOk="0">
                    <a:moveTo>
                      <a:pt x="204" y="1"/>
                    </a:moveTo>
                    <a:cubicBezTo>
                      <a:pt x="95" y="1"/>
                      <a:pt x="10" y="4"/>
                      <a:pt x="0" y="14"/>
                    </a:cubicBezTo>
                    <a:cubicBezTo>
                      <a:pt x="0" y="161"/>
                      <a:pt x="30" y="308"/>
                      <a:pt x="59" y="455"/>
                    </a:cubicBezTo>
                    <a:cubicBezTo>
                      <a:pt x="88" y="455"/>
                      <a:pt x="764" y="367"/>
                      <a:pt x="764" y="367"/>
                    </a:cubicBezTo>
                    <a:cubicBezTo>
                      <a:pt x="764" y="249"/>
                      <a:pt x="764" y="132"/>
                      <a:pt x="735" y="14"/>
                    </a:cubicBezTo>
                    <a:cubicBezTo>
                      <a:pt x="735" y="14"/>
                      <a:pt x="421" y="1"/>
                      <a:pt x="20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34"/>
              <p:cNvSpPr/>
              <p:nvPr/>
            </p:nvSpPr>
            <p:spPr>
              <a:xfrm>
                <a:off x="4154075" y="2567750"/>
                <a:ext cx="21325" cy="17650"/>
              </a:xfrm>
              <a:custGeom>
                <a:avLst/>
                <a:gdLst/>
                <a:ahLst/>
                <a:cxnLst/>
                <a:rect l="l" t="t" r="r" b="b"/>
                <a:pathLst>
                  <a:path w="853" h="706" extrusionOk="0">
                    <a:moveTo>
                      <a:pt x="617" y="1"/>
                    </a:moveTo>
                    <a:cubicBezTo>
                      <a:pt x="617" y="1"/>
                      <a:pt x="0" y="324"/>
                      <a:pt x="0" y="353"/>
                    </a:cubicBezTo>
                    <a:cubicBezTo>
                      <a:pt x="89" y="500"/>
                      <a:pt x="177" y="617"/>
                      <a:pt x="294" y="706"/>
                    </a:cubicBezTo>
                    <a:cubicBezTo>
                      <a:pt x="324" y="706"/>
                      <a:pt x="823" y="265"/>
                      <a:pt x="823" y="236"/>
                    </a:cubicBezTo>
                    <a:cubicBezTo>
                      <a:pt x="852" y="236"/>
                      <a:pt x="617" y="1"/>
                      <a:pt x="61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34"/>
              <p:cNvSpPr/>
              <p:nvPr/>
            </p:nvSpPr>
            <p:spPr>
              <a:xfrm>
                <a:off x="3460750" y="2600700"/>
                <a:ext cx="146925" cy="106625"/>
              </a:xfrm>
              <a:custGeom>
                <a:avLst/>
                <a:gdLst/>
                <a:ahLst/>
                <a:cxnLst/>
                <a:rect l="l" t="t" r="r" b="b"/>
                <a:pathLst>
                  <a:path w="5877" h="4265" extrusionOk="0">
                    <a:moveTo>
                      <a:pt x="1856" y="1387"/>
                    </a:moveTo>
                    <a:cubicBezTo>
                      <a:pt x="2037" y="1387"/>
                      <a:pt x="2204" y="1524"/>
                      <a:pt x="2204" y="1738"/>
                    </a:cubicBezTo>
                    <a:cubicBezTo>
                      <a:pt x="2204" y="1943"/>
                      <a:pt x="2057" y="2120"/>
                      <a:pt x="1852" y="2120"/>
                    </a:cubicBezTo>
                    <a:cubicBezTo>
                      <a:pt x="1529" y="2120"/>
                      <a:pt x="1352" y="1738"/>
                      <a:pt x="1587" y="1503"/>
                    </a:cubicBezTo>
                    <a:cubicBezTo>
                      <a:pt x="1667" y="1423"/>
                      <a:pt x="1763" y="1387"/>
                      <a:pt x="1856" y="1387"/>
                    </a:cubicBezTo>
                    <a:close/>
                    <a:moveTo>
                      <a:pt x="3061" y="1387"/>
                    </a:moveTo>
                    <a:cubicBezTo>
                      <a:pt x="3242" y="1387"/>
                      <a:pt x="3409" y="1524"/>
                      <a:pt x="3409" y="1738"/>
                    </a:cubicBezTo>
                    <a:cubicBezTo>
                      <a:pt x="3409" y="1943"/>
                      <a:pt x="3262" y="2120"/>
                      <a:pt x="3056" y="2120"/>
                    </a:cubicBezTo>
                    <a:cubicBezTo>
                      <a:pt x="2733" y="2120"/>
                      <a:pt x="2557" y="1738"/>
                      <a:pt x="2792" y="1503"/>
                    </a:cubicBezTo>
                    <a:cubicBezTo>
                      <a:pt x="2871" y="1423"/>
                      <a:pt x="2968" y="1387"/>
                      <a:pt x="3061" y="1387"/>
                    </a:cubicBezTo>
                    <a:close/>
                    <a:moveTo>
                      <a:pt x="4265" y="1387"/>
                    </a:moveTo>
                    <a:cubicBezTo>
                      <a:pt x="4446" y="1387"/>
                      <a:pt x="4613" y="1524"/>
                      <a:pt x="4613" y="1738"/>
                    </a:cubicBezTo>
                    <a:cubicBezTo>
                      <a:pt x="4613" y="1943"/>
                      <a:pt x="4466" y="2120"/>
                      <a:pt x="4261" y="2120"/>
                    </a:cubicBezTo>
                    <a:cubicBezTo>
                      <a:pt x="3938" y="2120"/>
                      <a:pt x="3761" y="1738"/>
                      <a:pt x="3996" y="1503"/>
                    </a:cubicBezTo>
                    <a:cubicBezTo>
                      <a:pt x="4076" y="1423"/>
                      <a:pt x="4172" y="1387"/>
                      <a:pt x="4265" y="1387"/>
                    </a:cubicBezTo>
                    <a:close/>
                    <a:moveTo>
                      <a:pt x="3158" y="0"/>
                    </a:moveTo>
                    <a:cubicBezTo>
                      <a:pt x="2708" y="0"/>
                      <a:pt x="1440" y="78"/>
                      <a:pt x="794" y="915"/>
                    </a:cubicBezTo>
                    <a:cubicBezTo>
                      <a:pt x="1" y="1943"/>
                      <a:pt x="794" y="3001"/>
                      <a:pt x="1235" y="3295"/>
                    </a:cubicBezTo>
                    <a:cubicBezTo>
                      <a:pt x="1676" y="3589"/>
                      <a:pt x="2263" y="3471"/>
                      <a:pt x="2351" y="3530"/>
                    </a:cubicBezTo>
                    <a:cubicBezTo>
                      <a:pt x="2439" y="3559"/>
                      <a:pt x="2116" y="4264"/>
                      <a:pt x="2322" y="4264"/>
                    </a:cubicBezTo>
                    <a:cubicBezTo>
                      <a:pt x="2498" y="4264"/>
                      <a:pt x="3144" y="3530"/>
                      <a:pt x="3673" y="3500"/>
                    </a:cubicBezTo>
                    <a:cubicBezTo>
                      <a:pt x="4202" y="3471"/>
                      <a:pt x="4936" y="3618"/>
                      <a:pt x="5465" y="2766"/>
                    </a:cubicBezTo>
                    <a:cubicBezTo>
                      <a:pt x="5876" y="2061"/>
                      <a:pt x="5788" y="34"/>
                      <a:pt x="3321" y="5"/>
                    </a:cubicBezTo>
                    <a:cubicBezTo>
                      <a:pt x="3321" y="5"/>
                      <a:pt x="3261" y="0"/>
                      <a:pt x="3158" y="0"/>
                    </a:cubicBezTo>
                    <a:close/>
                  </a:path>
                </a:pathLst>
              </a:custGeom>
              <a:solidFill>
                <a:srgbClr val="ED713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34"/>
              <p:cNvSpPr/>
              <p:nvPr/>
            </p:nvSpPr>
            <p:spPr>
              <a:xfrm>
                <a:off x="3081050" y="2713800"/>
                <a:ext cx="146925" cy="105150"/>
              </a:xfrm>
              <a:custGeom>
                <a:avLst/>
                <a:gdLst/>
                <a:ahLst/>
                <a:cxnLst/>
                <a:rect l="l" t="t" r="r" b="b"/>
                <a:pathLst>
                  <a:path w="5877" h="4206" extrusionOk="0">
                    <a:moveTo>
                      <a:pt x="1610" y="1379"/>
                    </a:moveTo>
                    <a:cubicBezTo>
                      <a:pt x="1806" y="1379"/>
                      <a:pt x="1998" y="1517"/>
                      <a:pt x="1998" y="1738"/>
                    </a:cubicBezTo>
                    <a:cubicBezTo>
                      <a:pt x="1998" y="1944"/>
                      <a:pt x="1822" y="2120"/>
                      <a:pt x="1617" y="2120"/>
                    </a:cubicBezTo>
                    <a:cubicBezTo>
                      <a:pt x="1293" y="2120"/>
                      <a:pt x="1117" y="1709"/>
                      <a:pt x="1352" y="1474"/>
                    </a:cubicBezTo>
                    <a:cubicBezTo>
                      <a:pt x="1427" y="1408"/>
                      <a:pt x="1519" y="1379"/>
                      <a:pt x="1610" y="1379"/>
                    </a:cubicBezTo>
                    <a:close/>
                    <a:moveTo>
                      <a:pt x="2814" y="1379"/>
                    </a:moveTo>
                    <a:cubicBezTo>
                      <a:pt x="3011" y="1379"/>
                      <a:pt x="3203" y="1517"/>
                      <a:pt x="3203" y="1738"/>
                    </a:cubicBezTo>
                    <a:cubicBezTo>
                      <a:pt x="3203" y="1944"/>
                      <a:pt x="3027" y="2120"/>
                      <a:pt x="2821" y="2120"/>
                    </a:cubicBezTo>
                    <a:cubicBezTo>
                      <a:pt x="2498" y="2120"/>
                      <a:pt x="2322" y="1709"/>
                      <a:pt x="2557" y="1474"/>
                    </a:cubicBezTo>
                    <a:cubicBezTo>
                      <a:pt x="2631" y="1408"/>
                      <a:pt x="2723" y="1379"/>
                      <a:pt x="2814" y="1379"/>
                    </a:cubicBezTo>
                    <a:close/>
                    <a:moveTo>
                      <a:pt x="4019" y="1379"/>
                    </a:moveTo>
                    <a:cubicBezTo>
                      <a:pt x="4215" y="1379"/>
                      <a:pt x="4407" y="1517"/>
                      <a:pt x="4407" y="1738"/>
                    </a:cubicBezTo>
                    <a:cubicBezTo>
                      <a:pt x="4407" y="1944"/>
                      <a:pt x="4231" y="2120"/>
                      <a:pt x="4026" y="2120"/>
                    </a:cubicBezTo>
                    <a:cubicBezTo>
                      <a:pt x="3702" y="2120"/>
                      <a:pt x="3526" y="1709"/>
                      <a:pt x="3761" y="1474"/>
                    </a:cubicBezTo>
                    <a:cubicBezTo>
                      <a:pt x="3836" y="1408"/>
                      <a:pt x="3928" y="1379"/>
                      <a:pt x="4019" y="1379"/>
                    </a:cubicBezTo>
                    <a:close/>
                    <a:moveTo>
                      <a:pt x="2719" y="1"/>
                    </a:moveTo>
                    <a:cubicBezTo>
                      <a:pt x="2617" y="1"/>
                      <a:pt x="2557" y="5"/>
                      <a:pt x="2557" y="5"/>
                    </a:cubicBezTo>
                    <a:cubicBezTo>
                      <a:pt x="89" y="34"/>
                      <a:pt x="1" y="2032"/>
                      <a:pt x="412" y="2737"/>
                    </a:cubicBezTo>
                    <a:cubicBezTo>
                      <a:pt x="809" y="3398"/>
                      <a:pt x="1321" y="3480"/>
                      <a:pt x="1775" y="3480"/>
                    </a:cubicBezTo>
                    <a:cubicBezTo>
                      <a:pt x="1927" y="3480"/>
                      <a:pt x="2072" y="3471"/>
                      <a:pt x="2204" y="3471"/>
                    </a:cubicBezTo>
                    <a:cubicBezTo>
                      <a:pt x="2733" y="3471"/>
                      <a:pt x="3379" y="4206"/>
                      <a:pt x="3555" y="4206"/>
                    </a:cubicBezTo>
                    <a:cubicBezTo>
                      <a:pt x="3732" y="4206"/>
                      <a:pt x="3409" y="3530"/>
                      <a:pt x="3526" y="3471"/>
                    </a:cubicBezTo>
                    <a:cubicBezTo>
                      <a:pt x="3538" y="3467"/>
                      <a:pt x="3559" y="3466"/>
                      <a:pt x="3587" y="3466"/>
                    </a:cubicBezTo>
                    <a:cubicBezTo>
                      <a:pt x="3641" y="3466"/>
                      <a:pt x="3723" y="3471"/>
                      <a:pt x="3821" y="3471"/>
                    </a:cubicBezTo>
                    <a:cubicBezTo>
                      <a:pt x="4052" y="3471"/>
                      <a:pt x="4375" y="3444"/>
                      <a:pt x="4642" y="3266"/>
                    </a:cubicBezTo>
                    <a:cubicBezTo>
                      <a:pt x="5083" y="2972"/>
                      <a:pt x="5876" y="1973"/>
                      <a:pt x="5083" y="915"/>
                    </a:cubicBezTo>
                    <a:cubicBezTo>
                      <a:pt x="4437" y="78"/>
                      <a:pt x="3169" y="1"/>
                      <a:pt x="271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34"/>
              <p:cNvSpPr/>
              <p:nvPr/>
            </p:nvSpPr>
            <p:spPr>
              <a:xfrm>
                <a:off x="3900700" y="2600700"/>
                <a:ext cx="146900" cy="105875"/>
              </a:xfrm>
              <a:custGeom>
                <a:avLst/>
                <a:gdLst/>
                <a:ahLst/>
                <a:cxnLst/>
                <a:rect l="l" t="t" r="r" b="b"/>
                <a:pathLst>
                  <a:path w="5876" h="4235" extrusionOk="0">
                    <a:moveTo>
                      <a:pt x="1628" y="1387"/>
                    </a:moveTo>
                    <a:cubicBezTo>
                      <a:pt x="1818" y="1387"/>
                      <a:pt x="1998" y="1524"/>
                      <a:pt x="1998" y="1738"/>
                    </a:cubicBezTo>
                    <a:cubicBezTo>
                      <a:pt x="1998" y="1943"/>
                      <a:pt x="1822" y="2120"/>
                      <a:pt x="1616" y="2120"/>
                    </a:cubicBezTo>
                    <a:cubicBezTo>
                      <a:pt x="1293" y="2120"/>
                      <a:pt x="1146" y="1738"/>
                      <a:pt x="1352" y="1503"/>
                    </a:cubicBezTo>
                    <a:cubicBezTo>
                      <a:pt x="1431" y="1423"/>
                      <a:pt x="1531" y="1387"/>
                      <a:pt x="1628" y="1387"/>
                    </a:cubicBezTo>
                    <a:close/>
                    <a:moveTo>
                      <a:pt x="2832" y="1387"/>
                    </a:moveTo>
                    <a:cubicBezTo>
                      <a:pt x="3022" y="1387"/>
                      <a:pt x="3202" y="1524"/>
                      <a:pt x="3202" y="1738"/>
                    </a:cubicBezTo>
                    <a:cubicBezTo>
                      <a:pt x="3202" y="1943"/>
                      <a:pt x="3026" y="2120"/>
                      <a:pt x="2820" y="2120"/>
                    </a:cubicBezTo>
                    <a:cubicBezTo>
                      <a:pt x="2497" y="2120"/>
                      <a:pt x="2321" y="1738"/>
                      <a:pt x="2556" y="1503"/>
                    </a:cubicBezTo>
                    <a:cubicBezTo>
                      <a:pt x="2636" y="1423"/>
                      <a:pt x="2735" y="1387"/>
                      <a:pt x="2832" y="1387"/>
                    </a:cubicBezTo>
                    <a:close/>
                    <a:moveTo>
                      <a:pt x="4037" y="1387"/>
                    </a:moveTo>
                    <a:cubicBezTo>
                      <a:pt x="4227" y="1387"/>
                      <a:pt x="4407" y="1524"/>
                      <a:pt x="4407" y="1738"/>
                    </a:cubicBezTo>
                    <a:cubicBezTo>
                      <a:pt x="4407" y="1943"/>
                      <a:pt x="4231" y="2120"/>
                      <a:pt x="4025" y="2120"/>
                    </a:cubicBezTo>
                    <a:cubicBezTo>
                      <a:pt x="3702" y="2120"/>
                      <a:pt x="3525" y="1738"/>
                      <a:pt x="3760" y="1503"/>
                    </a:cubicBezTo>
                    <a:cubicBezTo>
                      <a:pt x="3840" y="1423"/>
                      <a:pt x="3940" y="1387"/>
                      <a:pt x="4037" y="1387"/>
                    </a:cubicBezTo>
                    <a:close/>
                    <a:moveTo>
                      <a:pt x="2719" y="0"/>
                    </a:moveTo>
                    <a:cubicBezTo>
                      <a:pt x="2616" y="0"/>
                      <a:pt x="2556" y="5"/>
                      <a:pt x="2556" y="5"/>
                    </a:cubicBezTo>
                    <a:cubicBezTo>
                      <a:pt x="88" y="34"/>
                      <a:pt x="0" y="2032"/>
                      <a:pt x="411" y="2766"/>
                    </a:cubicBezTo>
                    <a:cubicBezTo>
                      <a:pt x="940" y="3618"/>
                      <a:pt x="1675" y="3471"/>
                      <a:pt x="2203" y="3500"/>
                    </a:cubicBezTo>
                    <a:cubicBezTo>
                      <a:pt x="2732" y="3500"/>
                      <a:pt x="3379" y="4235"/>
                      <a:pt x="3555" y="4235"/>
                    </a:cubicBezTo>
                    <a:cubicBezTo>
                      <a:pt x="3760" y="4235"/>
                      <a:pt x="3437" y="3559"/>
                      <a:pt x="3525" y="3500"/>
                    </a:cubicBezTo>
                    <a:cubicBezTo>
                      <a:pt x="3537" y="3497"/>
                      <a:pt x="3558" y="3495"/>
                      <a:pt x="3586" y="3495"/>
                    </a:cubicBezTo>
                    <a:cubicBezTo>
                      <a:pt x="3641" y="3495"/>
                      <a:pt x="3722" y="3500"/>
                      <a:pt x="3820" y="3500"/>
                    </a:cubicBezTo>
                    <a:cubicBezTo>
                      <a:pt x="4052" y="3500"/>
                      <a:pt x="4374" y="3473"/>
                      <a:pt x="4642" y="3295"/>
                    </a:cubicBezTo>
                    <a:cubicBezTo>
                      <a:pt x="5082" y="2972"/>
                      <a:pt x="5876" y="1943"/>
                      <a:pt x="5082" y="915"/>
                    </a:cubicBezTo>
                    <a:cubicBezTo>
                      <a:pt x="4437" y="78"/>
                      <a:pt x="3168" y="0"/>
                      <a:pt x="271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34"/>
              <p:cNvSpPr/>
              <p:nvPr/>
            </p:nvSpPr>
            <p:spPr>
              <a:xfrm>
                <a:off x="4130575" y="2862225"/>
                <a:ext cx="146900" cy="106550"/>
              </a:xfrm>
              <a:custGeom>
                <a:avLst/>
                <a:gdLst/>
                <a:ahLst/>
                <a:cxnLst/>
                <a:rect l="l" t="t" r="r" b="b"/>
                <a:pathLst>
                  <a:path w="5876" h="4262" extrusionOk="0">
                    <a:moveTo>
                      <a:pt x="1839" y="1392"/>
                    </a:moveTo>
                    <a:cubicBezTo>
                      <a:pt x="2026" y="1392"/>
                      <a:pt x="2204" y="1544"/>
                      <a:pt x="2204" y="1765"/>
                    </a:cubicBezTo>
                    <a:cubicBezTo>
                      <a:pt x="2204" y="1970"/>
                      <a:pt x="2027" y="2147"/>
                      <a:pt x="1851" y="2147"/>
                    </a:cubicBezTo>
                    <a:cubicBezTo>
                      <a:pt x="1499" y="2147"/>
                      <a:pt x="1352" y="1735"/>
                      <a:pt x="1587" y="1500"/>
                    </a:cubicBezTo>
                    <a:cubicBezTo>
                      <a:pt x="1661" y="1425"/>
                      <a:pt x="1751" y="1392"/>
                      <a:pt x="1839" y="1392"/>
                    </a:cubicBezTo>
                    <a:close/>
                    <a:moveTo>
                      <a:pt x="3043" y="1392"/>
                    </a:moveTo>
                    <a:cubicBezTo>
                      <a:pt x="3231" y="1392"/>
                      <a:pt x="3408" y="1544"/>
                      <a:pt x="3408" y="1765"/>
                    </a:cubicBezTo>
                    <a:cubicBezTo>
                      <a:pt x="3408" y="1970"/>
                      <a:pt x="3232" y="2147"/>
                      <a:pt x="3056" y="2147"/>
                    </a:cubicBezTo>
                    <a:cubicBezTo>
                      <a:pt x="2703" y="2147"/>
                      <a:pt x="2556" y="1735"/>
                      <a:pt x="2791" y="1500"/>
                    </a:cubicBezTo>
                    <a:cubicBezTo>
                      <a:pt x="2866" y="1425"/>
                      <a:pt x="2956" y="1392"/>
                      <a:pt x="3043" y="1392"/>
                    </a:cubicBezTo>
                    <a:close/>
                    <a:moveTo>
                      <a:pt x="4248" y="1392"/>
                    </a:moveTo>
                    <a:cubicBezTo>
                      <a:pt x="4435" y="1392"/>
                      <a:pt x="4613" y="1544"/>
                      <a:pt x="4613" y="1765"/>
                    </a:cubicBezTo>
                    <a:cubicBezTo>
                      <a:pt x="4613" y="1970"/>
                      <a:pt x="4436" y="2147"/>
                      <a:pt x="4260" y="2147"/>
                    </a:cubicBezTo>
                    <a:cubicBezTo>
                      <a:pt x="3908" y="2147"/>
                      <a:pt x="3761" y="1735"/>
                      <a:pt x="3996" y="1500"/>
                    </a:cubicBezTo>
                    <a:cubicBezTo>
                      <a:pt x="4070" y="1425"/>
                      <a:pt x="4160" y="1392"/>
                      <a:pt x="4248" y="1392"/>
                    </a:cubicBezTo>
                    <a:close/>
                    <a:moveTo>
                      <a:pt x="3217" y="0"/>
                    </a:moveTo>
                    <a:cubicBezTo>
                      <a:pt x="2833" y="0"/>
                      <a:pt x="1471" y="64"/>
                      <a:pt x="793" y="942"/>
                    </a:cubicBezTo>
                    <a:cubicBezTo>
                      <a:pt x="0" y="1970"/>
                      <a:pt x="793" y="3028"/>
                      <a:pt x="1234" y="3322"/>
                    </a:cubicBezTo>
                    <a:cubicBezTo>
                      <a:pt x="1502" y="3500"/>
                      <a:pt x="1824" y="3527"/>
                      <a:pt x="2055" y="3527"/>
                    </a:cubicBezTo>
                    <a:cubicBezTo>
                      <a:pt x="2154" y="3527"/>
                      <a:pt x="2235" y="3522"/>
                      <a:pt x="2290" y="3522"/>
                    </a:cubicBezTo>
                    <a:cubicBezTo>
                      <a:pt x="2318" y="3522"/>
                      <a:pt x="2339" y="3523"/>
                      <a:pt x="2351" y="3527"/>
                    </a:cubicBezTo>
                    <a:cubicBezTo>
                      <a:pt x="2439" y="3586"/>
                      <a:pt x="2115" y="4262"/>
                      <a:pt x="2292" y="4262"/>
                    </a:cubicBezTo>
                    <a:cubicBezTo>
                      <a:pt x="2497" y="4262"/>
                      <a:pt x="3144" y="3527"/>
                      <a:pt x="3672" y="3527"/>
                    </a:cubicBezTo>
                    <a:cubicBezTo>
                      <a:pt x="4172" y="3498"/>
                      <a:pt x="4936" y="3645"/>
                      <a:pt x="5465" y="2793"/>
                    </a:cubicBezTo>
                    <a:cubicBezTo>
                      <a:pt x="5876" y="2058"/>
                      <a:pt x="5788" y="61"/>
                      <a:pt x="3320" y="2"/>
                    </a:cubicBezTo>
                    <a:cubicBezTo>
                      <a:pt x="3320" y="2"/>
                      <a:pt x="3283" y="0"/>
                      <a:pt x="321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34"/>
              <p:cNvSpPr/>
              <p:nvPr/>
            </p:nvSpPr>
            <p:spPr>
              <a:xfrm>
                <a:off x="4405975" y="2469225"/>
                <a:ext cx="146925" cy="105900"/>
              </a:xfrm>
              <a:custGeom>
                <a:avLst/>
                <a:gdLst/>
                <a:ahLst/>
                <a:cxnLst/>
                <a:rect l="l" t="t" r="r" b="b"/>
                <a:pathLst>
                  <a:path w="5877" h="4236" extrusionOk="0">
                    <a:moveTo>
                      <a:pt x="1838" y="1379"/>
                    </a:moveTo>
                    <a:cubicBezTo>
                      <a:pt x="2026" y="1379"/>
                      <a:pt x="2204" y="1517"/>
                      <a:pt x="2204" y="1738"/>
                    </a:cubicBezTo>
                    <a:cubicBezTo>
                      <a:pt x="2204" y="1944"/>
                      <a:pt x="2028" y="2091"/>
                      <a:pt x="1852" y="2091"/>
                    </a:cubicBezTo>
                    <a:lnTo>
                      <a:pt x="1852" y="2120"/>
                    </a:lnTo>
                    <a:cubicBezTo>
                      <a:pt x="1529" y="2120"/>
                      <a:pt x="1352" y="1709"/>
                      <a:pt x="1587" y="1474"/>
                    </a:cubicBezTo>
                    <a:cubicBezTo>
                      <a:pt x="1662" y="1409"/>
                      <a:pt x="1751" y="1379"/>
                      <a:pt x="1838" y="1379"/>
                    </a:cubicBezTo>
                    <a:close/>
                    <a:moveTo>
                      <a:pt x="3042" y="1379"/>
                    </a:moveTo>
                    <a:cubicBezTo>
                      <a:pt x="3230" y="1379"/>
                      <a:pt x="3409" y="1517"/>
                      <a:pt x="3409" y="1738"/>
                    </a:cubicBezTo>
                    <a:cubicBezTo>
                      <a:pt x="3409" y="1944"/>
                      <a:pt x="3232" y="2091"/>
                      <a:pt x="3056" y="2091"/>
                    </a:cubicBezTo>
                    <a:lnTo>
                      <a:pt x="3056" y="2120"/>
                    </a:lnTo>
                    <a:cubicBezTo>
                      <a:pt x="2733" y="2120"/>
                      <a:pt x="2557" y="1709"/>
                      <a:pt x="2792" y="1474"/>
                    </a:cubicBezTo>
                    <a:cubicBezTo>
                      <a:pt x="2866" y="1409"/>
                      <a:pt x="2955" y="1379"/>
                      <a:pt x="3042" y="1379"/>
                    </a:cubicBezTo>
                    <a:close/>
                    <a:moveTo>
                      <a:pt x="4247" y="1379"/>
                    </a:moveTo>
                    <a:cubicBezTo>
                      <a:pt x="4435" y="1379"/>
                      <a:pt x="4613" y="1517"/>
                      <a:pt x="4613" y="1738"/>
                    </a:cubicBezTo>
                    <a:cubicBezTo>
                      <a:pt x="4613" y="1944"/>
                      <a:pt x="4437" y="2091"/>
                      <a:pt x="4261" y="2091"/>
                    </a:cubicBezTo>
                    <a:lnTo>
                      <a:pt x="4261" y="2120"/>
                    </a:lnTo>
                    <a:cubicBezTo>
                      <a:pt x="3937" y="2120"/>
                      <a:pt x="3761" y="1709"/>
                      <a:pt x="3996" y="1474"/>
                    </a:cubicBezTo>
                    <a:cubicBezTo>
                      <a:pt x="4071" y="1409"/>
                      <a:pt x="4160" y="1379"/>
                      <a:pt x="4247" y="1379"/>
                    </a:cubicBezTo>
                    <a:close/>
                    <a:moveTo>
                      <a:pt x="3158" y="1"/>
                    </a:moveTo>
                    <a:cubicBezTo>
                      <a:pt x="2708" y="1"/>
                      <a:pt x="1440" y="79"/>
                      <a:pt x="794" y="916"/>
                    </a:cubicBezTo>
                    <a:cubicBezTo>
                      <a:pt x="1" y="1944"/>
                      <a:pt x="794" y="3001"/>
                      <a:pt x="1235" y="3295"/>
                    </a:cubicBezTo>
                    <a:cubicBezTo>
                      <a:pt x="1503" y="3474"/>
                      <a:pt x="1825" y="3500"/>
                      <a:pt x="2056" y="3500"/>
                    </a:cubicBezTo>
                    <a:cubicBezTo>
                      <a:pt x="2154" y="3500"/>
                      <a:pt x="2236" y="3496"/>
                      <a:pt x="2290" y="3496"/>
                    </a:cubicBezTo>
                    <a:cubicBezTo>
                      <a:pt x="2318" y="3496"/>
                      <a:pt x="2339" y="3497"/>
                      <a:pt x="2351" y="3501"/>
                    </a:cubicBezTo>
                    <a:cubicBezTo>
                      <a:pt x="2439" y="3560"/>
                      <a:pt x="2116" y="4235"/>
                      <a:pt x="2322" y="4235"/>
                    </a:cubicBezTo>
                    <a:cubicBezTo>
                      <a:pt x="2498" y="4235"/>
                      <a:pt x="3144" y="3501"/>
                      <a:pt x="3673" y="3501"/>
                    </a:cubicBezTo>
                    <a:cubicBezTo>
                      <a:pt x="3787" y="3501"/>
                      <a:pt x="3911" y="3506"/>
                      <a:pt x="4041" y="3506"/>
                    </a:cubicBezTo>
                    <a:cubicBezTo>
                      <a:pt x="4510" y="3506"/>
                      <a:pt x="5051" y="3434"/>
                      <a:pt x="5465" y="2766"/>
                    </a:cubicBezTo>
                    <a:cubicBezTo>
                      <a:pt x="5876" y="2032"/>
                      <a:pt x="5788" y="5"/>
                      <a:pt x="3321" y="5"/>
                    </a:cubicBezTo>
                    <a:cubicBezTo>
                      <a:pt x="3321" y="5"/>
                      <a:pt x="3261" y="1"/>
                      <a:pt x="315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0" name="Google Shape;340;p34"/>
              <p:cNvSpPr/>
              <p:nvPr/>
            </p:nvSpPr>
            <p:spPr>
              <a:xfrm>
                <a:off x="3378500" y="2481925"/>
                <a:ext cx="121200" cy="117075"/>
              </a:xfrm>
              <a:custGeom>
                <a:avLst/>
                <a:gdLst/>
                <a:ahLst/>
                <a:cxnLst/>
                <a:rect l="l" t="t" r="r" b="b"/>
                <a:pathLst>
                  <a:path w="4848" h="4683" extrusionOk="0">
                    <a:moveTo>
                      <a:pt x="2468" y="1572"/>
                    </a:moveTo>
                    <a:cubicBezTo>
                      <a:pt x="2902" y="1572"/>
                      <a:pt x="3320" y="1907"/>
                      <a:pt x="3320" y="2405"/>
                    </a:cubicBezTo>
                    <a:cubicBezTo>
                      <a:pt x="3291" y="2875"/>
                      <a:pt x="2938" y="3228"/>
                      <a:pt x="2468" y="3228"/>
                    </a:cubicBezTo>
                    <a:cubicBezTo>
                      <a:pt x="1734" y="3228"/>
                      <a:pt x="1352" y="2347"/>
                      <a:pt x="1881" y="1818"/>
                    </a:cubicBezTo>
                    <a:cubicBezTo>
                      <a:pt x="2051" y="1647"/>
                      <a:pt x="2261" y="1572"/>
                      <a:pt x="2468" y="1572"/>
                    </a:cubicBezTo>
                    <a:close/>
                    <a:moveTo>
                      <a:pt x="2361" y="0"/>
                    </a:moveTo>
                    <a:cubicBezTo>
                      <a:pt x="2211" y="0"/>
                      <a:pt x="2066" y="63"/>
                      <a:pt x="1998" y="231"/>
                    </a:cubicBezTo>
                    <a:cubicBezTo>
                      <a:pt x="1940" y="437"/>
                      <a:pt x="1881" y="643"/>
                      <a:pt x="1910" y="848"/>
                    </a:cubicBezTo>
                    <a:lnTo>
                      <a:pt x="1763" y="907"/>
                    </a:lnTo>
                    <a:cubicBezTo>
                      <a:pt x="1568" y="712"/>
                      <a:pt x="1241" y="464"/>
                      <a:pt x="1083" y="464"/>
                    </a:cubicBezTo>
                    <a:cubicBezTo>
                      <a:pt x="1074" y="464"/>
                      <a:pt x="1066" y="465"/>
                      <a:pt x="1058" y="466"/>
                    </a:cubicBezTo>
                    <a:cubicBezTo>
                      <a:pt x="823" y="525"/>
                      <a:pt x="559" y="760"/>
                      <a:pt x="706" y="1054"/>
                    </a:cubicBezTo>
                    <a:cubicBezTo>
                      <a:pt x="794" y="1260"/>
                      <a:pt x="911" y="1436"/>
                      <a:pt x="1058" y="1583"/>
                    </a:cubicBezTo>
                    <a:cubicBezTo>
                      <a:pt x="1029" y="1671"/>
                      <a:pt x="970" y="1759"/>
                      <a:pt x="941" y="1847"/>
                    </a:cubicBezTo>
                    <a:cubicBezTo>
                      <a:pt x="647" y="1847"/>
                      <a:pt x="236" y="1906"/>
                      <a:pt x="177" y="2053"/>
                    </a:cubicBezTo>
                    <a:cubicBezTo>
                      <a:pt x="1" y="2288"/>
                      <a:pt x="89" y="2611"/>
                      <a:pt x="324" y="2729"/>
                    </a:cubicBezTo>
                    <a:cubicBezTo>
                      <a:pt x="529" y="2817"/>
                      <a:pt x="706" y="2846"/>
                      <a:pt x="911" y="2846"/>
                    </a:cubicBezTo>
                    <a:cubicBezTo>
                      <a:pt x="941" y="2905"/>
                      <a:pt x="970" y="2964"/>
                      <a:pt x="1000" y="3022"/>
                    </a:cubicBezTo>
                    <a:cubicBezTo>
                      <a:pt x="794" y="3257"/>
                      <a:pt x="588" y="3522"/>
                      <a:pt x="618" y="3669"/>
                    </a:cubicBezTo>
                    <a:cubicBezTo>
                      <a:pt x="665" y="3857"/>
                      <a:pt x="824" y="4063"/>
                      <a:pt x="1037" y="4063"/>
                    </a:cubicBezTo>
                    <a:cubicBezTo>
                      <a:pt x="1090" y="4063"/>
                      <a:pt x="1146" y="4050"/>
                      <a:pt x="1205" y="4021"/>
                    </a:cubicBezTo>
                    <a:cubicBezTo>
                      <a:pt x="1352" y="3962"/>
                      <a:pt x="1499" y="3874"/>
                      <a:pt x="1616" y="3757"/>
                    </a:cubicBezTo>
                    <a:cubicBezTo>
                      <a:pt x="1705" y="3815"/>
                      <a:pt x="1793" y="3845"/>
                      <a:pt x="1910" y="3904"/>
                    </a:cubicBezTo>
                    <a:cubicBezTo>
                      <a:pt x="1910" y="4197"/>
                      <a:pt x="1969" y="4521"/>
                      <a:pt x="2087" y="4609"/>
                    </a:cubicBezTo>
                    <a:cubicBezTo>
                      <a:pt x="2166" y="4654"/>
                      <a:pt x="2268" y="4682"/>
                      <a:pt x="2369" y="4682"/>
                    </a:cubicBezTo>
                    <a:cubicBezTo>
                      <a:pt x="2530" y="4682"/>
                      <a:pt x="2690" y="4612"/>
                      <a:pt x="2762" y="4432"/>
                    </a:cubicBezTo>
                    <a:cubicBezTo>
                      <a:pt x="2821" y="4286"/>
                      <a:pt x="2850" y="4109"/>
                      <a:pt x="2850" y="3933"/>
                    </a:cubicBezTo>
                    <a:cubicBezTo>
                      <a:pt x="2997" y="3904"/>
                      <a:pt x="3144" y="3845"/>
                      <a:pt x="3262" y="3786"/>
                    </a:cubicBezTo>
                    <a:cubicBezTo>
                      <a:pt x="3449" y="3947"/>
                      <a:pt x="3662" y="4084"/>
                      <a:pt x="3787" y="4084"/>
                    </a:cubicBezTo>
                    <a:cubicBezTo>
                      <a:pt x="3799" y="4084"/>
                      <a:pt x="3810" y="4082"/>
                      <a:pt x="3820" y="4080"/>
                    </a:cubicBezTo>
                    <a:cubicBezTo>
                      <a:pt x="4055" y="4021"/>
                      <a:pt x="4319" y="3786"/>
                      <a:pt x="4202" y="3492"/>
                    </a:cubicBezTo>
                    <a:cubicBezTo>
                      <a:pt x="4114" y="3316"/>
                      <a:pt x="4025" y="3169"/>
                      <a:pt x="3908" y="3052"/>
                    </a:cubicBezTo>
                    <a:cubicBezTo>
                      <a:pt x="3937" y="2993"/>
                      <a:pt x="3967" y="2905"/>
                      <a:pt x="3996" y="2817"/>
                    </a:cubicBezTo>
                    <a:cubicBezTo>
                      <a:pt x="4290" y="2817"/>
                      <a:pt x="4613" y="2758"/>
                      <a:pt x="4672" y="2640"/>
                    </a:cubicBezTo>
                    <a:cubicBezTo>
                      <a:pt x="4819" y="2464"/>
                      <a:pt x="4848" y="2112"/>
                      <a:pt x="4525" y="1994"/>
                    </a:cubicBezTo>
                    <a:cubicBezTo>
                      <a:pt x="4349" y="1935"/>
                      <a:pt x="4172" y="1877"/>
                      <a:pt x="3996" y="1877"/>
                    </a:cubicBezTo>
                    <a:cubicBezTo>
                      <a:pt x="3937" y="1788"/>
                      <a:pt x="3908" y="1671"/>
                      <a:pt x="3849" y="1583"/>
                    </a:cubicBezTo>
                    <a:cubicBezTo>
                      <a:pt x="4055" y="1348"/>
                      <a:pt x="4290" y="1054"/>
                      <a:pt x="4231" y="907"/>
                    </a:cubicBezTo>
                    <a:cubicBezTo>
                      <a:pt x="4184" y="719"/>
                      <a:pt x="4024" y="512"/>
                      <a:pt x="3812" y="512"/>
                    </a:cubicBezTo>
                    <a:cubicBezTo>
                      <a:pt x="3759" y="512"/>
                      <a:pt x="3702" y="525"/>
                      <a:pt x="3644" y="555"/>
                    </a:cubicBezTo>
                    <a:cubicBezTo>
                      <a:pt x="3438" y="643"/>
                      <a:pt x="3262" y="760"/>
                      <a:pt x="3115" y="907"/>
                    </a:cubicBezTo>
                    <a:cubicBezTo>
                      <a:pt x="3056" y="878"/>
                      <a:pt x="2968" y="848"/>
                      <a:pt x="2880" y="819"/>
                    </a:cubicBezTo>
                    <a:cubicBezTo>
                      <a:pt x="2880" y="525"/>
                      <a:pt x="2792" y="173"/>
                      <a:pt x="2674" y="85"/>
                    </a:cubicBezTo>
                    <a:cubicBezTo>
                      <a:pt x="2587" y="35"/>
                      <a:pt x="2473" y="0"/>
                      <a:pt x="2361"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1" name="Google Shape;341;p34"/>
              <p:cNvSpPr/>
              <p:nvPr/>
            </p:nvSpPr>
            <p:spPr>
              <a:xfrm>
                <a:off x="4240000" y="2737500"/>
                <a:ext cx="119750" cy="116600"/>
              </a:xfrm>
              <a:custGeom>
                <a:avLst/>
                <a:gdLst/>
                <a:ahLst/>
                <a:cxnLst/>
                <a:rect l="l" t="t" r="r" b="b"/>
                <a:pathLst>
                  <a:path w="4790" h="4664" extrusionOk="0">
                    <a:moveTo>
                      <a:pt x="2431" y="1543"/>
                    </a:moveTo>
                    <a:cubicBezTo>
                      <a:pt x="2856" y="1543"/>
                      <a:pt x="3261" y="1878"/>
                      <a:pt x="3261" y="2376"/>
                    </a:cubicBezTo>
                    <a:cubicBezTo>
                      <a:pt x="3261" y="2846"/>
                      <a:pt x="2880" y="3228"/>
                      <a:pt x="2439" y="3228"/>
                    </a:cubicBezTo>
                    <a:cubicBezTo>
                      <a:pt x="1675" y="3199"/>
                      <a:pt x="1323" y="2318"/>
                      <a:pt x="1851" y="1789"/>
                    </a:cubicBezTo>
                    <a:cubicBezTo>
                      <a:pt x="2022" y="1618"/>
                      <a:pt x="2229" y="1543"/>
                      <a:pt x="2431" y="1543"/>
                    </a:cubicBezTo>
                    <a:close/>
                    <a:moveTo>
                      <a:pt x="2332" y="1"/>
                    </a:moveTo>
                    <a:cubicBezTo>
                      <a:pt x="2181" y="1"/>
                      <a:pt x="2036" y="63"/>
                      <a:pt x="1969" y="232"/>
                    </a:cubicBezTo>
                    <a:cubicBezTo>
                      <a:pt x="1881" y="437"/>
                      <a:pt x="1851" y="643"/>
                      <a:pt x="1851" y="849"/>
                    </a:cubicBezTo>
                    <a:lnTo>
                      <a:pt x="1734" y="907"/>
                    </a:lnTo>
                    <a:cubicBezTo>
                      <a:pt x="1539" y="685"/>
                      <a:pt x="1212" y="435"/>
                      <a:pt x="1053" y="435"/>
                    </a:cubicBezTo>
                    <a:cubicBezTo>
                      <a:pt x="1044" y="435"/>
                      <a:pt x="1036" y="436"/>
                      <a:pt x="1029" y="437"/>
                    </a:cubicBezTo>
                    <a:cubicBezTo>
                      <a:pt x="794" y="526"/>
                      <a:pt x="529" y="761"/>
                      <a:pt x="647" y="1054"/>
                    </a:cubicBezTo>
                    <a:cubicBezTo>
                      <a:pt x="764" y="1231"/>
                      <a:pt x="882" y="1407"/>
                      <a:pt x="1058" y="1583"/>
                    </a:cubicBezTo>
                    <a:cubicBezTo>
                      <a:pt x="999" y="1671"/>
                      <a:pt x="970" y="1759"/>
                      <a:pt x="941" y="1848"/>
                    </a:cubicBezTo>
                    <a:cubicBezTo>
                      <a:pt x="617" y="1848"/>
                      <a:pt x="236" y="1906"/>
                      <a:pt x="147" y="2024"/>
                    </a:cubicBezTo>
                    <a:cubicBezTo>
                      <a:pt x="30" y="2229"/>
                      <a:pt x="1" y="2611"/>
                      <a:pt x="294" y="2729"/>
                    </a:cubicBezTo>
                    <a:cubicBezTo>
                      <a:pt x="500" y="2788"/>
                      <a:pt x="706" y="2817"/>
                      <a:pt x="911" y="2817"/>
                    </a:cubicBezTo>
                    <a:cubicBezTo>
                      <a:pt x="911" y="2876"/>
                      <a:pt x="941" y="2935"/>
                      <a:pt x="970" y="2993"/>
                    </a:cubicBezTo>
                    <a:cubicBezTo>
                      <a:pt x="764" y="3228"/>
                      <a:pt x="559" y="3522"/>
                      <a:pt x="617" y="3640"/>
                    </a:cubicBezTo>
                    <a:cubicBezTo>
                      <a:pt x="664" y="3828"/>
                      <a:pt x="824" y="4034"/>
                      <a:pt x="1037" y="4034"/>
                    </a:cubicBezTo>
                    <a:cubicBezTo>
                      <a:pt x="1090" y="4034"/>
                      <a:pt x="1146" y="4021"/>
                      <a:pt x="1205" y="3992"/>
                    </a:cubicBezTo>
                    <a:cubicBezTo>
                      <a:pt x="1352" y="3933"/>
                      <a:pt x="1469" y="3845"/>
                      <a:pt x="1616" y="3728"/>
                    </a:cubicBezTo>
                    <a:cubicBezTo>
                      <a:pt x="1704" y="3786"/>
                      <a:pt x="1793" y="3845"/>
                      <a:pt x="1881" y="3875"/>
                    </a:cubicBezTo>
                    <a:cubicBezTo>
                      <a:pt x="1881" y="4168"/>
                      <a:pt x="1939" y="4521"/>
                      <a:pt x="2057" y="4580"/>
                    </a:cubicBezTo>
                    <a:cubicBezTo>
                      <a:pt x="2157" y="4630"/>
                      <a:pt x="2278" y="4664"/>
                      <a:pt x="2394" y="4664"/>
                    </a:cubicBezTo>
                    <a:cubicBezTo>
                      <a:pt x="2549" y="4664"/>
                      <a:pt x="2695" y="4602"/>
                      <a:pt x="2762" y="4433"/>
                    </a:cubicBezTo>
                    <a:cubicBezTo>
                      <a:pt x="2821" y="4257"/>
                      <a:pt x="2850" y="4110"/>
                      <a:pt x="2850" y="3933"/>
                    </a:cubicBezTo>
                    <a:cubicBezTo>
                      <a:pt x="2997" y="3875"/>
                      <a:pt x="3115" y="3845"/>
                      <a:pt x="3261" y="3757"/>
                    </a:cubicBezTo>
                    <a:cubicBezTo>
                      <a:pt x="3449" y="3918"/>
                      <a:pt x="3662" y="4055"/>
                      <a:pt x="3787" y="4055"/>
                    </a:cubicBezTo>
                    <a:cubicBezTo>
                      <a:pt x="3798" y="4055"/>
                      <a:pt x="3809" y="4053"/>
                      <a:pt x="3820" y="4051"/>
                    </a:cubicBezTo>
                    <a:cubicBezTo>
                      <a:pt x="4055" y="3992"/>
                      <a:pt x="4319" y="3757"/>
                      <a:pt x="4172" y="3463"/>
                    </a:cubicBezTo>
                    <a:cubicBezTo>
                      <a:pt x="4113" y="3316"/>
                      <a:pt x="3996" y="3170"/>
                      <a:pt x="3878" y="3023"/>
                    </a:cubicBezTo>
                    <a:cubicBezTo>
                      <a:pt x="3908" y="2964"/>
                      <a:pt x="3967" y="2905"/>
                      <a:pt x="3996" y="2846"/>
                    </a:cubicBezTo>
                    <a:cubicBezTo>
                      <a:pt x="4260" y="2846"/>
                      <a:pt x="4613" y="2788"/>
                      <a:pt x="4672" y="2670"/>
                    </a:cubicBezTo>
                    <a:cubicBezTo>
                      <a:pt x="4789" y="2435"/>
                      <a:pt x="4789" y="2083"/>
                      <a:pt x="4495" y="1965"/>
                    </a:cubicBezTo>
                    <a:cubicBezTo>
                      <a:pt x="4319" y="1906"/>
                      <a:pt x="4143" y="1877"/>
                      <a:pt x="3937" y="1848"/>
                    </a:cubicBezTo>
                    <a:cubicBezTo>
                      <a:pt x="3908" y="1759"/>
                      <a:pt x="3849" y="1642"/>
                      <a:pt x="3820" y="1554"/>
                    </a:cubicBezTo>
                    <a:cubicBezTo>
                      <a:pt x="4025" y="1348"/>
                      <a:pt x="4260" y="1025"/>
                      <a:pt x="4202" y="907"/>
                    </a:cubicBezTo>
                    <a:cubicBezTo>
                      <a:pt x="4154" y="695"/>
                      <a:pt x="3994" y="483"/>
                      <a:pt x="3781" y="483"/>
                    </a:cubicBezTo>
                    <a:cubicBezTo>
                      <a:pt x="3728" y="483"/>
                      <a:pt x="3672" y="496"/>
                      <a:pt x="3614" y="526"/>
                    </a:cubicBezTo>
                    <a:cubicBezTo>
                      <a:pt x="3408" y="614"/>
                      <a:pt x="3232" y="731"/>
                      <a:pt x="3085" y="907"/>
                    </a:cubicBezTo>
                    <a:cubicBezTo>
                      <a:pt x="2997" y="849"/>
                      <a:pt x="2909" y="819"/>
                      <a:pt x="2850" y="819"/>
                    </a:cubicBezTo>
                    <a:cubicBezTo>
                      <a:pt x="2850" y="496"/>
                      <a:pt x="2762" y="144"/>
                      <a:pt x="2645" y="85"/>
                    </a:cubicBezTo>
                    <a:cubicBezTo>
                      <a:pt x="2557" y="35"/>
                      <a:pt x="2443" y="1"/>
                      <a:pt x="2332"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2" name="Google Shape;342;p34"/>
              <p:cNvSpPr/>
              <p:nvPr/>
            </p:nvSpPr>
            <p:spPr>
              <a:xfrm>
                <a:off x="2945175" y="2552475"/>
                <a:ext cx="56250" cy="60125"/>
              </a:xfrm>
              <a:custGeom>
                <a:avLst/>
                <a:gdLst/>
                <a:ahLst/>
                <a:cxnLst/>
                <a:rect l="l" t="t" r="r" b="b"/>
                <a:pathLst>
                  <a:path w="2250" h="2405" extrusionOk="0">
                    <a:moveTo>
                      <a:pt x="1486" y="1"/>
                    </a:moveTo>
                    <a:cubicBezTo>
                      <a:pt x="1161" y="1"/>
                      <a:pt x="853" y="142"/>
                      <a:pt x="853" y="142"/>
                    </a:cubicBezTo>
                    <a:cubicBezTo>
                      <a:pt x="490" y="482"/>
                      <a:pt x="881" y="700"/>
                      <a:pt x="1118" y="700"/>
                    </a:cubicBezTo>
                    <a:cubicBezTo>
                      <a:pt x="1188" y="700"/>
                      <a:pt x="1244" y="681"/>
                      <a:pt x="1264" y="641"/>
                    </a:cubicBezTo>
                    <a:cubicBezTo>
                      <a:pt x="1310" y="550"/>
                      <a:pt x="1510" y="413"/>
                      <a:pt x="1663" y="413"/>
                    </a:cubicBezTo>
                    <a:cubicBezTo>
                      <a:pt x="1806" y="413"/>
                      <a:pt x="1907" y="535"/>
                      <a:pt x="1793" y="935"/>
                    </a:cubicBezTo>
                    <a:cubicBezTo>
                      <a:pt x="1690" y="1273"/>
                      <a:pt x="1440" y="1339"/>
                      <a:pt x="1183" y="1339"/>
                    </a:cubicBezTo>
                    <a:cubicBezTo>
                      <a:pt x="1018" y="1339"/>
                      <a:pt x="850" y="1311"/>
                      <a:pt x="716" y="1311"/>
                    </a:cubicBezTo>
                    <a:cubicBezTo>
                      <a:pt x="641" y="1311"/>
                      <a:pt x="577" y="1320"/>
                      <a:pt x="530" y="1346"/>
                    </a:cubicBezTo>
                    <a:cubicBezTo>
                      <a:pt x="295" y="1581"/>
                      <a:pt x="118" y="1845"/>
                      <a:pt x="1" y="2139"/>
                    </a:cubicBezTo>
                    <a:cubicBezTo>
                      <a:pt x="148" y="2257"/>
                      <a:pt x="295" y="2345"/>
                      <a:pt x="471" y="2404"/>
                    </a:cubicBezTo>
                    <a:cubicBezTo>
                      <a:pt x="475" y="2404"/>
                      <a:pt x="479" y="2405"/>
                      <a:pt x="484" y="2405"/>
                    </a:cubicBezTo>
                    <a:cubicBezTo>
                      <a:pt x="647" y="2405"/>
                      <a:pt x="652" y="1843"/>
                      <a:pt x="824" y="1728"/>
                    </a:cubicBezTo>
                    <a:cubicBezTo>
                      <a:pt x="839" y="1718"/>
                      <a:pt x="863" y="1713"/>
                      <a:pt x="894" y="1713"/>
                    </a:cubicBezTo>
                    <a:cubicBezTo>
                      <a:pt x="1025" y="1713"/>
                      <a:pt x="1279" y="1789"/>
                      <a:pt x="1531" y="1789"/>
                    </a:cubicBezTo>
                    <a:cubicBezTo>
                      <a:pt x="1892" y="1789"/>
                      <a:pt x="2249" y="1633"/>
                      <a:pt x="2234" y="876"/>
                    </a:cubicBezTo>
                    <a:cubicBezTo>
                      <a:pt x="2218" y="170"/>
                      <a:pt x="1842" y="1"/>
                      <a:pt x="1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34"/>
              <p:cNvSpPr/>
              <p:nvPr/>
            </p:nvSpPr>
            <p:spPr>
              <a:xfrm>
                <a:off x="2937850" y="2615500"/>
                <a:ext cx="16900" cy="16900"/>
              </a:xfrm>
              <a:custGeom>
                <a:avLst/>
                <a:gdLst/>
                <a:ahLst/>
                <a:cxnLst/>
                <a:rect l="l" t="t" r="r" b="b"/>
                <a:pathLst>
                  <a:path w="676" h="676" extrusionOk="0">
                    <a:moveTo>
                      <a:pt x="323" y="0"/>
                    </a:moveTo>
                    <a:cubicBezTo>
                      <a:pt x="147" y="0"/>
                      <a:pt x="0" y="147"/>
                      <a:pt x="0" y="353"/>
                    </a:cubicBezTo>
                    <a:cubicBezTo>
                      <a:pt x="0" y="529"/>
                      <a:pt x="147" y="676"/>
                      <a:pt x="323" y="676"/>
                    </a:cubicBezTo>
                    <a:cubicBezTo>
                      <a:pt x="529" y="676"/>
                      <a:pt x="676" y="529"/>
                      <a:pt x="676" y="353"/>
                    </a:cubicBezTo>
                    <a:cubicBezTo>
                      <a:pt x="676" y="147"/>
                      <a:pt x="529" y="0"/>
                      <a:pt x="32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34"/>
              <p:cNvSpPr/>
              <p:nvPr/>
            </p:nvSpPr>
            <p:spPr>
              <a:xfrm>
                <a:off x="3526625" y="2874650"/>
                <a:ext cx="61225" cy="69425"/>
              </a:xfrm>
              <a:custGeom>
                <a:avLst/>
                <a:gdLst/>
                <a:ahLst/>
                <a:cxnLst/>
                <a:rect l="l" t="t" r="r" b="b"/>
                <a:pathLst>
                  <a:path w="2449" h="2777" extrusionOk="0">
                    <a:moveTo>
                      <a:pt x="913" y="0"/>
                    </a:moveTo>
                    <a:cubicBezTo>
                      <a:pt x="394" y="0"/>
                      <a:pt x="39" y="709"/>
                      <a:pt x="39" y="709"/>
                    </a:cubicBezTo>
                    <a:cubicBezTo>
                      <a:pt x="1" y="981"/>
                      <a:pt x="132" y="1070"/>
                      <a:pt x="287" y="1070"/>
                    </a:cubicBezTo>
                    <a:cubicBezTo>
                      <a:pt x="484" y="1070"/>
                      <a:pt x="719" y="926"/>
                      <a:pt x="686" y="827"/>
                    </a:cubicBezTo>
                    <a:cubicBezTo>
                      <a:pt x="666" y="710"/>
                      <a:pt x="801" y="361"/>
                      <a:pt x="989" y="361"/>
                    </a:cubicBezTo>
                    <a:cubicBezTo>
                      <a:pt x="1085" y="361"/>
                      <a:pt x="1194" y="452"/>
                      <a:pt x="1303" y="709"/>
                    </a:cubicBezTo>
                    <a:cubicBezTo>
                      <a:pt x="1538" y="1385"/>
                      <a:pt x="656" y="1561"/>
                      <a:pt x="568" y="1855"/>
                    </a:cubicBezTo>
                    <a:cubicBezTo>
                      <a:pt x="509" y="2149"/>
                      <a:pt x="539" y="2472"/>
                      <a:pt x="656" y="2766"/>
                    </a:cubicBezTo>
                    <a:cubicBezTo>
                      <a:pt x="700" y="2773"/>
                      <a:pt x="744" y="2777"/>
                      <a:pt x="788" y="2777"/>
                    </a:cubicBezTo>
                    <a:cubicBezTo>
                      <a:pt x="921" y="2777"/>
                      <a:pt x="1053" y="2744"/>
                      <a:pt x="1185" y="2678"/>
                    </a:cubicBezTo>
                    <a:cubicBezTo>
                      <a:pt x="1332" y="2590"/>
                      <a:pt x="950" y="2178"/>
                      <a:pt x="1038" y="1943"/>
                    </a:cubicBezTo>
                    <a:cubicBezTo>
                      <a:pt x="1097" y="1738"/>
                      <a:pt x="2448" y="1444"/>
                      <a:pt x="1567" y="386"/>
                    </a:cubicBezTo>
                    <a:cubicBezTo>
                      <a:pt x="1332" y="103"/>
                      <a:pt x="1111" y="0"/>
                      <a:pt x="91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5" name="Google Shape;345;p34"/>
              <p:cNvSpPr/>
              <p:nvPr/>
            </p:nvSpPr>
            <p:spPr>
              <a:xfrm>
                <a:off x="3546700" y="2948925"/>
                <a:ext cx="16900" cy="17650"/>
              </a:xfrm>
              <a:custGeom>
                <a:avLst/>
                <a:gdLst/>
                <a:ahLst/>
                <a:cxnLst/>
                <a:rect l="l" t="t" r="r" b="b"/>
                <a:pathLst>
                  <a:path w="676" h="706" extrusionOk="0">
                    <a:moveTo>
                      <a:pt x="323" y="1"/>
                    </a:moveTo>
                    <a:cubicBezTo>
                      <a:pt x="147" y="1"/>
                      <a:pt x="0" y="177"/>
                      <a:pt x="0" y="353"/>
                    </a:cubicBezTo>
                    <a:cubicBezTo>
                      <a:pt x="0" y="529"/>
                      <a:pt x="147" y="706"/>
                      <a:pt x="323" y="706"/>
                    </a:cubicBezTo>
                    <a:cubicBezTo>
                      <a:pt x="529" y="706"/>
                      <a:pt x="676" y="529"/>
                      <a:pt x="676" y="353"/>
                    </a:cubicBezTo>
                    <a:cubicBezTo>
                      <a:pt x="676" y="177"/>
                      <a:pt x="529" y="1"/>
                      <a:pt x="32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6" name="Google Shape;346;p34"/>
              <p:cNvSpPr/>
              <p:nvPr/>
            </p:nvSpPr>
            <p:spPr>
              <a:xfrm>
                <a:off x="4169750" y="2738225"/>
                <a:ext cx="54850" cy="66775"/>
              </a:xfrm>
              <a:custGeom>
                <a:avLst/>
                <a:gdLst/>
                <a:ahLst/>
                <a:cxnLst/>
                <a:rect l="l" t="t" r="r" b="b"/>
                <a:pathLst>
                  <a:path w="2194" h="2671" extrusionOk="0">
                    <a:moveTo>
                      <a:pt x="1025" y="1"/>
                    </a:moveTo>
                    <a:cubicBezTo>
                      <a:pt x="603" y="1"/>
                      <a:pt x="196" y="408"/>
                      <a:pt x="196" y="408"/>
                    </a:cubicBezTo>
                    <a:cubicBezTo>
                      <a:pt x="1" y="763"/>
                      <a:pt x="234" y="882"/>
                      <a:pt x="449" y="882"/>
                    </a:cubicBezTo>
                    <a:cubicBezTo>
                      <a:pt x="591" y="882"/>
                      <a:pt x="725" y="831"/>
                      <a:pt x="725" y="761"/>
                    </a:cubicBezTo>
                    <a:cubicBezTo>
                      <a:pt x="742" y="638"/>
                      <a:pt x="937" y="391"/>
                      <a:pt x="1104" y="391"/>
                    </a:cubicBezTo>
                    <a:cubicBezTo>
                      <a:pt x="1217" y="391"/>
                      <a:pt x="1318" y="505"/>
                      <a:pt x="1342" y="849"/>
                    </a:cubicBezTo>
                    <a:cubicBezTo>
                      <a:pt x="1371" y="1554"/>
                      <a:pt x="490" y="1437"/>
                      <a:pt x="284" y="1672"/>
                    </a:cubicBezTo>
                    <a:cubicBezTo>
                      <a:pt x="137" y="1965"/>
                      <a:pt x="49" y="2259"/>
                      <a:pt x="49" y="2582"/>
                    </a:cubicBezTo>
                    <a:cubicBezTo>
                      <a:pt x="225" y="2641"/>
                      <a:pt x="402" y="2671"/>
                      <a:pt x="607" y="2671"/>
                    </a:cubicBezTo>
                    <a:cubicBezTo>
                      <a:pt x="754" y="2641"/>
                      <a:pt x="548" y="2112"/>
                      <a:pt x="695" y="1907"/>
                    </a:cubicBezTo>
                    <a:cubicBezTo>
                      <a:pt x="813" y="1730"/>
                      <a:pt x="2194" y="1907"/>
                      <a:pt x="1724" y="643"/>
                    </a:cubicBezTo>
                    <a:cubicBezTo>
                      <a:pt x="1545" y="153"/>
                      <a:pt x="1282" y="1"/>
                      <a:pt x="10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7" name="Google Shape;347;p34"/>
              <p:cNvSpPr/>
              <p:nvPr/>
            </p:nvSpPr>
            <p:spPr>
              <a:xfrm>
                <a:off x="4169500" y="2810850"/>
                <a:ext cx="16900" cy="16925"/>
              </a:xfrm>
              <a:custGeom>
                <a:avLst/>
                <a:gdLst/>
                <a:ahLst/>
                <a:cxnLst/>
                <a:rect l="l" t="t" r="r" b="b"/>
                <a:pathLst>
                  <a:path w="676" h="677" extrusionOk="0">
                    <a:moveTo>
                      <a:pt x="353" y="1"/>
                    </a:moveTo>
                    <a:cubicBezTo>
                      <a:pt x="147" y="1"/>
                      <a:pt x="0" y="147"/>
                      <a:pt x="0" y="353"/>
                    </a:cubicBezTo>
                    <a:cubicBezTo>
                      <a:pt x="0" y="529"/>
                      <a:pt x="147" y="676"/>
                      <a:pt x="353" y="676"/>
                    </a:cubicBezTo>
                    <a:cubicBezTo>
                      <a:pt x="529" y="676"/>
                      <a:pt x="676" y="529"/>
                      <a:pt x="676" y="353"/>
                    </a:cubicBezTo>
                    <a:cubicBezTo>
                      <a:pt x="676" y="147"/>
                      <a:pt x="529" y="1"/>
                      <a:pt x="3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8" name="Google Shape;348;p34"/>
              <p:cNvSpPr/>
              <p:nvPr/>
            </p:nvSpPr>
            <p:spPr>
              <a:xfrm>
                <a:off x="3889675" y="2477775"/>
                <a:ext cx="63175" cy="69425"/>
              </a:xfrm>
              <a:custGeom>
                <a:avLst/>
                <a:gdLst/>
                <a:ahLst/>
                <a:cxnLst/>
                <a:rect l="l" t="t" r="r" b="b"/>
                <a:pathLst>
                  <a:path w="2527" h="2777" extrusionOk="0">
                    <a:moveTo>
                      <a:pt x="820" y="1"/>
                    </a:moveTo>
                    <a:cubicBezTo>
                      <a:pt x="186" y="1"/>
                      <a:pt x="0" y="926"/>
                      <a:pt x="0" y="926"/>
                    </a:cubicBezTo>
                    <a:cubicBezTo>
                      <a:pt x="22" y="1160"/>
                      <a:pt x="127" y="1240"/>
                      <a:pt x="248" y="1240"/>
                    </a:cubicBezTo>
                    <a:cubicBezTo>
                      <a:pt x="462" y="1240"/>
                      <a:pt x="722" y="991"/>
                      <a:pt x="647" y="897"/>
                    </a:cubicBezTo>
                    <a:cubicBezTo>
                      <a:pt x="585" y="773"/>
                      <a:pt x="625" y="358"/>
                      <a:pt x="838" y="358"/>
                    </a:cubicBezTo>
                    <a:cubicBezTo>
                      <a:pt x="927" y="358"/>
                      <a:pt x="1048" y="432"/>
                      <a:pt x="1205" y="632"/>
                    </a:cubicBezTo>
                    <a:cubicBezTo>
                      <a:pt x="1646" y="1191"/>
                      <a:pt x="852" y="1573"/>
                      <a:pt x="823" y="1896"/>
                    </a:cubicBezTo>
                    <a:cubicBezTo>
                      <a:pt x="852" y="2219"/>
                      <a:pt x="970" y="2513"/>
                      <a:pt x="1146" y="2777"/>
                    </a:cubicBezTo>
                    <a:cubicBezTo>
                      <a:pt x="1322" y="2718"/>
                      <a:pt x="1499" y="2659"/>
                      <a:pt x="1646" y="2542"/>
                    </a:cubicBezTo>
                    <a:cubicBezTo>
                      <a:pt x="1763" y="2424"/>
                      <a:pt x="1293" y="2101"/>
                      <a:pt x="1293" y="1866"/>
                    </a:cubicBezTo>
                    <a:cubicBezTo>
                      <a:pt x="1293" y="1631"/>
                      <a:pt x="2527" y="985"/>
                      <a:pt x="1411" y="221"/>
                    </a:cubicBezTo>
                    <a:cubicBezTo>
                      <a:pt x="1180" y="64"/>
                      <a:pt x="985" y="1"/>
                      <a:pt x="8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9" name="Google Shape;349;p34"/>
              <p:cNvSpPr/>
              <p:nvPr/>
            </p:nvSpPr>
            <p:spPr>
              <a:xfrm>
                <a:off x="3924200" y="2548650"/>
                <a:ext cx="17650" cy="16925"/>
              </a:xfrm>
              <a:custGeom>
                <a:avLst/>
                <a:gdLst/>
                <a:ahLst/>
                <a:cxnLst/>
                <a:rect l="l" t="t" r="r" b="b"/>
                <a:pathLst>
                  <a:path w="706" h="677" extrusionOk="0">
                    <a:moveTo>
                      <a:pt x="353" y="1"/>
                    </a:moveTo>
                    <a:cubicBezTo>
                      <a:pt x="176" y="1"/>
                      <a:pt x="0" y="148"/>
                      <a:pt x="0" y="324"/>
                    </a:cubicBezTo>
                    <a:cubicBezTo>
                      <a:pt x="0" y="530"/>
                      <a:pt x="176" y="676"/>
                      <a:pt x="353" y="676"/>
                    </a:cubicBezTo>
                    <a:cubicBezTo>
                      <a:pt x="529" y="676"/>
                      <a:pt x="705" y="530"/>
                      <a:pt x="705" y="324"/>
                    </a:cubicBezTo>
                    <a:cubicBezTo>
                      <a:pt x="705" y="148"/>
                      <a:pt x="529" y="1"/>
                      <a:pt x="3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0" name="Google Shape;350;p34"/>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 name="Google Shape;351;p34"/>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 name="Google Shape;352;p34"/>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 name="Google Shape;353;p34"/>
              <p:cNvSpPr/>
              <p:nvPr/>
            </p:nvSpPr>
            <p:spPr>
              <a:xfrm>
                <a:off x="4129675" y="2629325"/>
                <a:ext cx="163975" cy="94875"/>
              </a:xfrm>
              <a:custGeom>
                <a:avLst/>
                <a:gdLst/>
                <a:ahLst/>
                <a:cxnLst/>
                <a:rect l="l" t="t" r="r" b="b"/>
                <a:pathLst>
                  <a:path w="6559" h="3795" extrusionOk="0">
                    <a:moveTo>
                      <a:pt x="3340" y="0"/>
                    </a:moveTo>
                    <a:cubicBezTo>
                      <a:pt x="894" y="0"/>
                      <a:pt x="1" y="3074"/>
                      <a:pt x="389" y="3795"/>
                    </a:cubicBezTo>
                    <a:lnTo>
                      <a:pt x="888" y="3795"/>
                    </a:lnTo>
                    <a:cubicBezTo>
                      <a:pt x="947" y="2826"/>
                      <a:pt x="1388" y="593"/>
                      <a:pt x="3268" y="593"/>
                    </a:cubicBezTo>
                    <a:cubicBezTo>
                      <a:pt x="5412" y="593"/>
                      <a:pt x="5677" y="3207"/>
                      <a:pt x="5706" y="3707"/>
                    </a:cubicBezTo>
                    <a:cubicBezTo>
                      <a:pt x="5882" y="3707"/>
                      <a:pt x="6059" y="3677"/>
                      <a:pt x="6176" y="3648"/>
                    </a:cubicBezTo>
                    <a:cubicBezTo>
                      <a:pt x="6558" y="3619"/>
                      <a:pt x="6059" y="387"/>
                      <a:pt x="3797" y="35"/>
                    </a:cubicBezTo>
                    <a:cubicBezTo>
                      <a:pt x="3639" y="11"/>
                      <a:pt x="3487" y="0"/>
                      <a:pt x="334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 name="Google Shape;354;p34"/>
              <p:cNvSpPr/>
              <p:nvPr/>
            </p:nvSpPr>
            <p:spPr>
              <a:xfrm>
                <a:off x="4167300" y="2663150"/>
                <a:ext cx="87425" cy="61050"/>
              </a:xfrm>
              <a:custGeom>
                <a:avLst/>
                <a:gdLst/>
                <a:ahLst/>
                <a:cxnLst/>
                <a:rect l="l" t="t" r="r" b="b"/>
                <a:pathLst>
                  <a:path w="3497" h="2442" extrusionOk="0">
                    <a:moveTo>
                      <a:pt x="1739" y="0"/>
                    </a:moveTo>
                    <a:cubicBezTo>
                      <a:pt x="1709" y="0"/>
                      <a:pt x="1677" y="1"/>
                      <a:pt x="1645" y="4"/>
                    </a:cubicBezTo>
                    <a:cubicBezTo>
                      <a:pt x="323" y="121"/>
                      <a:pt x="59" y="1737"/>
                      <a:pt x="0" y="2442"/>
                    </a:cubicBezTo>
                    <a:cubicBezTo>
                      <a:pt x="235" y="2442"/>
                      <a:pt x="470" y="2442"/>
                      <a:pt x="735" y="2413"/>
                    </a:cubicBezTo>
                    <a:cubicBezTo>
                      <a:pt x="911" y="2354"/>
                      <a:pt x="705" y="797"/>
                      <a:pt x="1704" y="591"/>
                    </a:cubicBezTo>
                    <a:cubicBezTo>
                      <a:pt x="1758" y="578"/>
                      <a:pt x="1809" y="572"/>
                      <a:pt x="1857" y="572"/>
                    </a:cubicBezTo>
                    <a:cubicBezTo>
                      <a:pt x="2703" y="572"/>
                      <a:pt x="2712" y="2413"/>
                      <a:pt x="2879" y="2413"/>
                    </a:cubicBezTo>
                    <a:cubicBezTo>
                      <a:pt x="2967" y="2413"/>
                      <a:pt x="3202" y="2413"/>
                      <a:pt x="3496" y="2383"/>
                    </a:cubicBezTo>
                    <a:cubicBezTo>
                      <a:pt x="3381" y="1667"/>
                      <a:pt x="2959" y="0"/>
                      <a:pt x="173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 name="Google Shape;355;p34"/>
              <p:cNvSpPr/>
              <p:nvPr/>
            </p:nvSpPr>
            <p:spPr>
              <a:xfrm>
                <a:off x="4151875" y="2644125"/>
                <a:ext cx="120475" cy="80075"/>
              </a:xfrm>
              <a:custGeom>
                <a:avLst/>
                <a:gdLst/>
                <a:ahLst/>
                <a:cxnLst/>
                <a:rect l="l" t="t" r="r" b="b"/>
                <a:pathLst>
                  <a:path w="4819" h="3203" extrusionOk="0">
                    <a:moveTo>
                      <a:pt x="2380" y="1"/>
                    </a:moveTo>
                    <a:cubicBezTo>
                      <a:pt x="500" y="1"/>
                      <a:pt x="59" y="2234"/>
                      <a:pt x="0" y="3203"/>
                    </a:cubicBezTo>
                    <a:lnTo>
                      <a:pt x="617" y="3203"/>
                    </a:lnTo>
                    <a:cubicBezTo>
                      <a:pt x="676" y="2498"/>
                      <a:pt x="970" y="853"/>
                      <a:pt x="2262" y="765"/>
                    </a:cubicBezTo>
                    <a:cubicBezTo>
                      <a:pt x="2294" y="762"/>
                      <a:pt x="2326" y="761"/>
                      <a:pt x="2356" y="761"/>
                    </a:cubicBezTo>
                    <a:cubicBezTo>
                      <a:pt x="3576" y="761"/>
                      <a:pt x="3998" y="2429"/>
                      <a:pt x="4084" y="3174"/>
                    </a:cubicBezTo>
                    <a:lnTo>
                      <a:pt x="4818" y="3115"/>
                    </a:lnTo>
                    <a:cubicBezTo>
                      <a:pt x="4789" y="2615"/>
                      <a:pt x="4524" y="1"/>
                      <a:pt x="238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 name="Google Shape;356;p34"/>
              <p:cNvSpPr/>
              <p:nvPr/>
            </p:nvSpPr>
            <p:spPr>
              <a:xfrm>
                <a:off x="3297800" y="2604425"/>
                <a:ext cx="161275" cy="107300"/>
              </a:xfrm>
              <a:custGeom>
                <a:avLst/>
                <a:gdLst/>
                <a:ahLst/>
                <a:cxnLst/>
                <a:rect l="l" t="t" r="r" b="b"/>
                <a:pathLst>
                  <a:path w="6451" h="4292" extrusionOk="0">
                    <a:moveTo>
                      <a:pt x="3290" y="1"/>
                    </a:moveTo>
                    <a:cubicBezTo>
                      <a:pt x="1254" y="1"/>
                      <a:pt x="1" y="2384"/>
                      <a:pt x="203" y="3116"/>
                    </a:cubicBezTo>
                    <a:lnTo>
                      <a:pt x="673" y="3234"/>
                    </a:lnTo>
                    <a:cubicBezTo>
                      <a:pt x="912" y="2383"/>
                      <a:pt x="1705" y="617"/>
                      <a:pt x="3205" y="617"/>
                    </a:cubicBezTo>
                    <a:cubicBezTo>
                      <a:pt x="3362" y="617"/>
                      <a:pt x="3526" y="636"/>
                      <a:pt x="3699" y="678"/>
                    </a:cubicBezTo>
                    <a:cubicBezTo>
                      <a:pt x="5785" y="1148"/>
                      <a:pt x="5461" y="3733"/>
                      <a:pt x="5403" y="4233"/>
                    </a:cubicBezTo>
                    <a:lnTo>
                      <a:pt x="5843" y="4292"/>
                    </a:lnTo>
                    <a:cubicBezTo>
                      <a:pt x="5845" y="4292"/>
                      <a:pt x="5847" y="4292"/>
                      <a:pt x="5849" y="4292"/>
                    </a:cubicBezTo>
                    <a:cubicBezTo>
                      <a:pt x="6256" y="4292"/>
                      <a:pt x="6451" y="1056"/>
                      <a:pt x="4345" y="208"/>
                    </a:cubicBezTo>
                    <a:cubicBezTo>
                      <a:pt x="3974" y="64"/>
                      <a:pt x="3622" y="1"/>
                      <a:pt x="329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 name="Google Shape;357;p34"/>
              <p:cNvSpPr/>
              <p:nvPr/>
            </p:nvSpPr>
            <p:spPr>
              <a:xfrm>
                <a:off x="3329300" y="2637900"/>
                <a:ext cx="86675" cy="69425"/>
              </a:xfrm>
              <a:custGeom>
                <a:avLst/>
                <a:gdLst/>
                <a:ahLst/>
                <a:cxnLst/>
                <a:rect l="l" t="t" r="r" b="b"/>
                <a:pathLst>
                  <a:path w="3467" h="2777" extrusionOk="0">
                    <a:moveTo>
                      <a:pt x="1942" y="1"/>
                    </a:moveTo>
                    <a:cubicBezTo>
                      <a:pt x="784" y="1"/>
                      <a:pt x="195" y="1403"/>
                      <a:pt x="0" y="2042"/>
                    </a:cubicBezTo>
                    <a:cubicBezTo>
                      <a:pt x="235" y="2101"/>
                      <a:pt x="470" y="2130"/>
                      <a:pt x="735" y="2159"/>
                    </a:cubicBezTo>
                    <a:cubicBezTo>
                      <a:pt x="939" y="2159"/>
                      <a:pt x="1056" y="602"/>
                      <a:pt x="2058" y="602"/>
                    </a:cubicBezTo>
                    <a:cubicBezTo>
                      <a:pt x="2067" y="602"/>
                      <a:pt x="2077" y="602"/>
                      <a:pt x="2086" y="602"/>
                    </a:cubicBezTo>
                    <a:cubicBezTo>
                      <a:pt x="3114" y="632"/>
                      <a:pt x="2644" y="2629"/>
                      <a:pt x="2850" y="2659"/>
                    </a:cubicBezTo>
                    <a:cubicBezTo>
                      <a:pt x="2909" y="2688"/>
                      <a:pt x="3144" y="2747"/>
                      <a:pt x="3438" y="2776"/>
                    </a:cubicBezTo>
                    <a:cubicBezTo>
                      <a:pt x="3467" y="2012"/>
                      <a:pt x="3438" y="220"/>
                      <a:pt x="2145" y="15"/>
                    </a:cubicBezTo>
                    <a:cubicBezTo>
                      <a:pt x="2075" y="5"/>
                      <a:pt x="2007" y="1"/>
                      <a:pt x="194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 name="Google Shape;358;p34"/>
              <p:cNvSpPr/>
              <p:nvPr/>
            </p:nvSpPr>
            <p:spPr>
              <a:xfrm>
                <a:off x="3314600" y="2619300"/>
                <a:ext cx="127825" cy="90225"/>
              </a:xfrm>
              <a:custGeom>
                <a:avLst/>
                <a:gdLst/>
                <a:ahLst/>
                <a:cxnLst/>
                <a:rect l="l" t="t" r="r" b="b"/>
                <a:pathLst>
                  <a:path w="5113" h="3609" extrusionOk="0">
                    <a:moveTo>
                      <a:pt x="2561" y="0"/>
                    </a:moveTo>
                    <a:cubicBezTo>
                      <a:pt x="1043" y="0"/>
                      <a:pt x="242" y="1783"/>
                      <a:pt x="1" y="2639"/>
                    </a:cubicBezTo>
                    <a:lnTo>
                      <a:pt x="588" y="2756"/>
                    </a:lnTo>
                    <a:cubicBezTo>
                      <a:pt x="781" y="2123"/>
                      <a:pt x="1362" y="740"/>
                      <a:pt x="2499" y="740"/>
                    </a:cubicBezTo>
                    <a:cubicBezTo>
                      <a:pt x="2575" y="740"/>
                      <a:pt x="2653" y="746"/>
                      <a:pt x="2733" y="759"/>
                    </a:cubicBezTo>
                    <a:cubicBezTo>
                      <a:pt x="4026" y="964"/>
                      <a:pt x="4055" y="2727"/>
                      <a:pt x="3996" y="3520"/>
                    </a:cubicBezTo>
                    <a:cubicBezTo>
                      <a:pt x="4231" y="3550"/>
                      <a:pt x="4496" y="3579"/>
                      <a:pt x="4731" y="3608"/>
                    </a:cubicBezTo>
                    <a:cubicBezTo>
                      <a:pt x="4789" y="3138"/>
                      <a:pt x="5113" y="524"/>
                      <a:pt x="3027" y="54"/>
                    </a:cubicBezTo>
                    <a:cubicBezTo>
                      <a:pt x="2864" y="17"/>
                      <a:pt x="2709" y="0"/>
                      <a:pt x="256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 name="Google Shape;359;p34"/>
              <p:cNvSpPr/>
              <p:nvPr/>
            </p:nvSpPr>
            <p:spPr>
              <a:xfrm>
                <a:off x="3865025" y="2721975"/>
                <a:ext cx="118675" cy="119050"/>
              </a:xfrm>
              <a:custGeom>
                <a:avLst/>
                <a:gdLst/>
                <a:ahLst/>
                <a:cxnLst/>
                <a:rect l="l" t="t" r="r" b="b"/>
                <a:pathLst>
                  <a:path w="4747" h="4762" extrusionOk="0">
                    <a:moveTo>
                      <a:pt x="2426" y="1"/>
                    </a:moveTo>
                    <a:cubicBezTo>
                      <a:pt x="1809" y="30"/>
                      <a:pt x="1927" y="442"/>
                      <a:pt x="2015" y="735"/>
                    </a:cubicBezTo>
                    <a:cubicBezTo>
                      <a:pt x="2044" y="823"/>
                      <a:pt x="2044" y="912"/>
                      <a:pt x="2015" y="970"/>
                    </a:cubicBezTo>
                    <a:lnTo>
                      <a:pt x="1045" y="970"/>
                    </a:lnTo>
                    <a:lnTo>
                      <a:pt x="1045" y="2057"/>
                    </a:lnTo>
                    <a:cubicBezTo>
                      <a:pt x="1001" y="2087"/>
                      <a:pt x="957" y="2101"/>
                      <a:pt x="913" y="2101"/>
                    </a:cubicBezTo>
                    <a:cubicBezTo>
                      <a:pt x="869" y="2101"/>
                      <a:pt x="825" y="2087"/>
                      <a:pt x="781" y="2057"/>
                    </a:cubicBezTo>
                    <a:cubicBezTo>
                      <a:pt x="694" y="2007"/>
                      <a:pt x="538" y="1952"/>
                      <a:pt x="390" y="1952"/>
                    </a:cubicBezTo>
                    <a:cubicBezTo>
                      <a:pt x="188" y="1952"/>
                      <a:pt x="0" y="2054"/>
                      <a:pt x="17" y="2410"/>
                    </a:cubicBezTo>
                    <a:cubicBezTo>
                      <a:pt x="17" y="2792"/>
                      <a:pt x="186" y="2892"/>
                      <a:pt x="385" y="2892"/>
                    </a:cubicBezTo>
                    <a:cubicBezTo>
                      <a:pt x="507" y="2892"/>
                      <a:pt x="640" y="2855"/>
                      <a:pt x="751" y="2821"/>
                    </a:cubicBezTo>
                    <a:cubicBezTo>
                      <a:pt x="783" y="2800"/>
                      <a:pt x="818" y="2791"/>
                      <a:pt x="854" y="2791"/>
                    </a:cubicBezTo>
                    <a:cubicBezTo>
                      <a:pt x="919" y="2791"/>
                      <a:pt x="988" y="2823"/>
                      <a:pt x="1045" y="2880"/>
                    </a:cubicBezTo>
                    <a:cubicBezTo>
                      <a:pt x="1016" y="3174"/>
                      <a:pt x="1045" y="3467"/>
                      <a:pt x="1133" y="3761"/>
                    </a:cubicBezTo>
                    <a:cubicBezTo>
                      <a:pt x="1427" y="3820"/>
                      <a:pt x="1721" y="3820"/>
                      <a:pt x="2015" y="3820"/>
                    </a:cubicBezTo>
                    <a:cubicBezTo>
                      <a:pt x="2044" y="3879"/>
                      <a:pt x="2044" y="3937"/>
                      <a:pt x="1985" y="3996"/>
                    </a:cubicBezTo>
                    <a:cubicBezTo>
                      <a:pt x="1871" y="4225"/>
                      <a:pt x="1756" y="4761"/>
                      <a:pt x="2321" y="4761"/>
                    </a:cubicBezTo>
                    <a:cubicBezTo>
                      <a:pt x="2336" y="4761"/>
                      <a:pt x="2351" y="4761"/>
                      <a:pt x="2367" y="4760"/>
                    </a:cubicBezTo>
                    <a:cubicBezTo>
                      <a:pt x="2984" y="4760"/>
                      <a:pt x="2837" y="4349"/>
                      <a:pt x="2749" y="4026"/>
                    </a:cubicBezTo>
                    <a:cubicBezTo>
                      <a:pt x="2720" y="3967"/>
                      <a:pt x="2720" y="3879"/>
                      <a:pt x="2749" y="3820"/>
                    </a:cubicBezTo>
                    <a:lnTo>
                      <a:pt x="3807" y="3791"/>
                    </a:lnTo>
                    <a:lnTo>
                      <a:pt x="3807" y="2674"/>
                    </a:lnTo>
                    <a:cubicBezTo>
                      <a:pt x="3865" y="2674"/>
                      <a:pt x="3924" y="2674"/>
                      <a:pt x="3983" y="2704"/>
                    </a:cubicBezTo>
                    <a:cubicBezTo>
                      <a:pt x="4070" y="2753"/>
                      <a:pt x="4221" y="2808"/>
                      <a:pt x="4365" y="2808"/>
                    </a:cubicBezTo>
                    <a:cubicBezTo>
                      <a:pt x="4561" y="2808"/>
                      <a:pt x="4747" y="2707"/>
                      <a:pt x="4747" y="2351"/>
                    </a:cubicBezTo>
                    <a:cubicBezTo>
                      <a:pt x="4747" y="1969"/>
                      <a:pt x="4578" y="1868"/>
                      <a:pt x="4379" y="1868"/>
                    </a:cubicBezTo>
                    <a:cubicBezTo>
                      <a:pt x="4257" y="1868"/>
                      <a:pt x="4124" y="1906"/>
                      <a:pt x="4012" y="1940"/>
                    </a:cubicBezTo>
                    <a:cubicBezTo>
                      <a:pt x="3983" y="1954"/>
                      <a:pt x="3946" y="1962"/>
                      <a:pt x="3910" y="1962"/>
                    </a:cubicBezTo>
                    <a:cubicBezTo>
                      <a:pt x="3873" y="1962"/>
                      <a:pt x="3836" y="1954"/>
                      <a:pt x="3807" y="1940"/>
                    </a:cubicBezTo>
                    <a:cubicBezTo>
                      <a:pt x="3807" y="1617"/>
                      <a:pt x="3777" y="1293"/>
                      <a:pt x="3719" y="970"/>
                    </a:cubicBezTo>
                    <a:lnTo>
                      <a:pt x="2749" y="970"/>
                    </a:lnTo>
                    <a:cubicBezTo>
                      <a:pt x="2720" y="912"/>
                      <a:pt x="2749" y="853"/>
                      <a:pt x="2779" y="794"/>
                    </a:cubicBezTo>
                    <a:cubicBezTo>
                      <a:pt x="2896" y="559"/>
                      <a:pt x="3014" y="1"/>
                      <a:pt x="2426" y="1"/>
                    </a:cubicBezTo>
                    <a:close/>
                  </a:path>
                </a:pathLst>
              </a:custGeom>
              <a:solidFill>
                <a:srgbClr val="ED713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 name="Google Shape;360;p34"/>
              <p:cNvSpPr/>
              <p:nvPr/>
            </p:nvSpPr>
            <p:spPr>
              <a:xfrm>
                <a:off x="3462975" y="2735950"/>
                <a:ext cx="105050" cy="95950"/>
              </a:xfrm>
              <a:custGeom>
                <a:avLst/>
                <a:gdLst/>
                <a:ahLst/>
                <a:cxnLst/>
                <a:rect l="l" t="t" r="r" b="b"/>
                <a:pathLst>
                  <a:path w="4202" h="3838" extrusionOk="0">
                    <a:moveTo>
                      <a:pt x="2057" y="0"/>
                    </a:moveTo>
                    <a:cubicBezTo>
                      <a:pt x="1998" y="0"/>
                      <a:pt x="1704" y="294"/>
                      <a:pt x="1351" y="676"/>
                    </a:cubicBezTo>
                    <a:cubicBezTo>
                      <a:pt x="1293" y="646"/>
                      <a:pt x="1234" y="588"/>
                      <a:pt x="1234" y="499"/>
                    </a:cubicBezTo>
                    <a:cubicBezTo>
                      <a:pt x="1172" y="335"/>
                      <a:pt x="1010" y="40"/>
                      <a:pt x="766" y="40"/>
                    </a:cubicBezTo>
                    <a:cubicBezTo>
                      <a:pt x="662" y="40"/>
                      <a:pt x="543" y="94"/>
                      <a:pt x="411" y="235"/>
                    </a:cubicBezTo>
                    <a:cubicBezTo>
                      <a:pt x="0" y="676"/>
                      <a:pt x="382" y="881"/>
                      <a:pt x="676" y="1028"/>
                    </a:cubicBezTo>
                    <a:cubicBezTo>
                      <a:pt x="735" y="1058"/>
                      <a:pt x="793" y="1116"/>
                      <a:pt x="823" y="1205"/>
                    </a:cubicBezTo>
                    <a:lnTo>
                      <a:pt x="118" y="1910"/>
                    </a:lnTo>
                    <a:lnTo>
                      <a:pt x="881" y="2673"/>
                    </a:lnTo>
                    <a:cubicBezTo>
                      <a:pt x="881" y="2762"/>
                      <a:pt x="823" y="2850"/>
                      <a:pt x="735" y="2850"/>
                    </a:cubicBezTo>
                    <a:cubicBezTo>
                      <a:pt x="500" y="2908"/>
                      <a:pt x="0" y="3232"/>
                      <a:pt x="441" y="3643"/>
                    </a:cubicBezTo>
                    <a:cubicBezTo>
                      <a:pt x="581" y="3783"/>
                      <a:pt x="697" y="3837"/>
                      <a:pt x="795" y="3837"/>
                    </a:cubicBezTo>
                    <a:cubicBezTo>
                      <a:pt x="1006" y="3837"/>
                      <a:pt x="1134" y="3588"/>
                      <a:pt x="1234" y="3408"/>
                    </a:cubicBezTo>
                    <a:cubicBezTo>
                      <a:pt x="1283" y="3310"/>
                      <a:pt x="1351" y="3253"/>
                      <a:pt x="1440" y="3253"/>
                    </a:cubicBezTo>
                    <a:cubicBezTo>
                      <a:pt x="1459" y="3253"/>
                      <a:pt x="1478" y="3256"/>
                      <a:pt x="1498" y="3261"/>
                    </a:cubicBezTo>
                    <a:cubicBezTo>
                      <a:pt x="1704" y="3467"/>
                      <a:pt x="1939" y="3672"/>
                      <a:pt x="2174" y="3819"/>
                    </a:cubicBezTo>
                    <a:cubicBezTo>
                      <a:pt x="2409" y="3643"/>
                      <a:pt x="2644" y="3437"/>
                      <a:pt x="2850" y="3202"/>
                    </a:cubicBezTo>
                    <a:cubicBezTo>
                      <a:pt x="2908" y="3232"/>
                      <a:pt x="2938" y="3290"/>
                      <a:pt x="2967" y="3378"/>
                    </a:cubicBezTo>
                    <a:cubicBezTo>
                      <a:pt x="3008" y="3543"/>
                      <a:pt x="3165" y="3837"/>
                      <a:pt x="3406" y="3837"/>
                    </a:cubicBezTo>
                    <a:cubicBezTo>
                      <a:pt x="3510" y="3837"/>
                      <a:pt x="3628" y="3784"/>
                      <a:pt x="3760" y="3643"/>
                    </a:cubicBezTo>
                    <a:cubicBezTo>
                      <a:pt x="4201" y="3202"/>
                      <a:pt x="3790" y="2997"/>
                      <a:pt x="3525" y="2850"/>
                    </a:cubicBezTo>
                    <a:cubicBezTo>
                      <a:pt x="3437" y="2820"/>
                      <a:pt x="3379" y="2762"/>
                      <a:pt x="3379" y="2673"/>
                    </a:cubicBezTo>
                    <a:cubicBezTo>
                      <a:pt x="3760" y="2262"/>
                      <a:pt x="4113" y="1910"/>
                      <a:pt x="4113" y="1910"/>
                    </a:cubicBezTo>
                    <a:cubicBezTo>
                      <a:pt x="4113" y="1910"/>
                      <a:pt x="3731" y="1528"/>
                      <a:pt x="3320" y="1116"/>
                    </a:cubicBezTo>
                    <a:cubicBezTo>
                      <a:pt x="3349" y="1087"/>
                      <a:pt x="3379" y="1058"/>
                      <a:pt x="3437" y="1028"/>
                    </a:cubicBezTo>
                    <a:cubicBezTo>
                      <a:pt x="3672" y="969"/>
                      <a:pt x="4172" y="676"/>
                      <a:pt x="3731" y="235"/>
                    </a:cubicBezTo>
                    <a:cubicBezTo>
                      <a:pt x="3591" y="95"/>
                      <a:pt x="3475" y="41"/>
                      <a:pt x="3376" y="41"/>
                    </a:cubicBezTo>
                    <a:cubicBezTo>
                      <a:pt x="3166" y="41"/>
                      <a:pt x="3038" y="290"/>
                      <a:pt x="2938" y="470"/>
                    </a:cubicBezTo>
                    <a:cubicBezTo>
                      <a:pt x="2908" y="529"/>
                      <a:pt x="2850" y="588"/>
                      <a:pt x="2791" y="617"/>
                    </a:cubicBezTo>
                    <a:cubicBezTo>
                      <a:pt x="2556" y="382"/>
                      <a:pt x="2321" y="176"/>
                      <a:pt x="205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1" name="Google Shape;361;p34"/>
              <p:cNvSpPr/>
              <p:nvPr/>
            </p:nvSpPr>
            <p:spPr>
              <a:xfrm>
                <a:off x="4003500" y="2692600"/>
                <a:ext cx="108725" cy="99925"/>
              </a:xfrm>
              <a:custGeom>
                <a:avLst/>
                <a:gdLst/>
                <a:ahLst/>
                <a:cxnLst/>
                <a:rect l="l" t="t" r="r" b="b"/>
                <a:pathLst>
                  <a:path w="4349" h="3997" extrusionOk="0">
                    <a:moveTo>
                      <a:pt x="2146" y="1"/>
                    </a:moveTo>
                    <a:cubicBezTo>
                      <a:pt x="2146" y="1"/>
                      <a:pt x="1793" y="383"/>
                      <a:pt x="1382" y="794"/>
                    </a:cubicBezTo>
                    <a:cubicBezTo>
                      <a:pt x="1323" y="765"/>
                      <a:pt x="1294" y="735"/>
                      <a:pt x="1264" y="676"/>
                    </a:cubicBezTo>
                    <a:cubicBezTo>
                      <a:pt x="1222" y="509"/>
                      <a:pt x="1061" y="207"/>
                      <a:pt x="812" y="207"/>
                    </a:cubicBezTo>
                    <a:cubicBezTo>
                      <a:pt x="712" y="207"/>
                      <a:pt x="598" y="256"/>
                      <a:pt x="471" y="383"/>
                    </a:cubicBezTo>
                    <a:cubicBezTo>
                      <a:pt x="30" y="823"/>
                      <a:pt x="442" y="1029"/>
                      <a:pt x="706" y="1176"/>
                    </a:cubicBezTo>
                    <a:cubicBezTo>
                      <a:pt x="794" y="1235"/>
                      <a:pt x="824" y="1264"/>
                      <a:pt x="853" y="1352"/>
                    </a:cubicBezTo>
                    <a:cubicBezTo>
                      <a:pt x="618" y="1558"/>
                      <a:pt x="412" y="1793"/>
                      <a:pt x="236" y="2087"/>
                    </a:cubicBezTo>
                    <a:cubicBezTo>
                      <a:pt x="236" y="2116"/>
                      <a:pt x="559" y="2410"/>
                      <a:pt x="912" y="2762"/>
                    </a:cubicBezTo>
                    <a:cubicBezTo>
                      <a:pt x="882" y="2821"/>
                      <a:pt x="824" y="2880"/>
                      <a:pt x="735" y="2880"/>
                    </a:cubicBezTo>
                    <a:cubicBezTo>
                      <a:pt x="500" y="2968"/>
                      <a:pt x="1" y="3262"/>
                      <a:pt x="471" y="3702"/>
                    </a:cubicBezTo>
                    <a:cubicBezTo>
                      <a:pt x="609" y="3831"/>
                      <a:pt x="725" y="3882"/>
                      <a:pt x="822" y="3882"/>
                    </a:cubicBezTo>
                    <a:cubicBezTo>
                      <a:pt x="1035" y="3882"/>
                      <a:pt x="1163" y="3639"/>
                      <a:pt x="1264" y="3438"/>
                    </a:cubicBezTo>
                    <a:cubicBezTo>
                      <a:pt x="1294" y="3379"/>
                      <a:pt x="1352" y="3320"/>
                      <a:pt x="1440" y="3291"/>
                    </a:cubicBezTo>
                    <a:lnTo>
                      <a:pt x="2146" y="3996"/>
                    </a:lnTo>
                    <a:cubicBezTo>
                      <a:pt x="2146" y="3996"/>
                      <a:pt x="2498" y="3644"/>
                      <a:pt x="2909" y="3232"/>
                    </a:cubicBezTo>
                    <a:cubicBezTo>
                      <a:pt x="2997" y="3232"/>
                      <a:pt x="3086" y="3291"/>
                      <a:pt x="3086" y="3379"/>
                    </a:cubicBezTo>
                    <a:cubicBezTo>
                      <a:pt x="3148" y="3547"/>
                      <a:pt x="3316" y="3849"/>
                      <a:pt x="3566" y="3849"/>
                    </a:cubicBezTo>
                    <a:cubicBezTo>
                      <a:pt x="3667" y="3849"/>
                      <a:pt x="3782" y="3800"/>
                      <a:pt x="3908" y="3673"/>
                    </a:cubicBezTo>
                    <a:cubicBezTo>
                      <a:pt x="4319" y="3232"/>
                      <a:pt x="3938" y="3027"/>
                      <a:pt x="3644" y="2880"/>
                    </a:cubicBezTo>
                    <a:cubicBezTo>
                      <a:pt x="3556" y="2850"/>
                      <a:pt x="3468" y="2733"/>
                      <a:pt x="3497" y="2615"/>
                    </a:cubicBezTo>
                    <a:cubicBezTo>
                      <a:pt x="3703" y="2410"/>
                      <a:pt x="3908" y="2175"/>
                      <a:pt x="4055" y="1940"/>
                    </a:cubicBezTo>
                    <a:cubicBezTo>
                      <a:pt x="3879" y="1705"/>
                      <a:pt x="3673" y="1470"/>
                      <a:pt x="3468" y="1264"/>
                    </a:cubicBezTo>
                    <a:cubicBezTo>
                      <a:pt x="3497" y="1205"/>
                      <a:pt x="3526" y="1176"/>
                      <a:pt x="3614" y="1146"/>
                    </a:cubicBezTo>
                    <a:cubicBezTo>
                      <a:pt x="3849" y="1088"/>
                      <a:pt x="4349" y="794"/>
                      <a:pt x="3908" y="353"/>
                    </a:cubicBezTo>
                    <a:cubicBezTo>
                      <a:pt x="3759" y="213"/>
                      <a:pt x="3639" y="159"/>
                      <a:pt x="3540" y="159"/>
                    </a:cubicBezTo>
                    <a:cubicBezTo>
                      <a:pt x="3326" y="159"/>
                      <a:pt x="3206" y="408"/>
                      <a:pt x="3086" y="588"/>
                    </a:cubicBezTo>
                    <a:cubicBezTo>
                      <a:pt x="3056" y="676"/>
                      <a:pt x="2997" y="735"/>
                      <a:pt x="2909" y="735"/>
                    </a:cubicBezTo>
                    <a:cubicBezTo>
                      <a:pt x="2498" y="353"/>
                      <a:pt x="2146" y="1"/>
                      <a:pt x="2146"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2" name="Google Shape;362;p34"/>
              <p:cNvSpPr/>
              <p:nvPr/>
            </p:nvSpPr>
            <p:spPr>
              <a:xfrm>
                <a:off x="3617200" y="2975150"/>
                <a:ext cx="60250" cy="52400"/>
              </a:xfrm>
              <a:custGeom>
                <a:avLst/>
                <a:gdLst/>
                <a:ahLst/>
                <a:cxnLst/>
                <a:rect l="l" t="t" r="r" b="b"/>
                <a:pathLst>
                  <a:path w="2410" h="2096" extrusionOk="0">
                    <a:moveTo>
                      <a:pt x="1886" y="0"/>
                    </a:moveTo>
                    <a:cubicBezTo>
                      <a:pt x="1873" y="0"/>
                      <a:pt x="1861" y="3"/>
                      <a:pt x="1851" y="9"/>
                    </a:cubicBezTo>
                    <a:cubicBezTo>
                      <a:pt x="1704" y="127"/>
                      <a:pt x="0" y="1537"/>
                      <a:pt x="0" y="1537"/>
                    </a:cubicBezTo>
                    <a:lnTo>
                      <a:pt x="382" y="2095"/>
                    </a:lnTo>
                    <a:cubicBezTo>
                      <a:pt x="383" y="2095"/>
                      <a:pt x="383" y="2095"/>
                      <a:pt x="384" y="2095"/>
                    </a:cubicBezTo>
                    <a:cubicBezTo>
                      <a:pt x="448" y="2095"/>
                      <a:pt x="2409" y="509"/>
                      <a:pt x="2409" y="509"/>
                    </a:cubicBezTo>
                    <a:cubicBezTo>
                      <a:pt x="2409" y="509"/>
                      <a:pt x="2053" y="0"/>
                      <a:pt x="188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3" name="Google Shape;363;p34"/>
              <p:cNvSpPr/>
              <p:nvPr/>
            </p:nvSpPr>
            <p:spPr>
              <a:xfrm>
                <a:off x="3620875" y="2973150"/>
                <a:ext cx="54375" cy="58050"/>
              </a:xfrm>
              <a:custGeom>
                <a:avLst/>
                <a:gdLst/>
                <a:ahLst/>
                <a:cxnLst/>
                <a:rect l="l" t="t" r="r" b="b"/>
                <a:pathLst>
                  <a:path w="2175" h="2322" extrusionOk="0">
                    <a:moveTo>
                      <a:pt x="558" y="1"/>
                    </a:moveTo>
                    <a:cubicBezTo>
                      <a:pt x="558" y="1"/>
                      <a:pt x="0" y="500"/>
                      <a:pt x="30" y="559"/>
                    </a:cubicBezTo>
                    <a:cubicBezTo>
                      <a:pt x="206" y="765"/>
                      <a:pt x="1587" y="2322"/>
                      <a:pt x="1587" y="2322"/>
                    </a:cubicBezTo>
                    <a:cubicBezTo>
                      <a:pt x="1587" y="2322"/>
                      <a:pt x="2174" y="1881"/>
                      <a:pt x="2057" y="1734"/>
                    </a:cubicBezTo>
                    <a:cubicBezTo>
                      <a:pt x="1939" y="1587"/>
                      <a:pt x="558" y="1"/>
                      <a:pt x="5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4" name="Google Shape;364;p34"/>
              <p:cNvSpPr/>
              <p:nvPr/>
            </p:nvSpPr>
            <p:spPr>
              <a:xfrm>
                <a:off x="4590325" y="2485275"/>
                <a:ext cx="60975" cy="52400"/>
              </a:xfrm>
              <a:custGeom>
                <a:avLst/>
                <a:gdLst/>
                <a:ahLst/>
                <a:cxnLst/>
                <a:rect l="l" t="t" r="r" b="b"/>
                <a:pathLst>
                  <a:path w="2439" h="2096" extrusionOk="0">
                    <a:moveTo>
                      <a:pt x="1915" y="0"/>
                    </a:moveTo>
                    <a:cubicBezTo>
                      <a:pt x="1903" y="0"/>
                      <a:pt x="1891" y="3"/>
                      <a:pt x="1881" y="9"/>
                    </a:cubicBezTo>
                    <a:cubicBezTo>
                      <a:pt x="1734" y="127"/>
                      <a:pt x="1" y="1566"/>
                      <a:pt x="1" y="1566"/>
                    </a:cubicBezTo>
                    <a:lnTo>
                      <a:pt x="412" y="2095"/>
                    </a:ln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5" name="Google Shape;365;p34"/>
              <p:cNvSpPr/>
              <p:nvPr/>
            </p:nvSpPr>
            <p:spPr>
              <a:xfrm>
                <a:off x="4594725" y="2483300"/>
                <a:ext cx="53650" cy="58025"/>
              </a:xfrm>
              <a:custGeom>
                <a:avLst/>
                <a:gdLst/>
                <a:ahLst/>
                <a:cxnLst/>
                <a:rect l="l" t="t" r="r" b="b"/>
                <a:pathLst>
                  <a:path w="2146" h="2321" extrusionOk="0">
                    <a:moveTo>
                      <a:pt x="559" y="0"/>
                    </a:moveTo>
                    <a:cubicBezTo>
                      <a:pt x="559" y="0"/>
                      <a:pt x="1" y="500"/>
                      <a:pt x="30" y="558"/>
                    </a:cubicBezTo>
                    <a:cubicBezTo>
                      <a:pt x="207" y="764"/>
                      <a:pt x="1558" y="2321"/>
                      <a:pt x="1558" y="2321"/>
                    </a:cubicBezTo>
                    <a:cubicBezTo>
                      <a:pt x="1558" y="2321"/>
                      <a:pt x="2145" y="1880"/>
                      <a:pt x="2057" y="1733"/>
                    </a:cubicBezTo>
                    <a:cubicBezTo>
                      <a:pt x="1940" y="1616"/>
                      <a:pt x="559" y="0"/>
                      <a:pt x="55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6" name="Google Shape;366;p34"/>
              <p:cNvSpPr/>
              <p:nvPr/>
            </p:nvSpPr>
            <p:spPr>
              <a:xfrm>
                <a:off x="4067400" y="2611600"/>
                <a:ext cx="61000" cy="52400"/>
              </a:xfrm>
              <a:custGeom>
                <a:avLst/>
                <a:gdLst/>
                <a:ahLst/>
                <a:cxnLst/>
                <a:rect l="l" t="t" r="r" b="b"/>
                <a:pathLst>
                  <a:path w="2440" h="2096" extrusionOk="0">
                    <a:moveTo>
                      <a:pt x="1915" y="0"/>
                    </a:moveTo>
                    <a:cubicBezTo>
                      <a:pt x="1903" y="0"/>
                      <a:pt x="1891" y="3"/>
                      <a:pt x="1881" y="9"/>
                    </a:cubicBezTo>
                    <a:cubicBezTo>
                      <a:pt x="1734" y="127"/>
                      <a:pt x="1" y="1566"/>
                      <a:pt x="1" y="1566"/>
                    </a:cubicBezTo>
                    <a:cubicBezTo>
                      <a:pt x="1" y="1566"/>
                      <a:pt x="353" y="2036"/>
                      <a:pt x="412" y="2095"/>
                    </a:cubicBez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7" name="Google Shape;367;p34"/>
              <p:cNvSpPr/>
              <p:nvPr/>
            </p:nvSpPr>
            <p:spPr>
              <a:xfrm>
                <a:off x="4071825" y="2609625"/>
                <a:ext cx="53625" cy="58775"/>
              </a:xfrm>
              <a:custGeom>
                <a:avLst/>
                <a:gdLst/>
                <a:ahLst/>
                <a:cxnLst/>
                <a:rect l="l" t="t" r="r" b="b"/>
                <a:pathLst>
                  <a:path w="2145" h="2351" extrusionOk="0">
                    <a:moveTo>
                      <a:pt x="558" y="0"/>
                    </a:moveTo>
                    <a:cubicBezTo>
                      <a:pt x="558" y="0"/>
                      <a:pt x="0" y="500"/>
                      <a:pt x="29" y="558"/>
                    </a:cubicBezTo>
                    <a:cubicBezTo>
                      <a:pt x="206" y="764"/>
                      <a:pt x="1557" y="2350"/>
                      <a:pt x="1557" y="2350"/>
                    </a:cubicBezTo>
                    <a:cubicBezTo>
                      <a:pt x="1557" y="2350"/>
                      <a:pt x="2145" y="1880"/>
                      <a:pt x="2057" y="1733"/>
                    </a:cubicBezTo>
                    <a:cubicBezTo>
                      <a:pt x="1939" y="1616"/>
                      <a:pt x="558" y="0"/>
                      <a:pt x="55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8" name="Google Shape;368;p34"/>
              <p:cNvSpPr/>
              <p:nvPr/>
            </p:nvSpPr>
            <p:spPr>
              <a:xfrm>
                <a:off x="2955475" y="2477925"/>
                <a:ext cx="60975" cy="51700"/>
              </a:xfrm>
              <a:custGeom>
                <a:avLst/>
                <a:gdLst/>
                <a:ahLst/>
                <a:cxnLst/>
                <a:rect l="l" t="t" r="r" b="b"/>
                <a:pathLst>
                  <a:path w="2439" h="2068" extrusionOk="0">
                    <a:moveTo>
                      <a:pt x="1915" y="0"/>
                    </a:moveTo>
                    <a:cubicBezTo>
                      <a:pt x="1902" y="0"/>
                      <a:pt x="1891" y="3"/>
                      <a:pt x="1880" y="10"/>
                    </a:cubicBezTo>
                    <a:cubicBezTo>
                      <a:pt x="1734" y="98"/>
                      <a:pt x="0" y="1537"/>
                      <a:pt x="0" y="1537"/>
                    </a:cubicBezTo>
                    <a:lnTo>
                      <a:pt x="412" y="2066"/>
                    </a:lnTo>
                    <a:cubicBezTo>
                      <a:pt x="412" y="2067"/>
                      <a:pt x="413" y="2067"/>
                      <a:pt x="415" y="2067"/>
                    </a:cubicBezTo>
                    <a:cubicBezTo>
                      <a:pt x="512" y="2067"/>
                      <a:pt x="2439" y="509"/>
                      <a:pt x="2439" y="509"/>
                    </a:cubicBezTo>
                    <a:cubicBezTo>
                      <a:pt x="2439" y="509"/>
                      <a:pt x="2083" y="0"/>
                      <a:pt x="1915"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9" name="Google Shape;369;p34"/>
              <p:cNvSpPr/>
              <p:nvPr/>
            </p:nvSpPr>
            <p:spPr>
              <a:xfrm>
                <a:off x="2959875" y="2475950"/>
                <a:ext cx="52900" cy="58050"/>
              </a:xfrm>
              <a:custGeom>
                <a:avLst/>
                <a:gdLst/>
                <a:ahLst/>
                <a:cxnLst/>
                <a:rect l="l" t="t" r="r" b="b"/>
                <a:pathLst>
                  <a:path w="2116" h="2322" extrusionOk="0">
                    <a:moveTo>
                      <a:pt x="559" y="0"/>
                    </a:moveTo>
                    <a:cubicBezTo>
                      <a:pt x="559" y="0"/>
                      <a:pt x="1" y="500"/>
                      <a:pt x="1" y="559"/>
                    </a:cubicBezTo>
                    <a:cubicBezTo>
                      <a:pt x="177" y="764"/>
                      <a:pt x="1558" y="2321"/>
                      <a:pt x="1558" y="2321"/>
                    </a:cubicBezTo>
                    <a:cubicBezTo>
                      <a:pt x="1558" y="2321"/>
                      <a:pt x="2116" y="1881"/>
                      <a:pt x="2028" y="1734"/>
                    </a:cubicBezTo>
                    <a:cubicBezTo>
                      <a:pt x="1939" y="1587"/>
                      <a:pt x="559" y="0"/>
                      <a:pt x="55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0" name="Google Shape;370;p34"/>
              <p:cNvSpPr/>
              <p:nvPr/>
            </p:nvSpPr>
            <p:spPr>
              <a:xfrm>
                <a:off x="3514375" y="2489900"/>
                <a:ext cx="51425" cy="94800"/>
              </a:xfrm>
              <a:custGeom>
                <a:avLst/>
                <a:gdLst/>
                <a:ahLst/>
                <a:cxnLst/>
                <a:rect l="l" t="t" r="r" b="b"/>
                <a:pathLst>
                  <a:path w="2057" h="3792" extrusionOk="0">
                    <a:moveTo>
                      <a:pt x="382" y="1"/>
                    </a:moveTo>
                    <a:lnTo>
                      <a:pt x="1" y="2116"/>
                    </a:lnTo>
                    <a:lnTo>
                      <a:pt x="823" y="2116"/>
                    </a:lnTo>
                    <a:cubicBezTo>
                      <a:pt x="823" y="2116"/>
                      <a:pt x="764" y="3731"/>
                      <a:pt x="882" y="3790"/>
                    </a:cubicBezTo>
                    <a:cubicBezTo>
                      <a:pt x="884" y="3791"/>
                      <a:pt x="887" y="3792"/>
                      <a:pt x="890" y="3792"/>
                    </a:cubicBezTo>
                    <a:cubicBezTo>
                      <a:pt x="1059" y="3792"/>
                      <a:pt x="1970" y="2083"/>
                      <a:pt x="2028" y="1881"/>
                    </a:cubicBezTo>
                    <a:cubicBezTo>
                      <a:pt x="2057" y="1675"/>
                      <a:pt x="1029" y="1528"/>
                      <a:pt x="1029" y="1528"/>
                    </a:cubicBezTo>
                    <a:cubicBezTo>
                      <a:pt x="1029" y="1528"/>
                      <a:pt x="1646" y="412"/>
                      <a:pt x="1558" y="206"/>
                    </a:cubicBezTo>
                    <a:cubicBezTo>
                      <a:pt x="1499" y="1"/>
                      <a:pt x="382" y="1"/>
                      <a:pt x="38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1" name="Google Shape;371;p34"/>
              <p:cNvSpPr/>
              <p:nvPr/>
            </p:nvSpPr>
            <p:spPr>
              <a:xfrm>
                <a:off x="3984425" y="2801300"/>
                <a:ext cx="52150" cy="94125"/>
              </a:xfrm>
              <a:custGeom>
                <a:avLst/>
                <a:gdLst/>
                <a:ahLst/>
                <a:cxnLst/>
                <a:rect l="l" t="t" r="r" b="b"/>
                <a:pathLst>
                  <a:path w="2086" h="3765" extrusionOk="0">
                    <a:moveTo>
                      <a:pt x="999" y="1"/>
                    </a:moveTo>
                    <a:lnTo>
                      <a:pt x="0" y="1881"/>
                    </a:lnTo>
                    <a:lnTo>
                      <a:pt x="764" y="2175"/>
                    </a:lnTo>
                    <a:cubicBezTo>
                      <a:pt x="764" y="2175"/>
                      <a:pt x="206" y="3673"/>
                      <a:pt x="294" y="3761"/>
                    </a:cubicBezTo>
                    <a:cubicBezTo>
                      <a:pt x="298" y="3764"/>
                      <a:pt x="302" y="3765"/>
                      <a:pt x="309" y="3765"/>
                    </a:cubicBezTo>
                    <a:cubicBezTo>
                      <a:pt x="501" y="3765"/>
                      <a:pt x="1883" y="2463"/>
                      <a:pt x="1968" y="2292"/>
                    </a:cubicBezTo>
                    <a:cubicBezTo>
                      <a:pt x="2086" y="2116"/>
                      <a:pt x="1146" y="1646"/>
                      <a:pt x="1146" y="1646"/>
                    </a:cubicBezTo>
                    <a:cubicBezTo>
                      <a:pt x="1146" y="1646"/>
                      <a:pt x="2086" y="794"/>
                      <a:pt x="2086" y="588"/>
                    </a:cubicBezTo>
                    <a:cubicBezTo>
                      <a:pt x="2086" y="353"/>
                      <a:pt x="999" y="1"/>
                      <a:pt x="99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2" name="Google Shape;372;p34"/>
              <p:cNvSpPr/>
              <p:nvPr/>
            </p:nvSpPr>
            <p:spPr>
              <a:xfrm>
                <a:off x="3747200" y="3058150"/>
                <a:ext cx="56200" cy="60450"/>
              </a:xfrm>
              <a:custGeom>
                <a:avLst/>
                <a:gdLst/>
                <a:ahLst/>
                <a:cxnLst/>
                <a:rect l="l" t="t" r="r" b="b"/>
                <a:pathLst>
                  <a:path w="2248" h="2418" extrusionOk="0">
                    <a:moveTo>
                      <a:pt x="934" y="1"/>
                    </a:moveTo>
                    <a:cubicBezTo>
                      <a:pt x="861" y="1"/>
                      <a:pt x="792" y="48"/>
                      <a:pt x="735" y="156"/>
                    </a:cubicBezTo>
                    <a:cubicBezTo>
                      <a:pt x="735" y="156"/>
                      <a:pt x="0" y="2388"/>
                      <a:pt x="940" y="2418"/>
                    </a:cubicBezTo>
                    <a:cubicBezTo>
                      <a:pt x="947" y="2418"/>
                      <a:pt x="954" y="2418"/>
                      <a:pt x="961" y="2418"/>
                    </a:cubicBezTo>
                    <a:cubicBezTo>
                      <a:pt x="2247" y="2418"/>
                      <a:pt x="1462" y="1"/>
                      <a:pt x="93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3" name="Google Shape;373;p34"/>
              <p:cNvSpPr/>
              <p:nvPr/>
            </p:nvSpPr>
            <p:spPr>
              <a:xfrm>
                <a:off x="3034800" y="2763300"/>
                <a:ext cx="56025" cy="56425"/>
              </a:xfrm>
              <a:custGeom>
                <a:avLst/>
                <a:gdLst/>
                <a:ahLst/>
                <a:cxnLst/>
                <a:rect l="l" t="t" r="r" b="b"/>
                <a:pathLst>
                  <a:path w="2241" h="2257" extrusionOk="0">
                    <a:moveTo>
                      <a:pt x="212" y="1"/>
                    </a:moveTo>
                    <a:cubicBezTo>
                      <a:pt x="99" y="1"/>
                      <a:pt x="19" y="69"/>
                      <a:pt x="0" y="228"/>
                    </a:cubicBezTo>
                    <a:cubicBezTo>
                      <a:pt x="0" y="228"/>
                      <a:pt x="154" y="2257"/>
                      <a:pt x="918" y="2257"/>
                    </a:cubicBezTo>
                    <a:cubicBezTo>
                      <a:pt x="972" y="2257"/>
                      <a:pt x="1028" y="2247"/>
                      <a:pt x="1087" y="2226"/>
                    </a:cubicBezTo>
                    <a:cubicBezTo>
                      <a:pt x="2241" y="1759"/>
                      <a:pt x="789" y="1"/>
                      <a:pt x="21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4" name="Google Shape;374;p34"/>
              <p:cNvSpPr/>
              <p:nvPr/>
            </p:nvSpPr>
            <p:spPr>
              <a:xfrm>
                <a:off x="3407625" y="2738550"/>
                <a:ext cx="54600" cy="59350"/>
              </a:xfrm>
              <a:custGeom>
                <a:avLst/>
                <a:gdLst/>
                <a:ahLst/>
                <a:cxnLst/>
                <a:rect l="l" t="t" r="r" b="b"/>
                <a:pathLst>
                  <a:path w="2184" h="2374" extrusionOk="0">
                    <a:moveTo>
                      <a:pt x="458" y="0"/>
                    </a:moveTo>
                    <a:cubicBezTo>
                      <a:pt x="366" y="0"/>
                      <a:pt x="291" y="58"/>
                      <a:pt x="246" y="190"/>
                    </a:cubicBezTo>
                    <a:cubicBezTo>
                      <a:pt x="246" y="190"/>
                      <a:pt x="0" y="2373"/>
                      <a:pt x="824" y="2373"/>
                    </a:cubicBezTo>
                    <a:cubicBezTo>
                      <a:pt x="855" y="2373"/>
                      <a:pt x="888" y="2370"/>
                      <a:pt x="922" y="2364"/>
                    </a:cubicBezTo>
                    <a:cubicBezTo>
                      <a:pt x="2184" y="2137"/>
                      <a:pt x="1016" y="0"/>
                      <a:pt x="458"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5" name="Google Shape;375;p34"/>
              <p:cNvSpPr/>
              <p:nvPr/>
            </p:nvSpPr>
            <p:spPr>
              <a:xfrm>
                <a:off x="3782450" y="3079750"/>
                <a:ext cx="55025" cy="59975"/>
              </a:xfrm>
              <a:custGeom>
                <a:avLst/>
                <a:gdLst/>
                <a:ahLst/>
                <a:cxnLst/>
                <a:rect l="l" t="t" r="r" b="b"/>
                <a:pathLst>
                  <a:path w="2201" h="2399" extrusionOk="0">
                    <a:moveTo>
                      <a:pt x="1399" y="1"/>
                    </a:moveTo>
                    <a:cubicBezTo>
                      <a:pt x="1337" y="1"/>
                      <a:pt x="1271" y="36"/>
                      <a:pt x="1205" y="114"/>
                    </a:cubicBezTo>
                    <a:cubicBezTo>
                      <a:pt x="1205" y="114"/>
                      <a:pt x="0" y="2141"/>
                      <a:pt x="940" y="2376"/>
                    </a:cubicBezTo>
                    <a:cubicBezTo>
                      <a:pt x="1007" y="2391"/>
                      <a:pt x="1069" y="2398"/>
                      <a:pt x="1128" y="2398"/>
                    </a:cubicBezTo>
                    <a:cubicBezTo>
                      <a:pt x="2201" y="2398"/>
                      <a:pt x="1911" y="1"/>
                      <a:pt x="1399"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6" name="Google Shape;376;p34"/>
              <p:cNvSpPr/>
              <p:nvPr/>
            </p:nvSpPr>
            <p:spPr>
              <a:xfrm>
                <a:off x="3718550" y="2753850"/>
                <a:ext cx="55075" cy="59875"/>
              </a:xfrm>
              <a:custGeom>
                <a:avLst/>
                <a:gdLst/>
                <a:ahLst/>
                <a:cxnLst/>
                <a:rect l="l" t="t" r="r" b="b"/>
                <a:pathLst>
                  <a:path w="2203" h="2395" extrusionOk="0">
                    <a:moveTo>
                      <a:pt x="1392" y="1"/>
                    </a:moveTo>
                    <a:cubicBezTo>
                      <a:pt x="1332" y="1"/>
                      <a:pt x="1269" y="34"/>
                      <a:pt x="1205" y="107"/>
                    </a:cubicBezTo>
                    <a:cubicBezTo>
                      <a:pt x="1205" y="107"/>
                      <a:pt x="1" y="2163"/>
                      <a:pt x="941" y="2369"/>
                    </a:cubicBezTo>
                    <a:cubicBezTo>
                      <a:pt x="1013" y="2386"/>
                      <a:pt x="1080" y="2395"/>
                      <a:pt x="1143" y="2395"/>
                    </a:cubicBezTo>
                    <a:cubicBezTo>
                      <a:pt x="2203" y="2395"/>
                      <a:pt x="1907" y="1"/>
                      <a:pt x="139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7" name="Google Shape;377;p34"/>
              <p:cNvSpPr/>
              <p:nvPr/>
            </p:nvSpPr>
            <p:spPr>
              <a:xfrm>
                <a:off x="4428750" y="2589350"/>
                <a:ext cx="55025" cy="59875"/>
              </a:xfrm>
              <a:custGeom>
                <a:avLst/>
                <a:gdLst/>
                <a:ahLst/>
                <a:cxnLst/>
                <a:rect l="l" t="t" r="r" b="b"/>
                <a:pathLst>
                  <a:path w="2201" h="2395" extrusionOk="0">
                    <a:moveTo>
                      <a:pt x="1364" y="0"/>
                    </a:moveTo>
                    <a:cubicBezTo>
                      <a:pt x="1303" y="0"/>
                      <a:pt x="1240" y="33"/>
                      <a:pt x="1176" y="106"/>
                    </a:cubicBezTo>
                    <a:cubicBezTo>
                      <a:pt x="1176" y="106"/>
                      <a:pt x="1" y="2162"/>
                      <a:pt x="941" y="2368"/>
                    </a:cubicBezTo>
                    <a:cubicBezTo>
                      <a:pt x="1013" y="2386"/>
                      <a:pt x="1080" y="2394"/>
                      <a:pt x="1143" y="2394"/>
                    </a:cubicBezTo>
                    <a:cubicBezTo>
                      <a:pt x="2200" y="2394"/>
                      <a:pt x="1883" y="0"/>
                      <a:pt x="1364"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78" name="Google Shape;378;p34"/>
          <p:cNvSpPr/>
          <p:nvPr/>
        </p:nvSpPr>
        <p:spPr>
          <a:xfrm>
            <a:off x="1" y="5360901"/>
            <a:ext cx="3443383" cy="1496983"/>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93"/>
          <p:cNvSpPr/>
          <p:nvPr/>
        </p:nvSpPr>
        <p:spPr>
          <a:xfrm>
            <a:off x="5591828" y="168464"/>
            <a:ext cx="7830269" cy="6802397"/>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11" name="Google Shape;2311;p93"/>
          <p:cNvSpPr txBox="1">
            <a:spLocks noGrp="1"/>
          </p:cNvSpPr>
          <p:nvPr>
            <p:ph type="ctrTitle"/>
          </p:nvPr>
        </p:nvSpPr>
        <p:spPr>
          <a:xfrm>
            <a:off x="773475" y="2217486"/>
            <a:ext cx="5001600" cy="1375600"/>
          </a:xfrm>
          <a:prstGeom prst="rect">
            <a:avLst/>
          </a:prstGeom>
        </p:spPr>
        <p:txBody>
          <a:bodyPr spcFirstLastPara="1" wrap="square" lIns="121900" tIns="121900" rIns="121900" bIns="121900" anchor="b" anchorCtr="0">
            <a:noAutofit/>
          </a:bodyPr>
          <a:lstStyle/>
          <a:p>
            <a:r>
              <a:rPr lang="en" sz="8000" dirty="0"/>
              <a:t>THANKS</a:t>
            </a:r>
            <a:r>
              <a:rPr lang="en" dirty="0"/>
              <a:t>!</a:t>
            </a:r>
            <a:endParaRPr dirty="0"/>
          </a:p>
        </p:txBody>
      </p:sp>
      <p:grpSp>
        <p:nvGrpSpPr>
          <p:cNvPr id="58" name="Google Shape;2414;p95">
            <a:extLst>
              <a:ext uri="{FF2B5EF4-FFF2-40B4-BE49-F238E27FC236}">
                <a16:creationId xmlns:a16="http://schemas.microsoft.com/office/drawing/2014/main" id="{382BA9F1-0E6C-49A0-B63D-E27C6D6E30C8}"/>
              </a:ext>
            </a:extLst>
          </p:cNvPr>
          <p:cNvGrpSpPr/>
          <p:nvPr/>
        </p:nvGrpSpPr>
        <p:grpSpPr>
          <a:xfrm>
            <a:off x="7343413" y="1540032"/>
            <a:ext cx="4155860" cy="4106108"/>
            <a:chOff x="589052" y="1422826"/>
            <a:chExt cx="1092505" cy="1096278"/>
          </a:xfrm>
        </p:grpSpPr>
        <p:sp>
          <p:nvSpPr>
            <p:cNvPr id="59" name="Google Shape;2415;p95">
              <a:extLst>
                <a:ext uri="{FF2B5EF4-FFF2-40B4-BE49-F238E27FC236}">
                  <a16:creationId xmlns:a16="http://schemas.microsoft.com/office/drawing/2014/main" id="{DCF3E0EC-533D-4888-B908-1B99389C9765}"/>
                </a:ext>
              </a:extLst>
            </p:cNvPr>
            <p:cNvSpPr/>
            <p:nvPr/>
          </p:nvSpPr>
          <p:spPr>
            <a:xfrm>
              <a:off x="620110" y="1728495"/>
              <a:ext cx="335382" cy="607623"/>
            </a:xfrm>
            <a:custGeom>
              <a:avLst/>
              <a:gdLst/>
              <a:ahLst/>
              <a:cxnLst/>
              <a:rect l="l" t="t" r="r" b="b"/>
              <a:pathLst>
                <a:path w="11468" h="20777" extrusionOk="0">
                  <a:moveTo>
                    <a:pt x="2274" y="0"/>
                  </a:moveTo>
                  <a:cubicBezTo>
                    <a:pt x="1898" y="0"/>
                    <a:pt x="2044" y="2988"/>
                    <a:pt x="1540" y="4893"/>
                  </a:cubicBezTo>
                  <a:cubicBezTo>
                    <a:pt x="970" y="7002"/>
                    <a:pt x="1" y="11665"/>
                    <a:pt x="2233" y="14205"/>
                  </a:cubicBezTo>
                  <a:cubicBezTo>
                    <a:pt x="4480" y="16760"/>
                    <a:pt x="4988" y="17068"/>
                    <a:pt x="4988" y="17068"/>
                  </a:cubicBezTo>
                  <a:lnTo>
                    <a:pt x="7819" y="20592"/>
                  </a:lnTo>
                  <a:lnTo>
                    <a:pt x="8374" y="20777"/>
                  </a:lnTo>
                  <a:cubicBezTo>
                    <a:pt x="8374" y="20777"/>
                    <a:pt x="11467" y="17960"/>
                    <a:pt x="9851" y="14097"/>
                  </a:cubicBezTo>
                  <a:cubicBezTo>
                    <a:pt x="9851" y="14097"/>
                    <a:pt x="10451" y="11065"/>
                    <a:pt x="8235" y="8002"/>
                  </a:cubicBezTo>
                  <a:cubicBezTo>
                    <a:pt x="6019" y="4955"/>
                    <a:pt x="2941" y="784"/>
                    <a:pt x="2402" y="91"/>
                  </a:cubicBezTo>
                  <a:cubicBezTo>
                    <a:pt x="2353" y="29"/>
                    <a:pt x="2311" y="0"/>
                    <a:pt x="2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6;p95">
              <a:extLst>
                <a:ext uri="{FF2B5EF4-FFF2-40B4-BE49-F238E27FC236}">
                  <a16:creationId xmlns:a16="http://schemas.microsoft.com/office/drawing/2014/main" id="{257E397B-24D7-4443-89BA-C217CA1CF4B3}"/>
                </a:ext>
              </a:extLst>
            </p:cNvPr>
            <p:cNvSpPr/>
            <p:nvPr/>
          </p:nvSpPr>
          <p:spPr>
            <a:xfrm>
              <a:off x="679536" y="1731595"/>
              <a:ext cx="179623" cy="514507"/>
            </a:xfrm>
            <a:custGeom>
              <a:avLst/>
              <a:gdLst/>
              <a:ahLst/>
              <a:cxnLst/>
              <a:rect l="l" t="t" r="r" b="b"/>
              <a:pathLst>
                <a:path w="6142" h="17593" extrusionOk="0">
                  <a:moveTo>
                    <a:pt x="185" y="1"/>
                  </a:moveTo>
                  <a:lnTo>
                    <a:pt x="0" y="62"/>
                  </a:lnTo>
                  <a:cubicBezTo>
                    <a:pt x="0" y="62"/>
                    <a:pt x="3648" y="10667"/>
                    <a:pt x="4510" y="13160"/>
                  </a:cubicBezTo>
                  <a:cubicBezTo>
                    <a:pt x="5372" y="15638"/>
                    <a:pt x="5957" y="17562"/>
                    <a:pt x="5957" y="17593"/>
                  </a:cubicBezTo>
                  <a:lnTo>
                    <a:pt x="6141" y="17531"/>
                  </a:lnTo>
                  <a:cubicBezTo>
                    <a:pt x="6126" y="17516"/>
                    <a:pt x="5557" y="15607"/>
                    <a:pt x="4695" y="13099"/>
                  </a:cubicBezTo>
                  <a:cubicBezTo>
                    <a:pt x="3833" y="10590"/>
                    <a:pt x="185" y="1"/>
                    <a:pt x="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7;p95">
              <a:extLst>
                <a:ext uri="{FF2B5EF4-FFF2-40B4-BE49-F238E27FC236}">
                  <a16:creationId xmlns:a16="http://schemas.microsoft.com/office/drawing/2014/main" id="{64351C7F-08FB-4C78-9C2B-8918035ACA92}"/>
                </a:ext>
              </a:extLst>
            </p:cNvPr>
            <p:cNvSpPr/>
            <p:nvPr/>
          </p:nvSpPr>
          <p:spPr>
            <a:xfrm>
              <a:off x="662428" y="1871152"/>
              <a:ext cx="148565" cy="170147"/>
            </a:xfrm>
            <a:custGeom>
              <a:avLst/>
              <a:gdLst/>
              <a:ahLst/>
              <a:cxnLst/>
              <a:rect l="l" t="t" r="r" b="b"/>
              <a:pathLst>
                <a:path w="5080" h="5818" extrusionOk="0">
                  <a:moveTo>
                    <a:pt x="185" y="0"/>
                  </a:moveTo>
                  <a:lnTo>
                    <a:pt x="1" y="77"/>
                  </a:lnTo>
                  <a:cubicBezTo>
                    <a:pt x="416" y="954"/>
                    <a:pt x="739" y="1862"/>
                    <a:pt x="970" y="2801"/>
                  </a:cubicBezTo>
                  <a:cubicBezTo>
                    <a:pt x="1324" y="4294"/>
                    <a:pt x="3556" y="5818"/>
                    <a:pt x="4218" y="5818"/>
                  </a:cubicBezTo>
                  <a:lnTo>
                    <a:pt x="4264" y="5802"/>
                  </a:lnTo>
                  <a:cubicBezTo>
                    <a:pt x="4695" y="5741"/>
                    <a:pt x="4726" y="5633"/>
                    <a:pt x="4726" y="5218"/>
                  </a:cubicBezTo>
                  <a:cubicBezTo>
                    <a:pt x="4726" y="5048"/>
                    <a:pt x="4726" y="4833"/>
                    <a:pt x="4756" y="4510"/>
                  </a:cubicBezTo>
                  <a:cubicBezTo>
                    <a:pt x="4910" y="3248"/>
                    <a:pt x="5080" y="1431"/>
                    <a:pt x="5080" y="1416"/>
                  </a:cubicBezTo>
                  <a:lnTo>
                    <a:pt x="4895" y="1401"/>
                  </a:lnTo>
                  <a:cubicBezTo>
                    <a:pt x="4880" y="1416"/>
                    <a:pt x="4710" y="3232"/>
                    <a:pt x="4572" y="4494"/>
                  </a:cubicBezTo>
                  <a:cubicBezTo>
                    <a:pt x="4526" y="4817"/>
                    <a:pt x="4526" y="5048"/>
                    <a:pt x="4526" y="5218"/>
                  </a:cubicBezTo>
                  <a:cubicBezTo>
                    <a:pt x="4526" y="5572"/>
                    <a:pt x="4526" y="5572"/>
                    <a:pt x="4248" y="5618"/>
                  </a:cubicBezTo>
                  <a:cubicBezTo>
                    <a:pt x="4241" y="5618"/>
                    <a:pt x="4234" y="5619"/>
                    <a:pt x="4226" y="5619"/>
                  </a:cubicBezTo>
                  <a:cubicBezTo>
                    <a:pt x="3717" y="5619"/>
                    <a:pt x="1504" y="4179"/>
                    <a:pt x="1170" y="2755"/>
                  </a:cubicBezTo>
                  <a:cubicBezTo>
                    <a:pt x="924" y="1801"/>
                    <a:pt x="601" y="877"/>
                    <a:pt x="1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18;p95">
              <a:extLst>
                <a:ext uri="{FF2B5EF4-FFF2-40B4-BE49-F238E27FC236}">
                  <a16:creationId xmlns:a16="http://schemas.microsoft.com/office/drawing/2014/main" id="{C5B22905-DB4D-4F6F-895F-E00CDACC9022}"/>
                </a:ext>
              </a:extLst>
            </p:cNvPr>
            <p:cNvSpPr/>
            <p:nvPr/>
          </p:nvSpPr>
          <p:spPr>
            <a:xfrm>
              <a:off x="645787" y="2030918"/>
              <a:ext cx="241271" cy="108060"/>
            </a:xfrm>
            <a:custGeom>
              <a:avLst/>
              <a:gdLst/>
              <a:ahLst/>
              <a:cxnLst/>
              <a:rect l="l" t="t" r="r" b="b"/>
              <a:pathLst>
                <a:path w="8250" h="3695" extrusionOk="0">
                  <a:moveTo>
                    <a:pt x="8050" y="1"/>
                  </a:moveTo>
                  <a:cubicBezTo>
                    <a:pt x="7649" y="1371"/>
                    <a:pt x="6818" y="3510"/>
                    <a:pt x="6233" y="3510"/>
                  </a:cubicBezTo>
                  <a:lnTo>
                    <a:pt x="6203" y="3510"/>
                  </a:lnTo>
                  <a:lnTo>
                    <a:pt x="6033" y="3495"/>
                  </a:lnTo>
                  <a:cubicBezTo>
                    <a:pt x="4925" y="3356"/>
                    <a:pt x="1539" y="2925"/>
                    <a:pt x="154" y="909"/>
                  </a:cubicBezTo>
                  <a:lnTo>
                    <a:pt x="0" y="1017"/>
                  </a:lnTo>
                  <a:cubicBezTo>
                    <a:pt x="1416" y="3110"/>
                    <a:pt x="4879" y="3541"/>
                    <a:pt x="6018" y="3679"/>
                  </a:cubicBezTo>
                  <a:lnTo>
                    <a:pt x="6172" y="3695"/>
                  </a:lnTo>
                  <a:lnTo>
                    <a:pt x="6233" y="3695"/>
                  </a:lnTo>
                  <a:cubicBezTo>
                    <a:pt x="7157" y="3695"/>
                    <a:pt x="8127" y="432"/>
                    <a:pt x="8250" y="47"/>
                  </a:cubicBezTo>
                  <a:lnTo>
                    <a:pt x="80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19;p95">
              <a:extLst>
                <a:ext uri="{FF2B5EF4-FFF2-40B4-BE49-F238E27FC236}">
                  <a16:creationId xmlns:a16="http://schemas.microsoft.com/office/drawing/2014/main" id="{F6A7B72D-EBC3-4937-941D-DACDAC530D85}"/>
                </a:ext>
              </a:extLst>
            </p:cNvPr>
            <p:cNvSpPr/>
            <p:nvPr/>
          </p:nvSpPr>
          <p:spPr>
            <a:xfrm>
              <a:off x="1165208" y="1553844"/>
              <a:ext cx="335352" cy="608091"/>
            </a:xfrm>
            <a:custGeom>
              <a:avLst/>
              <a:gdLst/>
              <a:ahLst/>
              <a:cxnLst/>
              <a:rect l="l" t="t" r="r" b="b"/>
              <a:pathLst>
                <a:path w="11467" h="20793" extrusionOk="0">
                  <a:moveTo>
                    <a:pt x="9193" y="0"/>
                  </a:moveTo>
                  <a:cubicBezTo>
                    <a:pt x="9156" y="0"/>
                    <a:pt x="9114" y="30"/>
                    <a:pt x="9066" y="92"/>
                  </a:cubicBezTo>
                  <a:cubicBezTo>
                    <a:pt x="8527" y="800"/>
                    <a:pt x="5449" y="4955"/>
                    <a:pt x="3232" y="8018"/>
                  </a:cubicBezTo>
                  <a:cubicBezTo>
                    <a:pt x="1016" y="11066"/>
                    <a:pt x="1616" y="14098"/>
                    <a:pt x="1616" y="14098"/>
                  </a:cubicBezTo>
                  <a:cubicBezTo>
                    <a:pt x="0" y="17976"/>
                    <a:pt x="3094" y="20793"/>
                    <a:pt x="3094" y="20793"/>
                  </a:cubicBezTo>
                  <a:lnTo>
                    <a:pt x="3633" y="20608"/>
                  </a:lnTo>
                  <a:lnTo>
                    <a:pt x="6480" y="17068"/>
                  </a:lnTo>
                  <a:cubicBezTo>
                    <a:pt x="6480" y="17068"/>
                    <a:pt x="6988" y="16776"/>
                    <a:pt x="9235" y="14221"/>
                  </a:cubicBezTo>
                  <a:cubicBezTo>
                    <a:pt x="11467" y="11666"/>
                    <a:pt x="10497" y="7002"/>
                    <a:pt x="9928" y="4909"/>
                  </a:cubicBezTo>
                  <a:cubicBezTo>
                    <a:pt x="9423" y="2990"/>
                    <a:pt x="9569" y="0"/>
                    <a:pt x="9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20;p95">
              <a:extLst>
                <a:ext uri="{FF2B5EF4-FFF2-40B4-BE49-F238E27FC236}">
                  <a16:creationId xmlns:a16="http://schemas.microsoft.com/office/drawing/2014/main" id="{7ABF454A-4337-436F-8418-78F29D23F319}"/>
                </a:ext>
              </a:extLst>
            </p:cNvPr>
            <p:cNvSpPr/>
            <p:nvPr/>
          </p:nvSpPr>
          <p:spPr>
            <a:xfrm>
              <a:off x="1261541" y="1557412"/>
              <a:ext cx="179155" cy="514039"/>
            </a:xfrm>
            <a:custGeom>
              <a:avLst/>
              <a:gdLst/>
              <a:ahLst/>
              <a:cxnLst/>
              <a:rect l="l" t="t" r="r" b="b"/>
              <a:pathLst>
                <a:path w="6126" h="17577" extrusionOk="0">
                  <a:moveTo>
                    <a:pt x="5956" y="1"/>
                  </a:moveTo>
                  <a:cubicBezTo>
                    <a:pt x="5956" y="1"/>
                    <a:pt x="2309" y="10590"/>
                    <a:pt x="1447" y="13098"/>
                  </a:cubicBezTo>
                  <a:cubicBezTo>
                    <a:pt x="570" y="15576"/>
                    <a:pt x="0" y="17515"/>
                    <a:pt x="0" y="17531"/>
                  </a:cubicBezTo>
                  <a:lnTo>
                    <a:pt x="185" y="17577"/>
                  </a:lnTo>
                  <a:cubicBezTo>
                    <a:pt x="200" y="17562"/>
                    <a:pt x="770" y="15638"/>
                    <a:pt x="1616" y="13160"/>
                  </a:cubicBezTo>
                  <a:cubicBezTo>
                    <a:pt x="2493" y="10651"/>
                    <a:pt x="6126" y="62"/>
                    <a:pt x="6126" y="62"/>
                  </a:cubicBezTo>
                  <a:lnTo>
                    <a:pt x="5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21;p95">
              <a:extLst>
                <a:ext uri="{FF2B5EF4-FFF2-40B4-BE49-F238E27FC236}">
                  <a16:creationId xmlns:a16="http://schemas.microsoft.com/office/drawing/2014/main" id="{2EAC133C-DE5A-40B0-ACE2-EEF56C7725D4}"/>
                </a:ext>
              </a:extLst>
            </p:cNvPr>
            <p:cNvSpPr/>
            <p:nvPr/>
          </p:nvSpPr>
          <p:spPr>
            <a:xfrm>
              <a:off x="1309678" y="1696501"/>
              <a:ext cx="148565" cy="170177"/>
            </a:xfrm>
            <a:custGeom>
              <a:avLst/>
              <a:gdLst/>
              <a:ahLst/>
              <a:cxnLst/>
              <a:rect l="l" t="t" r="r" b="b"/>
              <a:pathLst>
                <a:path w="5080" h="5819" extrusionOk="0">
                  <a:moveTo>
                    <a:pt x="4911" y="0"/>
                  </a:moveTo>
                  <a:cubicBezTo>
                    <a:pt x="4495" y="893"/>
                    <a:pt x="4172" y="1816"/>
                    <a:pt x="3926" y="2771"/>
                  </a:cubicBezTo>
                  <a:cubicBezTo>
                    <a:pt x="3580" y="4167"/>
                    <a:pt x="1406" y="5621"/>
                    <a:pt x="884" y="5621"/>
                  </a:cubicBezTo>
                  <a:cubicBezTo>
                    <a:pt x="871" y="5621"/>
                    <a:pt x="858" y="5620"/>
                    <a:pt x="847" y="5618"/>
                  </a:cubicBezTo>
                  <a:cubicBezTo>
                    <a:pt x="555" y="5587"/>
                    <a:pt x="555" y="5587"/>
                    <a:pt x="555" y="5233"/>
                  </a:cubicBezTo>
                  <a:cubicBezTo>
                    <a:pt x="555" y="5064"/>
                    <a:pt x="555" y="4818"/>
                    <a:pt x="509" y="4495"/>
                  </a:cubicBezTo>
                  <a:cubicBezTo>
                    <a:pt x="370" y="3248"/>
                    <a:pt x="201" y="1432"/>
                    <a:pt x="201" y="1416"/>
                  </a:cubicBezTo>
                  <a:lnTo>
                    <a:pt x="1" y="1432"/>
                  </a:lnTo>
                  <a:cubicBezTo>
                    <a:pt x="1" y="1447"/>
                    <a:pt x="186" y="3263"/>
                    <a:pt x="324" y="4525"/>
                  </a:cubicBezTo>
                  <a:cubicBezTo>
                    <a:pt x="355" y="4772"/>
                    <a:pt x="355" y="5002"/>
                    <a:pt x="370" y="5249"/>
                  </a:cubicBezTo>
                  <a:cubicBezTo>
                    <a:pt x="370" y="5649"/>
                    <a:pt x="401" y="5757"/>
                    <a:pt x="817" y="5818"/>
                  </a:cubicBezTo>
                  <a:lnTo>
                    <a:pt x="863" y="5818"/>
                  </a:lnTo>
                  <a:cubicBezTo>
                    <a:pt x="1525" y="5818"/>
                    <a:pt x="3741" y="4294"/>
                    <a:pt x="4126" y="2817"/>
                  </a:cubicBezTo>
                  <a:cubicBezTo>
                    <a:pt x="4357" y="1878"/>
                    <a:pt x="4680" y="955"/>
                    <a:pt x="5080" y="93"/>
                  </a:cubicBezTo>
                  <a:lnTo>
                    <a:pt x="49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22;p95">
              <a:extLst>
                <a:ext uri="{FF2B5EF4-FFF2-40B4-BE49-F238E27FC236}">
                  <a16:creationId xmlns:a16="http://schemas.microsoft.com/office/drawing/2014/main" id="{97AA6B9A-10E2-40CA-899C-5516A46B209F}"/>
                </a:ext>
              </a:extLst>
            </p:cNvPr>
            <p:cNvSpPr/>
            <p:nvPr/>
          </p:nvSpPr>
          <p:spPr>
            <a:xfrm>
              <a:off x="1233612" y="1856296"/>
              <a:ext cx="241300" cy="108499"/>
            </a:xfrm>
            <a:custGeom>
              <a:avLst/>
              <a:gdLst/>
              <a:ahLst/>
              <a:cxnLst/>
              <a:rect l="l" t="t" r="r" b="b"/>
              <a:pathLst>
                <a:path w="8251" h="3710" extrusionOk="0">
                  <a:moveTo>
                    <a:pt x="201" y="0"/>
                  </a:moveTo>
                  <a:lnTo>
                    <a:pt x="1" y="46"/>
                  </a:lnTo>
                  <a:cubicBezTo>
                    <a:pt x="124" y="431"/>
                    <a:pt x="1094" y="3709"/>
                    <a:pt x="2017" y="3709"/>
                  </a:cubicBezTo>
                  <a:lnTo>
                    <a:pt x="2079" y="3694"/>
                  </a:lnTo>
                  <a:lnTo>
                    <a:pt x="2248" y="3679"/>
                  </a:lnTo>
                  <a:cubicBezTo>
                    <a:pt x="3371" y="3540"/>
                    <a:pt x="6834" y="3109"/>
                    <a:pt x="8250" y="1016"/>
                  </a:cubicBezTo>
                  <a:lnTo>
                    <a:pt x="8096" y="908"/>
                  </a:lnTo>
                  <a:cubicBezTo>
                    <a:pt x="6727" y="2924"/>
                    <a:pt x="3325" y="3355"/>
                    <a:pt x="2217" y="3494"/>
                  </a:cubicBezTo>
                  <a:lnTo>
                    <a:pt x="2048" y="3509"/>
                  </a:lnTo>
                  <a:lnTo>
                    <a:pt x="2017" y="3509"/>
                  </a:lnTo>
                  <a:cubicBezTo>
                    <a:pt x="1432" y="3509"/>
                    <a:pt x="601" y="1370"/>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23;p95">
              <a:extLst>
                <a:ext uri="{FF2B5EF4-FFF2-40B4-BE49-F238E27FC236}">
                  <a16:creationId xmlns:a16="http://schemas.microsoft.com/office/drawing/2014/main" id="{FC96FF86-3549-4A35-B535-A91BF5E9418B}"/>
                </a:ext>
              </a:extLst>
            </p:cNvPr>
            <p:cNvSpPr/>
            <p:nvPr/>
          </p:nvSpPr>
          <p:spPr>
            <a:xfrm>
              <a:off x="842460" y="1449556"/>
              <a:ext cx="442038" cy="405921"/>
            </a:xfrm>
            <a:custGeom>
              <a:avLst/>
              <a:gdLst/>
              <a:ahLst/>
              <a:cxnLst/>
              <a:rect l="l" t="t" r="r" b="b"/>
              <a:pathLst>
                <a:path w="15115" h="13880" extrusionOk="0">
                  <a:moveTo>
                    <a:pt x="7917" y="0"/>
                  </a:moveTo>
                  <a:cubicBezTo>
                    <a:pt x="7583" y="0"/>
                    <a:pt x="7223" y="47"/>
                    <a:pt x="6835" y="149"/>
                  </a:cubicBezTo>
                  <a:cubicBezTo>
                    <a:pt x="3372" y="1057"/>
                    <a:pt x="370" y="4043"/>
                    <a:pt x="1078" y="6782"/>
                  </a:cubicBezTo>
                  <a:cubicBezTo>
                    <a:pt x="1802" y="9522"/>
                    <a:pt x="1" y="9676"/>
                    <a:pt x="955" y="12169"/>
                  </a:cubicBezTo>
                  <a:cubicBezTo>
                    <a:pt x="955" y="12169"/>
                    <a:pt x="1965" y="13880"/>
                    <a:pt x="4902" y="13880"/>
                  </a:cubicBezTo>
                  <a:cubicBezTo>
                    <a:pt x="5785" y="13880"/>
                    <a:pt x="6841" y="13725"/>
                    <a:pt x="8097" y="13323"/>
                  </a:cubicBezTo>
                  <a:cubicBezTo>
                    <a:pt x="9089" y="13007"/>
                    <a:pt x="9973" y="12140"/>
                    <a:pt x="11616" y="12140"/>
                  </a:cubicBezTo>
                  <a:cubicBezTo>
                    <a:pt x="11732" y="12140"/>
                    <a:pt x="11851" y="12144"/>
                    <a:pt x="11975" y="12154"/>
                  </a:cubicBezTo>
                  <a:cubicBezTo>
                    <a:pt x="12034" y="12158"/>
                    <a:pt x="12091" y="12160"/>
                    <a:pt x="12148" y="12160"/>
                  </a:cubicBezTo>
                  <a:cubicBezTo>
                    <a:pt x="13918" y="12160"/>
                    <a:pt x="14918" y="10109"/>
                    <a:pt x="15023" y="8752"/>
                  </a:cubicBezTo>
                  <a:cubicBezTo>
                    <a:pt x="15115" y="7367"/>
                    <a:pt x="13622" y="6936"/>
                    <a:pt x="12560" y="4812"/>
                  </a:cubicBezTo>
                  <a:cubicBezTo>
                    <a:pt x="11631" y="2940"/>
                    <a:pt x="10568" y="0"/>
                    <a:pt x="7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24;p95">
              <a:extLst>
                <a:ext uri="{FF2B5EF4-FFF2-40B4-BE49-F238E27FC236}">
                  <a16:creationId xmlns:a16="http://schemas.microsoft.com/office/drawing/2014/main" id="{D17AED16-074A-49F8-B5F6-D62C62B7AF56}"/>
                </a:ext>
              </a:extLst>
            </p:cNvPr>
            <p:cNvSpPr/>
            <p:nvPr/>
          </p:nvSpPr>
          <p:spPr>
            <a:xfrm>
              <a:off x="756509" y="1703695"/>
              <a:ext cx="688691" cy="514683"/>
            </a:xfrm>
            <a:custGeom>
              <a:avLst/>
              <a:gdLst/>
              <a:ahLst/>
              <a:cxnLst/>
              <a:rect l="l" t="t" r="r" b="b"/>
              <a:pathLst>
                <a:path w="23549" h="17599" extrusionOk="0">
                  <a:moveTo>
                    <a:pt x="8835" y="1"/>
                  </a:moveTo>
                  <a:cubicBezTo>
                    <a:pt x="8835" y="1"/>
                    <a:pt x="9143" y="2771"/>
                    <a:pt x="9373" y="4695"/>
                  </a:cubicBezTo>
                  <a:cubicBezTo>
                    <a:pt x="9604" y="6634"/>
                    <a:pt x="4648" y="6665"/>
                    <a:pt x="2709" y="7711"/>
                  </a:cubicBezTo>
                  <a:cubicBezTo>
                    <a:pt x="770" y="8773"/>
                    <a:pt x="0" y="16530"/>
                    <a:pt x="1232" y="16823"/>
                  </a:cubicBezTo>
                  <a:cubicBezTo>
                    <a:pt x="2177" y="17047"/>
                    <a:pt x="13158" y="17599"/>
                    <a:pt x="18373" y="17599"/>
                  </a:cubicBezTo>
                  <a:cubicBezTo>
                    <a:pt x="19950" y="17599"/>
                    <a:pt x="21000" y="17548"/>
                    <a:pt x="21086" y="17423"/>
                  </a:cubicBezTo>
                  <a:cubicBezTo>
                    <a:pt x="21455" y="16900"/>
                    <a:pt x="23549" y="10128"/>
                    <a:pt x="21979" y="8312"/>
                  </a:cubicBezTo>
                  <a:cubicBezTo>
                    <a:pt x="20409" y="6496"/>
                    <a:pt x="14129" y="5418"/>
                    <a:pt x="13575" y="4818"/>
                  </a:cubicBezTo>
                  <a:cubicBezTo>
                    <a:pt x="13037" y="4233"/>
                    <a:pt x="12821" y="1924"/>
                    <a:pt x="12821" y="1924"/>
                  </a:cubicBezTo>
                  <a:lnTo>
                    <a:pt x="8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25;p95">
              <a:extLst>
                <a:ext uri="{FF2B5EF4-FFF2-40B4-BE49-F238E27FC236}">
                  <a16:creationId xmlns:a16="http://schemas.microsoft.com/office/drawing/2014/main" id="{BCEB2447-6C8B-49B3-BBDC-08EC88C6B33D}"/>
                </a:ext>
              </a:extLst>
            </p:cNvPr>
            <p:cNvSpPr/>
            <p:nvPr/>
          </p:nvSpPr>
          <p:spPr>
            <a:xfrm>
              <a:off x="767300" y="1872498"/>
              <a:ext cx="652544" cy="522316"/>
            </a:xfrm>
            <a:custGeom>
              <a:avLst/>
              <a:gdLst/>
              <a:ahLst/>
              <a:cxnLst/>
              <a:rect l="l" t="t" r="r" b="b"/>
              <a:pathLst>
                <a:path w="22313" h="17860" extrusionOk="0">
                  <a:moveTo>
                    <a:pt x="16038" y="0"/>
                  </a:moveTo>
                  <a:cubicBezTo>
                    <a:pt x="16038" y="0"/>
                    <a:pt x="15038" y="3463"/>
                    <a:pt x="14114" y="4033"/>
                  </a:cubicBezTo>
                  <a:cubicBezTo>
                    <a:pt x="14009" y="4097"/>
                    <a:pt x="13883" y="4126"/>
                    <a:pt x="13740" y="4126"/>
                  </a:cubicBezTo>
                  <a:cubicBezTo>
                    <a:pt x="12162" y="4126"/>
                    <a:pt x="8486" y="554"/>
                    <a:pt x="7696" y="385"/>
                  </a:cubicBezTo>
                  <a:cubicBezTo>
                    <a:pt x="7479" y="334"/>
                    <a:pt x="7118" y="309"/>
                    <a:pt x="6689" y="309"/>
                  </a:cubicBezTo>
                  <a:cubicBezTo>
                    <a:pt x="5420" y="309"/>
                    <a:pt x="3554" y="529"/>
                    <a:pt x="3048" y="954"/>
                  </a:cubicBezTo>
                  <a:cubicBezTo>
                    <a:pt x="2371" y="1539"/>
                    <a:pt x="770" y="8465"/>
                    <a:pt x="385" y="10097"/>
                  </a:cubicBezTo>
                  <a:cubicBezTo>
                    <a:pt x="1" y="11728"/>
                    <a:pt x="863" y="16822"/>
                    <a:pt x="1063" y="17592"/>
                  </a:cubicBezTo>
                  <a:cubicBezTo>
                    <a:pt x="1110" y="17789"/>
                    <a:pt x="2347" y="17860"/>
                    <a:pt x="4184" y="17860"/>
                  </a:cubicBezTo>
                  <a:cubicBezTo>
                    <a:pt x="8942" y="17860"/>
                    <a:pt x="17729" y="17384"/>
                    <a:pt x="20310" y="17384"/>
                  </a:cubicBezTo>
                  <a:cubicBezTo>
                    <a:pt x="20629" y="17384"/>
                    <a:pt x="20853" y="17391"/>
                    <a:pt x="20963" y="17407"/>
                  </a:cubicBezTo>
                  <a:cubicBezTo>
                    <a:pt x="20980" y="17410"/>
                    <a:pt x="20996" y="17411"/>
                    <a:pt x="21011" y="17411"/>
                  </a:cubicBezTo>
                  <a:cubicBezTo>
                    <a:pt x="22313" y="17411"/>
                    <a:pt x="22118" y="9995"/>
                    <a:pt x="22118" y="9235"/>
                  </a:cubicBezTo>
                  <a:cubicBezTo>
                    <a:pt x="22118" y="8465"/>
                    <a:pt x="20394" y="2401"/>
                    <a:pt x="19532" y="1539"/>
                  </a:cubicBezTo>
                  <a:cubicBezTo>
                    <a:pt x="18655" y="662"/>
                    <a:pt x="16038" y="0"/>
                    <a:pt x="16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26;p95">
              <a:extLst>
                <a:ext uri="{FF2B5EF4-FFF2-40B4-BE49-F238E27FC236}">
                  <a16:creationId xmlns:a16="http://schemas.microsoft.com/office/drawing/2014/main" id="{4329B844-251B-44AA-9F39-39AA28203891}"/>
                </a:ext>
              </a:extLst>
            </p:cNvPr>
            <p:cNvSpPr/>
            <p:nvPr/>
          </p:nvSpPr>
          <p:spPr>
            <a:xfrm>
              <a:off x="938997" y="1474707"/>
              <a:ext cx="256830" cy="314647"/>
            </a:xfrm>
            <a:custGeom>
              <a:avLst/>
              <a:gdLst/>
              <a:ahLst/>
              <a:cxnLst/>
              <a:rect l="l" t="t" r="r" b="b"/>
              <a:pathLst>
                <a:path w="8782" h="10759" extrusionOk="0">
                  <a:moveTo>
                    <a:pt x="3346" y="1"/>
                  </a:moveTo>
                  <a:cubicBezTo>
                    <a:pt x="2088" y="1"/>
                    <a:pt x="851" y="894"/>
                    <a:pt x="117" y="3475"/>
                  </a:cubicBezTo>
                  <a:cubicBezTo>
                    <a:pt x="117" y="3475"/>
                    <a:pt x="0" y="10758"/>
                    <a:pt x="4572" y="10758"/>
                  </a:cubicBezTo>
                  <a:cubicBezTo>
                    <a:pt x="4704" y="10758"/>
                    <a:pt x="4840" y="10752"/>
                    <a:pt x="4980" y="10739"/>
                  </a:cubicBezTo>
                  <a:cubicBezTo>
                    <a:pt x="8782" y="10401"/>
                    <a:pt x="8490" y="4999"/>
                    <a:pt x="7289" y="2736"/>
                  </a:cubicBezTo>
                  <a:cubicBezTo>
                    <a:pt x="6614" y="1473"/>
                    <a:pt x="4962" y="1"/>
                    <a:pt x="3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27;p95">
              <a:extLst>
                <a:ext uri="{FF2B5EF4-FFF2-40B4-BE49-F238E27FC236}">
                  <a16:creationId xmlns:a16="http://schemas.microsoft.com/office/drawing/2014/main" id="{F9B7C94F-3AC6-4489-BF9C-2C9641212E2D}"/>
                </a:ext>
              </a:extLst>
            </p:cNvPr>
            <p:cNvSpPr/>
            <p:nvPr/>
          </p:nvSpPr>
          <p:spPr>
            <a:xfrm>
              <a:off x="1147485" y="1613007"/>
              <a:ext cx="65918" cy="75598"/>
            </a:xfrm>
            <a:custGeom>
              <a:avLst/>
              <a:gdLst/>
              <a:ahLst/>
              <a:cxnLst/>
              <a:rect l="l" t="t" r="r" b="b"/>
              <a:pathLst>
                <a:path w="2254" h="2585" extrusionOk="0">
                  <a:moveTo>
                    <a:pt x="934" y="0"/>
                  </a:moveTo>
                  <a:cubicBezTo>
                    <a:pt x="417" y="0"/>
                    <a:pt x="206" y="1101"/>
                    <a:pt x="206" y="1101"/>
                  </a:cubicBezTo>
                  <a:cubicBezTo>
                    <a:pt x="1" y="1703"/>
                    <a:pt x="229" y="2585"/>
                    <a:pt x="798" y="2585"/>
                  </a:cubicBezTo>
                  <a:cubicBezTo>
                    <a:pt x="826" y="2585"/>
                    <a:pt x="854" y="2583"/>
                    <a:pt x="883" y="2578"/>
                  </a:cubicBezTo>
                  <a:cubicBezTo>
                    <a:pt x="2253" y="2394"/>
                    <a:pt x="1976" y="654"/>
                    <a:pt x="1237" y="116"/>
                  </a:cubicBezTo>
                  <a:cubicBezTo>
                    <a:pt x="1126" y="35"/>
                    <a:pt x="1026" y="0"/>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28;p95">
              <a:extLst>
                <a:ext uri="{FF2B5EF4-FFF2-40B4-BE49-F238E27FC236}">
                  <a16:creationId xmlns:a16="http://schemas.microsoft.com/office/drawing/2014/main" id="{FCC24D1A-BB71-4430-9C30-589B0E9585FD}"/>
                </a:ext>
              </a:extLst>
            </p:cNvPr>
            <p:cNvSpPr/>
            <p:nvPr/>
          </p:nvSpPr>
          <p:spPr>
            <a:xfrm>
              <a:off x="901301" y="1665531"/>
              <a:ext cx="90630" cy="69047"/>
            </a:xfrm>
            <a:custGeom>
              <a:avLst/>
              <a:gdLst/>
              <a:ahLst/>
              <a:cxnLst/>
              <a:rect l="l" t="t" r="r" b="b"/>
              <a:pathLst>
                <a:path w="3099" h="2361" extrusionOk="0">
                  <a:moveTo>
                    <a:pt x="1636" y="0"/>
                  </a:moveTo>
                  <a:cubicBezTo>
                    <a:pt x="1528" y="0"/>
                    <a:pt x="1406" y="56"/>
                    <a:pt x="1267" y="197"/>
                  </a:cubicBezTo>
                  <a:cubicBezTo>
                    <a:pt x="0" y="1479"/>
                    <a:pt x="1654" y="2361"/>
                    <a:pt x="2371" y="2361"/>
                  </a:cubicBezTo>
                  <a:cubicBezTo>
                    <a:pt x="2411" y="2361"/>
                    <a:pt x="2449" y="2358"/>
                    <a:pt x="2483" y="2352"/>
                  </a:cubicBezTo>
                  <a:cubicBezTo>
                    <a:pt x="3099" y="2260"/>
                    <a:pt x="2606" y="1306"/>
                    <a:pt x="2222" y="752"/>
                  </a:cubicBezTo>
                  <a:cubicBezTo>
                    <a:pt x="2222" y="752"/>
                    <a:pt x="2031" y="0"/>
                    <a:pt x="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29;p95">
              <a:extLst>
                <a:ext uri="{FF2B5EF4-FFF2-40B4-BE49-F238E27FC236}">
                  <a16:creationId xmlns:a16="http://schemas.microsoft.com/office/drawing/2014/main" id="{5806D7F5-EF7F-4CC9-9D7C-056F9DF5C995}"/>
                </a:ext>
              </a:extLst>
            </p:cNvPr>
            <p:cNvSpPr/>
            <p:nvPr/>
          </p:nvSpPr>
          <p:spPr>
            <a:xfrm>
              <a:off x="1080573" y="1664975"/>
              <a:ext cx="17605" cy="37404"/>
            </a:xfrm>
            <a:custGeom>
              <a:avLst/>
              <a:gdLst/>
              <a:ahLst/>
              <a:cxnLst/>
              <a:rect l="l" t="t" r="r" b="b"/>
              <a:pathLst>
                <a:path w="602" h="1279" extrusionOk="0">
                  <a:moveTo>
                    <a:pt x="170" y="1"/>
                  </a:moveTo>
                  <a:lnTo>
                    <a:pt x="1" y="93"/>
                  </a:lnTo>
                  <a:cubicBezTo>
                    <a:pt x="155" y="355"/>
                    <a:pt x="278" y="647"/>
                    <a:pt x="339" y="955"/>
                  </a:cubicBezTo>
                  <a:cubicBezTo>
                    <a:pt x="232" y="1032"/>
                    <a:pt x="124" y="1063"/>
                    <a:pt x="1" y="1078"/>
                  </a:cubicBezTo>
                  <a:lnTo>
                    <a:pt x="32" y="1278"/>
                  </a:lnTo>
                  <a:cubicBezTo>
                    <a:pt x="186" y="1263"/>
                    <a:pt x="339" y="1201"/>
                    <a:pt x="463" y="1109"/>
                  </a:cubicBezTo>
                  <a:cubicBezTo>
                    <a:pt x="601" y="1001"/>
                    <a:pt x="493" y="632"/>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30;p95">
              <a:extLst>
                <a:ext uri="{FF2B5EF4-FFF2-40B4-BE49-F238E27FC236}">
                  <a16:creationId xmlns:a16="http://schemas.microsoft.com/office/drawing/2014/main" id="{D6D585C2-27A6-4D70-A9E8-6D4BD4CAEA7C}"/>
                </a:ext>
              </a:extLst>
            </p:cNvPr>
            <p:cNvSpPr/>
            <p:nvPr/>
          </p:nvSpPr>
          <p:spPr>
            <a:xfrm>
              <a:off x="989211" y="1699192"/>
              <a:ext cx="50886" cy="50886"/>
            </a:xfrm>
            <a:custGeom>
              <a:avLst/>
              <a:gdLst/>
              <a:ahLst/>
              <a:cxnLst/>
              <a:rect l="l" t="t" r="r" b="b"/>
              <a:pathLst>
                <a:path w="1740" h="1740" extrusionOk="0">
                  <a:moveTo>
                    <a:pt x="862" y="1"/>
                  </a:moveTo>
                  <a:cubicBezTo>
                    <a:pt x="385" y="1"/>
                    <a:pt x="0" y="385"/>
                    <a:pt x="0" y="863"/>
                  </a:cubicBezTo>
                  <a:cubicBezTo>
                    <a:pt x="0" y="1340"/>
                    <a:pt x="385" y="1740"/>
                    <a:pt x="862" y="1740"/>
                  </a:cubicBezTo>
                  <a:cubicBezTo>
                    <a:pt x="1339" y="1740"/>
                    <a:pt x="1740" y="1340"/>
                    <a:pt x="1740" y="863"/>
                  </a:cubicBezTo>
                  <a:cubicBezTo>
                    <a:pt x="1740" y="385"/>
                    <a:pt x="1339" y="1"/>
                    <a:pt x="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31;p95">
              <a:extLst>
                <a:ext uri="{FF2B5EF4-FFF2-40B4-BE49-F238E27FC236}">
                  <a16:creationId xmlns:a16="http://schemas.microsoft.com/office/drawing/2014/main" id="{6D3BC66C-9306-4E16-BA2B-B10194CF8826}"/>
                </a:ext>
              </a:extLst>
            </p:cNvPr>
            <p:cNvSpPr/>
            <p:nvPr/>
          </p:nvSpPr>
          <p:spPr>
            <a:xfrm>
              <a:off x="1116602" y="1671292"/>
              <a:ext cx="50886" cy="50886"/>
            </a:xfrm>
            <a:custGeom>
              <a:avLst/>
              <a:gdLst/>
              <a:ahLst/>
              <a:cxnLst/>
              <a:rect l="l" t="t" r="r" b="b"/>
              <a:pathLst>
                <a:path w="1740" h="1740" extrusionOk="0">
                  <a:moveTo>
                    <a:pt x="862" y="0"/>
                  </a:moveTo>
                  <a:cubicBezTo>
                    <a:pt x="385" y="0"/>
                    <a:pt x="0" y="385"/>
                    <a:pt x="0" y="862"/>
                  </a:cubicBezTo>
                  <a:cubicBezTo>
                    <a:pt x="0" y="1339"/>
                    <a:pt x="385" y="1740"/>
                    <a:pt x="862" y="1740"/>
                  </a:cubicBezTo>
                  <a:cubicBezTo>
                    <a:pt x="1339" y="1740"/>
                    <a:pt x="1739" y="1339"/>
                    <a:pt x="1739" y="862"/>
                  </a:cubicBezTo>
                  <a:cubicBezTo>
                    <a:pt x="1739" y="385"/>
                    <a:pt x="1339" y="0"/>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32;p95">
              <a:extLst>
                <a:ext uri="{FF2B5EF4-FFF2-40B4-BE49-F238E27FC236}">
                  <a16:creationId xmlns:a16="http://schemas.microsoft.com/office/drawing/2014/main" id="{C8FAD142-2C12-4E07-ABB7-F767D49BF8E0}"/>
                </a:ext>
              </a:extLst>
            </p:cNvPr>
            <p:cNvSpPr/>
            <p:nvPr/>
          </p:nvSpPr>
          <p:spPr>
            <a:xfrm>
              <a:off x="988305" y="1639795"/>
              <a:ext cx="23893" cy="13979"/>
            </a:xfrm>
            <a:custGeom>
              <a:avLst/>
              <a:gdLst/>
              <a:ahLst/>
              <a:cxnLst/>
              <a:rect l="l" t="t" r="r" b="b"/>
              <a:pathLst>
                <a:path w="817" h="478" extrusionOk="0">
                  <a:moveTo>
                    <a:pt x="770" y="0"/>
                  </a:moveTo>
                  <a:cubicBezTo>
                    <a:pt x="493" y="77"/>
                    <a:pt x="247" y="185"/>
                    <a:pt x="1" y="308"/>
                  </a:cubicBezTo>
                  <a:lnTo>
                    <a:pt x="93" y="477"/>
                  </a:lnTo>
                  <a:cubicBezTo>
                    <a:pt x="324" y="354"/>
                    <a:pt x="570" y="262"/>
                    <a:pt x="816" y="185"/>
                  </a:cubicBezTo>
                  <a:lnTo>
                    <a:pt x="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33;p95">
              <a:extLst>
                <a:ext uri="{FF2B5EF4-FFF2-40B4-BE49-F238E27FC236}">
                  <a16:creationId xmlns:a16="http://schemas.microsoft.com/office/drawing/2014/main" id="{50935F9A-4BFF-499B-9036-F3F908DF939A}"/>
                </a:ext>
              </a:extLst>
            </p:cNvPr>
            <p:cNvSpPr/>
            <p:nvPr/>
          </p:nvSpPr>
          <p:spPr>
            <a:xfrm>
              <a:off x="1109379" y="1615756"/>
              <a:ext cx="24332" cy="7399"/>
            </a:xfrm>
            <a:custGeom>
              <a:avLst/>
              <a:gdLst/>
              <a:ahLst/>
              <a:cxnLst/>
              <a:rect l="l" t="t" r="r" b="b"/>
              <a:pathLst>
                <a:path w="832" h="253" extrusionOk="0">
                  <a:moveTo>
                    <a:pt x="624" y="1"/>
                  </a:moveTo>
                  <a:cubicBezTo>
                    <a:pt x="416" y="1"/>
                    <a:pt x="209" y="18"/>
                    <a:pt x="1" y="53"/>
                  </a:cubicBezTo>
                  <a:lnTo>
                    <a:pt x="32" y="253"/>
                  </a:lnTo>
                  <a:cubicBezTo>
                    <a:pt x="293" y="206"/>
                    <a:pt x="570" y="191"/>
                    <a:pt x="832" y="191"/>
                  </a:cubicBezTo>
                  <a:lnTo>
                    <a:pt x="832" y="6"/>
                  </a:lnTo>
                  <a:cubicBezTo>
                    <a:pt x="763" y="3"/>
                    <a:pt x="693" y="1"/>
                    <a:pt x="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34;p95">
              <a:extLst>
                <a:ext uri="{FF2B5EF4-FFF2-40B4-BE49-F238E27FC236}">
                  <a16:creationId xmlns:a16="http://schemas.microsoft.com/office/drawing/2014/main" id="{7B7DD317-9E45-425E-98FE-47F998CB570E}"/>
                </a:ext>
              </a:extLst>
            </p:cNvPr>
            <p:cNvSpPr/>
            <p:nvPr/>
          </p:nvSpPr>
          <p:spPr>
            <a:xfrm>
              <a:off x="969792" y="1665531"/>
              <a:ext cx="72557" cy="27432"/>
            </a:xfrm>
            <a:custGeom>
              <a:avLst/>
              <a:gdLst/>
              <a:ahLst/>
              <a:cxnLst/>
              <a:rect l="l" t="t" r="r" b="b"/>
              <a:pathLst>
                <a:path w="2481" h="938" extrusionOk="0">
                  <a:moveTo>
                    <a:pt x="1542" y="0"/>
                  </a:moveTo>
                  <a:cubicBezTo>
                    <a:pt x="1495" y="0"/>
                    <a:pt x="1449" y="4"/>
                    <a:pt x="1403" y="13"/>
                  </a:cubicBezTo>
                  <a:cubicBezTo>
                    <a:pt x="1095" y="74"/>
                    <a:pt x="803" y="228"/>
                    <a:pt x="557" y="459"/>
                  </a:cubicBezTo>
                  <a:cubicBezTo>
                    <a:pt x="1" y="796"/>
                    <a:pt x="808" y="937"/>
                    <a:pt x="1272" y="937"/>
                  </a:cubicBezTo>
                  <a:cubicBezTo>
                    <a:pt x="1296" y="937"/>
                    <a:pt x="1320" y="937"/>
                    <a:pt x="1342" y="936"/>
                  </a:cubicBezTo>
                  <a:cubicBezTo>
                    <a:pt x="1711" y="905"/>
                    <a:pt x="2065" y="767"/>
                    <a:pt x="2327" y="521"/>
                  </a:cubicBezTo>
                  <a:cubicBezTo>
                    <a:pt x="2480" y="381"/>
                    <a:pt x="2000" y="0"/>
                    <a:pt x="1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35;p95">
              <a:extLst>
                <a:ext uri="{FF2B5EF4-FFF2-40B4-BE49-F238E27FC236}">
                  <a16:creationId xmlns:a16="http://schemas.microsoft.com/office/drawing/2014/main" id="{E7931B61-D4C2-4C40-BA28-21F3177D8D42}"/>
                </a:ext>
              </a:extLst>
            </p:cNvPr>
            <p:cNvSpPr/>
            <p:nvPr/>
          </p:nvSpPr>
          <p:spPr>
            <a:xfrm>
              <a:off x="1095429" y="1637689"/>
              <a:ext cx="63052" cy="29303"/>
            </a:xfrm>
            <a:custGeom>
              <a:avLst/>
              <a:gdLst/>
              <a:ahLst/>
              <a:cxnLst/>
              <a:rect l="l" t="t" r="r" b="b"/>
              <a:pathLst>
                <a:path w="2156" h="1002" extrusionOk="0">
                  <a:moveTo>
                    <a:pt x="1107" y="1"/>
                  </a:moveTo>
                  <a:cubicBezTo>
                    <a:pt x="956" y="1"/>
                    <a:pt x="807" y="24"/>
                    <a:pt x="663" y="72"/>
                  </a:cubicBezTo>
                  <a:cubicBezTo>
                    <a:pt x="247" y="241"/>
                    <a:pt x="1" y="919"/>
                    <a:pt x="201" y="965"/>
                  </a:cubicBezTo>
                  <a:cubicBezTo>
                    <a:pt x="306" y="990"/>
                    <a:pt x="413" y="1002"/>
                    <a:pt x="519" y="1002"/>
                  </a:cubicBezTo>
                  <a:cubicBezTo>
                    <a:pt x="740" y="1002"/>
                    <a:pt x="958" y="950"/>
                    <a:pt x="1155" y="857"/>
                  </a:cubicBezTo>
                  <a:cubicBezTo>
                    <a:pt x="1509" y="657"/>
                    <a:pt x="2155" y="72"/>
                    <a:pt x="1524" y="57"/>
                  </a:cubicBezTo>
                  <a:cubicBezTo>
                    <a:pt x="1385" y="20"/>
                    <a:pt x="1245" y="1"/>
                    <a:pt x="1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36;p95">
              <a:extLst>
                <a:ext uri="{FF2B5EF4-FFF2-40B4-BE49-F238E27FC236}">
                  <a16:creationId xmlns:a16="http://schemas.microsoft.com/office/drawing/2014/main" id="{D0C819AA-74BA-4D0E-9B38-5551CBA809D7}"/>
                </a:ext>
              </a:extLst>
            </p:cNvPr>
            <p:cNvSpPr/>
            <p:nvPr/>
          </p:nvSpPr>
          <p:spPr>
            <a:xfrm>
              <a:off x="1046824" y="1769877"/>
              <a:ext cx="85542" cy="23864"/>
            </a:xfrm>
            <a:custGeom>
              <a:avLst/>
              <a:gdLst/>
              <a:ahLst/>
              <a:cxnLst/>
              <a:rect l="l" t="t" r="r" b="b"/>
              <a:pathLst>
                <a:path w="2925" h="816" extrusionOk="0">
                  <a:moveTo>
                    <a:pt x="2786" y="0"/>
                  </a:moveTo>
                  <a:cubicBezTo>
                    <a:pt x="2417" y="385"/>
                    <a:pt x="1909" y="600"/>
                    <a:pt x="1386" y="600"/>
                  </a:cubicBezTo>
                  <a:cubicBezTo>
                    <a:pt x="1315" y="603"/>
                    <a:pt x="1247" y="604"/>
                    <a:pt x="1182" y="604"/>
                  </a:cubicBezTo>
                  <a:cubicBezTo>
                    <a:pt x="408" y="604"/>
                    <a:pt x="93" y="446"/>
                    <a:pt x="93" y="446"/>
                  </a:cubicBezTo>
                  <a:lnTo>
                    <a:pt x="1" y="616"/>
                  </a:lnTo>
                  <a:cubicBezTo>
                    <a:pt x="16" y="631"/>
                    <a:pt x="355" y="816"/>
                    <a:pt x="1201" y="816"/>
                  </a:cubicBezTo>
                  <a:lnTo>
                    <a:pt x="1386" y="800"/>
                  </a:lnTo>
                  <a:cubicBezTo>
                    <a:pt x="1971" y="800"/>
                    <a:pt x="2525" y="554"/>
                    <a:pt x="2925" y="123"/>
                  </a:cubicBezTo>
                  <a:lnTo>
                    <a:pt x="2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37;p95">
              <a:extLst>
                <a:ext uri="{FF2B5EF4-FFF2-40B4-BE49-F238E27FC236}">
                  <a16:creationId xmlns:a16="http://schemas.microsoft.com/office/drawing/2014/main" id="{03C5B8B8-D436-4533-B7C1-2FCE7B42FDD5}"/>
                </a:ext>
              </a:extLst>
            </p:cNvPr>
            <p:cNvSpPr/>
            <p:nvPr/>
          </p:nvSpPr>
          <p:spPr>
            <a:xfrm>
              <a:off x="989211" y="1665443"/>
              <a:ext cx="29274" cy="28104"/>
            </a:xfrm>
            <a:custGeom>
              <a:avLst/>
              <a:gdLst/>
              <a:ahLst/>
              <a:cxnLst/>
              <a:rect l="l" t="t" r="r" b="b"/>
              <a:pathLst>
                <a:path w="1001" h="961" extrusionOk="0">
                  <a:moveTo>
                    <a:pt x="785" y="0"/>
                  </a:moveTo>
                  <a:lnTo>
                    <a:pt x="785" y="0"/>
                  </a:lnTo>
                  <a:cubicBezTo>
                    <a:pt x="0" y="93"/>
                    <a:pt x="0" y="401"/>
                    <a:pt x="0" y="401"/>
                  </a:cubicBezTo>
                  <a:cubicBezTo>
                    <a:pt x="55" y="856"/>
                    <a:pt x="293" y="960"/>
                    <a:pt x="515" y="960"/>
                  </a:cubicBezTo>
                  <a:cubicBezTo>
                    <a:pt x="607" y="960"/>
                    <a:pt x="697" y="942"/>
                    <a:pt x="770" y="924"/>
                  </a:cubicBezTo>
                  <a:cubicBezTo>
                    <a:pt x="1001" y="847"/>
                    <a:pt x="785" y="0"/>
                    <a:pt x="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38;p95">
              <a:extLst>
                <a:ext uri="{FF2B5EF4-FFF2-40B4-BE49-F238E27FC236}">
                  <a16:creationId xmlns:a16="http://schemas.microsoft.com/office/drawing/2014/main" id="{04EE13F9-9F98-4B63-BAB2-F0600D696243}"/>
                </a:ext>
              </a:extLst>
            </p:cNvPr>
            <p:cNvSpPr/>
            <p:nvPr/>
          </p:nvSpPr>
          <p:spPr>
            <a:xfrm>
              <a:off x="1094873" y="1639737"/>
              <a:ext cx="30736" cy="28836"/>
            </a:xfrm>
            <a:custGeom>
              <a:avLst/>
              <a:gdLst/>
              <a:ahLst/>
              <a:cxnLst/>
              <a:rect l="l" t="t" r="r" b="b"/>
              <a:pathLst>
                <a:path w="1051" h="986" extrusionOk="0">
                  <a:moveTo>
                    <a:pt x="631" y="1"/>
                  </a:moveTo>
                  <a:cubicBezTo>
                    <a:pt x="294" y="1"/>
                    <a:pt x="1" y="643"/>
                    <a:pt x="97" y="849"/>
                  </a:cubicBezTo>
                  <a:cubicBezTo>
                    <a:pt x="153" y="955"/>
                    <a:pt x="271" y="986"/>
                    <a:pt x="399" y="986"/>
                  </a:cubicBezTo>
                  <a:cubicBezTo>
                    <a:pt x="549" y="986"/>
                    <a:pt x="713" y="942"/>
                    <a:pt x="805" y="926"/>
                  </a:cubicBezTo>
                  <a:cubicBezTo>
                    <a:pt x="974" y="879"/>
                    <a:pt x="1051" y="633"/>
                    <a:pt x="943" y="371"/>
                  </a:cubicBezTo>
                  <a:cubicBezTo>
                    <a:pt x="789" y="33"/>
                    <a:pt x="759" y="33"/>
                    <a:pt x="759" y="33"/>
                  </a:cubicBezTo>
                  <a:cubicBezTo>
                    <a:pt x="716" y="11"/>
                    <a:pt x="673" y="1"/>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39;p95">
              <a:extLst>
                <a:ext uri="{FF2B5EF4-FFF2-40B4-BE49-F238E27FC236}">
                  <a16:creationId xmlns:a16="http://schemas.microsoft.com/office/drawing/2014/main" id="{CA025DD2-8B31-4687-93B3-55030F7E5B6F}"/>
                </a:ext>
              </a:extLst>
            </p:cNvPr>
            <p:cNvSpPr/>
            <p:nvPr/>
          </p:nvSpPr>
          <p:spPr>
            <a:xfrm>
              <a:off x="1052029" y="1713054"/>
              <a:ext cx="54542" cy="28982"/>
            </a:xfrm>
            <a:custGeom>
              <a:avLst/>
              <a:gdLst/>
              <a:ahLst/>
              <a:cxnLst/>
              <a:rect l="l" t="t" r="r" b="b"/>
              <a:pathLst>
                <a:path w="1865" h="991" extrusionOk="0">
                  <a:moveTo>
                    <a:pt x="1495" y="1"/>
                  </a:moveTo>
                  <a:cubicBezTo>
                    <a:pt x="1482" y="1"/>
                    <a:pt x="1469" y="2"/>
                    <a:pt x="1454" y="4"/>
                  </a:cubicBezTo>
                  <a:cubicBezTo>
                    <a:pt x="1008" y="65"/>
                    <a:pt x="330" y="158"/>
                    <a:pt x="300" y="158"/>
                  </a:cubicBezTo>
                  <a:cubicBezTo>
                    <a:pt x="1" y="186"/>
                    <a:pt x="360" y="990"/>
                    <a:pt x="878" y="990"/>
                  </a:cubicBezTo>
                  <a:cubicBezTo>
                    <a:pt x="920" y="990"/>
                    <a:pt x="963" y="985"/>
                    <a:pt x="1008" y="973"/>
                  </a:cubicBezTo>
                  <a:cubicBezTo>
                    <a:pt x="1573" y="825"/>
                    <a:pt x="1865"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40;p95">
              <a:extLst>
                <a:ext uri="{FF2B5EF4-FFF2-40B4-BE49-F238E27FC236}">
                  <a16:creationId xmlns:a16="http://schemas.microsoft.com/office/drawing/2014/main" id="{A8B3525A-CE04-4E1E-953B-9D1269E52D38}"/>
                </a:ext>
              </a:extLst>
            </p:cNvPr>
            <p:cNvSpPr/>
            <p:nvPr/>
          </p:nvSpPr>
          <p:spPr>
            <a:xfrm>
              <a:off x="884660" y="1460231"/>
              <a:ext cx="315232" cy="204715"/>
            </a:xfrm>
            <a:custGeom>
              <a:avLst/>
              <a:gdLst/>
              <a:ahLst/>
              <a:cxnLst/>
              <a:rect l="l" t="t" r="r" b="b"/>
              <a:pathLst>
                <a:path w="10779" h="7000" extrusionOk="0">
                  <a:moveTo>
                    <a:pt x="5464" y="1"/>
                  </a:moveTo>
                  <a:cubicBezTo>
                    <a:pt x="2833" y="1"/>
                    <a:pt x="0" y="2344"/>
                    <a:pt x="1744" y="6710"/>
                  </a:cubicBezTo>
                  <a:cubicBezTo>
                    <a:pt x="1744" y="6710"/>
                    <a:pt x="2016" y="6999"/>
                    <a:pt x="2404" y="6999"/>
                  </a:cubicBezTo>
                  <a:cubicBezTo>
                    <a:pt x="2649" y="6999"/>
                    <a:pt x="2939" y="6884"/>
                    <a:pt x="3237" y="6509"/>
                  </a:cubicBezTo>
                  <a:cubicBezTo>
                    <a:pt x="4006" y="5555"/>
                    <a:pt x="5546" y="3093"/>
                    <a:pt x="5546" y="3093"/>
                  </a:cubicBezTo>
                  <a:cubicBezTo>
                    <a:pt x="5546" y="3093"/>
                    <a:pt x="8670" y="5017"/>
                    <a:pt x="9732" y="5017"/>
                  </a:cubicBezTo>
                  <a:cubicBezTo>
                    <a:pt x="10778" y="5017"/>
                    <a:pt x="9055" y="599"/>
                    <a:pt x="6269" y="76"/>
                  </a:cubicBezTo>
                  <a:cubicBezTo>
                    <a:pt x="6006" y="26"/>
                    <a:pt x="5736"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41;p95">
              <a:extLst>
                <a:ext uri="{FF2B5EF4-FFF2-40B4-BE49-F238E27FC236}">
                  <a16:creationId xmlns:a16="http://schemas.microsoft.com/office/drawing/2014/main" id="{462370CB-82E5-4E8E-B85B-E409C28FED34}"/>
                </a:ext>
              </a:extLst>
            </p:cNvPr>
            <p:cNvSpPr/>
            <p:nvPr/>
          </p:nvSpPr>
          <p:spPr>
            <a:xfrm>
              <a:off x="890626" y="1422826"/>
              <a:ext cx="102650" cy="102650"/>
            </a:xfrm>
            <a:custGeom>
              <a:avLst/>
              <a:gdLst/>
              <a:ahLst/>
              <a:cxnLst/>
              <a:rect l="l" t="t" r="r" b="b"/>
              <a:pathLst>
                <a:path w="3510" h="3510" extrusionOk="0">
                  <a:moveTo>
                    <a:pt x="1755" y="1"/>
                  </a:moveTo>
                  <a:cubicBezTo>
                    <a:pt x="786" y="1"/>
                    <a:pt x="1" y="786"/>
                    <a:pt x="1" y="1755"/>
                  </a:cubicBezTo>
                  <a:cubicBezTo>
                    <a:pt x="1" y="2725"/>
                    <a:pt x="786" y="3510"/>
                    <a:pt x="1755" y="3510"/>
                  </a:cubicBezTo>
                  <a:cubicBezTo>
                    <a:pt x="2725" y="3510"/>
                    <a:pt x="3510" y="2725"/>
                    <a:pt x="3510" y="1755"/>
                  </a:cubicBezTo>
                  <a:cubicBezTo>
                    <a:pt x="3510" y="786"/>
                    <a:pt x="2725" y="1"/>
                    <a:pt x="17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42;p95">
              <a:extLst>
                <a:ext uri="{FF2B5EF4-FFF2-40B4-BE49-F238E27FC236}">
                  <a16:creationId xmlns:a16="http://schemas.microsoft.com/office/drawing/2014/main" id="{4502867E-7D16-45A6-B8D4-54473E4F55EF}"/>
                </a:ext>
              </a:extLst>
            </p:cNvPr>
            <p:cNvSpPr/>
            <p:nvPr/>
          </p:nvSpPr>
          <p:spPr>
            <a:xfrm>
              <a:off x="1281339" y="1881680"/>
              <a:ext cx="270078" cy="522111"/>
            </a:xfrm>
            <a:custGeom>
              <a:avLst/>
              <a:gdLst/>
              <a:ahLst/>
              <a:cxnLst/>
              <a:rect l="l" t="t" r="r" b="b"/>
              <a:pathLst>
                <a:path w="9235" h="17853" extrusionOk="0">
                  <a:moveTo>
                    <a:pt x="249" y="1"/>
                  </a:moveTo>
                  <a:cubicBezTo>
                    <a:pt x="91" y="1"/>
                    <a:pt x="0" y="46"/>
                    <a:pt x="0" y="148"/>
                  </a:cubicBezTo>
                  <a:cubicBezTo>
                    <a:pt x="0" y="148"/>
                    <a:pt x="1847" y="3549"/>
                    <a:pt x="2047" y="6381"/>
                  </a:cubicBezTo>
                  <a:cubicBezTo>
                    <a:pt x="2232" y="9198"/>
                    <a:pt x="2617" y="16308"/>
                    <a:pt x="2694" y="17155"/>
                  </a:cubicBezTo>
                  <a:cubicBezTo>
                    <a:pt x="2727" y="17610"/>
                    <a:pt x="4110" y="17853"/>
                    <a:pt x="5510" y="17853"/>
                  </a:cubicBezTo>
                  <a:cubicBezTo>
                    <a:pt x="6666" y="17853"/>
                    <a:pt x="7834" y="17688"/>
                    <a:pt x="8265" y="17340"/>
                  </a:cubicBezTo>
                  <a:cubicBezTo>
                    <a:pt x="9235" y="16570"/>
                    <a:pt x="8204" y="11245"/>
                    <a:pt x="8142" y="8875"/>
                  </a:cubicBezTo>
                  <a:cubicBezTo>
                    <a:pt x="8081" y="6504"/>
                    <a:pt x="5895" y="2333"/>
                    <a:pt x="4356" y="1564"/>
                  </a:cubicBezTo>
                  <a:cubicBezTo>
                    <a:pt x="3093" y="933"/>
                    <a:pt x="97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43;p95">
              <a:extLst>
                <a:ext uri="{FF2B5EF4-FFF2-40B4-BE49-F238E27FC236}">
                  <a16:creationId xmlns:a16="http://schemas.microsoft.com/office/drawing/2014/main" id="{AE2942D1-622B-4E13-A412-A4764605AE9D}"/>
                </a:ext>
              </a:extLst>
            </p:cNvPr>
            <p:cNvSpPr/>
            <p:nvPr/>
          </p:nvSpPr>
          <p:spPr>
            <a:xfrm>
              <a:off x="940606" y="2065632"/>
              <a:ext cx="492895" cy="453473"/>
            </a:xfrm>
            <a:custGeom>
              <a:avLst/>
              <a:gdLst/>
              <a:ahLst/>
              <a:cxnLst/>
              <a:rect l="l" t="t" r="r" b="b"/>
              <a:pathLst>
                <a:path w="16854" h="15506" extrusionOk="0">
                  <a:moveTo>
                    <a:pt x="11288" y="0"/>
                  </a:moveTo>
                  <a:cubicBezTo>
                    <a:pt x="9957" y="0"/>
                    <a:pt x="8611" y="797"/>
                    <a:pt x="8696" y="2523"/>
                  </a:cubicBezTo>
                  <a:cubicBezTo>
                    <a:pt x="8835" y="5016"/>
                    <a:pt x="5279" y="3077"/>
                    <a:pt x="2925" y="5324"/>
                  </a:cubicBezTo>
                  <a:cubicBezTo>
                    <a:pt x="0" y="8110"/>
                    <a:pt x="1847" y="14882"/>
                    <a:pt x="7403" y="15451"/>
                  </a:cubicBezTo>
                  <a:cubicBezTo>
                    <a:pt x="7770" y="15488"/>
                    <a:pt x="8115" y="15505"/>
                    <a:pt x="8438" y="15505"/>
                  </a:cubicBezTo>
                  <a:cubicBezTo>
                    <a:pt x="13855" y="15505"/>
                    <a:pt x="13253" y="10615"/>
                    <a:pt x="13267" y="8495"/>
                  </a:cubicBezTo>
                  <a:cubicBezTo>
                    <a:pt x="13267" y="6263"/>
                    <a:pt x="16853" y="8741"/>
                    <a:pt x="16746" y="5386"/>
                  </a:cubicBezTo>
                  <a:cubicBezTo>
                    <a:pt x="16638" y="2030"/>
                    <a:pt x="12929" y="461"/>
                    <a:pt x="12929" y="461"/>
                  </a:cubicBezTo>
                  <a:cubicBezTo>
                    <a:pt x="12469" y="158"/>
                    <a:pt x="11880" y="0"/>
                    <a:pt x="11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44;p95">
              <a:extLst>
                <a:ext uri="{FF2B5EF4-FFF2-40B4-BE49-F238E27FC236}">
                  <a16:creationId xmlns:a16="http://schemas.microsoft.com/office/drawing/2014/main" id="{2AE87063-D1EB-496D-9F47-899C96BF67BE}"/>
                </a:ext>
              </a:extLst>
            </p:cNvPr>
            <p:cNvSpPr/>
            <p:nvPr/>
          </p:nvSpPr>
          <p:spPr>
            <a:xfrm>
              <a:off x="1227763" y="1924261"/>
              <a:ext cx="310611" cy="334007"/>
            </a:xfrm>
            <a:custGeom>
              <a:avLst/>
              <a:gdLst/>
              <a:ahLst/>
              <a:cxnLst/>
              <a:rect l="l" t="t" r="r" b="b"/>
              <a:pathLst>
                <a:path w="10621" h="11421" extrusionOk="0">
                  <a:moveTo>
                    <a:pt x="8743" y="0"/>
                  </a:moveTo>
                  <a:lnTo>
                    <a:pt x="1" y="9727"/>
                  </a:lnTo>
                  <a:lnTo>
                    <a:pt x="1755" y="11420"/>
                  </a:lnTo>
                  <a:lnTo>
                    <a:pt x="10621" y="1570"/>
                  </a:lnTo>
                  <a:lnTo>
                    <a:pt x="8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45;p95">
              <a:extLst>
                <a:ext uri="{FF2B5EF4-FFF2-40B4-BE49-F238E27FC236}">
                  <a16:creationId xmlns:a16="http://schemas.microsoft.com/office/drawing/2014/main" id="{DA3786C0-185B-4FBA-BBFF-59AF578DC439}"/>
                </a:ext>
              </a:extLst>
            </p:cNvPr>
            <p:cNvSpPr/>
            <p:nvPr/>
          </p:nvSpPr>
          <p:spPr>
            <a:xfrm>
              <a:off x="1162049" y="2198813"/>
              <a:ext cx="133269" cy="133269"/>
            </a:xfrm>
            <a:custGeom>
              <a:avLst/>
              <a:gdLst/>
              <a:ahLst/>
              <a:cxnLst/>
              <a:rect l="l" t="t" r="r" b="b"/>
              <a:pathLst>
                <a:path w="4557" h="4557" extrusionOk="0">
                  <a:moveTo>
                    <a:pt x="2278" y="1"/>
                  </a:moveTo>
                  <a:cubicBezTo>
                    <a:pt x="1016" y="1"/>
                    <a:pt x="1" y="1016"/>
                    <a:pt x="1" y="2278"/>
                  </a:cubicBezTo>
                  <a:cubicBezTo>
                    <a:pt x="1" y="3541"/>
                    <a:pt x="1016" y="4556"/>
                    <a:pt x="2278" y="4556"/>
                  </a:cubicBezTo>
                  <a:cubicBezTo>
                    <a:pt x="3541" y="4556"/>
                    <a:pt x="4556" y="3541"/>
                    <a:pt x="4556" y="2278"/>
                  </a:cubicBezTo>
                  <a:cubicBezTo>
                    <a:pt x="4556" y="1016"/>
                    <a:pt x="3541"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46;p95">
              <a:extLst>
                <a:ext uri="{FF2B5EF4-FFF2-40B4-BE49-F238E27FC236}">
                  <a16:creationId xmlns:a16="http://schemas.microsoft.com/office/drawing/2014/main" id="{CB2451EC-9584-4910-BD00-1B3E7E660217}"/>
                </a:ext>
              </a:extLst>
            </p:cNvPr>
            <p:cNvSpPr/>
            <p:nvPr/>
          </p:nvSpPr>
          <p:spPr>
            <a:xfrm>
              <a:off x="1061680" y="2291081"/>
              <a:ext cx="149003" cy="140464"/>
            </a:xfrm>
            <a:custGeom>
              <a:avLst/>
              <a:gdLst/>
              <a:ahLst/>
              <a:cxnLst/>
              <a:rect l="l" t="t" r="r" b="b"/>
              <a:pathLst>
                <a:path w="5095" h="4803" extrusionOk="0">
                  <a:moveTo>
                    <a:pt x="1062" y="1"/>
                  </a:moveTo>
                  <a:lnTo>
                    <a:pt x="0" y="1186"/>
                  </a:lnTo>
                  <a:lnTo>
                    <a:pt x="4017" y="4803"/>
                  </a:lnTo>
                  <a:lnTo>
                    <a:pt x="5095" y="3618"/>
                  </a:lnTo>
                  <a:lnTo>
                    <a:pt x="1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47;p95">
              <a:extLst>
                <a:ext uri="{FF2B5EF4-FFF2-40B4-BE49-F238E27FC236}">
                  <a16:creationId xmlns:a16="http://schemas.microsoft.com/office/drawing/2014/main" id="{60DEABE9-148F-4788-BA3F-B689753C2FE0}"/>
                </a:ext>
              </a:extLst>
            </p:cNvPr>
            <p:cNvSpPr/>
            <p:nvPr/>
          </p:nvSpPr>
          <p:spPr>
            <a:xfrm>
              <a:off x="1113005" y="1946751"/>
              <a:ext cx="369101" cy="410073"/>
            </a:xfrm>
            <a:custGeom>
              <a:avLst/>
              <a:gdLst/>
              <a:ahLst/>
              <a:cxnLst/>
              <a:rect l="l" t="t" r="r" b="b"/>
              <a:pathLst>
                <a:path w="12621" h="14022" extrusionOk="0">
                  <a:moveTo>
                    <a:pt x="12467" y="1"/>
                  </a:moveTo>
                  <a:lnTo>
                    <a:pt x="0" y="13883"/>
                  </a:lnTo>
                  <a:lnTo>
                    <a:pt x="139" y="14022"/>
                  </a:lnTo>
                  <a:lnTo>
                    <a:pt x="12621" y="139"/>
                  </a:lnTo>
                  <a:lnTo>
                    <a:pt x="124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48;p95">
              <a:extLst>
                <a:ext uri="{FF2B5EF4-FFF2-40B4-BE49-F238E27FC236}">
                  <a16:creationId xmlns:a16="http://schemas.microsoft.com/office/drawing/2014/main" id="{86F708B3-1DF0-4BA3-8E04-12281E9202D5}"/>
                </a:ext>
              </a:extLst>
            </p:cNvPr>
            <p:cNvSpPr/>
            <p:nvPr/>
          </p:nvSpPr>
          <p:spPr>
            <a:xfrm>
              <a:off x="1129207" y="1957103"/>
              <a:ext cx="370914" cy="411887"/>
            </a:xfrm>
            <a:custGeom>
              <a:avLst/>
              <a:gdLst/>
              <a:ahLst/>
              <a:cxnLst/>
              <a:rect l="l" t="t" r="r" b="b"/>
              <a:pathLst>
                <a:path w="12683" h="14084" extrusionOk="0">
                  <a:moveTo>
                    <a:pt x="12544" y="1"/>
                  </a:moveTo>
                  <a:lnTo>
                    <a:pt x="0" y="13960"/>
                  </a:lnTo>
                  <a:lnTo>
                    <a:pt x="139" y="14083"/>
                  </a:lnTo>
                  <a:lnTo>
                    <a:pt x="12682" y="124"/>
                  </a:lnTo>
                  <a:lnTo>
                    <a:pt x="125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49;p95">
              <a:extLst>
                <a:ext uri="{FF2B5EF4-FFF2-40B4-BE49-F238E27FC236}">
                  <a16:creationId xmlns:a16="http://schemas.microsoft.com/office/drawing/2014/main" id="{3C926101-98EE-4E4E-BC06-6B6073F987B6}"/>
                </a:ext>
              </a:extLst>
            </p:cNvPr>
            <p:cNvSpPr/>
            <p:nvPr/>
          </p:nvSpPr>
          <p:spPr>
            <a:xfrm>
              <a:off x="1147193" y="1973773"/>
              <a:ext cx="371382" cy="411857"/>
            </a:xfrm>
            <a:custGeom>
              <a:avLst/>
              <a:gdLst/>
              <a:ahLst/>
              <a:cxnLst/>
              <a:rect l="l" t="t" r="r" b="b"/>
              <a:pathLst>
                <a:path w="12699" h="14083" extrusionOk="0">
                  <a:moveTo>
                    <a:pt x="12560" y="0"/>
                  </a:moveTo>
                  <a:lnTo>
                    <a:pt x="1" y="13960"/>
                  </a:lnTo>
                  <a:lnTo>
                    <a:pt x="155" y="14083"/>
                  </a:lnTo>
                  <a:lnTo>
                    <a:pt x="12698" y="123"/>
                  </a:lnTo>
                  <a:lnTo>
                    <a:pt x="12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50;p95">
              <a:extLst>
                <a:ext uri="{FF2B5EF4-FFF2-40B4-BE49-F238E27FC236}">
                  <a16:creationId xmlns:a16="http://schemas.microsoft.com/office/drawing/2014/main" id="{33071452-99B2-4D07-BB11-72AFE6D4E186}"/>
                </a:ext>
              </a:extLst>
            </p:cNvPr>
            <p:cNvSpPr/>
            <p:nvPr/>
          </p:nvSpPr>
          <p:spPr>
            <a:xfrm>
              <a:off x="1437508" y="1847902"/>
              <a:ext cx="177517" cy="160087"/>
            </a:xfrm>
            <a:custGeom>
              <a:avLst/>
              <a:gdLst/>
              <a:ahLst/>
              <a:cxnLst/>
              <a:rect l="l" t="t" r="r" b="b"/>
              <a:pathLst>
                <a:path w="6070" h="5474" extrusionOk="0">
                  <a:moveTo>
                    <a:pt x="2572" y="0"/>
                  </a:moveTo>
                  <a:cubicBezTo>
                    <a:pt x="2528" y="0"/>
                    <a:pt x="2491" y="9"/>
                    <a:pt x="2464" y="25"/>
                  </a:cubicBezTo>
                  <a:cubicBezTo>
                    <a:pt x="2464" y="25"/>
                    <a:pt x="1" y="3581"/>
                    <a:pt x="416" y="3889"/>
                  </a:cubicBezTo>
                  <a:cubicBezTo>
                    <a:pt x="1186" y="4473"/>
                    <a:pt x="2279" y="5474"/>
                    <a:pt x="2279" y="5474"/>
                  </a:cubicBezTo>
                  <a:cubicBezTo>
                    <a:pt x="2279" y="5474"/>
                    <a:pt x="4726" y="3473"/>
                    <a:pt x="5388" y="2796"/>
                  </a:cubicBezTo>
                  <a:cubicBezTo>
                    <a:pt x="6069" y="2129"/>
                    <a:pt x="3295" y="0"/>
                    <a:pt x="2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51;p95">
              <a:extLst>
                <a:ext uri="{FF2B5EF4-FFF2-40B4-BE49-F238E27FC236}">
                  <a16:creationId xmlns:a16="http://schemas.microsoft.com/office/drawing/2014/main" id="{AEDAB3ED-F492-4E2A-B1B7-B5D9BC96C36A}"/>
                </a:ext>
              </a:extLst>
            </p:cNvPr>
            <p:cNvSpPr/>
            <p:nvPr/>
          </p:nvSpPr>
          <p:spPr>
            <a:xfrm>
              <a:off x="644413" y="1948037"/>
              <a:ext cx="649999" cy="523719"/>
            </a:xfrm>
            <a:custGeom>
              <a:avLst/>
              <a:gdLst/>
              <a:ahLst/>
              <a:cxnLst/>
              <a:rect l="l" t="t" r="r" b="b"/>
              <a:pathLst>
                <a:path w="22226" h="17908" extrusionOk="0">
                  <a:moveTo>
                    <a:pt x="6457" y="1"/>
                  </a:moveTo>
                  <a:cubicBezTo>
                    <a:pt x="6247" y="1"/>
                    <a:pt x="5972" y="208"/>
                    <a:pt x="5619" y="680"/>
                  </a:cubicBezTo>
                  <a:cubicBezTo>
                    <a:pt x="2633" y="4651"/>
                    <a:pt x="1" y="17733"/>
                    <a:pt x="3879" y="17902"/>
                  </a:cubicBezTo>
                  <a:cubicBezTo>
                    <a:pt x="3951" y="17906"/>
                    <a:pt x="4024" y="17908"/>
                    <a:pt x="4097" y="17908"/>
                  </a:cubicBezTo>
                  <a:cubicBezTo>
                    <a:pt x="8022" y="17908"/>
                    <a:pt x="14605" y="13158"/>
                    <a:pt x="16146" y="12916"/>
                  </a:cubicBezTo>
                  <a:cubicBezTo>
                    <a:pt x="16856" y="12802"/>
                    <a:pt x="17539" y="12774"/>
                    <a:pt x="18156" y="12774"/>
                  </a:cubicBezTo>
                  <a:cubicBezTo>
                    <a:pt x="18743" y="12774"/>
                    <a:pt x="19270" y="12799"/>
                    <a:pt x="19707" y="12799"/>
                  </a:cubicBezTo>
                  <a:cubicBezTo>
                    <a:pt x="20304" y="12799"/>
                    <a:pt x="20730" y="12753"/>
                    <a:pt x="20902" y="12531"/>
                  </a:cubicBezTo>
                  <a:cubicBezTo>
                    <a:pt x="21333" y="11977"/>
                    <a:pt x="18732" y="11885"/>
                    <a:pt x="18732" y="11885"/>
                  </a:cubicBezTo>
                  <a:cubicBezTo>
                    <a:pt x="18732" y="11885"/>
                    <a:pt x="21056" y="11762"/>
                    <a:pt x="21641" y="11254"/>
                  </a:cubicBezTo>
                  <a:cubicBezTo>
                    <a:pt x="22226" y="10746"/>
                    <a:pt x="18763" y="10438"/>
                    <a:pt x="18763" y="10438"/>
                  </a:cubicBezTo>
                  <a:cubicBezTo>
                    <a:pt x="18763" y="10438"/>
                    <a:pt x="21564" y="10330"/>
                    <a:pt x="21764" y="10099"/>
                  </a:cubicBezTo>
                  <a:cubicBezTo>
                    <a:pt x="22075" y="9711"/>
                    <a:pt x="19946" y="8843"/>
                    <a:pt x="17557" y="8843"/>
                  </a:cubicBezTo>
                  <a:cubicBezTo>
                    <a:pt x="17107" y="8843"/>
                    <a:pt x="16647" y="8874"/>
                    <a:pt x="16192" y="8945"/>
                  </a:cubicBezTo>
                  <a:cubicBezTo>
                    <a:pt x="13206" y="9391"/>
                    <a:pt x="6050" y="11438"/>
                    <a:pt x="6050" y="11438"/>
                  </a:cubicBezTo>
                  <a:cubicBezTo>
                    <a:pt x="6050" y="11438"/>
                    <a:pt x="8022" y="1"/>
                    <a:pt x="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52;p95">
              <a:extLst>
                <a:ext uri="{FF2B5EF4-FFF2-40B4-BE49-F238E27FC236}">
                  <a16:creationId xmlns:a16="http://schemas.microsoft.com/office/drawing/2014/main" id="{3E77894D-7D8F-4D67-8F40-D27CB197B3FC}"/>
                </a:ext>
              </a:extLst>
            </p:cNvPr>
            <p:cNvSpPr/>
            <p:nvPr/>
          </p:nvSpPr>
          <p:spPr>
            <a:xfrm>
              <a:off x="589052" y="1882821"/>
              <a:ext cx="517666" cy="604640"/>
            </a:xfrm>
            <a:custGeom>
              <a:avLst/>
              <a:gdLst/>
              <a:ahLst/>
              <a:cxnLst/>
              <a:rect l="l" t="t" r="r" b="b"/>
              <a:pathLst>
                <a:path w="17701" h="20675" extrusionOk="0">
                  <a:moveTo>
                    <a:pt x="10871" y="0"/>
                  </a:moveTo>
                  <a:cubicBezTo>
                    <a:pt x="6026" y="0"/>
                    <a:pt x="3605" y="5018"/>
                    <a:pt x="2987" y="7050"/>
                  </a:cubicBezTo>
                  <a:cubicBezTo>
                    <a:pt x="2340" y="9159"/>
                    <a:pt x="1" y="18116"/>
                    <a:pt x="2894" y="20225"/>
                  </a:cubicBezTo>
                  <a:cubicBezTo>
                    <a:pt x="3321" y="20540"/>
                    <a:pt x="3935" y="20675"/>
                    <a:pt x="4673" y="20675"/>
                  </a:cubicBezTo>
                  <a:cubicBezTo>
                    <a:pt x="8912" y="20675"/>
                    <a:pt x="17229" y="16216"/>
                    <a:pt x="17439" y="15823"/>
                  </a:cubicBezTo>
                  <a:cubicBezTo>
                    <a:pt x="17701" y="15377"/>
                    <a:pt x="15654" y="11529"/>
                    <a:pt x="15654" y="11529"/>
                  </a:cubicBezTo>
                  <a:cubicBezTo>
                    <a:pt x="15616" y="11374"/>
                    <a:pt x="15326" y="11322"/>
                    <a:pt x="14922" y="11322"/>
                  </a:cubicBezTo>
                  <a:cubicBezTo>
                    <a:pt x="14145" y="11322"/>
                    <a:pt x="12944" y="11512"/>
                    <a:pt x="12303" y="11512"/>
                  </a:cubicBezTo>
                  <a:cubicBezTo>
                    <a:pt x="12056" y="11512"/>
                    <a:pt x="11892" y="11484"/>
                    <a:pt x="11867" y="11406"/>
                  </a:cubicBezTo>
                  <a:cubicBezTo>
                    <a:pt x="11744" y="11021"/>
                    <a:pt x="12360" y="94"/>
                    <a:pt x="11544" y="32"/>
                  </a:cubicBezTo>
                  <a:cubicBezTo>
                    <a:pt x="11315" y="11"/>
                    <a:pt x="11090" y="0"/>
                    <a:pt x="10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53;p95">
              <a:extLst>
                <a:ext uri="{FF2B5EF4-FFF2-40B4-BE49-F238E27FC236}">
                  <a16:creationId xmlns:a16="http://schemas.microsoft.com/office/drawing/2014/main" id="{6CE782D1-BBD6-47B2-A8DE-64A858B80A3F}"/>
                </a:ext>
              </a:extLst>
            </p:cNvPr>
            <p:cNvSpPr/>
            <p:nvPr/>
          </p:nvSpPr>
          <p:spPr>
            <a:xfrm>
              <a:off x="1357844" y="1964268"/>
              <a:ext cx="189537" cy="223783"/>
            </a:xfrm>
            <a:custGeom>
              <a:avLst/>
              <a:gdLst/>
              <a:ahLst/>
              <a:cxnLst/>
              <a:rect l="l" t="t" r="r" b="b"/>
              <a:pathLst>
                <a:path w="6481" h="7652" extrusionOk="0">
                  <a:moveTo>
                    <a:pt x="2186" y="0"/>
                  </a:moveTo>
                  <a:cubicBezTo>
                    <a:pt x="1918" y="0"/>
                    <a:pt x="1830" y="218"/>
                    <a:pt x="1678" y="541"/>
                  </a:cubicBezTo>
                  <a:cubicBezTo>
                    <a:pt x="1417" y="1049"/>
                    <a:pt x="524" y="1110"/>
                    <a:pt x="262" y="2018"/>
                  </a:cubicBezTo>
                  <a:cubicBezTo>
                    <a:pt x="1" y="2911"/>
                    <a:pt x="2309" y="3803"/>
                    <a:pt x="2894" y="4511"/>
                  </a:cubicBezTo>
                  <a:cubicBezTo>
                    <a:pt x="3464" y="5219"/>
                    <a:pt x="3464" y="7651"/>
                    <a:pt x="4310" y="7651"/>
                  </a:cubicBezTo>
                  <a:cubicBezTo>
                    <a:pt x="5141" y="7651"/>
                    <a:pt x="6480" y="6759"/>
                    <a:pt x="6480" y="6112"/>
                  </a:cubicBezTo>
                  <a:cubicBezTo>
                    <a:pt x="6480" y="5481"/>
                    <a:pt x="4556" y="2141"/>
                    <a:pt x="4556" y="2141"/>
                  </a:cubicBezTo>
                  <a:cubicBezTo>
                    <a:pt x="4556" y="2141"/>
                    <a:pt x="3925" y="787"/>
                    <a:pt x="2956" y="279"/>
                  </a:cubicBezTo>
                  <a:cubicBezTo>
                    <a:pt x="2590" y="84"/>
                    <a:pt x="2353" y="0"/>
                    <a:pt x="2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54;p95">
              <a:extLst>
                <a:ext uri="{FF2B5EF4-FFF2-40B4-BE49-F238E27FC236}">
                  <a16:creationId xmlns:a16="http://schemas.microsoft.com/office/drawing/2014/main" id="{AEF80C80-F6DB-458A-84EF-8A9614B28435}"/>
                </a:ext>
              </a:extLst>
            </p:cNvPr>
            <p:cNvSpPr/>
            <p:nvPr/>
          </p:nvSpPr>
          <p:spPr>
            <a:xfrm>
              <a:off x="1427623" y="2047938"/>
              <a:ext cx="253934" cy="361907"/>
            </a:xfrm>
            <a:custGeom>
              <a:avLst/>
              <a:gdLst/>
              <a:ahLst/>
              <a:cxnLst/>
              <a:rect l="l" t="t" r="r" b="b"/>
              <a:pathLst>
                <a:path w="8683" h="12375" extrusionOk="0">
                  <a:moveTo>
                    <a:pt x="3298" y="1"/>
                  </a:moveTo>
                  <a:cubicBezTo>
                    <a:pt x="2275" y="1"/>
                    <a:pt x="247" y="2358"/>
                    <a:pt x="247" y="2358"/>
                  </a:cubicBezTo>
                  <a:cubicBezTo>
                    <a:pt x="0" y="3066"/>
                    <a:pt x="1016" y="10346"/>
                    <a:pt x="2201" y="11208"/>
                  </a:cubicBezTo>
                  <a:cubicBezTo>
                    <a:pt x="3333" y="12025"/>
                    <a:pt x="4348" y="12374"/>
                    <a:pt x="5199" y="12374"/>
                  </a:cubicBezTo>
                  <a:cubicBezTo>
                    <a:pt x="7588" y="12374"/>
                    <a:pt x="8683" y="9619"/>
                    <a:pt x="7434" y="6714"/>
                  </a:cubicBezTo>
                  <a:cubicBezTo>
                    <a:pt x="6680" y="4960"/>
                    <a:pt x="4418" y="496"/>
                    <a:pt x="3525" y="50"/>
                  </a:cubicBezTo>
                  <a:cubicBezTo>
                    <a:pt x="3457" y="16"/>
                    <a:pt x="3381" y="1"/>
                    <a:pt x="3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55;p95">
              <a:extLst>
                <a:ext uri="{FF2B5EF4-FFF2-40B4-BE49-F238E27FC236}">
                  <a16:creationId xmlns:a16="http://schemas.microsoft.com/office/drawing/2014/main" id="{CD3C30C8-6C99-4BE4-B7AC-7231B2636CDA}"/>
                </a:ext>
              </a:extLst>
            </p:cNvPr>
            <p:cNvSpPr/>
            <p:nvPr/>
          </p:nvSpPr>
          <p:spPr>
            <a:xfrm>
              <a:off x="733551" y="2213670"/>
              <a:ext cx="203019" cy="68433"/>
            </a:xfrm>
            <a:custGeom>
              <a:avLst/>
              <a:gdLst/>
              <a:ahLst/>
              <a:cxnLst/>
              <a:rect l="l" t="t" r="r" b="b"/>
              <a:pathLst>
                <a:path w="6942" h="2340" extrusionOk="0">
                  <a:moveTo>
                    <a:pt x="6911" y="1"/>
                  </a:moveTo>
                  <a:cubicBezTo>
                    <a:pt x="6880" y="1"/>
                    <a:pt x="3940" y="354"/>
                    <a:pt x="2247" y="739"/>
                  </a:cubicBezTo>
                  <a:cubicBezTo>
                    <a:pt x="1370" y="924"/>
                    <a:pt x="62" y="2140"/>
                    <a:pt x="0" y="2201"/>
                  </a:cubicBezTo>
                  <a:lnTo>
                    <a:pt x="123" y="2340"/>
                  </a:lnTo>
                  <a:cubicBezTo>
                    <a:pt x="139" y="2325"/>
                    <a:pt x="1463" y="1109"/>
                    <a:pt x="2294" y="924"/>
                  </a:cubicBezTo>
                  <a:cubicBezTo>
                    <a:pt x="3971" y="555"/>
                    <a:pt x="6911" y="185"/>
                    <a:pt x="6942" y="185"/>
                  </a:cubicBezTo>
                  <a:lnTo>
                    <a:pt x="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56;p95">
              <a:extLst>
                <a:ext uri="{FF2B5EF4-FFF2-40B4-BE49-F238E27FC236}">
                  <a16:creationId xmlns:a16="http://schemas.microsoft.com/office/drawing/2014/main" id="{DD7585D1-7C11-4B94-807B-1A65F6506D1C}"/>
                </a:ext>
              </a:extLst>
            </p:cNvPr>
            <p:cNvSpPr/>
            <p:nvPr/>
          </p:nvSpPr>
          <p:spPr>
            <a:xfrm>
              <a:off x="983801" y="1904901"/>
              <a:ext cx="283150" cy="122010"/>
            </a:xfrm>
            <a:custGeom>
              <a:avLst/>
              <a:gdLst/>
              <a:ahLst/>
              <a:cxnLst/>
              <a:rect l="l" t="t" r="r" b="b"/>
              <a:pathLst>
                <a:path w="9682" h="4172" extrusionOk="0">
                  <a:moveTo>
                    <a:pt x="9497" y="0"/>
                  </a:moveTo>
                  <a:cubicBezTo>
                    <a:pt x="8651" y="2324"/>
                    <a:pt x="7896" y="3971"/>
                    <a:pt x="5942" y="3971"/>
                  </a:cubicBezTo>
                  <a:cubicBezTo>
                    <a:pt x="3879" y="3971"/>
                    <a:pt x="170" y="200"/>
                    <a:pt x="139" y="154"/>
                  </a:cubicBezTo>
                  <a:lnTo>
                    <a:pt x="1" y="293"/>
                  </a:lnTo>
                  <a:cubicBezTo>
                    <a:pt x="155" y="447"/>
                    <a:pt x="3802" y="4171"/>
                    <a:pt x="5942" y="4171"/>
                  </a:cubicBezTo>
                  <a:cubicBezTo>
                    <a:pt x="8189" y="4171"/>
                    <a:pt x="8974" y="1986"/>
                    <a:pt x="9682" y="62"/>
                  </a:cubicBezTo>
                  <a:lnTo>
                    <a:pt x="9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57;p95">
              <a:extLst>
                <a:ext uri="{FF2B5EF4-FFF2-40B4-BE49-F238E27FC236}">
                  <a16:creationId xmlns:a16="http://schemas.microsoft.com/office/drawing/2014/main" id="{BD9F9B01-275D-4801-81F4-C1F15D948FFE}"/>
                </a:ext>
              </a:extLst>
            </p:cNvPr>
            <p:cNvSpPr/>
            <p:nvPr/>
          </p:nvSpPr>
          <p:spPr>
            <a:xfrm>
              <a:off x="1447422" y="2236627"/>
              <a:ext cx="53138" cy="109406"/>
            </a:xfrm>
            <a:custGeom>
              <a:avLst/>
              <a:gdLst/>
              <a:ahLst/>
              <a:cxnLst/>
              <a:rect l="l" t="t" r="r" b="b"/>
              <a:pathLst>
                <a:path w="1817" h="3741" extrusionOk="0">
                  <a:moveTo>
                    <a:pt x="170" y="0"/>
                  </a:moveTo>
                  <a:lnTo>
                    <a:pt x="1" y="77"/>
                  </a:lnTo>
                  <a:cubicBezTo>
                    <a:pt x="1139" y="2648"/>
                    <a:pt x="1632" y="3725"/>
                    <a:pt x="1632" y="3740"/>
                  </a:cubicBezTo>
                  <a:lnTo>
                    <a:pt x="1817" y="3663"/>
                  </a:lnTo>
                  <a:cubicBezTo>
                    <a:pt x="1801" y="3648"/>
                    <a:pt x="1309" y="2571"/>
                    <a:pt x="170"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58;p95">
              <a:extLst>
                <a:ext uri="{FF2B5EF4-FFF2-40B4-BE49-F238E27FC236}">
                  <a16:creationId xmlns:a16="http://schemas.microsoft.com/office/drawing/2014/main" id="{5CB94926-3AEB-40BD-8270-492118879547}"/>
                </a:ext>
              </a:extLst>
            </p:cNvPr>
            <p:cNvSpPr/>
            <p:nvPr/>
          </p:nvSpPr>
          <p:spPr>
            <a:xfrm>
              <a:off x="942858" y="1615785"/>
              <a:ext cx="118413" cy="101451"/>
            </a:xfrm>
            <a:custGeom>
              <a:avLst/>
              <a:gdLst/>
              <a:ahLst/>
              <a:cxnLst/>
              <a:rect l="l" t="t" r="r" b="b"/>
              <a:pathLst>
                <a:path w="4049" h="3469" extrusionOk="0">
                  <a:moveTo>
                    <a:pt x="2309" y="205"/>
                  </a:moveTo>
                  <a:cubicBezTo>
                    <a:pt x="3155" y="205"/>
                    <a:pt x="3848" y="883"/>
                    <a:pt x="3848" y="1745"/>
                  </a:cubicBezTo>
                  <a:cubicBezTo>
                    <a:pt x="3848" y="2669"/>
                    <a:pt x="3098" y="3278"/>
                    <a:pt x="2312" y="3278"/>
                  </a:cubicBezTo>
                  <a:cubicBezTo>
                    <a:pt x="1933" y="3278"/>
                    <a:pt x="1547" y="3137"/>
                    <a:pt x="1231" y="2822"/>
                  </a:cubicBezTo>
                  <a:cubicBezTo>
                    <a:pt x="262" y="1852"/>
                    <a:pt x="939" y="205"/>
                    <a:pt x="2309" y="205"/>
                  </a:cubicBezTo>
                  <a:close/>
                  <a:moveTo>
                    <a:pt x="2307" y="1"/>
                  </a:moveTo>
                  <a:cubicBezTo>
                    <a:pt x="1881" y="1"/>
                    <a:pt x="1447" y="160"/>
                    <a:pt x="1093" y="513"/>
                  </a:cubicBezTo>
                  <a:cubicBezTo>
                    <a:pt x="0" y="1606"/>
                    <a:pt x="770" y="3468"/>
                    <a:pt x="2309" y="3468"/>
                  </a:cubicBezTo>
                  <a:cubicBezTo>
                    <a:pt x="3263" y="3468"/>
                    <a:pt x="4048" y="2699"/>
                    <a:pt x="4048" y="1745"/>
                  </a:cubicBezTo>
                  <a:cubicBezTo>
                    <a:pt x="4048" y="693"/>
                    <a:pt x="3196" y="1"/>
                    <a:pt x="2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59;p95">
              <a:extLst>
                <a:ext uri="{FF2B5EF4-FFF2-40B4-BE49-F238E27FC236}">
                  <a16:creationId xmlns:a16="http://schemas.microsoft.com/office/drawing/2014/main" id="{CC748308-9A8E-4531-96CF-77E5605E0696}"/>
                </a:ext>
              </a:extLst>
            </p:cNvPr>
            <p:cNvSpPr/>
            <p:nvPr/>
          </p:nvSpPr>
          <p:spPr>
            <a:xfrm>
              <a:off x="1063464" y="1586628"/>
              <a:ext cx="118413" cy="101334"/>
            </a:xfrm>
            <a:custGeom>
              <a:avLst/>
              <a:gdLst/>
              <a:ahLst/>
              <a:cxnLst/>
              <a:rect l="l" t="t" r="r" b="b"/>
              <a:pathLst>
                <a:path w="4049" h="3465" extrusionOk="0">
                  <a:moveTo>
                    <a:pt x="2325" y="202"/>
                  </a:moveTo>
                  <a:cubicBezTo>
                    <a:pt x="3172" y="202"/>
                    <a:pt x="3864" y="895"/>
                    <a:pt x="3864" y="1741"/>
                  </a:cubicBezTo>
                  <a:cubicBezTo>
                    <a:pt x="3864" y="2666"/>
                    <a:pt x="3107" y="3275"/>
                    <a:pt x="2316" y="3275"/>
                  </a:cubicBezTo>
                  <a:cubicBezTo>
                    <a:pt x="1936" y="3275"/>
                    <a:pt x="1547" y="3134"/>
                    <a:pt x="1232" y="2819"/>
                  </a:cubicBezTo>
                  <a:cubicBezTo>
                    <a:pt x="263" y="1849"/>
                    <a:pt x="955" y="202"/>
                    <a:pt x="2325" y="202"/>
                  </a:cubicBezTo>
                  <a:close/>
                  <a:moveTo>
                    <a:pt x="2301" y="1"/>
                  </a:moveTo>
                  <a:cubicBezTo>
                    <a:pt x="1877" y="1"/>
                    <a:pt x="1446" y="158"/>
                    <a:pt x="1094" y="510"/>
                  </a:cubicBezTo>
                  <a:cubicBezTo>
                    <a:pt x="1" y="1603"/>
                    <a:pt x="786" y="3465"/>
                    <a:pt x="2325" y="3465"/>
                  </a:cubicBezTo>
                  <a:cubicBezTo>
                    <a:pt x="3279" y="3465"/>
                    <a:pt x="4049" y="2695"/>
                    <a:pt x="4049" y="1741"/>
                  </a:cubicBezTo>
                  <a:cubicBezTo>
                    <a:pt x="4049" y="698"/>
                    <a:pt x="3193" y="1"/>
                    <a:pt x="2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60;p95">
              <a:extLst>
                <a:ext uri="{FF2B5EF4-FFF2-40B4-BE49-F238E27FC236}">
                  <a16:creationId xmlns:a16="http://schemas.microsoft.com/office/drawing/2014/main" id="{8E499BD3-6A09-4502-B752-3126F73FCF56}"/>
                </a:ext>
              </a:extLst>
            </p:cNvPr>
            <p:cNvSpPr/>
            <p:nvPr/>
          </p:nvSpPr>
          <p:spPr>
            <a:xfrm>
              <a:off x="1058522" y="1649680"/>
              <a:ext cx="27490" cy="12634"/>
            </a:xfrm>
            <a:custGeom>
              <a:avLst/>
              <a:gdLst/>
              <a:ahLst/>
              <a:cxnLst/>
              <a:rect l="l" t="t" r="r" b="b"/>
              <a:pathLst>
                <a:path w="940" h="432" extrusionOk="0">
                  <a:moveTo>
                    <a:pt x="893" y="1"/>
                  </a:moveTo>
                  <a:lnTo>
                    <a:pt x="1" y="247"/>
                  </a:lnTo>
                  <a:lnTo>
                    <a:pt x="47" y="432"/>
                  </a:lnTo>
                  <a:lnTo>
                    <a:pt x="940" y="201"/>
                  </a:lnTo>
                  <a:lnTo>
                    <a:pt x="8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5"/>
          <p:cNvSpPr txBox="1">
            <a:spLocks noGrp="1"/>
          </p:cNvSpPr>
          <p:nvPr>
            <p:ph type="title"/>
          </p:nvPr>
        </p:nvSpPr>
        <p:spPr>
          <a:xfrm>
            <a:off x="2633800" y="577343"/>
            <a:ext cx="6924400" cy="656400"/>
          </a:xfrm>
          <a:prstGeom prst="rect">
            <a:avLst/>
          </a:prstGeom>
        </p:spPr>
        <p:txBody>
          <a:bodyPr spcFirstLastPara="1" wrap="square" lIns="121900" tIns="121900" rIns="121900" bIns="121900" anchor="ctr" anchorCtr="0">
            <a:noAutofit/>
          </a:bodyPr>
          <a:lstStyle/>
          <a:p>
            <a:r>
              <a:rPr lang="ro-RO" dirty="0"/>
              <a:t>Overview of the theme</a:t>
            </a:r>
            <a:endParaRPr dirty="0"/>
          </a:p>
        </p:txBody>
      </p:sp>
      <p:sp>
        <p:nvSpPr>
          <p:cNvPr id="384" name="Google Shape;384;p35"/>
          <p:cNvSpPr txBox="1">
            <a:spLocks noGrp="1"/>
          </p:cNvSpPr>
          <p:nvPr>
            <p:ph type="body" idx="1"/>
          </p:nvPr>
        </p:nvSpPr>
        <p:spPr>
          <a:xfrm>
            <a:off x="6303208" y="2539587"/>
            <a:ext cx="4711029" cy="4966800"/>
          </a:xfrm>
          <a:prstGeom prst="rect">
            <a:avLst/>
          </a:prstGeom>
        </p:spPr>
        <p:txBody>
          <a:bodyPr spcFirstLastPara="1" wrap="square" lIns="121900" tIns="121900" rIns="121900" bIns="121900" anchor="t" anchorCtr="0">
            <a:noAutofit/>
          </a:bodyPr>
          <a:lstStyle/>
          <a:p>
            <a:pPr marL="0" indent="0" algn="just">
              <a:buNone/>
            </a:pPr>
            <a:r>
              <a:rPr lang="en-US" b="0" i="0" dirty="0">
                <a:solidFill>
                  <a:schemeClr val="tx1"/>
                </a:solidFill>
                <a:effectLst/>
                <a:latin typeface="Roboto" panose="02000000000000000000" pitchFamily="2" charset="0"/>
                <a:ea typeface="Roboto" panose="02000000000000000000" pitchFamily="2" charset="0"/>
              </a:rPr>
              <a:t>	Depression is a disease that is affecting more and more people nowadays</a:t>
            </a:r>
            <a:r>
              <a:rPr lang="ro-RO" b="0" i="0" dirty="0">
                <a:solidFill>
                  <a:schemeClr val="tx1"/>
                </a:solidFill>
                <a:effectLst/>
                <a:latin typeface="Roboto" panose="02000000000000000000" pitchFamily="2" charset="0"/>
                <a:ea typeface="Roboto" panose="02000000000000000000" pitchFamily="2" charset="0"/>
              </a:rPr>
              <a:t>.</a:t>
            </a:r>
            <a:r>
              <a:rPr lang="en-US" b="0" i="0" dirty="0">
                <a:solidFill>
                  <a:schemeClr val="tx1"/>
                </a:solidFill>
                <a:effectLst/>
                <a:latin typeface="Roboto" panose="02000000000000000000" pitchFamily="2" charset="0"/>
                <a:ea typeface="Roboto" panose="02000000000000000000" pitchFamily="2" charset="0"/>
              </a:rPr>
              <a:t> Detecting it early c</a:t>
            </a:r>
            <a:r>
              <a:rPr lang="ro-RO" b="0" i="0" dirty="0">
                <a:solidFill>
                  <a:schemeClr val="tx1"/>
                </a:solidFill>
                <a:effectLst/>
                <a:latin typeface="Roboto" panose="02000000000000000000" pitchFamily="2" charset="0"/>
                <a:ea typeface="Roboto" panose="02000000000000000000" pitchFamily="2" charset="0"/>
              </a:rPr>
              <a:t>ould</a:t>
            </a:r>
            <a:r>
              <a:rPr lang="en-US" b="0" i="0" dirty="0">
                <a:solidFill>
                  <a:schemeClr val="tx1"/>
                </a:solidFill>
                <a:effectLst/>
                <a:latin typeface="Roboto" panose="02000000000000000000" pitchFamily="2" charset="0"/>
                <a:ea typeface="Roboto" panose="02000000000000000000" pitchFamily="2" charset="0"/>
              </a:rPr>
              <a:t> be life-saving, allowing patients suffering from depression to receive the appropriate medicine as soon as possible.</a:t>
            </a:r>
          </a:p>
          <a:p>
            <a:pPr marL="0" indent="0" algn="just">
              <a:buNone/>
            </a:pPr>
            <a:r>
              <a:rPr lang="en-US" dirty="0">
                <a:solidFill>
                  <a:schemeClr val="tx1"/>
                </a:solidFill>
                <a:latin typeface="Roboto" panose="02000000000000000000" pitchFamily="2" charset="0"/>
                <a:ea typeface="Roboto" panose="02000000000000000000" pitchFamily="2" charset="0"/>
              </a:rPr>
              <a:t> 	However, distinguishing between a text written by a person suffering from depression and a text written by a person suffering from more severe depression and on the verge of committing suicide is a difficult task  due to the lack of sufficiently large and well-labeled datasets.</a:t>
            </a:r>
            <a:endParaRPr dirty="0">
              <a:solidFill>
                <a:schemeClr val="tx1"/>
              </a:solidFill>
              <a:latin typeface="Roboto" panose="02000000000000000000" pitchFamily="2" charset="0"/>
              <a:ea typeface="Roboto" panose="02000000000000000000" pitchFamily="2" charset="0"/>
            </a:endParaRPr>
          </a:p>
        </p:txBody>
      </p:sp>
      <p:grpSp>
        <p:nvGrpSpPr>
          <p:cNvPr id="38" name="Google Shape;408;p36">
            <a:extLst>
              <a:ext uri="{FF2B5EF4-FFF2-40B4-BE49-F238E27FC236}">
                <a16:creationId xmlns:a16="http://schemas.microsoft.com/office/drawing/2014/main" id="{CA636EA3-5BB2-4C0B-87C4-6FDE1E9E3E5D}"/>
              </a:ext>
            </a:extLst>
          </p:cNvPr>
          <p:cNvGrpSpPr/>
          <p:nvPr/>
        </p:nvGrpSpPr>
        <p:grpSpPr>
          <a:xfrm>
            <a:off x="192168" y="1860933"/>
            <a:ext cx="5842417" cy="4935616"/>
            <a:chOff x="144125" y="1395700"/>
            <a:chExt cx="4381813" cy="3701712"/>
          </a:xfrm>
        </p:grpSpPr>
        <p:sp>
          <p:nvSpPr>
            <p:cNvPr id="39" name="Google Shape;409;p36">
              <a:extLst>
                <a:ext uri="{FF2B5EF4-FFF2-40B4-BE49-F238E27FC236}">
                  <a16:creationId xmlns:a16="http://schemas.microsoft.com/office/drawing/2014/main" id="{93323D51-85CB-4ECD-8EE3-D1BAAE73E91A}"/>
                </a:ext>
              </a:extLst>
            </p:cNvPr>
            <p:cNvSpPr/>
            <p:nvPr/>
          </p:nvSpPr>
          <p:spPr>
            <a:xfrm>
              <a:off x="144125" y="1395700"/>
              <a:ext cx="4381813" cy="370171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40" name="Google Shape;410;p36">
              <a:extLst>
                <a:ext uri="{FF2B5EF4-FFF2-40B4-BE49-F238E27FC236}">
                  <a16:creationId xmlns:a16="http://schemas.microsoft.com/office/drawing/2014/main" id="{99DDF0FE-842B-48DE-9E5B-49B672E6CF5F}"/>
                </a:ext>
              </a:extLst>
            </p:cNvPr>
            <p:cNvGrpSpPr/>
            <p:nvPr/>
          </p:nvGrpSpPr>
          <p:grpSpPr>
            <a:xfrm>
              <a:off x="542592" y="1735755"/>
              <a:ext cx="3561915" cy="2620445"/>
              <a:chOff x="555678" y="1625244"/>
              <a:chExt cx="3678904" cy="2706512"/>
            </a:xfrm>
          </p:grpSpPr>
          <p:sp>
            <p:nvSpPr>
              <p:cNvPr id="41" name="Google Shape;411;p36">
                <a:extLst>
                  <a:ext uri="{FF2B5EF4-FFF2-40B4-BE49-F238E27FC236}">
                    <a16:creationId xmlns:a16="http://schemas.microsoft.com/office/drawing/2014/main" id="{E2DCCB27-98CB-4AD1-9591-16A7B9AF57B6}"/>
                  </a:ext>
                </a:extLst>
              </p:cNvPr>
              <p:cNvSpPr/>
              <p:nvPr/>
            </p:nvSpPr>
            <p:spPr>
              <a:xfrm>
                <a:off x="3491565" y="3237925"/>
                <a:ext cx="743016" cy="1085812"/>
              </a:xfrm>
              <a:custGeom>
                <a:avLst/>
                <a:gdLst/>
                <a:ahLst/>
                <a:cxnLst/>
                <a:rect l="l" t="t" r="r" b="b"/>
                <a:pathLst>
                  <a:path w="16122" h="23560" extrusionOk="0">
                    <a:moveTo>
                      <a:pt x="13864" y="0"/>
                    </a:moveTo>
                    <a:lnTo>
                      <a:pt x="13864" y="0"/>
                    </a:lnTo>
                    <a:cubicBezTo>
                      <a:pt x="6165" y="3560"/>
                      <a:pt x="11809" y="10969"/>
                      <a:pt x="6975" y="11982"/>
                    </a:cubicBezTo>
                    <a:cubicBezTo>
                      <a:pt x="2113" y="12995"/>
                      <a:pt x="0" y="23559"/>
                      <a:pt x="0" y="23559"/>
                    </a:cubicBezTo>
                    <a:lnTo>
                      <a:pt x="10564" y="23559"/>
                    </a:lnTo>
                    <a:cubicBezTo>
                      <a:pt x="10477" y="21041"/>
                      <a:pt x="11635" y="19826"/>
                      <a:pt x="13892" y="16121"/>
                    </a:cubicBezTo>
                    <a:cubicBezTo>
                      <a:pt x="16121" y="12417"/>
                      <a:pt x="13400" y="7959"/>
                      <a:pt x="13198" y="5152"/>
                    </a:cubicBezTo>
                    <a:cubicBezTo>
                      <a:pt x="13082" y="3387"/>
                      <a:pt x="13314" y="1650"/>
                      <a:pt x="1386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2" name="Google Shape;412;p36">
                <a:extLst>
                  <a:ext uri="{FF2B5EF4-FFF2-40B4-BE49-F238E27FC236}">
                    <a16:creationId xmlns:a16="http://schemas.microsoft.com/office/drawing/2014/main" id="{9AB71AC1-ED50-4151-92CF-26076803A53A}"/>
                  </a:ext>
                </a:extLst>
              </p:cNvPr>
              <p:cNvSpPr/>
              <p:nvPr/>
            </p:nvSpPr>
            <p:spPr>
              <a:xfrm>
                <a:off x="3775646" y="3482002"/>
                <a:ext cx="309521" cy="841735"/>
              </a:xfrm>
              <a:custGeom>
                <a:avLst/>
                <a:gdLst/>
                <a:ahLst/>
                <a:cxnLst/>
                <a:rect l="l" t="t" r="r" b="b"/>
                <a:pathLst>
                  <a:path w="6716" h="18264" extrusionOk="0">
                    <a:moveTo>
                      <a:pt x="5702" y="1"/>
                    </a:moveTo>
                    <a:cubicBezTo>
                      <a:pt x="6166" y="5876"/>
                      <a:pt x="4979" y="8828"/>
                      <a:pt x="2750" y="11173"/>
                    </a:cubicBezTo>
                    <a:cubicBezTo>
                      <a:pt x="551" y="13517"/>
                      <a:pt x="1" y="18263"/>
                      <a:pt x="1" y="18263"/>
                    </a:cubicBezTo>
                    <a:lnTo>
                      <a:pt x="1130" y="18263"/>
                    </a:lnTo>
                    <a:cubicBezTo>
                      <a:pt x="1216" y="13980"/>
                      <a:pt x="4689" y="12533"/>
                      <a:pt x="5702" y="7468"/>
                    </a:cubicBezTo>
                    <a:cubicBezTo>
                      <a:pt x="6715" y="2403"/>
                      <a:pt x="5703" y="1"/>
                      <a:pt x="5702" y="1"/>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43" name="Google Shape;413;p36">
                <a:extLst>
                  <a:ext uri="{FF2B5EF4-FFF2-40B4-BE49-F238E27FC236}">
                    <a16:creationId xmlns:a16="http://schemas.microsoft.com/office/drawing/2014/main" id="{D46B7880-3E91-41A2-B3F1-A6224F101D43}"/>
                  </a:ext>
                </a:extLst>
              </p:cNvPr>
              <p:cNvSpPr/>
              <p:nvPr/>
            </p:nvSpPr>
            <p:spPr>
              <a:xfrm>
                <a:off x="555678" y="2954489"/>
                <a:ext cx="955109" cy="1325235"/>
              </a:xfrm>
              <a:custGeom>
                <a:avLst/>
                <a:gdLst/>
                <a:ahLst/>
                <a:cxnLst/>
                <a:rect l="l" t="t" r="r" b="b"/>
                <a:pathLst>
                  <a:path w="20724" h="28755" extrusionOk="0">
                    <a:moveTo>
                      <a:pt x="3379" y="1"/>
                    </a:moveTo>
                    <a:cubicBezTo>
                      <a:pt x="3241" y="1"/>
                      <a:pt x="3099" y="5"/>
                      <a:pt x="2953" y="14"/>
                    </a:cubicBezTo>
                    <a:cubicBezTo>
                      <a:pt x="2953" y="14"/>
                      <a:pt x="3995" y="1375"/>
                      <a:pt x="3763" y="4993"/>
                    </a:cubicBezTo>
                    <a:cubicBezTo>
                      <a:pt x="3502" y="8639"/>
                      <a:pt x="0" y="14399"/>
                      <a:pt x="2866" y="19145"/>
                    </a:cubicBezTo>
                    <a:cubicBezTo>
                      <a:pt x="5760" y="23892"/>
                      <a:pt x="7265" y="25484"/>
                      <a:pt x="7120" y="28754"/>
                    </a:cubicBezTo>
                    <a:lnTo>
                      <a:pt x="20723" y="28754"/>
                    </a:lnTo>
                    <a:cubicBezTo>
                      <a:pt x="20723" y="28754"/>
                      <a:pt x="18032" y="15122"/>
                      <a:pt x="11780" y="13820"/>
                    </a:cubicBezTo>
                    <a:cubicBezTo>
                      <a:pt x="5616" y="12542"/>
                      <a:pt x="10659" y="1"/>
                      <a:pt x="337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4" name="Google Shape;414;p36">
                <a:extLst>
                  <a:ext uri="{FF2B5EF4-FFF2-40B4-BE49-F238E27FC236}">
                    <a16:creationId xmlns:a16="http://schemas.microsoft.com/office/drawing/2014/main" id="{D653104B-B323-4D17-A03B-79A5D6559FB7}"/>
                  </a:ext>
                </a:extLst>
              </p:cNvPr>
              <p:cNvSpPr/>
              <p:nvPr/>
            </p:nvSpPr>
            <p:spPr>
              <a:xfrm>
                <a:off x="746432" y="3192575"/>
                <a:ext cx="398884" cy="1087149"/>
              </a:xfrm>
              <a:custGeom>
                <a:avLst/>
                <a:gdLst/>
                <a:ahLst/>
                <a:cxnLst/>
                <a:rect l="l" t="t" r="r" b="b"/>
                <a:pathLst>
                  <a:path w="8655" h="23589" extrusionOk="0">
                    <a:moveTo>
                      <a:pt x="1303" y="0"/>
                    </a:moveTo>
                    <a:cubicBezTo>
                      <a:pt x="1302" y="1"/>
                      <a:pt x="0" y="3097"/>
                      <a:pt x="1303" y="9638"/>
                    </a:cubicBezTo>
                    <a:cubicBezTo>
                      <a:pt x="2605" y="16179"/>
                      <a:pt x="7062" y="18031"/>
                      <a:pt x="7207" y="23588"/>
                    </a:cubicBezTo>
                    <a:lnTo>
                      <a:pt x="8654" y="23588"/>
                    </a:lnTo>
                    <a:cubicBezTo>
                      <a:pt x="8654" y="23588"/>
                      <a:pt x="7959" y="17482"/>
                      <a:pt x="5123" y="14443"/>
                    </a:cubicBezTo>
                    <a:cubicBezTo>
                      <a:pt x="2258" y="11433"/>
                      <a:pt x="695" y="7612"/>
                      <a:pt x="1303"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45" name="Google Shape;415;p36">
                <a:extLst>
                  <a:ext uri="{FF2B5EF4-FFF2-40B4-BE49-F238E27FC236}">
                    <a16:creationId xmlns:a16="http://schemas.microsoft.com/office/drawing/2014/main" id="{370842A8-D0BC-44E2-9D2B-240AE63730E1}"/>
                  </a:ext>
                </a:extLst>
              </p:cNvPr>
              <p:cNvSpPr/>
              <p:nvPr/>
            </p:nvSpPr>
            <p:spPr>
              <a:xfrm>
                <a:off x="2936630" y="2511960"/>
                <a:ext cx="1195223" cy="1811777"/>
              </a:xfrm>
              <a:custGeom>
                <a:avLst/>
                <a:gdLst/>
                <a:ahLst/>
                <a:cxnLst/>
                <a:rect l="l" t="t" r="r" b="b"/>
                <a:pathLst>
                  <a:path w="25934" h="39312" extrusionOk="0">
                    <a:moveTo>
                      <a:pt x="20969" y="1"/>
                    </a:moveTo>
                    <a:cubicBezTo>
                      <a:pt x="20646" y="1"/>
                      <a:pt x="20126" y="99"/>
                      <a:pt x="19335" y="297"/>
                    </a:cubicBezTo>
                    <a:cubicBezTo>
                      <a:pt x="14820" y="1455"/>
                      <a:pt x="18119" y="11121"/>
                      <a:pt x="13257" y="13582"/>
                    </a:cubicBezTo>
                    <a:cubicBezTo>
                      <a:pt x="8365" y="16042"/>
                      <a:pt x="14154" y="22988"/>
                      <a:pt x="8742" y="24840"/>
                    </a:cubicBezTo>
                    <a:cubicBezTo>
                      <a:pt x="1" y="27821"/>
                      <a:pt x="3879" y="39311"/>
                      <a:pt x="3879" y="39311"/>
                    </a:cubicBezTo>
                    <a:lnTo>
                      <a:pt x="14096" y="39311"/>
                    </a:lnTo>
                    <a:cubicBezTo>
                      <a:pt x="16035" y="38154"/>
                      <a:pt x="14299" y="35607"/>
                      <a:pt x="18814" y="31265"/>
                    </a:cubicBezTo>
                    <a:cubicBezTo>
                      <a:pt x="23329" y="26924"/>
                      <a:pt x="14472" y="22235"/>
                      <a:pt x="20203" y="18241"/>
                    </a:cubicBezTo>
                    <a:cubicBezTo>
                      <a:pt x="25933" y="14247"/>
                      <a:pt x="21245" y="11469"/>
                      <a:pt x="20376" y="6375"/>
                    </a:cubicBezTo>
                    <a:cubicBezTo>
                      <a:pt x="19660" y="2174"/>
                      <a:pt x="22487" y="1"/>
                      <a:pt x="2096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 name="Google Shape;416;p36">
                <a:extLst>
                  <a:ext uri="{FF2B5EF4-FFF2-40B4-BE49-F238E27FC236}">
                    <a16:creationId xmlns:a16="http://schemas.microsoft.com/office/drawing/2014/main" id="{5CC1AFA1-BEE7-4956-BF1D-992F91A3D2EA}"/>
                  </a:ext>
                </a:extLst>
              </p:cNvPr>
              <p:cNvSpPr/>
              <p:nvPr/>
            </p:nvSpPr>
            <p:spPr>
              <a:xfrm>
                <a:off x="3328832" y="3071181"/>
                <a:ext cx="490874" cy="1200523"/>
              </a:xfrm>
              <a:custGeom>
                <a:avLst/>
                <a:gdLst/>
                <a:ahLst/>
                <a:cxnLst/>
                <a:rect l="l" t="t" r="r" b="b"/>
                <a:pathLst>
                  <a:path w="10651" h="26049" extrusionOk="0">
                    <a:moveTo>
                      <a:pt x="9985" y="0"/>
                    </a:moveTo>
                    <a:cubicBezTo>
                      <a:pt x="9985" y="1"/>
                      <a:pt x="10130" y="1795"/>
                      <a:pt x="8046" y="4400"/>
                    </a:cubicBezTo>
                    <a:cubicBezTo>
                      <a:pt x="5991" y="7005"/>
                      <a:pt x="4399" y="9812"/>
                      <a:pt x="4949" y="12706"/>
                    </a:cubicBezTo>
                    <a:cubicBezTo>
                      <a:pt x="5499" y="15629"/>
                      <a:pt x="3386" y="16903"/>
                      <a:pt x="2142" y="18813"/>
                    </a:cubicBezTo>
                    <a:cubicBezTo>
                      <a:pt x="868" y="20694"/>
                      <a:pt x="0" y="25557"/>
                      <a:pt x="1216" y="26049"/>
                    </a:cubicBezTo>
                    <a:cubicBezTo>
                      <a:pt x="1216" y="26049"/>
                      <a:pt x="1389" y="20376"/>
                      <a:pt x="3907" y="18147"/>
                    </a:cubicBezTo>
                    <a:cubicBezTo>
                      <a:pt x="6946" y="15456"/>
                      <a:pt x="4862" y="9986"/>
                      <a:pt x="6541" y="7670"/>
                    </a:cubicBezTo>
                    <a:cubicBezTo>
                      <a:pt x="8220" y="5355"/>
                      <a:pt x="10651" y="2808"/>
                      <a:pt x="9985"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47" name="Google Shape;417;p36">
                <a:extLst>
                  <a:ext uri="{FF2B5EF4-FFF2-40B4-BE49-F238E27FC236}">
                    <a16:creationId xmlns:a16="http://schemas.microsoft.com/office/drawing/2014/main" id="{3E95A2E4-0F6A-474A-9394-12D8D31F38E5}"/>
                  </a:ext>
                </a:extLst>
              </p:cNvPr>
              <p:cNvSpPr/>
              <p:nvPr/>
            </p:nvSpPr>
            <p:spPr>
              <a:xfrm>
                <a:off x="778417" y="2506153"/>
                <a:ext cx="1199233" cy="1817584"/>
              </a:xfrm>
              <a:custGeom>
                <a:avLst/>
                <a:gdLst/>
                <a:ahLst/>
                <a:cxnLst/>
                <a:rect l="l" t="t" r="r" b="b"/>
                <a:pathLst>
                  <a:path w="26021" h="39438" extrusionOk="0">
                    <a:moveTo>
                      <a:pt x="4986" y="1"/>
                    </a:moveTo>
                    <a:cubicBezTo>
                      <a:pt x="3487" y="1"/>
                      <a:pt x="6301" y="2198"/>
                      <a:pt x="5587" y="6414"/>
                    </a:cubicBezTo>
                    <a:cubicBezTo>
                      <a:pt x="4718" y="11508"/>
                      <a:pt x="1" y="14315"/>
                      <a:pt x="5760" y="18309"/>
                    </a:cubicBezTo>
                    <a:cubicBezTo>
                      <a:pt x="11520" y="22332"/>
                      <a:pt x="2635" y="27021"/>
                      <a:pt x="7150" y="31363"/>
                    </a:cubicBezTo>
                    <a:cubicBezTo>
                      <a:pt x="11694" y="35733"/>
                      <a:pt x="9957" y="38280"/>
                      <a:pt x="11867" y="39437"/>
                    </a:cubicBezTo>
                    <a:lnTo>
                      <a:pt x="22142" y="39437"/>
                    </a:lnTo>
                    <a:cubicBezTo>
                      <a:pt x="22142" y="39437"/>
                      <a:pt x="26020" y="27918"/>
                      <a:pt x="17251" y="24937"/>
                    </a:cubicBezTo>
                    <a:cubicBezTo>
                      <a:pt x="11809" y="23085"/>
                      <a:pt x="17627" y="16110"/>
                      <a:pt x="12736" y="13650"/>
                    </a:cubicBezTo>
                    <a:cubicBezTo>
                      <a:pt x="7844" y="11161"/>
                      <a:pt x="11173" y="1465"/>
                      <a:pt x="6629" y="307"/>
                    </a:cubicBezTo>
                    <a:cubicBezTo>
                      <a:pt x="5830" y="102"/>
                      <a:pt x="5308" y="1"/>
                      <a:pt x="498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 name="Google Shape;418;p36">
                <a:extLst>
                  <a:ext uri="{FF2B5EF4-FFF2-40B4-BE49-F238E27FC236}">
                    <a16:creationId xmlns:a16="http://schemas.microsoft.com/office/drawing/2014/main" id="{B41F99F0-35AA-4C9C-82C8-064C9CE3F107}"/>
                  </a:ext>
                </a:extLst>
              </p:cNvPr>
              <p:cNvSpPr/>
              <p:nvPr/>
            </p:nvSpPr>
            <p:spPr>
              <a:xfrm>
                <a:off x="1091901" y="3065835"/>
                <a:ext cx="493593" cy="1205869"/>
              </a:xfrm>
              <a:custGeom>
                <a:avLst/>
                <a:gdLst/>
                <a:ahLst/>
                <a:cxnLst/>
                <a:rect l="l" t="t" r="r" b="b"/>
                <a:pathLst>
                  <a:path w="10710" h="26165" extrusionOk="0">
                    <a:moveTo>
                      <a:pt x="666" y="1"/>
                    </a:moveTo>
                    <a:lnTo>
                      <a:pt x="666" y="1"/>
                    </a:lnTo>
                    <a:cubicBezTo>
                      <a:pt x="0" y="2837"/>
                      <a:pt x="2460" y="5413"/>
                      <a:pt x="4139" y="7728"/>
                    </a:cubicBezTo>
                    <a:cubicBezTo>
                      <a:pt x="5818" y="10015"/>
                      <a:pt x="3705" y="15514"/>
                      <a:pt x="6773" y="18206"/>
                    </a:cubicBezTo>
                    <a:cubicBezTo>
                      <a:pt x="9320" y="20463"/>
                      <a:pt x="9465" y="26165"/>
                      <a:pt x="9465" y="26165"/>
                    </a:cubicBezTo>
                    <a:cubicBezTo>
                      <a:pt x="10709" y="25673"/>
                      <a:pt x="9812" y="20781"/>
                      <a:pt x="8567" y="18871"/>
                    </a:cubicBezTo>
                    <a:cubicBezTo>
                      <a:pt x="7294" y="16990"/>
                      <a:pt x="5181" y="15716"/>
                      <a:pt x="5731" y="12793"/>
                    </a:cubicBezTo>
                    <a:cubicBezTo>
                      <a:pt x="6281" y="9870"/>
                      <a:pt x="4689" y="7034"/>
                      <a:pt x="2634" y="4429"/>
                    </a:cubicBezTo>
                    <a:cubicBezTo>
                      <a:pt x="551" y="1824"/>
                      <a:pt x="666" y="1"/>
                      <a:pt x="666" y="1"/>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49" name="Google Shape;419;p36">
                <a:extLst>
                  <a:ext uri="{FF2B5EF4-FFF2-40B4-BE49-F238E27FC236}">
                    <a16:creationId xmlns:a16="http://schemas.microsoft.com/office/drawing/2014/main" id="{10539050-5388-408D-A4D5-8EDB3A9730E8}"/>
                  </a:ext>
                </a:extLst>
              </p:cNvPr>
              <p:cNvSpPr/>
              <p:nvPr/>
            </p:nvSpPr>
            <p:spPr>
              <a:xfrm>
                <a:off x="3144714" y="3845721"/>
                <a:ext cx="1080512" cy="478016"/>
              </a:xfrm>
              <a:custGeom>
                <a:avLst/>
                <a:gdLst/>
                <a:ahLst/>
                <a:cxnLst/>
                <a:rect l="l" t="t" r="r" b="b"/>
                <a:pathLst>
                  <a:path w="23445" h="10372" extrusionOk="0">
                    <a:moveTo>
                      <a:pt x="10196" y="0"/>
                    </a:moveTo>
                    <a:cubicBezTo>
                      <a:pt x="2700" y="0"/>
                      <a:pt x="1" y="10371"/>
                      <a:pt x="1" y="10371"/>
                    </a:cubicBezTo>
                    <a:lnTo>
                      <a:pt x="23444" y="10371"/>
                    </a:lnTo>
                    <a:cubicBezTo>
                      <a:pt x="22377" y="7095"/>
                      <a:pt x="21120" y="6340"/>
                      <a:pt x="19832" y="6340"/>
                    </a:cubicBezTo>
                    <a:cubicBezTo>
                      <a:pt x="18731" y="6340"/>
                      <a:pt x="17607" y="6892"/>
                      <a:pt x="16561" y="6892"/>
                    </a:cubicBezTo>
                    <a:cubicBezTo>
                      <a:pt x="16443" y="6892"/>
                      <a:pt x="16325" y="6885"/>
                      <a:pt x="16209" y="6869"/>
                    </a:cubicBezTo>
                    <a:cubicBezTo>
                      <a:pt x="13864" y="6522"/>
                      <a:pt x="14733" y="502"/>
                      <a:pt x="11260" y="68"/>
                    </a:cubicBezTo>
                    <a:cubicBezTo>
                      <a:pt x="10895" y="22"/>
                      <a:pt x="10541" y="0"/>
                      <a:pt x="10196"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50" name="Google Shape;420;p36">
                <a:extLst>
                  <a:ext uri="{FF2B5EF4-FFF2-40B4-BE49-F238E27FC236}">
                    <a16:creationId xmlns:a16="http://schemas.microsoft.com/office/drawing/2014/main" id="{A4BC41F4-93C1-42B1-B4F6-A43843BD07BD}"/>
                  </a:ext>
                </a:extLst>
              </p:cNvPr>
              <p:cNvSpPr/>
              <p:nvPr/>
            </p:nvSpPr>
            <p:spPr>
              <a:xfrm>
                <a:off x="647714" y="3947712"/>
                <a:ext cx="1080466" cy="376025"/>
              </a:xfrm>
              <a:custGeom>
                <a:avLst/>
                <a:gdLst/>
                <a:ahLst/>
                <a:cxnLst/>
                <a:rect l="l" t="t" r="r" b="b"/>
                <a:pathLst>
                  <a:path w="23444" h="8159" extrusionOk="0">
                    <a:moveTo>
                      <a:pt x="9098" y="1"/>
                    </a:moveTo>
                    <a:cubicBezTo>
                      <a:pt x="1865" y="1"/>
                      <a:pt x="0" y="8158"/>
                      <a:pt x="0" y="8158"/>
                    </a:cubicBezTo>
                    <a:lnTo>
                      <a:pt x="23444" y="8158"/>
                    </a:lnTo>
                    <a:cubicBezTo>
                      <a:pt x="22377" y="4882"/>
                      <a:pt x="21119" y="4127"/>
                      <a:pt x="19832" y="4127"/>
                    </a:cubicBezTo>
                    <a:cubicBezTo>
                      <a:pt x="18730" y="4127"/>
                      <a:pt x="17607" y="4679"/>
                      <a:pt x="16561" y="4679"/>
                    </a:cubicBezTo>
                    <a:cubicBezTo>
                      <a:pt x="16442" y="4679"/>
                      <a:pt x="16325" y="4672"/>
                      <a:pt x="16208" y="4656"/>
                    </a:cubicBezTo>
                    <a:cubicBezTo>
                      <a:pt x="13864" y="4309"/>
                      <a:pt x="13864" y="547"/>
                      <a:pt x="10391" y="84"/>
                    </a:cubicBezTo>
                    <a:cubicBezTo>
                      <a:pt x="9942" y="27"/>
                      <a:pt x="9511" y="1"/>
                      <a:pt x="9098" y="1"/>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51" name="Google Shape;421;p36">
                <a:extLst>
                  <a:ext uri="{FF2B5EF4-FFF2-40B4-BE49-F238E27FC236}">
                    <a16:creationId xmlns:a16="http://schemas.microsoft.com/office/drawing/2014/main" id="{29E554EC-4C10-4D15-B294-FCD872AB8811}"/>
                  </a:ext>
                </a:extLst>
              </p:cNvPr>
              <p:cNvSpPr/>
              <p:nvPr/>
            </p:nvSpPr>
            <p:spPr>
              <a:xfrm>
                <a:off x="1178591" y="1625244"/>
                <a:ext cx="2522440" cy="2706512"/>
              </a:xfrm>
              <a:custGeom>
                <a:avLst/>
                <a:gdLst/>
                <a:ahLst/>
                <a:cxnLst/>
                <a:rect l="l" t="t" r="r" b="b"/>
                <a:pathLst>
                  <a:path w="54732" h="58726" extrusionOk="0">
                    <a:moveTo>
                      <a:pt x="27351" y="1"/>
                    </a:moveTo>
                    <a:lnTo>
                      <a:pt x="1" y="25036"/>
                    </a:lnTo>
                    <a:lnTo>
                      <a:pt x="5123" y="25094"/>
                    </a:lnTo>
                    <a:lnTo>
                      <a:pt x="5123" y="58725"/>
                    </a:lnTo>
                    <a:lnTo>
                      <a:pt x="49435" y="58725"/>
                    </a:lnTo>
                    <a:lnTo>
                      <a:pt x="49435" y="25181"/>
                    </a:lnTo>
                    <a:cubicBezTo>
                      <a:pt x="52531" y="25152"/>
                      <a:pt x="54471" y="25123"/>
                      <a:pt x="54557" y="25036"/>
                    </a:cubicBezTo>
                    <a:cubicBezTo>
                      <a:pt x="54731" y="24891"/>
                      <a:pt x="50737" y="21158"/>
                      <a:pt x="45759" y="16585"/>
                    </a:cubicBezTo>
                    <a:lnTo>
                      <a:pt x="45759" y="2577"/>
                    </a:lnTo>
                    <a:lnTo>
                      <a:pt x="38784" y="2577"/>
                    </a:lnTo>
                    <a:lnTo>
                      <a:pt x="38784" y="10246"/>
                    </a:lnTo>
                    <a:cubicBezTo>
                      <a:pt x="32793" y="4834"/>
                      <a:pt x="27351" y="1"/>
                      <a:pt x="2735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 name="Google Shape;422;p36">
                <a:extLst>
                  <a:ext uri="{FF2B5EF4-FFF2-40B4-BE49-F238E27FC236}">
                    <a16:creationId xmlns:a16="http://schemas.microsoft.com/office/drawing/2014/main" id="{293E170F-EDB0-4E88-95EB-2ABA4A221711}"/>
                  </a:ext>
                </a:extLst>
              </p:cNvPr>
              <p:cNvSpPr/>
              <p:nvPr/>
            </p:nvSpPr>
            <p:spPr>
              <a:xfrm>
                <a:off x="1542265" y="1754841"/>
                <a:ext cx="990274" cy="732601"/>
              </a:xfrm>
              <a:custGeom>
                <a:avLst/>
                <a:gdLst/>
                <a:ahLst/>
                <a:cxnLst/>
                <a:rect l="l" t="t" r="r" b="b"/>
                <a:pathLst>
                  <a:path w="21487" h="15896" extrusionOk="0">
                    <a:moveTo>
                      <a:pt x="9835" y="0"/>
                    </a:moveTo>
                    <a:cubicBezTo>
                      <a:pt x="4928" y="0"/>
                      <a:pt x="1" y="4824"/>
                      <a:pt x="2240" y="10358"/>
                    </a:cubicBezTo>
                    <a:cubicBezTo>
                      <a:pt x="3889" y="14467"/>
                      <a:pt x="10633" y="15857"/>
                      <a:pt x="10633" y="15857"/>
                    </a:cubicBezTo>
                    <a:cubicBezTo>
                      <a:pt x="10690" y="15883"/>
                      <a:pt x="10737" y="15896"/>
                      <a:pt x="10775" y="15896"/>
                    </a:cubicBezTo>
                    <a:cubicBezTo>
                      <a:pt x="11268" y="15896"/>
                      <a:pt x="10213" y="13767"/>
                      <a:pt x="11530" y="13686"/>
                    </a:cubicBezTo>
                    <a:cubicBezTo>
                      <a:pt x="13614" y="13570"/>
                      <a:pt x="21486" y="9142"/>
                      <a:pt x="14916" y="2196"/>
                    </a:cubicBezTo>
                    <a:cubicBezTo>
                      <a:pt x="13469" y="662"/>
                      <a:pt x="11654" y="0"/>
                      <a:pt x="98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 name="Google Shape;423;p36">
                <a:extLst>
                  <a:ext uri="{FF2B5EF4-FFF2-40B4-BE49-F238E27FC236}">
                    <a16:creationId xmlns:a16="http://schemas.microsoft.com/office/drawing/2014/main" id="{62DCECDA-DA6F-46E4-89C3-BAFA4ACD8047}"/>
                  </a:ext>
                </a:extLst>
              </p:cNvPr>
              <p:cNvSpPr/>
              <p:nvPr/>
            </p:nvSpPr>
            <p:spPr>
              <a:xfrm>
                <a:off x="2912619" y="3723452"/>
                <a:ext cx="577656" cy="518157"/>
              </a:xfrm>
              <a:custGeom>
                <a:avLst/>
                <a:gdLst/>
                <a:ahLst/>
                <a:cxnLst/>
                <a:rect l="l" t="t" r="r" b="b"/>
                <a:pathLst>
                  <a:path w="12534" h="11243" extrusionOk="0">
                    <a:moveTo>
                      <a:pt x="3474" y="0"/>
                    </a:moveTo>
                    <a:lnTo>
                      <a:pt x="1" y="3531"/>
                    </a:lnTo>
                    <a:cubicBezTo>
                      <a:pt x="1" y="3531"/>
                      <a:pt x="667" y="6744"/>
                      <a:pt x="2287" y="8712"/>
                    </a:cubicBezTo>
                    <a:cubicBezTo>
                      <a:pt x="3795" y="10515"/>
                      <a:pt x="6753" y="11242"/>
                      <a:pt x="9302" y="11242"/>
                    </a:cubicBezTo>
                    <a:cubicBezTo>
                      <a:pt x="9494" y="11242"/>
                      <a:pt x="9684" y="11238"/>
                      <a:pt x="9870" y="11230"/>
                    </a:cubicBezTo>
                    <a:cubicBezTo>
                      <a:pt x="12533" y="11114"/>
                      <a:pt x="6745" y="5413"/>
                      <a:pt x="5153" y="3676"/>
                    </a:cubicBezTo>
                    <a:cubicBezTo>
                      <a:pt x="4198" y="2663"/>
                      <a:pt x="3590" y="1361"/>
                      <a:pt x="3474" y="0"/>
                    </a:cubicBezTo>
                    <a:close/>
                  </a:path>
                </a:pathLst>
              </a:custGeom>
              <a:solidFill>
                <a:srgbClr val="DF7471"/>
              </a:solidFill>
              <a:ln>
                <a:noFill/>
              </a:ln>
            </p:spPr>
            <p:txBody>
              <a:bodyPr spcFirstLastPara="1" wrap="square" lIns="121900" tIns="121900" rIns="121900" bIns="121900" anchor="ctr" anchorCtr="0">
                <a:noAutofit/>
              </a:bodyPr>
              <a:lstStyle/>
              <a:p>
                <a:endParaRPr sz="2400"/>
              </a:p>
            </p:txBody>
          </p:sp>
          <p:sp>
            <p:nvSpPr>
              <p:cNvPr id="54" name="Google Shape;424;p36">
                <a:extLst>
                  <a:ext uri="{FF2B5EF4-FFF2-40B4-BE49-F238E27FC236}">
                    <a16:creationId xmlns:a16="http://schemas.microsoft.com/office/drawing/2014/main" id="{44EDE3D6-F796-4749-B200-88FE5A4C5EF6}"/>
                  </a:ext>
                </a:extLst>
              </p:cNvPr>
              <p:cNvSpPr/>
              <p:nvPr/>
            </p:nvSpPr>
            <p:spPr>
              <a:xfrm>
                <a:off x="2965988" y="3692758"/>
                <a:ext cx="545625" cy="520784"/>
              </a:xfrm>
              <a:custGeom>
                <a:avLst/>
                <a:gdLst/>
                <a:ahLst/>
                <a:cxnLst/>
                <a:rect l="l" t="t" r="r" b="b"/>
                <a:pathLst>
                  <a:path w="11839" h="11300" extrusionOk="0">
                    <a:moveTo>
                      <a:pt x="3474" y="1"/>
                    </a:moveTo>
                    <a:lnTo>
                      <a:pt x="1" y="3561"/>
                    </a:lnTo>
                    <a:cubicBezTo>
                      <a:pt x="1" y="3561"/>
                      <a:pt x="608" y="6773"/>
                      <a:pt x="2258" y="8712"/>
                    </a:cubicBezTo>
                    <a:cubicBezTo>
                      <a:pt x="3799" y="10524"/>
                      <a:pt x="6174" y="11300"/>
                      <a:pt x="8650" y="11300"/>
                    </a:cubicBezTo>
                    <a:cubicBezTo>
                      <a:pt x="8825" y="11300"/>
                      <a:pt x="9000" y="11296"/>
                      <a:pt x="9175" y="11288"/>
                    </a:cubicBezTo>
                    <a:cubicBezTo>
                      <a:pt x="11838" y="11172"/>
                      <a:pt x="7236" y="7034"/>
                      <a:pt x="5152" y="3705"/>
                    </a:cubicBezTo>
                    <a:cubicBezTo>
                      <a:pt x="4400" y="2548"/>
                      <a:pt x="3850" y="1303"/>
                      <a:pt x="347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5" name="Google Shape;425;p36">
                <a:extLst>
                  <a:ext uri="{FF2B5EF4-FFF2-40B4-BE49-F238E27FC236}">
                    <a16:creationId xmlns:a16="http://schemas.microsoft.com/office/drawing/2014/main" id="{AFBB43A5-9207-4A24-98A6-CF6C5BD0903B}"/>
                  </a:ext>
                </a:extLst>
              </p:cNvPr>
              <p:cNvSpPr/>
              <p:nvPr/>
            </p:nvSpPr>
            <p:spPr>
              <a:xfrm>
                <a:off x="2999355" y="4075604"/>
                <a:ext cx="437551" cy="196838"/>
              </a:xfrm>
              <a:custGeom>
                <a:avLst/>
                <a:gdLst/>
                <a:ahLst/>
                <a:cxnLst/>
                <a:rect l="l" t="t" r="r" b="b"/>
                <a:pathLst>
                  <a:path w="9494" h="4271" extrusionOk="0">
                    <a:moveTo>
                      <a:pt x="5210" y="0"/>
                    </a:moveTo>
                    <a:cubicBezTo>
                      <a:pt x="5210" y="0"/>
                      <a:pt x="6773" y="1708"/>
                      <a:pt x="7265" y="1968"/>
                    </a:cubicBezTo>
                    <a:cubicBezTo>
                      <a:pt x="7757" y="2229"/>
                      <a:pt x="5499" y="2952"/>
                      <a:pt x="5355" y="3155"/>
                    </a:cubicBezTo>
                    <a:cubicBezTo>
                      <a:pt x="5347" y="3164"/>
                      <a:pt x="5333" y="3168"/>
                      <a:pt x="5313" y="3168"/>
                    </a:cubicBezTo>
                    <a:cubicBezTo>
                      <a:pt x="4895" y="3168"/>
                      <a:pt x="1891" y="1344"/>
                      <a:pt x="1440" y="1344"/>
                    </a:cubicBezTo>
                    <a:cubicBezTo>
                      <a:pt x="1415" y="1344"/>
                      <a:pt x="1398" y="1349"/>
                      <a:pt x="1389" y="1360"/>
                    </a:cubicBezTo>
                    <a:cubicBezTo>
                      <a:pt x="1245" y="1621"/>
                      <a:pt x="0" y="1534"/>
                      <a:pt x="492" y="1939"/>
                    </a:cubicBezTo>
                    <a:cubicBezTo>
                      <a:pt x="1013" y="2345"/>
                      <a:pt x="2721" y="3850"/>
                      <a:pt x="4486" y="4168"/>
                    </a:cubicBezTo>
                    <a:cubicBezTo>
                      <a:pt x="4925" y="4240"/>
                      <a:pt x="5425" y="4271"/>
                      <a:pt x="5934" y="4271"/>
                    </a:cubicBezTo>
                    <a:cubicBezTo>
                      <a:pt x="7474" y="4271"/>
                      <a:pt x="9088" y="3988"/>
                      <a:pt x="9262" y="3705"/>
                    </a:cubicBezTo>
                    <a:cubicBezTo>
                      <a:pt x="9493" y="3329"/>
                      <a:pt x="6165" y="203"/>
                      <a:pt x="521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6" name="Google Shape;426;p36">
                <a:extLst>
                  <a:ext uri="{FF2B5EF4-FFF2-40B4-BE49-F238E27FC236}">
                    <a16:creationId xmlns:a16="http://schemas.microsoft.com/office/drawing/2014/main" id="{E75A0905-79BC-4C20-849E-2FD2D9A52992}"/>
                  </a:ext>
                </a:extLst>
              </p:cNvPr>
              <p:cNvSpPr/>
              <p:nvPr/>
            </p:nvSpPr>
            <p:spPr>
              <a:xfrm>
                <a:off x="3303484" y="4010206"/>
                <a:ext cx="138768" cy="238777"/>
              </a:xfrm>
              <a:custGeom>
                <a:avLst/>
                <a:gdLst/>
                <a:ahLst/>
                <a:cxnLst/>
                <a:rect l="l" t="t" r="r" b="b"/>
                <a:pathLst>
                  <a:path w="3011" h="5181" extrusionOk="0">
                    <a:moveTo>
                      <a:pt x="232" y="1"/>
                    </a:moveTo>
                    <a:lnTo>
                      <a:pt x="0" y="290"/>
                    </a:lnTo>
                    <a:cubicBezTo>
                      <a:pt x="0" y="290"/>
                      <a:pt x="1447" y="1506"/>
                      <a:pt x="1505" y="2287"/>
                    </a:cubicBezTo>
                    <a:cubicBezTo>
                      <a:pt x="1534" y="2751"/>
                      <a:pt x="1274" y="3156"/>
                      <a:pt x="868" y="3358"/>
                    </a:cubicBezTo>
                    <a:cubicBezTo>
                      <a:pt x="868" y="3358"/>
                      <a:pt x="2067" y="5181"/>
                      <a:pt x="2544" y="5181"/>
                    </a:cubicBezTo>
                    <a:cubicBezTo>
                      <a:pt x="2592" y="5181"/>
                      <a:pt x="2632" y="5163"/>
                      <a:pt x="2663" y="5124"/>
                    </a:cubicBezTo>
                    <a:cubicBezTo>
                      <a:pt x="3010" y="4661"/>
                      <a:pt x="2808" y="3098"/>
                      <a:pt x="2084" y="1969"/>
                    </a:cubicBezTo>
                    <a:cubicBezTo>
                      <a:pt x="1563" y="1217"/>
                      <a:pt x="955" y="551"/>
                      <a:pt x="23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7" name="Google Shape;427;p36">
                <a:extLst>
                  <a:ext uri="{FF2B5EF4-FFF2-40B4-BE49-F238E27FC236}">
                    <a16:creationId xmlns:a16="http://schemas.microsoft.com/office/drawing/2014/main" id="{3BF48482-6A3A-4E5B-B92B-BF3806DC7229}"/>
                  </a:ext>
                </a:extLst>
              </p:cNvPr>
              <p:cNvSpPr/>
              <p:nvPr/>
            </p:nvSpPr>
            <p:spPr>
              <a:xfrm>
                <a:off x="2042909" y="2185894"/>
                <a:ext cx="1301961" cy="1272465"/>
              </a:xfrm>
              <a:custGeom>
                <a:avLst/>
                <a:gdLst/>
                <a:ahLst/>
                <a:cxnLst/>
                <a:rect l="l" t="t" r="r" b="b"/>
                <a:pathLst>
                  <a:path w="28250" h="27610" extrusionOk="0">
                    <a:moveTo>
                      <a:pt x="10842" y="1"/>
                    </a:moveTo>
                    <a:cubicBezTo>
                      <a:pt x="6849" y="1"/>
                      <a:pt x="4545" y="4738"/>
                      <a:pt x="4545" y="4738"/>
                    </a:cubicBezTo>
                    <a:cubicBezTo>
                      <a:pt x="1" y="13199"/>
                      <a:pt x="10191" y="18865"/>
                      <a:pt x="12480" y="18865"/>
                    </a:cubicBezTo>
                    <a:cubicBezTo>
                      <a:pt x="12509" y="18865"/>
                      <a:pt x="12536" y="18864"/>
                      <a:pt x="12562" y="18862"/>
                    </a:cubicBezTo>
                    <a:cubicBezTo>
                      <a:pt x="12655" y="18857"/>
                      <a:pt x="12740" y="18855"/>
                      <a:pt x="12819" y="18855"/>
                    </a:cubicBezTo>
                    <a:cubicBezTo>
                      <a:pt x="14584" y="18855"/>
                      <a:pt x="13352" y="20101"/>
                      <a:pt x="16759" y="23204"/>
                    </a:cubicBezTo>
                    <a:cubicBezTo>
                      <a:pt x="19699" y="25880"/>
                      <a:pt x="21809" y="27610"/>
                      <a:pt x="23173" y="27610"/>
                    </a:cubicBezTo>
                    <a:cubicBezTo>
                      <a:pt x="23461" y="27610"/>
                      <a:pt x="23715" y="27533"/>
                      <a:pt x="23937" y="27371"/>
                    </a:cubicBezTo>
                    <a:cubicBezTo>
                      <a:pt x="28249" y="24159"/>
                      <a:pt x="23300" y="23146"/>
                      <a:pt x="23503" y="18428"/>
                    </a:cubicBezTo>
                    <a:cubicBezTo>
                      <a:pt x="23619" y="16373"/>
                      <a:pt x="23098" y="14463"/>
                      <a:pt x="18901" y="12640"/>
                    </a:cubicBezTo>
                    <a:cubicBezTo>
                      <a:pt x="14965" y="10961"/>
                      <a:pt x="21593" y="7054"/>
                      <a:pt x="15341" y="1902"/>
                    </a:cubicBezTo>
                    <a:cubicBezTo>
                      <a:pt x="13671" y="520"/>
                      <a:pt x="12164" y="1"/>
                      <a:pt x="1084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8" name="Google Shape;428;p36">
                <a:extLst>
                  <a:ext uri="{FF2B5EF4-FFF2-40B4-BE49-F238E27FC236}">
                    <a16:creationId xmlns:a16="http://schemas.microsoft.com/office/drawing/2014/main" id="{67089490-D678-4F36-B40C-313A1E16E14C}"/>
                  </a:ext>
                </a:extLst>
              </p:cNvPr>
              <p:cNvSpPr/>
              <p:nvPr/>
            </p:nvSpPr>
            <p:spPr>
              <a:xfrm>
                <a:off x="2194305" y="2328902"/>
                <a:ext cx="552999" cy="486357"/>
              </a:xfrm>
              <a:custGeom>
                <a:avLst/>
                <a:gdLst/>
                <a:ahLst/>
                <a:cxnLst/>
                <a:rect l="l" t="t" r="r" b="b"/>
                <a:pathLst>
                  <a:path w="11999" h="10553" extrusionOk="0">
                    <a:moveTo>
                      <a:pt x="7433" y="1"/>
                    </a:moveTo>
                    <a:cubicBezTo>
                      <a:pt x="4106" y="1"/>
                      <a:pt x="0" y="6799"/>
                      <a:pt x="2505" y="9479"/>
                    </a:cubicBezTo>
                    <a:cubicBezTo>
                      <a:pt x="3210" y="10236"/>
                      <a:pt x="4082" y="10552"/>
                      <a:pt x="5001" y="10552"/>
                    </a:cubicBezTo>
                    <a:cubicBezTo>
                      <a:pt x="7628" y="10552"/>
                      <a:pt x="10638" y="7967"/>
                      <a:pt x="11217" y="5716"/>
                    </a:cubicBezTo>
                    <a:cubicBezTo>
                      <a:pt x="11998" y="2706"/>
                      <a:pt x="8901" y="535"/>
                      <a:pt x="8901" y="535"/>
                    </a:cubicBezTo>
                    <a:cubicBezTo>
                      <a:pt x="8449" y="165"/>
                      <a:pt x="7951" y="1"/>
                      <a:pt x="743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429;p36">
                <a:extLst>
                  <a:ext uri="{FF2B5EF4-FFF2-40B4-BE49-F238E27FC236}">
                    <a16:creationId xmlns:a16="http://schemas.microsoft.com/office/drawing/2014/main" id="{F1A8615A-5E15-4DE2-9D87-DC38E21DCD13}"/>
                  </a:ext>
                </a:extLst>
              </p:cNvPr>
              <p:cNvSpPr/>
              <p:nvPr/>
            </p:nvSpPr>
            <p:spPr>
              <a:xfrm>
                <a:off x="1533416" y="2425593"/>
                <a:ext cx="1025807" cy="1653467"/>
              </a:xfrm>
              <a:custGeom>
                <a:avLst/>
                <a:gdLst/>
                <a:ahLst/>
                <a:cxnLst/>
                <a:rect l="l" t="t" r="r" b="b"/>
                <a:pathLst>
                  <a:path w="22258" h="35877" extrusionOk="0">
                    <a:moveTo>
                      <a:pt x="18553" y="0"/>
                    </a:moveTo>
                    <a:cubicBezTo>
                      <a:pt x="18553" y="0"/>
                      <a:pt x="17424" y="2345"/>
                      <a:pt x="15282" y="6020"/>
                    </a:cubicBezTo>
                    <a:cubicBezTo>
                      <a:pt x="14863" y="6742"/>
                      <a:pt x="14348" y="6986"/>
                      <a:pt x="13752" y="6986"/>
                    </a:cubicBezTo>
                    <a:cubicBezTo>
                      <a:pt x="12497" y="6986"/>
                      <a:pt x="10886" y="5902"/>
                      <a:pt x="9062" y="5902"/>
                    </a:cubicBezTo>
                    <a:cubicBezTo>
                      <a:pt x="7686" y="5902"/>
                      <a:pt x="6188" y="6519"/>
                      <a:pt x="4631" y="8683"/>
                    </a:cubicBezTo>
                    <a:cubicBezTo>
                      <a:pt x="0" y="15079"/>
                      <a:pt x="1737" y="34876"/>
                      <a:pt x="3965" y="35802"/>
                    </a:cubicBezTo>
                    <a:cubicBezTo>
                      <a:pt x="4086" y="35852"/>
                      <a:pt x="4226" y="35876"/>
                      <a:pt x="4382" y="35876"/>
                    </a:cubicBezTo>
                    <a:cubicBezTo>
                      <a:pt x="7119" y="35876"/>
                      <a:pt x="15011" y="28547"/>
                      <a:pt x="15832" y="25672"/>
                    </a:cubicBezTo>
                    <a:cubicBezTo>
                      <a:pt x="16729" y="22633"/>
                      <a:pt x="21418" y="10564"/>
                      <a:pt x="21013" y="9320"/>
                    </a:cubicBezTo>
                    <a:cubicBezTo>
                      <a:pt x="20927" y="9064"/>
                      <a:pt x="20780" y="8976"/>
                      <a:pt x="20604" y="8976"/>
                    </a:cubicBezTo>
                    <a:cubicBezTo>
                      <a:pt x="20216" y="8976"/>
                      <a:pt x="19692" y="9406"/>
                      <a:pt x="19411" y="9406"/>
                    </a:cubicBezTo>
                    <a:cubicBezTo>
                      <a:pt x="19214" y="9406"/>
                      <a:pt x="19136" y="9196"/>
                      <a:pt x="19305" y="8480"/>
                    </a:cubicBezTo>
                    <a:cubicBezTo>
                      <a:pt x="19826" y="6281"/>
                      <a:pt x="22257" y="5181"/>
                      <a:pt x="21476" y="4313"/>
                    </a:cubicBezTo>
                    <a:cubicBezTo>
                      <a:pt x="20694" y="3444"/>
                      <a:pt x="18553" y="0"/>
                      <a:pt x="1855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0" name="Google Shape;430;p36">
                <a:extLst>
                  <a:ext uri="{FF2B5EF4-FFF2-40B4-BE49-F238E27FC236}">
                    <a16:creationId xmlns:a16="http://schemas.microsoft.com/office/drawing/2014/main" id="{A4B57B78-8742-439C-B541-67EA34F0F1C6}"/>
                  </a:ext>
                </a:extLst>
              </p:cNvPr>
              <p:cNvSpPr/>
              <p:nvPr/>
            </p:nvSpPr>
            <p:spPr>
              <a:xfrm>
                <a:off x="1636467" y="2932597"/>
                <a:ext cx="1637706" cy="1255090"/>
              </a:xfrm>
              <a:custGeom>
                <a:avLst/>
                <a:gdLst/>
                <a:ahLst/>
                <a:cxnLst/>
                <a:rect l="l" t="t" r="r" b="b"/>
                <a:pathLst>
                  <a:path w="35535" h="27233" extrusionOk="0">
                    <a:moveTo>
                      <a:pt x="21148" y="1"/>
                    </a:moveTo>
                    <a:cubicBezTo>
                      <a:pt x="15685" y="1"/>
                      <a:pt x="1324" y="21502"/>
                      <a:pt x="1324" y="21502"/>
                    </a:cubicBezTo>
                    <a:cubicBezTo>
                      <a:pt x="1" y="24839"/>
                      <a:pt x="4197" y="27233"/>
                      <a:pt x="8056" y="27233"/>
                    </a:cubicBezTo>
                    <a:cubicBezTo>
                      <a:pt x="8080" y="27233"/>
                      <a:pt x="8103" y="27233"/>
                      <a:pt x="8126" y="27232"/>
                    </a:cubicBezTo>
                    <a:cubicBezTo>
                      <a:pt x="19146" y="27175"/>
                      <a:pt x="18405" y="14005"/>
                      <a:pt x="19318" y="14005"/>
                    </a:cubicBezTo>
                    <a:cubicBezTo>
                      <a:pt x="19321" y="14005"/>
                      <a:pt x="19324" y="14005"/>
                      <a:pt x="19327" y="14006"/>
                    </a:cubicBezTo>
                    <a:cubicBezTo>
                      <a:pt x="20253" y="14063"/>
                      <a:pt x="26562" y="26190"/>
                      <a:pt x="27865" y="27059"/>
                    </a:cubicBezTo>
                    <a:cubicBezTo>
                      <a:pt x="27995" y="27143"/>
                      <a:pt x="28170" y="27181"/>
                      <a:pt x="28380" y="27181"/>
                    </a:cubicBezTo>
                    <a:cubicBezTo>
                      <a:pt x="30262" y="27181"/>
                      <a:pt x="34930" y="24106"/>
                      <a:pt x="35216" y="23586"/>
                    </a:cubicBezTo>
                    <a:cubicBezTo>
                      <a:pt x="35534" y="23007"/>
                      <a:pt x="26620" y="2313"/>
                      <a:pt x="21845" y="142"/>
                    </a:cubicBezTo>
                    <a:cubicBezTo>
                      <a:pt x="21633" y="46"/>
                      <a:pt x="21400" y="1"/>
                      <a:pt x="2114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1" name="Google Shape;431;p36">
                <a:extLst>
                  <a:ext uri="{FF2B5EF4-FFF2-40B4-BE49-F238E27FC236}">
                    <a16:creationId xmlns:a16="http://schemas.microsoft.com/office/drawing/2014/main" id="{EA039307-1778-41CE-B5D0-65EF3437EFE5}"/>
                  </a:ext>
                </a:extLst>
              </p:cNvPr>
              <p:cNvSpPr/>
              <p:nvPr/>
            </p:nvSpPr>
            <p:spPr>
              <a:xfrm>
                <a:off x="2261685" y="2887801"/>
                <a:ext cx="1093832" cy="1265183"/>
              </a:xfrm>
              <a:custGeom>
                <a:avLst/>
                <a:gdLst/>
                <a:ahLst/>
                <a:cxnLst/>
                <a:rect l="l" t="t" r="r" b="b"/>
                <a:pathLst>
                  <a:path w="23734" h="27452" extrusionOk="0">
                    <a:moveTo>
                      <a:pt x="11850" y="0"/>
                    </a:moveTo>
                    <a:cubicBezTo>
                      <a:pt x="7480" y="0"/>
                      <a:pt x="638" y="5774"/>
                      <a:pt x="638" y="5774"/>
                    </a:cubicBezTo>
                    <a:cubicBezTo>
                      <a:pt x="1" y="6526"/>
                      <a:pt x="8481" y="10376"/>
                      <a:pt x="10160" y="12344"/>
                    </a:cubicBezTo>
                    <a:cubicBezTo>
                      <a:pt x="11867" y="14312"/>
                      <a:pt x="16006" y="24760"/>
                      <a:pt x="17048" y="27452"/>
                    </a:cubicBezTo>
                    <a:cubicBezTo>
                      <a:pt x="17048" y="27452"/>
                      <a:pt x="21187" y="26410"/>
                      <a:pt x="23010" y="24181"/>
                    </a:cubicBezTo>
                    <a:cubicBezTo>
                      <a:pt x="23734" y="23313"/>
                      <a:pt x="17656" y="3690"/>
                      <a:pt x="13980" y="680"/>
                    </a:cubicBezTo>
                    <a:cubicBezTo>
                      <a:pt x="13397" y="202"/>
                      <a:pt x="12667" y="0"/>
                      <a:pt x="1185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2" name="Google Shape;432;p36">
                <a:extLst>
                  <a:ext uri="{FF2B5EF4-FFF2-40B4-BE49-F238E27FC236}">
                    <a16:creationId xmlns:a16="http://schemas.microsoft.com/office/drawing/2014/main" id="{0A1D9E2C-4162-46B1-A0DE-6A1E36389249}"/>
                  </a:ext>
                </a:extLst>
              </p:cNvPr>
              <p:cNvSpPr/>
              <p:nvPr/>
            </p:nvSpPr>
            <p:spPr>
              <a:xfrm>
                <a:off x="1434974" y="2668472"/>
                <a:ext cx="1234950" cy="1296661"/>
              </a:xfrm>
              <a:custGeom>
                <a:avLst/>
                <a:gdLst/>
                <a:ahLst/>
                <a:cxnLst/>
                <a:rect l="l" t="t" r="r" b="b"/>
                <a:pathLst>
                  <a:path w="26796" h="28135" extrusionOk="0">
                    <a:moveTo>
                      <a:pt x="11914" y="1"/>
                    </a:moveTo>
                    <a:cubicBezTo>
                      <a:pt x="11088" y="1"/>
                      <a:pt x="10091" y="264"/>
                      <a:pt x="8793" y="1011"/>
                    </a:cubicBezTo>
                    <a:cubicBezTo>
                      <a:pt x="1" y="6039"/>
                      <a:pt x="3368" y="28134"/>
                      <a:pt x="4818" y="28134"/>
                    </a:cubicBezTo>
                    <a:cubicBezTo>
                      <a:pt x="4862" y="28134"/>
                      <a:pt x="4904" y="28114"/>
                      <a:pt x="4944" y="28072"/>
                    </a:cubicBezTo>
                    <a:cubicBezTo>
                      <a:pt x="8764" y="24165"/>
                      <a:pt x="16058" y="18232"/>
                      <a:pt x="14061" y="14585"/>
                    </a:cubicBezTo>
                    <a:cubicBezTo>
                      <a:pt x="12845" y="12443"/>
                      <a:pt x="25290" y="5497"/>
                      <a:pt x="25638" y="4571"/>
                    </a:cubicBezTo>
                    <a:cubicBezTo>
                      <a:pt x="26014" y="3674"/>
                      <a:pt x="26795" y="3558"/>
                      <a:pt x="22396" y="3124"/>
                    </a:cubicBezTo>
                    <a:cubicBezTo>
                      <a:pt x="22309" y="3116"/>
                      <a:pt x="22226" y="3112"/>
                      <a:pt x="22148" y="3112"/>
                    </a:cubicBezTo>
                    <a:cubicBezTo>
                      <a:pt x="20318" y="3112"/>
                      <a:pt x="20671" y="5190"/>
                      <a:pt x="18597" y="5190"/>
                    </a:cubicBezTo>
                    <a:cubicBezTo>
                      <a:pt x="18508" y="5190"/>
                      <a:pt x="18414" y="5187"/>
                      <a:pt x="18315" y="5179"/>
                    </a:cubicBezTo>
                    <a:cubicBezTo>
                      <a:pt x="15826" y="4976"/>
                      <a:pt x="16376" y="1503"/>
                      <a:pt x="16376" y="1503"/>
                    </a:cubicBezTo>
                    <a:cubicBezTo>
                      <a:pt x="14772" y="1342"/>
                      <a:pt x="13779" y="1"/>
                      <a:pt x="119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 name="Google Shape;433;p36">
                <a:extLst>
                  <a:ext uri="{FF2B5EF4-FFF2-40B4-BE49-F238E27FC236}">
                    <a16:creationId xmlns:a16="http://schemas.microsoft.com/office/drawing/2014/main" id="{0E9ED5E1-4992-4E83-BE6B-CA77CA7DEF49}"/>
                  </a:ext>
                </a:extLst>
              </p:cNvPr>
              <p:cNvSpPr/>
              <p:nvPr/>
            </p:nvSpPr>
            <p:spPr>
              <a:xfrm>
                <a:off x="2253711" y="2402918"/>
                <a:ext cx="125403" cy="143100"/>
              </a:xfrm>
              <a:custGeom>
                <a:avLst/>
                <a:gdLst/>
                <a:ahLst/>
                <a:cxnLst/>
                <a:rect l="l" t="t" r="r" b="b"/>
                <a:pathLst>
                  <a:path w="2721" h="3105" extrusionOk="0">
                    <a:moveTo>
                      <a:pt x="1766" y="0"/>
                    </a:moveTo>
                    <a:cubicBezTo>
                      <a:pt x="840" y="0"/>
                      <a:pt x="0" y="2229"/>
                      <a:pt x="377" y="2808"/>
                    </a:cubicBezTo>
                    <a:cubicBezTo>
                      <a:pt x="508" y="2996"/>
                      <a:pt x="705" y="3105"/>
                      <a:pt x="927" y="3105"/>
                    </a:cubicBezTo>
                    <a:cubicBezTo>
                      <a:pt x="1386" y="3105"/>
                      <a:pt x="1955" y="2638"/>
                      <a:pt x="2287" y="1447"/>
                    </a:cubicBezTo>
                    <a:cubicBezTo>
                      <a:pt x="2287" y="1447"/>
                      <a:pt x="2721" y="0"/>
                      <a:pt x="176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4" name="Google Shape;434;p36">
                <a:extLst>
                  <a:ext uri="{FF2B5EF4-FFF2-40B4-BE49-F238E27FC236}">
                    <a16:creationId xmlns:a16="http://schemas.microsoft.com/office/drawing/2014/main" id="{BF7AB5CF-DC47-4F40-9797-B8C6E9BDB96F}"/>
                  </a:ext>
                </a:extLst>
              </p:cNvPr>
              <p:cNvSpPr/>
              <p:nvPr/>
            </p:nvSpPr>
            <p:spPr>
              <a:xfrm>
                <a:off x="2349757" y="2245853"/>
                <a:ext cx="504239" cy="441192"/>
              </a:xfrm>
              <a:custGeom>
                <a:avLst/>
                <a:gdLst/>
                <a:ahLst/>
                <a:cxnLst/>
                <a:rect l="l" t="t" r="r" b="b"/>
                <a:pathLst>
                  <a:path w="10941" h="9573" extrusionOk="0">
                    <a:moveTo>
                      <a:pt x="4510" y="1"/>
                    </a:moveTo>
                    <a:cubicBezTo>
                      <a:pt x="3193" y="1"/>
                      <a:pt x="1679" y="442"/>
                      <a:pt x="0" y="1469"/>
                    </a:cubicBezTo>
                    <a:cubicBezTo>
                      <a:pt x="0" y="1469"/>
                      <a:pt x="87" y="3292"/>
                      <a:pt x="1216" y="3871"/>
                    </a:cubicBezTo>
                    <a:cubicBezTo>
                      <a:pt x="1378" y="3956"/>
                      <a:pt x="1560" y="3993"/>
                      <a:pt x="1753" y="3993"/>
                    </a:cubicBezTo>
                    <a:cubicBezTo>
                      <a:pt x="2875" y="3993"/>
                      <a:pt x="4370" y="2772"/>
                      <a:pt x="4371" y="2772"/>
                    </a:cubicBezTo>
                    <a:lnTo>
                      <a:pt x="4371" y="2772"/>
                    </a:lnTo>
                    <a:cubicBezTo>
                      <a:pt x="4370" y="2772"/>
                      <a:pt x="3010" y="4798"/>
                      <a:pt x="3502" y="5405"/>
                    </a:cubicBezTo>
                    <a:cubicBezTo>
                      <a:pt x="3988" y="5972"/>
                      <a:pt x="5205" y="6867"/>
                      <a:pt x="5577" y="6867"/>
                    </a:cubicBezTo>
                    <a:cubicBezTo>
                      <a:pt x="5604" y="6867"/>
                      <a:pt x="5627" y="6862"/>
                      <a:pt x="5644" y="6852"/>
                    </a:cubicBezTo>
                    <a:cubicBezTo>
                      <a:pt x="5910" y="6719"/>
                      <a:pt x="6885" y="5046"/>
                      <a:pt x="6951" y="5046"/>
                    </a:cubicBezTo>
                    <a:cubicBezTo>
                      <a:pt x="6957" y="5046"/>
                      <a:pt x="6956" y="5059"/>
                      <a:pt x="6946" y="5087"/>
                    </a:cubicBezTo>
                    <a:cubicBezTo>
                      <a:pt x="6715" y="5753"/>
                      <a:pt x="5962" y="7287"/>
                      <a:pt x="6310" y="7750"/>
                    </a:cubicBezTo>
                    <a:cubicBezTo>
                      <a:pt x="6631" y="8152"/>
                      <a:pt x="7549" y="9572"/>
                      <a:pt x="7982" y="9572"/>
                    </a:cubicBezTo>
                    <a:cubicBezTo>
                      <a:pt x="8016" y="9572"/>
                      <a:pt x="8047" y="9563"/>
                      <a:pt x="8075" y="9544"/>
                    </a:cubicBezTo>
                    <a:cubicBezTo>
                      <a:pt x="8451" y="9284"/>
                      <a:pt x="10940" y="6129"/>
                      <a:pt x="9407" y="3148"/>
                    </a:cubicBezTo>
                    <a:cubicBezTo>
                      <a:pt x="8439" y="1287"/>
                      <a:pt x="6759" y="1"/>
                      <a:pt x="451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 name="Google Shape;435;p36">
                <a:extLst>
                  <a:ext uri="{FF2B5EF4-FFF2-40B4-BE49-F238E27FC236}">
                    <a16:creationId xmlns:a16="http://schemas.microsoft.com/office/drawing/2014/main" id="{0E6985E3-CF27-4FEE-AE21-33E0C5AB3ED2}"/>
                  </a:ext>
                </a:extLst>
              </p:cNvPr>
              <p:cNvSpPr/>
              <p:nvPr/>
            </p:nvSpPr>
            <p:spPr>
              <a:xfrm>
                <a:off x="2432391" y="2474814"/>
                <a:ext cx="81943" cy="56318"/>
              </a:xfrm>
              <a:custGeom>
                <a:avLst/>
                <a:gdLst/>
                <a:ahLst/>
                <a:cxnLst/>
                <a:rect l="l" t="t" r="r" b="b"/>
                <a:pathLst>
                  <a:path w="1778" h="1222" extrusionOk="0">
                    <a:moveTo>
                      <a:pt x="117" y="0"/>
                    </a:moveTo>
                    <a:cubicBezTo>
                      <a:pt x="0" y="0"/>
                      <a:pt x="16" y="484"/>
                      <a:pt x="320" y="814"/>
                    </a:cubicBezTo>
                    <a:cubicBezTo>
                      <a:pt x="623" y="1117"/>
                      <a:pt x="1004" y="1222"/>
                      <a:pt x="1277" y="1222"/>
                    </a:cubicBezTo>
                    <a:cubicBezTo>
                      <a:pt x="1604" y="1222"/>
                      <a:pt x="1777" y="1071"/>
                      <a:pt x="1478" y="929"/>
                    </a:cubicBezTo>
                    <a:cubicBezTo>
                      <a:pt x="1044" y="640"/>
                      <a:pt x="609" y="350"/>
                      <a:pt x="175" y="32"/>
                    </a:cubicBezTo>
                    <a:cubicBezTo>
                      <a:pt x="154" y="10"/>
                      <a:pt x="134" y="0"/>
                      <a:pt x="11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6" name="Google Shape;436;p36">
                <a:extLst>
                  <a:ext uri="{FF2B5EF4-FFF2-40B4-BE49-F238E27FC236}">
                    <a16:creationId xmlns:a16="http://schemas.microsoft.com/office/drawing/2014/main" id="{546462C0-905D-46EA-9BCF-A0B6FB49EC02}"/>
                  </a:ext>
                </a:extLst>
              </p:cNvPr>
              <p:cNvSpPr/>
              <p:nvPr/>
            </p:nvSpPr>
            <p:spPr>
              <a:xfrm>
                <a:off x="2586046" y="2596484"/>
                <a:ext cx="64384" cy="73048"/>
              </a:xfrm>
              <a:custGeom>
                <a:avLst/>
                <a:gdLst/>
                <a:ahLst/>
                <a:cxnLst/>
                <a:rect l="l" t="t" r="r" b="b"/>
                <a:pathLst>
                  <a:path w="1397" h="1585" extrusionOk="0">
                    <a:moveTo>
                      <a:pt x="251" y="0"/>
                    </a:moveTo>
                    <a:cubicBezTo>
                      <a:pt x="135" y="0"/>
                      <a:pt x="0" y="449"/>
                      <a:pt x="170" y="836"/>
                    </a:cubicBezTo>
                    <a:cubicBezTo>
                      <a:pt x="419" y="1353"/>
                      <a:pt x="922" y="1585"/>
                      <a:pt x="1176" y="1585"/>
                    </a:cubicBezTo>
                    <a:cubicBezTo>
                      <a:pt x="1334" y="1585"/>
                      <a:pt x="1396" y="1495"/>
                      <a:pt x="1241" y="1328"/>
                    </a:cubicBezTo>
                    <a:cubicBezTo>
                      <a:pt x="893" y="923"/>
                      <a:pt x="575" y="489"/>
                      <a:pt x="314" y="55"/>
                    </a:cubicBezTo>
                    <a:cubicBezTo>
                      <a:pt x="296" y="17"/>
                      <a:pt x="274" y="0"/>
                      <a:pt x="25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7" name="Google Shape;437;p36">
                <a:extLst>
                  <a:ext uri="{FF2B5EF4-FFF2-40B4-BE49-F238E27FC236}">
                    <a16:creationId xmlns:a16="http://schemas.microsoft.com/office/drawing/2014/main" id="{E0830664-C4BF-4A4F-9EE4-3576F2DE8B37}"/>
                  </a:ext>
                </a:extLst>
              </p:cNvPr>
              <p:cNvSpPr/>
              <p:nvPr/>
            </p:nvSpPr>
            <p:spPr>
              <a:xfrm>
                <a:off x="2300398" y="2442922"/>
                <a:ext cx="36040" cy="69407"/>
              </a:xfrm>
              <a:custGeom>
                <a:avLst/>
                <a:gdLst/>
                <a:ahLst/>
                <a:cxnLst/>
                <a:rect l="l" t="t" r="r" b="b"/>
                <a:pathLst>
                  <a:path w="782" h="1506" extrusionOk="0">
                    <a:moveTo>
                      <a:pt x="290" y="1"/>
                    </a:moveTo>
                    <a:cubicBezTo>
                      <a:pt x="492" y="521"/>
                      <a:pt x="377" y="1100"/>
                      <a:pt x="0" y="1506"/>
                    </a:cubicBezTo>
                    <a:cubicBezTo>
                      <a:pt x="232" y="1477"/>
                      <a:pt x="434" y="1332"/>
                      <a:pt x="521" y="1100"/>
                    </a:cubicBezTo>
                    <a:cubicBezTo>
                      <a:pt x="666" y="724"/>
                      <a:pt x="782" y="87"/>
                      <a:pt x="29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8" name="Google Shape;438;p36">
                <a:extLst>
                  <a:ext uri="{FF2B5EF4-FFF2-40B4-BE49-F238E27FC236}">
                    <a16:creationId xmlns:a16="http://schemas.microsoft.com/office/drawing/2014/main" id="{69068059-CEFF-43B6-A406-377D978C57B2}"/>
                  </a:ext>
                </a:extLst>
              </p:cNvPr>
              <p:cNvSpPr/>
              <p:nvPr/>
            </p:nvSpPr>
            <p:spPr>
              <a:xfrm>
                <a:off x="2399116" y="2544728"/>
                <a:ext cx="53369" cy="50880"/>
              </a:xfrm>
              <a:custGeom>
                <a:avLst/>
                <a:gdLst/>
                <a:ahLst/>
                <a:cxnLst/>
                <a:rect l="l" t="t" r="r" b="b"/>
                <a:pathLst>
                  <a:path w="1158" h="1104" extrusionOk="0">
                    <a:moveTo>
                      <a:pt x="704" y="0"/>
                    </a:moveTo>
                    <a:cubicBezTo>
                      <a:pt x="540" y="0"/>
                      <a:pt x="362" y="84"/>
                      <a:pt x="232" y="252"/>
                    </a:cubicBezTo>
                    <a:cubicBezTo>
                      <a:pt x="0" y="512"/>
                      <a:pt x="0" y="830"/>
                      <a:pt x="203" y="1004"/>
                    </a:cubicBezTo>
                    <a:cubicBezTo>
                      <a:pt x="281" y="1071"/>
                      <a:pt x="375" y="1103"/>
                      <a:pt x="476" y="1103"/>
                    </a:cubicBezTo>
                    <a:cubicBezTo>
                      <a:pt x="637" y="1103"/>
                      <a:pt x="813" y="1020"/>
                      <a:pt x="955" y="859"/>
                    </a:cubicBezTo>
                    <a:cubicBezTo>
                      <a:pt x="1158" y="599"/>
                      <a:pt x="1158" y="252"/>
                      <a:pt x="955" y="78"/>
                    </a:cubicBezTo>
                    <a:cubicBezTo>
                      <a:pt x="883" y="26"/>
                      <a:pt x="796" y="0"/>
                      <a:pt x="70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9" name="Google Shape;439;p36">
                <a:extLst>
                  <a:ext uri="{FF2B5EF4-FFF2-40B4-BE49-F238E27FC236}">
                    <a16:creationId xmlns:a16="http://schemas.microsoft.com/office/drawing/2014/main" id="{BBC68B7F-1183-4B31-BFF1-89C167D86067}"/>
                  </a:ext>
                </a:extLst>
              </p:cNvPr>
              <p:cNvSpPr/>
              <p:nvPr/>
            </p:nvSpPr>
            <p:spPr>
              <a:xfrm>
                <a:off x="2527146" y="2650452"/>
                <a:ext cx="54751" cy="50880"/>
              </a:xfrm>
              <a:custGeom>
                <a:avLst/>
                <a:gdLst/>
                <a:ahLst/>
                <a:cxnLst/>
                <a:rect l="l" t="t" r="r" b="b"/>
                <a:pathLst>
                  <a:path w="1188" h="1104" extrusionOk="0">
                    <a:moveTo>
                      <a:pt x="703" y="0"/>
                    </a:moveTo>
                    <a:cubicBezTo>
                      <a:pt x="536" y="0"/>
                      <a:pt x="357" y="84"/>
                      <a:pt x="232" y="244"/>
                    </a:cubicBezTo>
                    <a:cubicBezTo>
                      <a:pt x="1" y="505"/>
                      <a:pt x="1" y="852"/>
                      <a:pt x="203" y="1026"/>
                    </a:cubicBezTo>
                    <a:cubicBezTo>
                      <a:pt x="276" y="1077"/>
                      <a:pt x="366" y="1103"/>
                      <a:pt x="462" y="1103"/>
                    </a:cubicBezTo>
                    <a:cubicBezTo>
                      <a:pt x="635" y="1103"/>
                      <a:pt x="825" y="1019"/>
                      <a:pt x="956" y="852"/>
                    </a:cubicBezTo>
                    <a:cubicBezTo>
                      <a:pt x="1158" y="591"/>
                      <a:pt x="1187" y="273"/>
                      <a:pt x="985" y="99"/>
                    </a:cubicBezTo>
                    <a:cubicBezTo>
                      <a:pt x="907" y="33"/>
                      <a:pt x="808" y="0"/>
                      <a:pt x="70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70" name="Google Shape;440;p36">
                <a:extLst>
                  <a:ext uri="{FF2B5EF4-FFF2-40B4-BE49-F238E27FC236}">
                    <a16:creationId xmlns:a16="http://schemas.microsoft.com/office/drawing/2014/main" id="{B839052F-A699-4528-8B71-42364CC82919}"/>
                  </a:ext>
                </a:extLst>
              </p:cNvPr>
              <p:cNvSpPr/>
              <p:nvPr/>
            </p:nvSpPr>
            <p:spPr>
              <a:xfrm>
                <a:off x="1969584" y="2773735"/>
                <a:ext cx="60052" cy="222785"/>
              </a:xfrm>
              <a:custGeom>
                <a:avLst/>
                <a:gdLst/>
                <a:ahLst/>
                <a:cxnLst/>
                <a:rect l="l" t="t" r="r" b="b"/>
                <a:pathLst>
                  <a:path w="1303" h="4834" extrusionOk="0">
                    <a:moveTo>
                      <a:pt x="637" y="0"/>
                    </a:moveTo>
                    <a:lnTo>
                      <a:pt x="637" y="0"/>
                    </a:lnTo>
                    <a:cubicBezTo>
                      <a:pt x="637" y="1"/>
                      <a:pt x="1" y="2981"/>
                      <a:pt x="1303" y="4834"/>
                    </a:cubicBezTo>
                    <a:cubicBezTo>
                      <a:pt x="1303" y="4834"/>
                      <a:pt x="1071" y="1505"/>
                      <a:pt x="63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1" name="Google Shape;441;p36">
                <a:extLst>
                  <a:ext uri="{FF2B5EF4-FFF2-40B4-BE49-F238E27FC236}">
                    <a16:creationId xmlns:a16="http://schemas.microsoft.com/office/drawing/2014/main" id="{A0E365F6-2909-48DE-B8D2-94B7FD600A85}"/>
                  </a:ext>
                </a:extLst>
              </p:cNvPr>
              <p:cNvSpPr/>
              <p:nvPr/>
            </p:nvSpPr>
            <p:spPr>
              <a:xfrm>
                <a:off x="2795281" y="3045834"/>
                <a:ext cx="444188" cy="1029817"/>
              </a:xfrm>
              <a:custGeom>
                <a:avLst/>
                <a:gdLst/>
                <a:ahLst/>
                <a:cxnLst/>
                <a:rect l="l" t="t" r="r" b="b"/>
                <a:pathLst>
                  <a:path w="9638" h="22345" extrusionOk="0">
                    <a:moveTo>
                      <a:pt x="0" y="1"/>
                    </a:moveTo>
                    <a:lnTo>
                      <a:pt x="0" y="1"/>
                    </a:lnTo>
                    <a:cubicBezTo>
                      <a:pt x="0" y="1"/>
                      <a:pt x="1274" y="2027"/>
                      <a:pt x="1968" y="3474"/>
                    </a:cubicBezTo>
                    <a:cubicBezTo>
                      <a:pt x="2663" y="4950"/>
                      <a:pt x="9638" y="22344"/>
                      <a:pt x="9638" y="22344"/>
                    </a:cubicBezTo>
                    <a:cubicBezTo>
                      <a:pt x="3416" y="725"/>
                      <a:pt x="0" y="1"/>
                      <a:pt x="0" y="1"/>
                    </a:cubicBezTo>
                    <a:close/>
                  </a:path>
                </a:pathLst>
              </a:custGeom>
              <a:solidFill>
                <a:srgbClr val="513E56"/>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72" name="Google Shape;442;p36">
                <a:extLst>
                  <a:ext uri="{FF2B5EF4-FFF2-40B4-BE49-F238E27FC236}">
                    <a16:creationId xmlns:a16="http://schemas.microsoft.com/office/drawing/2014/main" id="{CF8561D0-587C-4FA8-94BF-FD8910599DAC}"/>
                  </a:ext>
                </a:extLst>
              </p:cNvPr>
              <p:cNvSpPr/>
              <p:nvPr/>
            </p:nvSpPr>
            <p:spPr>
              <a:xfrm>
                <a:off x="1638771" y="3497487"/>
                <a:ext cx="1408653" cy="733615"/>
              </a:xfrm>
              <a:custGeom>
                <a:avLst/>
                <a:gdLst/>
                <a:ahLst/>
                <a:cxnLst/>
                <a:rect l="l" t="t" r="r" b="b"/>
                <a:pathLst>
                  <a:path w="30565" h="15918" extrusionOk="0">
                    <a:moveTo>
                      <a:pt x="19911" y="0"/>
                    </a:moveTo>
                    <a:cubicBezTo>
                      <a:pt x="19862" y="0"/>
                      <a:pt x="19815" y="4"/>
                      <a:pt x="19769" y="12"/>
                    </a:cubicBezTo>
                    <a:cubicBezTo>
                      <a:pt x="16899" y="471"/>
                      <a:pt x="14655" y="10491"/>
                      <a:pt x="10949" y="10491"/>
                    </a:cubicBezTo>
                    <a:cubicBezTo>
                      <a:pt x="10918" y="10491"/>
                      <a:pt x="10886" y="10491"/>
                      <a:pt x="10854" y="10489"/>
                    </a:cubicBezTo>
                    <a:cubicBezTo>
                      <a:pt x="7063" y="10345"/>
                      <a:pt x="4429" y="6756"/>
                      <a:pt x="4429" y="6756"/>
                    </a:cubicBezTo>
                    <a:cubicBezTo>
                      <a:pt x="3358" y="7798"/>
                      <a:pt x="1" y="10518"/>
                      <a:pt x="1" y="10547"/>
                    </a:cubicBezTo>
                    <a:cubicBezTo>
                      <a:pt x="730" y="13256"/>
                      <a:pt x="2397" y="15917"/>
                      <a:pt x="8079" y="15917"/>
                    </a:cubicBezTo>
                    <a:cubicBezTo>
                      <a:pt x="8712" y="15917"/>
                      <a:pt x="9394" y="15884"/>
                      <a:pt x="10131" y="15815"/>
                    </a:cubicBezTo>
                    <a:cubicBezTo>
                      <a:pt x="17469" y="15095"/>
                      <a:pt x="18799" y="2500"/>
                      <a:pt x="19496" y="2500"/>
                    </a:cubicBezTo>
                    <a:cubicBezTo>
                      <a:pt x="19500" y="2500"/>
                      <a:pt x="19504" y="2500"/>
                      <a:pt x="19508" y="2501"/>
                    </a:cubicBezTo>
                    <a:cubicBezTo>
                      <a:pt x="20203" y="2617"/>
                      <a:pt x="25731" y="13847"/>
                      <a:pt x="27786" y="14802"/>
                    </a:cubicBezTo>
                    <a:cubicBezTo>
                      <a:pt x="27985" y="14888"/>
                      <a:pt x="28206" y="14923"/>
                      <a:pt x="28434" y="14923"/>
                    </a:cubicBezTo>
                    <a:cubicBezTo>
                      <a:pt x="29433" y="14923"/>
                      <a:pt x="30564" y="14252"/>
                      <a:pt x="30564" y="14252"/>
                    </a:cubicBezTo>
                    <a:lnTo>
                      <a:pt x="30564" y="14252"/>
                    </a:lnTo>
                    <a:cubicBezTo>
                      <a:pt x="30553" y="14256"/>
                      <a:pt x="30542" y="14259"/>
                      <a:pt x="30529" y="14259"/>
                    </a:cubicBezTo>
                    <a:cubicBezTo>
                      <a:pt x="29540" y="14259"/>
                      <a:pt x="22849" y="0"/>
                      <a:pt x="19911"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chemeClr val="accent5"/>
                  </a:solidFill>
                </a:endParaRPr>
              </a:p>
            </p:txBody>
          </p:sp>
          <p:sp>
            <p:nvSpPr>
              <p:cNvPr id="73" name="Google Shape;443;p36">
                <a:extLst>
                  <a:ext uri="{FF2B5EF4-FFF2-40B4-BE49-F238E27FC236}">
                    <a16:creationId xmlns:a16="http://schemas.microsoft.com/office/drawing/2014/main" id="{CE9D9E50-A543-4984-A516-89F1848E323B}"/>
                  </a:ext>
                </a:extLst>
              </p:cNvPr>
              <p:cNvSpPr/>
              <p:nvPr/>
            </p:nvSpPr>
            <p:spPr>
              <a:xfrm>
                <a:off x="1638771" y="3187229"/>
                <a:ext cx="165453" cy="214904"/>
              </a:xfrm>
              <a:custGeom>
                <a:avLst/>
                <a:gdLst/>
                <a:ahLst/>
                <a:cxnLst/>
                <a:rect l="l" t="t" r="r" b="b"/>
                <a:pathLst>
                  <a:path w="3590" h="4663" extrusionOk="0">
                    <a:moveTo>
                      <a:pt x="1" y="0"/>
                    </a:moveTo>
                    <a:lnTo>
                      <a:pt x="1" y="0"/>
                    </a:lnTo>
                    <a:cubicBezTo>
                      <a:pt x="1048" y="4450"/>
                      <a:pt x="3136" y="4663"/>
                      <a:pt x="3526" y="4663"/>
                    </a:cubicBezTo>
                    <a:cubicBezTo>
                      <a:pt x="3567" y="4663"/>
                      <a:pt x="3590" y="4660"/>
                      <a:pt x="3590" y="4660"/>
                    </a:cubicBezTo>
                    <a:cubicBezTo>
                      <a:pt x="1303" y="3329"/>
                      <a:pt x="1" y="1"/>
                      <a:pt x="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4" name="Google Shape;444;p36">
                <a:extLst>
                  <a:ext uri="{FF2B5EF4-FFF2-40B4-BE49-F238E27FC236}">
                    <a16:creationId xmlns:a16="http://schemas.microsoft.com/office/drawing/2014/main" id="{F1139821-779F-422C-9D9D-44B8ED43EDD0}"/>
                  </a:ext>
                </a:extLst>
              </p:cNvPr>
              <p:cNvSpPr/>
              <p:nvPr/>
            </p:nvSpPr>
            <p:spPr>
              <a:xfrm>
                <a:off x="2473777" y="2701701"/>
                <a:ext cx="70744" cy="72080"/>
              </a:xfrm>
              <a:custGeom>
                <a:avLst/>
                <a:gdLst/>
                <a:ahLst/>
                <a:cxnLst/>
                <a:rect l="l" t="t" r="r" b="b"/>
                <a:pathLst>
                  <a:path w="1535" h="1564" extrusionOk="0">
                    <a:moveTo>
                      <a:pt x="753" y="0"/>
                    </a:moveTo>
                    <a:cubicBezTo>
                      <a:pt x="348" y="0"/>
                      <a:pt x="1" y="348"/>
                      <a:pt x="1" y="782"/>
                    </a:cubicBezTo>
                    <a:cubicBezTo>
                      <a:pt x="1" y="1216"/>
                      <a:pt x="348" y="1563"/>
                      <a:pt x="753" y="1563"/>
                    </a:cubicBezTo>
                    <a:cubicBezTo>
                      <a:pt x="1187" y="1563"/>
                      <a:pt x="1535" y="1216"/>
                      <a:pt x="1535" y="782"/>
                    </a:cubicBezTo>
                    <a:cubicBezTo>
                      <a:pt x="1535" y="348"/>
                      <a:pt x="1187" y="0"/>
                      <a:pt x="75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5" name="Google Shape;445;p36">
                <a:extLst>
                  <a:ext uri="{FF2B5EF4-FFF2-40B4-BE49-F238E27FC236}">
                    <a16:creationId xmlns:a16="http://schemas.microsoft.com/office/drawing/2014/main" id="{8C3C943D-167E-44EE-85AD-D4FCCB5E5653}"/>
                  </a:ext>
                </a:extLst>
              </p:cNvPr>
              <p:cNvSpPr/>
              <p:nvPr/>
            </p:nvSpPr>
            <p:spPr>
              <a:xfrm>
                <a:off x="1679282" y="2782077"/>
                <a:ext cx="1337448" cy="689740"/>
              </a:xfrm>
              <a:custGeom>
                <a:avLst/>
                <a:gdLst/>
                <a:ahLst/>
                <a:cxnLst/>
                <a:rect l="l" t="t" r="r" b="b"/>
                <a:pathLst>
                  <a:path w="29020" h="14966" extrusionOk="0">
                    <a:moveTo>
                      <a:pt x="21444" y="0"/>
                    </a:moveTo>
                    <a:cubicBezTo>
                      <a:pt x="16821" y="0"/>
                      <a:pt x="16561" y="3119"/>
                      <a:pt x="11393" y="5579"/>
                    </a:cubicBezTo>
                    <a:cubicBezTo>
                      <a:pt x="10544" y="5979"/>
                      <a:pt x="9884" y="6131"/>
                      <a:pt x="9370" y="6131"/>
                    </a:cubicBezTo>
                    <a:cubicBezTo>
                      <a:pt x="7768" y="6131"/>
                      <a:pt x="7602" y="4653"/>
                      <a:pt x="7602" y="4653"/>
                    </a:cubicBezTo>
                    <a:cubicBezTo>
                      <a:pt x="633" y="6520"/>
                      <a:pt x="0" y="14965"/>
                      <a:pt x="6582" y="14965"/>
                    </a:cubicBezTo>
                    <a:cubicBezTo>
                      <a:pt x="6834" y="14965"/>
                      <a:pt x="7097" y="14953"/>
                      <a:pt x="7370" y="14927"/>
                    </a:cubicBezTo>
                    <a:cubicBezTo>
                      <a:pt x="14780" y="14233"/>
                      <a:pt x="18629" y="3755"/>
                      <a:pt x="20916" y="3408"/>
                    </a:cubicBezTo>
                    <a:cubicBezTo>
                      <a:pt x="21122" y="3374"/>
                      <a:pt x="21318" y="3358"/>
                      <a:pt x="21506" y="3358"/>
                    </a:cubicBezTo>
                    <a:cubicBezTo>
                      <a:pt x="24473" y="3358"/>
                      <a:pt x="25175" y="7374"/>
                      <a:pt x="25929" y="7374"/>
                    </a:cubicBezTo>
                    <a:cubicBezTo>
                      <a:pt x="25937" y="7374"/>
                      <a:pt x="25944" y="7374"/>
                      <a:pt x="25952" y="7373"/>
                    </a:cubicBezTo>
                    <a:cubicBezTo>
                      <a:pt x="26415" y="7344"/>
                      <a:pt x="25633" y="4913"/>
                      <a:pt x="25633" y="4913"/>
                    </a:cubicBezTo>
                    <a:lnTo>
                      <a:pt x="25633" y="4913"/>
                    </a:lnTo>
                    <a:lnTo>
                      <a:pt x="26936" y="6563"/>
                    </a:lnTo>
                    <a:cubicBezTo>
                      <a:pt x="26936" y="6563"/>
                      <a:pt x="27326" y="7201"/>
                      <a:pt x="27537" y="7201"/>
                    </a:cubicBezTo>
                    <a:cubicBezTo>
                      <a:pt x="27595" y="7201"/>
                      <a:pt x="27640" y="7152"/>
                      <a:pt x="27659" y="7026"/>
                    </a:cubicBezTo>
                    <a:cubicBezTo>
                      <a:pt x="27746" y="6418"/>
                      <a:pt x="27052" y="4190"/>
                      <a:pt x="27051" y="4190"/>
                    </a:cubicBezTo>
                    <a:lnTo>
                      <a:pt x="27051" y="4190"/>
                    </a:lnTo>
                    <a:cubicBezTo>
                      <a:pt x="27052" y="4190"/>
                      <a:pt x="28128" y="6532"/>
                      <a:pt x="28604" y="6532"/>
                    </a:cubicBezTo>
                    <a:cubicBezTo>
                      <a:pt x="28686" y="6532"/>
                      <a:pt x="28750" y="6463"/>
                      <a:pt x="28788" y="6302"/>
                    </a:cubicBezTo>
                    <a:cubicBezTo>
                      <a:pt x="29019" y="5232"/>
                      <a:pt x="27399" y="340"/>
                      <a:pt x="22131" y="22"/>
                    </a:cubicBezTo>
                    <a:cubicBezTo>
                      <a:pt x="21892" y="7"/>
                      <a:pt x="21663" y="0"/>
                      <a:pt x="2144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6" name="Google Shape;446;p36">
                <a:extLst>
                  <a:ext uri="{FF2B5EF4-FFF2-40B4-BE49-F238E27FC236}">
                    <a16:creationId xmlns:a16="http://schemas.microsoft.com/office/drawing/2014/main" id="{6FE67528-111C-456A-AAAD-ECAC468E1A5B}"/>
                  </a:ext>
                </a:extLst>
              </p:cNvPr>
              <p:cNvSpPr/>
              <p:nvPr/>
            </p:nvSpPr>
            <p:spPr>
              <a:xfrm>
                <a:off x="2377640" y="2719952"/>
                <a:ext cx="376301" cy="236611"/>
              </a:xfrm>
              <a:custGeom>
                <a:avLst/>
                <a:gdLst/>
                <a:ahLst/>
                <a:cxnLst/>
                <a:rect l="l" t="t" r="r" b="b"/>
                <a:pathLst>
                  <a:path w="8165" h="5134" extrusionOk="0">
                    <a:moveTo>
                      <a:pt x="5345" y="0"/>
                    </a:moveTo>
                    <a:cubicBezTo>
                      <a:pt x="4767" y="0"/>
                      <a:pt x="4074" y="86"/>
                      <a:pt x="3245" y="299"/>
                    </a:cubicBezTo>
                    <a:cubicBezTo>
                      <a:pt x="3245" y="299"/>
                      <a:pt x="784" y="1283"/>
                      <a:pt x="119" y="3541"/>
                    </a:cubicBezTo>
                    <a:cubicBezTo>
                      <a:pt x="1" y="3941"/>
                      <a:pt x="54" y="4096"/>
                      <a:pt x="206" y="4096"/>
                    </a:cubicBezTo>
                    <a:cubicBezTo>
                      <a:pt x="727" y="4096"/>
                      <a:pt x="2405" y="2296"/>
                      <a:pt x="2405" y="2296"/>
                    </a:cubicBezTo>
                    <a:lnTo>
                      <a:pt x="2405" y="2296"/>
                    </a:lnTo>
                    <a:cubicBezTo>
                      <a:pt x="2405" y="2297"/>
                      <a:pt x="756" y="4611"/>
                      <a:pt x="1190" y="4814"/>
                    </a:cubicBezTo>
                    <a:cubicBezTo>
                      <a:pt x="1206" y="4822"/>
                      <a:pt x="1225" y="4826"/>
                      <a:pt x="1247" y="4826"/>
                    </a:cubicBezTo>
                    <a:cubicBezTo>
                      <a:pt x="1753" y="4826"/>
                      <a:pt x="3563" y="2644"/>
                      <a:pt x="3563" y="2643"/>
                    </a:cubicBezTo>
                    <a:lnTo>
                      <a:pt x="3563" y="2643"/>
                    </a:lnTo>
                    <a:cubicBezTo>
                      <a:pt x="3563" y="2644"/>
                      <a:pt x="2290" y="5017"/>
                      <a:pt x="3071" y="5132"/>
                    </a:cubicBezTo>
                    <a:cubicBezTo>
                      <a:pt x="3081" y="5133"/>
                      <a:pt x="3090" y="5134"/>
                      <a:pt x="3100" y="5134"/>
                    </a:cubicBezTo>
                    <a:cubicBezTo>
                      <a:pt x="3883" y="5134"/>
                      <a:pt x="5135" y="1743"/>
                      <a:pt x="8165" y="1515"/>
                    </a:cubicBezTo>
                    <a:cubicBezTo>
                      <a:pt x="8165" y="1491"/>
                      <a:pt x="7751" y="0"/>
                      <a:pt x="5345" y="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447;p36">
                <a:extLst>
                  <a:ext uri="{FF2B5EF4-FFF2-40B4-BE49-F238E27FC236}">
                    <a16:creationId xmlns:a16="http://schemas.microsoft.com/office/drawing/2014/main" id="{98F57BAD-C574-4502-8D5F-490CB496EC14}"/>
                  </a:ext>
                </a:extLst>
              </p:cNvPr>
              <p:cNvSpPr/>
              <p:nvPr/>
            </p:nvSpPr>
            <p:spPr>
              <a:xfrm>
                <a:off x="1774820" y="1866695"/>
                <a:ext cx="409576" cy="408194"/>
              </a:xfrm>
              <a:custGeom>
                <a:avLst/>
                <a:gdLst/>
                <a:ahLst/>
                <a:cxnLst/>
                <a:rect l="l" t="t" r="r" b="b"/>
                <a:pathLst>
                  <a:path w="8887" h="8857" extrusionOk="0">
                    <a:moveTo>
                      <a:pt x="4458" y="0"/>
                    </a:moveTo>
                    <a:cubicBezTo>
                      <a:pt x="1998" y="0"/>
                      <a:pt x="1" y="1968"/>
                      <a:pt x="1" y="4429"/>
                    </a:cubicBezTo>
                    <a:cubicBezTo>
                      <a:pt x="1" y="6889"/>
                      <a:pt x="1998" y="8857"/>
                      <a:pt x="4458" y="8857"/>
                    </a:cubicBezTo>
                    <a:cubicBezTo>
                      <a:pt x="6889" y="8857"/>
                      <a:pt x="8886" y="6889"/>
                      <a:pt x="8886" y="4429"/>
                    </a:cubicBezTo>
                    <a:cubicBezTo>
                      <a:pt x="8886" y="1968"/>
                      <a:pt x="6889" y="0"/>
                      <a:pt x="445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8" name="Google Shape;448;p36">
                <a:extLst>
                  <a:ext uri="{FF2B5EF4-FFF2-40B4-BE49-F238E27FC236}">
                    <a16:creationId xmlns:a16="http://schemas.microsoft.com/office/drawing/2014/main" id="{4D48052C-4B77-4404-8822-E4328A041A73}"/>
                  </a:ext>
                </a:extLst>
              </p:cNvPr>
              <p:cNvSpPr/>
              <p:nvPr/>
            </p:nvSpPr>
            <p:spPr>
              <a:xfrm>
                <a:off x="1843951" y="1998965"/>
                <a:ext cx="88718" cy="63462"/>
              </a:xfrm>
              <a:custGeom>
                <a:avLst/>
                <a:gdLst/>
                <a:ahLst/>
                <a:cxnLst/>
                <a:rect l="l" t="t" r="r" b="b"/>
                <a:pathLst>
                  <a:path w="1925" h="1377" extrusionOk="0">
                    <a:moveTo>
                      <a:pt x="977" y="0"/>
                    </a:moveTo>
                    <a:cubicBezTo>
                      <a:pt x="444" y="0"/>
                      <a:pt x="0" y="669"/>
                      <a:pt x="469" y="1182"/>
                    </a:cubicBezTo>
                    <a:cubicBezTo>
                      <a:pt x="619" y="1319"/>
                      <a:pt x="782" y="1377"/>
                      <a:pt x="937" y="1377"/>
                    </a:cubicBezTo>
                    <a:cubicBezTo>
                      <a:pt x="1474" y="1377"/>
                      <a:pt x="1924" y="692"/>
                      <a:pt x="1453" y="198"/>
                    </a:cubicBezTo>
                    <a:cubicBezTo>
                      <a:pt x="1301" y="59"/>
                      <a:pt x="1135" y="0"/>
                      <a:pt x="97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79" name="Google Shape;449;p36">
                <a:extLst>
                  <a:ext uri="{FF2B5EF4-FFF2-40B4-BE49-F238E27FC236}">
                    <a16:creationId xmlns:a16="http://schemas.microsoft.com/office/drawing/2014/main" id="{EA2F1D0A-4CA1-4FA0-A392-5C1CD2B069FD}"/>
                  </a:ext>
                </a:extLst>
              </p:cNvPr>
              <p:cNvSpPr/>
              <p:nvPr/>
            </p:nvSpPr>
            <p:spPr>
              <a:xfrm>
                <a:off x="2028945" y="1999518"/>
                <a:ext cx="85584" cy="61849"/>
              </a:xfrm>
              <a:custGeom>
                <a:avLst/>
                <a:gdLst/>
                <a:ahLst/>
                <a:cxnLst/>
                <a:rect l="l" t="t" r="r" b="b"/>
                <a:pathLst>
                  <a:path w="1857" h="1342" extrusionOk="0">
                    <a:moveTo>
                      <a:pt x="954" y="0"/>
                    </a:moveTo>
                    <a:cubicBezTo>
                      <a:pt x="438" y="0"/>
                      <a:pt x="1" y="655"/>
                      <a:pt x="449" y="1170"/>
                    </a:cubicBezTo>
                    <a:cubicBezTo>
                      <a:pt x="588" y="1290"/>
                      <a:pt x="739" y="1341"/>
                      <a:pt x="885" y="1341"/>
                    </a:cubicBezTo>
                    <a:cubicBezTo>
                      <a:pt x="1407" y="1341"/>
                      <a:pt x="1857" y="684"/>
                      <a:pt x="1404" y="186"/>
                    </a:cubicBezTo>
                    <a:cubicBezTo>
                      <a:pt x="1261" y="56"/>
                      <a:pt x="1104" y="0"/>
                      <a:pt x="95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0" name="Google Shape;450;p36">
                <a:extLst>
                  <a:ext uri="{FF2B5EF4-FFF2-40B4-BE49-F238E27FC236}">
                    <a16:creationId xmlns:a16="http://schemas.microsoft.com/office/drawing/2014/main" id="{851FF277-B7C2-4A31-8F5A-C7F6B35F5E0C}"/>
                  </a:ext>
                </a:extLst>
              </p:cNvPr>
              <p:cNvSpPr/>
              <p:nvPr/>
            </p:nvSpPr>
            <p:spPr>
              <a:xfrm>
                <a:off x="1932899" y="2049108"/>
                <a:ext cx="94110" cy="58300"/>
              </a:xfrm>
              <a:custGeom>
                <a:avLst/>
                <a:gdLst/>
                <a:ahLst/>
                <a:cxnLst/>
                <a:rect l="l" t="t" r="r" b="b"/>
                <a:pathLst>
                  <a:path w="2042" h="1265" extrusionOk="0">
                    <a:moveTo>
                      <a:pt x="1017" y="0"/>
                    </a:moveTo>
                    <a:cubicBezTo>
                      <a:pt x="507" y="0"/>
                      <a:pt x="1" y="340"/>
                      <a:pt x="15" y="1020"/>
                    </a:cubicBezTo>
                    <a:cubicBezTo>
                      <a:pt x="15" y="1204"/>
                      <a:pt x="63" y="1265"/>
                      <a:pt x="149" y="1265"/>
                    </a:cubicBezTo>
                    <a:cubicBezTo>
                      <a:pt x="321" y="1265"/>
                      <a:pt x="642" y="1020"/>
                      <a:pt x="1028" y="1020"/>
                    </a:cubicBezTo>
                    <a:cubicBezTo>
                      <a:pt x="1395" y="1020"/>
                      <a:pt x="1723" y="1265"/>
                      <a:pt x="1901" y="1265"/>
                    </a:cubicBezTo>
                    <a:cubicBezTo>
                      <a:pt x="1990" y="1265"/>
                      <a:pt x="2041" y="1204"/>
                      <a:pt x="2041" y="1020"/>
                    </a:cubicBezTo>
                    <a:cubicBezTo>
                      <a:pt x="2041" y="340"/>
                      <a:pt x="1527" y="0"/>
                      <a:pt x="101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 name="Google Shape;451;p36">
                <a:extLst>
                  <a:ext uri="{FF2B5EF4-FFF2-40B4-BE49-F238E27FC236}">
                    <a16:creationId xmlns:a16="http://schemas.microsoft.com/office/drawing/2014/main" id="{104AD76A-06EC-4459-995F-C62BAD490562}"/>
                  </a:ext>
                </a:extLst>
              </p:cNvPr>
              <p:cNvSpPr/>
              <p:nvPr/>
            </p:nvSpPr>
            <p:spPr>
              <a:xfrm>
                <a:off x="1818880" y="2049430"/>
                <a:ext cx="74707" cy="110102"/>
              </a:xfrm>
              <a:custGeom>
                <a:avLst/>
                <a:gdLst/>
                <a:ahLst/>
                <a:cxnLst/>
                <a:rect l="l" t="t" r="r" b="b"/>
                <a:pathLst>
                  <a:path w="1621" h="2389" extrusionOk="0">
                    <a:moveTo>
                      <a:pt x="810" y="0"/>
                    </a:moveTo>
                    <a:cubicBezTo>
                      <a:pt x="347" y="0"/>
                      <a:pt x="0" y="1129"/>
                      <a:pt x="0" y="1563"/>
                    </a:cubicBezTo>
                    <a:cubicBezTo>
                      <a:pt x="0" y="2113"/>
                      <a:pt x="405" y="2388"/>
                      <a:pt x="810" y="2388"/>
                    </a:cubicBezTo>
                    <a:cubicBezTo>
                      <a:pt x="1216" y="2388"/>
                      <a:pt x="1621" y="2113"/>
                      <a:pt x="1621" y="1563"/>
                    </a:cubicBezTo>
                    <a:cubicBezTo>
                      <a:pt x="1621" y="1129"/>
                      <a:pt x="1274" y="0"/>
                      <a:pt x="81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2" name="Google Shape;452;p36">
                <a:extLst>
                  <a:ext uri="{FF2B5EF4-FFF2-40B4-BE49-F238E27FC236}">
                    <a16:creationId xmlns:a16="http://schemas.microsoft.com/office/drawing/2014/main" id="{019E063A-C256-4F84-BE36-40B476482657}"/>
                  </a:ext>
                </a:extLst>
              </p:cNvPr>
              <p:cNvSpPr/>
              <p:nvPr/>
            </p:nvSpPr>
            <p:spPr>
              <a:xfrm>
                <a:off x="2063648" y="2049430"/>
                <a:ext cx="79408" cy="113098"/>
              </a:xfrm>
              <a:custGeom>
                <a:avLst/>
                <a:gdLst/>
                <a:ahLst/>
                <a:cxnLst/>
                <a:rect l="l" t="t" r="r" b="b"/>
                <a:pathLst>
                  <a:path w="1723" h="2454" extrusionOk="0">
                    <a:moveTo>
                      <a:pt x="883" y="0"/>
                    </a:moveTo>
                    <a:cubicBezTo>
                      <a:pt x="420" y="0"/>
                      <a:pt x="43" y="1129"/>
                      <a:pt x="43" y="1563"/>
                    </a:cubicBezTo>
                    <a:cubicBezTo>
                      <a:pt x="0" y="2157"/>
                      <a:pt x="427" y="2453"/>
                      <a:pt x="857" y="2453"/>
                    </a:cubicBezTo>
                    <a:cubicBezTo>
                      <a:pt x="1288" y="2453"/>
                      <a:pt x="1722" y="2157"/>
                      <a:pt x="1693" y="1563"/>
                    </a:cubicBezTo>
                    <a:cubicBezTo>
                      <a:pt x="1693" y="1129"/>
                      <a:pt x="1317" y="0"/>
                      <a:pt x="88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3" name="Google Shape;453;p36">
                <a:extLst>
                  <a:ext uri="{FF2B5EF4-FFF2-40B4-BE49-F238E27FC236}">
                    <a16:creationId xmlns:a16="http://schemas.microsoft.com/office/drawing/2014/main" id="{AABD2746-20CD-46EB-B9CD-FE9244C164C4}"/>
                  </a:ext>
                </a:extLst>
              </p:cNvPr>
              <p:cNvSpPr/>
              <p:nvPr/>
            </p:nvSpPr>
            <p:spPr>
              <a:xfrm>
                <a:off x="2316390" y="2537631"/>
                <a:ext cx="70744" cy="70744"/>
              </a:xfrm>
              <a:custGeom>
                <a:avLst/>
                <a:gdLst/>
                <a:ahLst/>
                <a:cxnLst/>
                <a:rect l="l" t="t" r="r" b="b"/>
                <a:pathLst>
                  <a:path w="1535" h="1535" extrusionOk="0">
                    <a:moveTo>
                      <a:pt x="753" y="0"/>
                    </a:moveTo>
                    <a:cubicBezTo>
                      <a:pt x="319" y="0"/>
                      <a:pt x="1" y="348"/>
                      <a:pt x="1" y="782"/>
                    </a:cubicBezTo>
                    <a:cubicBezTo>
                      <a:pt x="1" y="1187"/>
                      <a:pt x="319" y="1534"/>
                      <a:pt x="753" y="1534"/>
                    </a:cubicBezTo>
                    <a:cubicBezTo>
                      <a:pt x="1187" y="1534"/>
                      <a:pt x="1535" y="1187"/>
                      <a:pt x="1535" y="782"/>
                    </a:cubicBezTo>
                    <a:cubicBezTo>
                      <a:pt x="1535" y="348"/>
                      <a:pt x="1187" y="0"/>
                      <a:pt x="75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4" name="Google Shape;454;p36">
                <a:extLst>
                  <a:ext uri="{FF2B5EF4-FFF2-40B4-BE49-F238E27FC236}">
                    <a16:creationId xmlns:a16="http://schemas.microsoft.com/office/drawing/2014/main" id="{F29FB3A0-6FC2-42B7-A377-B585F0A597D0}"/>
                  </a:ext>
                </a:extLst>
              </p:cNvPr>
              <p:cNvSpPr/>
              <p:nvPr/>
            </p:nvSpPr>
            <p:spPr>
              <a:xfrm rot="1431056">
                <a:off x="2437999" y="2620404"/>
                <a:ext cx="38996" cy="56321"/>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5" name="Google Shape;455;p36">
                <a:extLst>
                  <a:ext uri="{FF2B5EF4-FFF2-40B4-BE49-F238E27FC236}">
                    <a16:creationId xmlns:a16="http://schemas.microsoft.com/office/drawing/2014/main" id="{31977482-E680-41A2-95D7-8D9DBC4B8CBE}"/>
                  </a:ext>
                </a:extLst>
              </p:cNvPr>
              <p:cNvSpPr/>
              <p:nvPr/>
            </p:nvSpPr>
            <p:spPr>
              <a:xfrm rot="1716481">
                <a:off x="2362644" y="2698429"/>
                <a:ext cx="73585" cy="2270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841341" y="577343"/>
            <a:ext cx="6924400" cy="656400"/>
          </a:xfrm>
          <a:prstGeom prst="rect">
            <a:avLst/>
          </a:prstGeom>
        </p:spPr>
        <p:txBody>
          <a:bodyPr spcFirstLastPara="1" wrap="square" lIns="121900" tIns="121900" rIns="121900" bIns="121900" anchor="ctr" anchorCtr="0">
            <a:noAutofit/>
          </a:bodyPr>
          <a:lstStyle/>
          <a:p>
            <a:r>
              <a:rPr lang="ro-RO" dirty="0"/>
              <a:t>My Approach</a:t>
            </a:r>
            <a:endParaRPr dirty="0"/>
          </a:p>
        </p:txBody>
      </p:sp>
      <p:sp>
        <p:nvSpPr>
          <p:cNvPr id="390" name="Google Shape;390;p36"/>
          <p:cNvSpPr txBox="1">
            <a:spLocks noGrp="1"/>
          </p:cNvSpPr>
          <p:nvPr>
            <p:ph type="subTitle" idx="1"/>
          </p:nvPr>
        </p:nvSpPr>
        <p:spPr>
          <a:xfrm>
            <a:off x="7804800" y="1028700"/>
            <a:ext cx="2917600" cy="608800"/>
          </a:xfrm>
          <a:prstGeom prst="rect">
            <a:avLst/>
          </a:prstGeom>
        </p:spPr>
        <p:txBody>
          <a:bodyPr spcFirstLastPara="1" wrap="square" lIns="121900" tIns="121900" rIns="121900" bIns="121900" anchor="b" anchorCtr="0">
            <a:noAutofit/>
          </a:bodyPr>
          <a:lstStyle/>
          <a:p>
            <a:pPr marL="0" indent="0"/>
            <a:r>
              <a:rPr lang="ro-RO" dirty="0"/>
              <a:t>Choose a dataset</a:t>
            </a:r>
            <a:endParaRPr dirty="0"/>
          </a:p>
        </p:txBody>
      </p:sp>
      <p:sp>
        <p:nvSpPr>
          <p:cNvPr id="391" name="Google Shape;391;p36"/>
          <p:cNvSpPr txBox="1">
            <a:spLocks noGrp="1"/>
          </p:cNvSpPr>
          <p:nvPr>
            <p:ph type="subTitle" idx="2"/>
          </p:nvPr>
        </p:nvSpPr>
        <p:spPr>
          <a:xfrm>
            <a:off x="7804800" y="1472704"/>
            <a:ext cx="2917600" cy="608800"/>
          </a:xfrm>
          <a:prstGeom prst="rect">
            <a:avLst/>
          </a:prstGeom>
        </p:spPr>
        <p:txBody>
          <a:bodyPr spcFirstLastPara="1" wrap="square" lIns="121900" tIns="121900" rIns="121900" bIns="121900" anchor="ctr" anchorCtr="0">
            <a:noAutofit/>
          </a:bodyPr>
          <a:lstStyle/>
          <a:p>
            <a:pPr marL="0" indent="0"/>
            <a:r>
              <a:rPr lang="ro-RO" dirty="0"/>
              <a:t>Split the dataset in train and test</a:t>
            </a:r>
            <a:endParaRPr dirty="0"/>
          </a:p>
        </p:txBody>
      </p:sp>
      <p:sp>
        <p:nvSpPr>
          <p:cNvPr id="392" name="Google Shape;392;p36"/>
          <p:cNvSpPr txBox="1">
            <a:spLocks noGrp="1"/>
          </p:cNvSpPr>
          <p:nvPr>
            <p:ph type="title" idx="3"/>
          </p:nvPr>
        </p:nvSpPr>
        <p:spPr>
          <a:xfrm>
            <a:off x="6867433" y="935133"/>
            <a:ext cx="870400" cy="763600"/>
          </a:xfrm>
          <a:prstGeom prst="rect">
            <a:avLst/>
          </a:prstGeom>
        </p:spPr>
        <p:txBody>
          <a:bodyPr spcFirstLastPara="1" wrap="square" lIns="121900" tIns="121900" rIns="121900" bIns="121900" anchor="t" anchorCtr="0">
            <a:noAutofit/>
          </a:bodyPr>
          <a:lstStyle/>
          <a:p>
            <a:r>
              <a:rPr lang="en"/>
              <a:t>01</a:t>
            </a:r>
            <a:endParaRPr/>
          </a:p>
        </p:txBody>
      </p:sp>
      <p:sp>
        <p:nvSpPr>
          <p:cNvPr id="393" name="Google Shape;393;p36"/>
          <p:cNvSpPr txBox="1">
            <a:spLocks noGrp="1"/>
          </p:cNvSpPr>
          <p:nvPr>
            <p:ph type="subTitle" idx="4"/>
          </p:nvPr>
        </p:nvSpPr>
        <p:spPr>
          <a:xfrm>
            <a:off x="7804800" y="2902060"/>
            <a:ext cx="2917600" cy="608800"/>
          </a:xfrm>
          <a:prstGeom prst="rect">
            <a:avLst/>
          </a:prstGeom>
        </p:spPr>
        <p:txBody>
          <a:bodyPr spcFirstLastPara="1" wrap="square" lIns="121900" tIns="121900" rIns="121900" bIns="121900" anchor="b" anchorCtr="0">
            <a:noAutofit/>
          </a:bodyPr>
          <a:lstStyle/>
          <a:p>
            <a:pPr marL="0" indent="0"/>
            <a:r>
              <a:rPr lang="ro-RO" dirty="0"/>
              <a:t>Analyse existing results on the dataset</a:t>
            </a:r>
            <a:endParaRPr dirty="0"/>
          </a:p>
        </p:txBody>
      </p:sp>
      <p:sp>
        <p:nvSpPr>
          <p:cNvPr id="395" name="Google Shape;395;p36"/>
          <p:cNvSpPr txBox="1">
            <a:spLocks noGrp="1"/>
          </p:cNvSpPr>
          <p:nvPr>
            <p:ph type="title" idx="6"/>
          </p:nvPr>
        </p:nvSpPr>
        <p:spPr>
          <a:xfrm>
            <a:off x="6911744" y="2205055"/>
            <a:ext cx="870400" cy="763600"/>
          </a:xfrm>
          <a:prstGeom prst="rect">
            <a:avLst/>
          </a:prstGeom>
        </p:spPr>
        <p:txBody>
          <a:bodyPr spcFirstLastPara="1" wrap="square" lIns="121900" tIns="121900" rIns="121900" bIns="121900" anchor="t" anchorCtr="0">
            <a:noAutofit/>
          </a:bodyPr>
          <a:lstStyle/>
          <a:p>
            <a:r>
              <a:rPr lang="en"/>
              <a:t>02</a:t>
            </a:r>
            <a:endParaRPr/>
          </a:p>
        </p:txBody>
      </p:sp>
      <p:sp>
        <p:nvSpPr>
          <p:cNvPr id="396" name="Google Shape;396;p36"/>
          <p:cNvSpPr txBox="1">
            <a:spLocks noGrp="1"/>
          </p:cNvSpPr>
          <p:nvPr>
            <p:ph type="subTitle" idx="7"/>
          </p:nvPr>
        </p:nvSpPr>
        <p:spPr>
          <a:xfrm>
            <a:off x="7804800" y="3889229"/>
            <a:ext cx="2917600" cy="608800"/>
          </a:xfrm>
          <a:prstGeom prst="rect">
            <a:avLst/>
          </a:prstGeom>
        </p:spPr>
        <p:txBody>
          <a:bodyPr spcFirstLastPara="1" wrap="square" lIns="121900" tIns="121900" rIns="121900" bIns="121900" anchor="b" anchorCtr="0">
            <a:noAutofit/>
          </a:bodyPr>
          <a:lstStyle/>
          <a:p>
            <a:pPr marL="0" indent="0"/>
            <a:r>
              <a:rPr lang="en-US" dirty="0"/>
              <a:t>Tokenize the data</a:t>
            </a:r>
            <a:endParaRPr dirty="0"/>
          </a:p>
        </p:txBody>
      </p:sp>
      <p:sp>
        <p:nvSpPr>
          <p:cNvPr id="398" name="Google Shape;398;p36"/>
          <p:cNvSpPr txBox="1">
            <a:spLocks noGrp="1"/>
          </p:cNvSpPr>
          <p:nvPr>
            <p:ph type="title" idx="9"/>
          </p:nvPr>
        </p:nvSpPr>
        <p:spPr>
          <a:xfrm>
            <a:off x="6867433" y="3433645"/>
            <a:ext cx="870400" cy="763600"/>
          </a:xfrm>
          <a:prstGeom prst="rect">
            <a:avLst/>
          </a:prstGeom>
        </p:spPr>
        <p:txBody>
          <a:bodyPr spcFirstLastPara="1" wrap="square" lIns="121900" tIns="121900" rIns="121900" bIns="121900" anchor="t" anchorCtr="0">
            <a:noAutofit/>
          </a:bodyPr>
          <a:lstStyle/>
          <a:p>
            <a:r>
              <a:rPr lang="en" dirty="0"/>
              <a:t>03</a:t>
            </a:r>
            <a:endParaRPr dirty="0"/>
          </a:p>
        </p:txBody>
      </p:sp>
      <p:sp>
        <p:nvSpPr>
          <p:cNvPr id="399" name="Google Shape;399;p36"/>
          <p:cNvSpPr txBox="1">
            <a:spLocks noGrp="1"/>
          </p:cNvSpPr>
          <p:nvPr>
            <p:ph type="subTitle" idx="13"/>
          </p:nvPr>
        </p:nvSpPr>
        <p:spPr>
          <a:xfrm>
            <a:off x="7849111" y="6629356"/>
            <a:ext cx="2917600" cy="608800"/>
          </a:xfrm>
          <a:prstGeom prst="rect">
            <a:avLst/>
          </a:prstGeom>
        </p:spPr>
        <p:txBody>
          <a:bodyPr spcFirstLastPara="1" wrap="square" lIns="121900" tIns="121900" rIns="121900" bIns="121900" anchor="b" anchorCtr="0">
            <a:noAutofit/>
          </a:bodyPr>
          <a:lstStyle/>
          <a:p>
            <a:pPr marL="0" indent="0"/>
            <a:r>
              <a:rPr lang="ro-RO" dirty="0">
                <a:latin typeface="Verdana" panose="020B0604030504040204" pitchFamily="34" charset="0"/>
                <a:ea typeface="Verdana" panose="020B0604030504040204" pitchFamily="34" charset="0"/>
              </a:rPr>
              <a:t>Analyse final results</a:t>
            </a:r>
            <a:endParaRPr lang="en-US" dirty="0">
              <a:latin typeface="Verdana" panose="020B0604030504040204" pitchFamily="34" charset="0"/>
              <a:ea typeface="Verdana" panose="020B0604030504040204" pitchFamily="34" charset="0"/>
            </a:endParaRPr>
          </a:p>
          <a:p>
            <a:pPr marL="0" indent="0"/>
            <a:endParaRPr dirty="0"/>
          </a:p>
        </p:txBody>
      </p:sp>
      <p:sp>
        <p:nvSpPr>
          <p:cNvPr id="401" name="Google Shape;401;p36"/>
          <p:cNvSpPr txBox="1">
            <a:spLocks noGrp="1"/>
          </p:cNvSpPr>
          <p:nvPr>
            <p:ph type="title" idx="15"/>
          </p:nvPr>
        </p:nvSpPr>
        <p:spPr>
          <a:xfrm>
            <a:off x="6911744" y="5839665"/>
            <a:ext cx="870400" cy="763600"/>
          </a:xfrm>
          <a:prstGeom prst="rect">
            <a:avLst/>
          </a:prstGeom>
        </p:spPr>
        <p:txBody>
          <a:bodyPr spcFirstLastPara="1" wrap="square" lIns="121900" tIns="121900" rIns="121900" bIns="121900" anchor="t" anchorCtr="0">
            <a:noAutofit/>
          </a:bodyPr>
          <a:lstStyle/>
          <a:p>
            <a:r>
              <a:rPr lang="en" dirty="0"/>
              <a:t>05</a:t>
            </a:r>
            <a:endParaRPr dirty="0"/>
          </a:p>
        </p:txBody>
      </p:sp>
      <p:grpSp>
        <p:nvGrpSpPr>
          <p:cNvPr id="402" name="Google Shape;402;p36"/>
          <p:cNvGrpSpPr/>
          <p:nvPr/>
        </p:nvGrpSpPr>
        <p:grpSpPr>
          <a:xfrm>
            <a:off x="6355852" y="1195413"/>
            <a:ext cx="444604" cy="5662643"/>
            <a:chOff x="4965468" y="896560"/>
            <a:chExt cx="333453" cy="4246982"/>
          </a:xfrm>
        </p:grpSpPr>
        <p:sp>
          <p:nvSpPr>
            <p:cNvPr id="403" name="Google Shape;403;p36"/>
            <p:cNvSpPr/>
            <p:nvPr/>
          </p:nvSpPr>
          <p:spPr>
            <a:xfrm flipH="1">
              <a:off x="4982565" y="896560"/>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chemeClr val="accent1"/>
                </a:solidFill>
              </a:endParaRPr>
            </a:p>
          </p:txBody>
        </p:sp>
        <p:sp>
          <p:nvSpPr>
            <p:cNvPr id="404" name="Google Shape;404;p36"/>
            <p:cNvSpPr/>
            <p:nvPr/>
          </p:nvSpPr>
          <p:spPr>
            <a:xfrm flipH="1">
              <a:off x="4984711" y="1848406"/>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chemeClr val="accent1"/>
                </a:solidFill>
              </a:endParaRPr>
            </a:p>
          </p:txBody>
        </p:sp>
        <p:sp>
          <p:nvSpPr>
            <p:cNvPr id="405" name="Google Shape;405;p36"/>
            <p:cNvSpPr/>
            <p:nvPr/>
          </p:nvSpPr>
          <p:spPr>
            <a:xfrm flipH="1">
              <a:off x="4982565" y="2788368"/>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solidFill>
                  <a:schemeClr val="accent1"/>
                </a:solidFill>
              </a:endParaRPr>
            </a:p>
          </p:txBody>
        </p:sp>
        <p:sp>
          <p:nvSpPr>
            <p:cNvPr id="406" name="Google Shape;406;p36"/>
            <p:cNvSpPr/>
            <p:nvPr/>
          </p:nvSpPr>
          <p:spPr>
            <a:xfrm flipH="1">
              <a:off x="4965468" y="3641242"/>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chemeClr val="accent1"/>
                </a:solidFill>
              </a:endParaRPr>
            </a:p>
          </p:txBody>
        </p:sp>
        <p:sp>
          <p:nvSpPr>
            <p:cNvPr id="407" name="Google Shape;407;p36"/>
            <p:cNvSpPr/>
            <p:nvPr/>
          </p:nvSpPr>
          <p:spPr>
            <a:xfrm>
              <a:off x="5099825" y="1059450"/>
              <a:ext cx="56545" cy="4084092"/>
            </a:xfrm>
            <a:custGeom>
              <a:avLst/>
              <a:gdLst/>
              <a:ahLst/>
              <a:cxnLst/>
              <a:rect l="l" t="t" r="r" b="b"/>
              <a:pathLst>
                <a:path w="4795" h="160554" extrusionOk="0">
                  <a:moveTo>
                    <a:pt x="3665" y="0"/>
                  </a:moveTo>
                  <a:cubicBezTo>
                    <a:pt x="3104" y="4567"/>
                    <a:pt x="220" y="17225"/>
                    <a:pt x="300" y="27400"/>
                  </a:cubicBezTo>
                  <a:cubicBezTo>
                    <a:pt x="380" y="37575"/>
                    <a:pt x="3665" y="51836"/>
                    <a:pt x="4146" y="61049"/>
                  </a:cubicBezTo>
                  <a:cubicBezTo>
                    <a:pt x="4627" y="70263"/>
                    <a:pt x="3865" y="75270"/>
                    <a:pt x="3184" y="82681"/>
                  </a:cubicBezTo>
                  <a:cubicBezTo>
                    <a:pt x="2503" y="90092"/>
                    <a:pt x="-180" y="96821"/>
                    <a:pt x="60" y="105514"/>
                  </a:cubicBezTo>
                  <a:cubicBezTo>
                    <a:pt x="301" y="114207"/>
                    <a:pt x="4026" y="126906"/>
                    <a:pt x="4627" y="134837"/>
                  </a:cubicBezTo>
                  <a:cubicBezTo>
                    <a:pt x="5228" y="142769"/>
                    <a:pt x="3705" y="148817"/>
                    <a:pt x="3665" y="153103"/>
                  </a:cubicBezTo>
                  <a:cubicBezTo>
                    <a:pt x="3625" y="157389"/>
                    <a:pt x="4266" y="159312"/>
                    <a:pt x="4386" y="160554"/>
                  </a:cubicBezTo>
                </a:path>
              </a:pathLst>
            </a:custGeom>
            <a:noFill/>
            <a:ln w="9525" cap="flat" cmpd="sng">
              <a:solidFill>
                <a:schemeClr val="accent2"/>
              </a:solidFill>
              <a:prstDash val="solid"/>
              <a:round/>
              <a:headEnd type="none" w="med" len="med"/>
              <a:tailEnd type="none" w="med" len="med"/>
            </a:ln>
          </p:spPr>
        </p:sp>
      </p:grpSp>
      <p:sp>
        <p:nvSpPr>
          <p:cNvPr id="456" name="Google Shape;456;p36"/>
          <p:cNvSpPr/>
          <p:nvPr/>
        </p:nvSpPr>
        <p:spPr>
          <a:xfrm rot="2929316">
            <a:off x="3056685" y="3699775"/>
            <a:ext cx="97935" cy="27035"/>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57" name="Google Shape;457;p36"/>
          <p:cNvSpPr/>
          <p:nvPr/>
        </p:nvSpPr>
        <p:spPr>
          <a:xfrm rot="5400000" flipH="1">
            <a:off x="-138892" y="5195103"/>
            <a:ext cx="1801861" cy="1523933"/>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nvGrpSpPr>
          <p:cNvPr id="77" name="Google Shape;568;p39">
            <a:extLst>
              <a:ext uri="{FF2B5EF4-FFF2-40B4-BE49-F238E27FC236}">
                <a16:creationId xmlns:a16="http://schemas.microsoft.com/office/drawing/2014/main" id="{FF26C52A-BD21-4320-B36A-729C3950433A}"/>
              </a:ext>
            </a:extLst>
          </p:cNvPr>
          <p:cNvGrpSpPr/>
          <p:nvPr/>
        </p:nvGrpSpPr>
        <p:grpSpPr>
          <a:xfrm>
            <a:off x="745967" y="2010547"/>
            <a:ext cx="5419882" cy="4860125"/>
            <a:chOff x="4656775" y="283250"/>
            <a:chExt cx="5419882" cy="4860125"/>
          </a:xfrm>
        </p:grpSpPr>
        <p:sp>
          <p:nvSpPr>
            <p:cNvPr id="78" name="Google Shape;569;p39">
              <a:extLst>
                <a:ext uri="{FF2B5EF4-FFF2-40B4-BE49-F238E27FC236}">
                  <a16:creationId xmlns:a16="http://schemas.microsoft.com/office/drawing/2014/main" id="{90886F30-147D-4197-B870-F53E821F80B0}"/>
                </a:ext>
              </a:extLst>
            </p:cNvPr>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70;p39">
              <a:extLst>
                <a:ext uri="{FF2B5EF4-FFF2-40B4-BE49-F238E27FC236}">
                  <a16:creationId xmlns:a16="http://schemas.microsoft.com/office/drawing/2014/main" id="{5D241258-DD85-496D-B374-1558AEC6F81D}"/>
                </a:ext>
              </a:extLst>
            </p:cNvPr>
            <p:cNvGrpSpPr/>
            <p:nvPr/>
          </p:nvGrpSpPr>
          <p:grpSpPr>
            <a:xfrm>
              <a:off x="4866907" y="1342173"/>
              <a:ext cx="3849614" cy="3801202"/>
              <a:chOff x="1333425" y="353341"/>
              <a:chExt cx="4746750" cy="4687634"/>
            </a:xfrm>
          </p:grpSpPr>
          <p:sp>
            <p:nvSpPr>
              <p:cNvPr id="80" name="Google Shape;571;p39">
                <a:extLst>
                  <a:ext uri="{FF2B5EF4-FFF2-40B4-BE49-F238E27FC236}">
                    <a16:creationId xmlns:a16="http://schemas.microsoft.com/office/drawing/2014/main" id="{347F83C1-F753-43C6-A0E1-74F182DB438C}"/>
                  </a:ext>
                </a:extLst>
              </p:cNvPr>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72;p39">
                <a:extLst>
                  <a:ext uri="{FF2B5EF4-FFF2-40B4-BE49-F238E27FC236}">
                    <a16:creationId xmlns:a16="http://schemas.microsoft.com/office/drawing/2014/main" id="{A8C92995-29EA-4051-9289-7759A206898F}"/>
                  </a:ext>
                </a:extLst>
              </p:cNvPr>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73;p39">
                <a:extLst>
                  <a:ext uri="{FF2B5EF4-FFF2-40B4-BE49-F238E27FC236}">
                    <a16:creationId xmlns:a16="http://schemas.microsoft.com/office/drawing/2014/main" id="{39713F8D-FF2E-494D-BBDC-B7250080C0B8}"/>
                  </a:ext>
                </a:extLst>
              </p:cNvPr>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74;p39">
                <a:extLst>
                  <a:ext uri="{FF2B5EF4-FFF2-40B4-BE49-F238E27FC236}">
                    <a16:creationId xmlns:a16="http://schemas.microsoft.com/office/drawing/2014/main" id="{5D5D0FA8-A978-4D49-BFF9-55C592E05300}"/>
                  </a:ext>
                </a:extLst>
              </p:cNvPr>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75;p39">
                <a:extLst>
                  <a:ext uri="{FF2B5EF4-FFF2-40B4-BE49-F238E27FC236}">
                    <a16:creationId xmlns:a16="http://schemas.microsoft.com/office/drawing/2014/main" id="{92E788A3-C60E-45E7-8BEE-B3969E7CE1B1}"/>
                  </a:ext>
                </a:extLst>
              </p:cNvPr>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76;p39">
                <a:extLst>
                  <a:ext uri="{FF2B5EF4-FFF2-40B4-BE49-F238E27FC236}">
                    <a16:creationId xmlns:a16="http://schemas.microsoft.com/office/drawing/2014/main" id="{85F701A1-CC44-47CC-80F0-065A65C893B9}"/>
                  </a:ext>
                </a:extLst>
              </p:cNvPr>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77;p39">
                <a:extLst>
                  <a:ext uri="{FF2B5EF4-FFF2-40B4-BE49-F238E27FC236}">
                    <a16:creationId xmlns:a16="http://schemas.microsoft.com/office/drawing/2014/main" id="{76D50A52-4D33-4494-AA07-2465C99D91F8}"/>
                  </a:ext>
                </a:extLst>
              </p:cNvPr>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78;p39">
                <a:extLst>
                  <a:ext uri="{FF2B5EF4-FFF2-40B4-BE49-F238E27FC236}">
                    <a16:creationId xmlns:a16="http://schemas.microsoft.com/office/drawing/2014/main" id="{C2529D49-F416-448F-9BC9-943070B338A9}"/>
                  </a:ext>
                </a:extLst>
              </p:cNvPr>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79;p39">
                <a:extLst>
                  <a:ext uri="{FF2B5EF4-FFF2-40B4-BE49-F238E27FC236}">
                    <a16:creationId xmlns:a16="http://schemas.microsoft.com/office/drawing/2014/main" id="{ED448904-B48C-4D9B-B49F-E0769629E395}"/>
                  </a:ext>
                </a:extLst>
              </p:cNvPr>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80;p39">
                <a:extLst>
                  <a:ext uri="{FF2B5EF4-FFF2-40B4-BE49-F238E27FC236}">
                    <a16:creationId xmlns:a16="http://schemas.microsoft.com/office/drawing/2014/main" id="{FC6587AF-E4AC-408A-B0F1-6ECE33C5DF69}"/>
                  </a:ext>
                </a:extLst>
              </p:cNvPr>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81;p39">
                <a:extLst>
                  <a:ext uri="{FF2B5EF4-FFF2-40B4-BE49-F238E27FC236}">
                    <a16:creationId xmlns:a16="http://schemas.microsoft.com/office/drawing/2014/main" id="{08FED7D1-BA67-4CAA-A7ED-DD37660C82B9}"/>
                  </a:ext>
                </a:extLst>
              </p:cNvPr>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82;p39">
                <a:extLst>
                  <a:ext uri="{FF2B5EF4-FFF2-40B4-BE49-F238E27FC236}">
                    <a16:creationId xmlns:a16="http://schemas.microsoft.com/office/drawing/2014/main" id="{2717B892-EE5A-4382-923E-C2B07ECC898D}"/>
                  </a:ext>
                </a:extLst>
              </p:cNvPr>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83;p39">
                <a:extLst>
                  <a:ext uri="{FF2B5EF4-FFF2-40B4-BE49-F238E27FC236}">
                    <a16:creationId xmlns:a16="http://schemas.microsoft.com/office/drawing/2014/main" id="{B00B3C75-7243-463F-AD8C-AB2BAACA62D8}"/>
                  </a:ext>
                </a:extLst>
              </p:cNvPr>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84;p39">
                <a:extLst>
                  <a:ext uri="{FF2B5EF4-FFF2-40B4-BE49-F238E27FC236}">
                    <a16:creationId xmlns:a16="http://schemas.microsoft.com/office/drawing/2014/main" id="{8F8A37A2-CFA7-4567-B914-31E0A97BEDCF}"/>
                  </a:ext>
                </a:extLst>
              </p:cNvPr>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85;p39">
                <a:extLst>
                  <a:ext uri="{FF2B5EF4-FFF2-40B4-BE49-F238E27FC236}">
                    <a16:creationId xmlns:a16="http://schemas.microsoft.com/office/drawing/2014/main" id="{02792A36-EB7F-49F0-89B3-5E93680D3D48}"/>
                  </a:ext>
                </a:extLst>
              </p:cNvPr>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6;p39">
                <a:extLst>
                  <a:ext uri="{FF2B5EF4-FFF2-40B4-BE49-F238E27FC236}">
                    <a16:creationId xmlns:a16="http://schemas.microsoft.com/office/drawing/2014/main" id="{45DD51EC-3B13-49B2-9E0B-FCF456D0E955}"/>
                  </a:ext>
                </a:extLst>
              </p:cNvPr>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87;p39">
                <a:extLst>
                  <a:ext uri="{FF2B5EF4-FFF2-40B4-BE49-F238E27FC236}">
                    <a16:creationId xmlns:a16="http://schemas.microsoft.com/office/drawing/2014/main" id="{744F292A-3F88-4D90-8675-30D23155242E}"/>
                  </a:ext>
                </a:extLst>
              </p:cNvPr>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88;p39">
                <a:extLst>
                  <a:ext uri="{FF2B5EF4-FFF2-40B4-BE49-F238E27FC236}">
                    <a16:creationId xmlns:a16="http://schemas.microsoft.com/office/drawing/2014/main" id="{0B151742-5EFB-44FC-9161-71EFFCC09749}"/>
                  </a:ext>
                </a:extLst>
              </p:cNvPr>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89;p39">
                <a:extLst>
                  <a:ext uri="{FF2B5EF4-FFF2-40B4-BE49-F238E27FC236}">
                    <a16:creationId xmlns:a16="http://schemas.microsoft.com/office/drawing/2014/main" id="{7BAC8E04-2E77-467F-820D-2E919C1ACB97}"/>
                  </a:ext>
                </a:extLst>
              </p:cNvPr>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90;p39">
                <a:extLst>
                  <a:ext uri="{FF2B5EF4-FFF2-40B4-BE49-F238E27FC236}">
                    <a16:creationId xmlns:a16="http://schemas.microsoft.com/office/drawing/2014/main" id="{8C0D27D3-C100-4A08-963A-C0F00E0605FB}"/>
                  </a:ext>
                </a:extLst>
              </p:cNvPr>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91;p39">
                <a:extLst>
                  <a:ext uri="{FF2B5EF4-FFF2-40B4-BE49-F238E27FC236}">
                    <a16:creationId xmlns:a16="http://schemas.microsoft.com/office/drawing/2014/main" id="{F42863BB-96C1-422A-9CA9-7FC84BF7C836}"/>
                  </a:ext>
                </a:extLst>
              </p:cNvPr>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92;p39">
                <a:extLst>
                  <a:ext uri="{FF2B5EF4-FFF2-40B4-BE49-F238E27FC236}">
                    <a16:creationId xmlns:a16="http://schemas.microsoft.com/office/drawing/2014/main" id="{B2201F66-86CA-48B7-A28A-018B94C4684D}"/>
                  </a:ext>
                </a:extLst>
              </p:cNvPr>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93;p39">
                <a:extLst>
                  <a:ext uri="{FF2B5EF4-FFF2-40B4-BE49-F238E27FC236}">
                    <a16:creationId xmlns:a16="http://schemas.microsoft.com/office/drawing/2014/main" id="{235C3CF0-22D5-4B39-9DC3-27D2CF4ECDB8}"/>
                  </a:ext>
                </a:extLst>
              </p:cNvPr>
              <p:cNvSpPr/>
              <p:nvPr/>
            </p:nvSpPr>
            <p:spPr>
              <a:xfrm>
                <a:off x="2480025" y="353341"/>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94;p39">
                <a:extLst>
                  <a:ext uri="{FF2B5EF4-FFF2-40B4-BE49-F238E27FC236}">
                    <a16:creationId xmlns:a16="http://schemas.microsoft.com/office/drawing/2014/main" id="{D361D4BB-9E0D-467A-8E23-5F96A2A3B11A}"/>
                  </a:ext>
                </a:extLst>
              </p:cNvPr>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95;p39">
                <a:extLst>
                  <a:ext uri="{FF2B5EF4-FFF2-40B4-BE49-F238E27FC236}">
                    <a16:creationId xmlns:a16="http://schemas.microsoft.com/office/drawing/2014/main" id="{886DF50C-A2E5-461E-AAB8-0096784B81AF}"/>
                  </a:ext>
                </a:extLst>
              </p:cNvPr>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96;p39">
                <a:extLst>
                  <a:ext uri="{FF2B5EF4-FFF2-40B4-BE49-F238E27FC236}">
                    <a16:creationId xmlns:a16="http://schemas.microsoft.com/office/drawing/2014/main" id="{2C9CD100-FCCE-42A0-9B52-0CECF81CB65C}"/>
                  </a:ext>
                </a:extLst>
              </p:cNvPr>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97;p39">
                <a:extLst>
                  <a:ext uri="{FF2B5EF4-FFF2-40B4-BE49-F238E27FC236}">
                    <a16:creationId xmlns:a16="http://schemas.microsoft.com/office/drawing/2014/main" id="{7A7A5191-EF9E-407C-9EA0-0467281C167E}"/>
                  </a:ext>
                </a:extLst>
              </p:cNvPr>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98;p39">
                <a:extLst>
                  <a:ext uri="{FF2B5EF4-FFF2-40B4-BE49-F238E27FC236}">
                    <a16:creationId xmlns:a16="http://schemas.microsoft.com/office/drawing/2014/main" id="{8812DDC9-B8F4-476F-AE26-CBC9698930B5}"/>
                  </a:ext>
                </a:extLst>
              </p:cNvPr>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99;p39">
                <a:extLst>
                  <a:ext uri="{FF2B5EF4-FFF2-40B4-BE49-F238E27FC236}">
                    <a16:creationId xmlns:a16="http://schemas.microsoft.com/office/drawing/2014/main" id="{F6C1ADFB-24C4-4F4F-B14C-CDCBD9192763}"/>
                  </a:ext>
                </a:extLst>
              </p:cNvPr>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00;p39">
                <a:extLst>
                  <a:ext uri="{FF2B5EF4-FFF2-40B4-BE49-F238E27FC236}">
                    <a16:creationId xmlns:a16="http://schemas.microsoft.com/office/drawing/2014/main" id="{8B702F69-8FF0-4ACF-BFB6-BAB728B03712}"/>
                  </a:ext>
                </a:extLst>
              </p:cNvPr>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01;p39">
                <a:extLst>
                  <a:ext uri="{FF2B5EF4-FFF2-40B4-BE49-F238E27FC236}">
                    <a16:creationId xmlns:a16="http://schemas.microsoft.com/office/drawing/2014/main" id="{AB3347EA-B95C-4B20-97F9-F52A1E0FD315}"/>
                  </a:ext>
                </a:extLst>
              </p:cNvPr>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405;p36">
            <a:extLst>
              <a:ext uri="{FF2B5EF4-FFF2-40B4-BE49-F238E27FC236}">
                <a16:creationId xmlns:a16="http://schemas.microsoft.com/office/drawing/2014/main" id="{A5B26037-F531-4D59-A396-AE562C15F424}"/>
              </a:ext>
            </a:extLst>
          </p:cNvPr>
          <p:cNvSpPr/>
          <p:nvPr/>
        </p:nvSpPr>
        <p:spPr>
          <a:xfrm flipH="1">
            <a:off x="6378648" y="6094384"/>
            <a:ext cx="418947" cy="372545"/>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solidFill>
                <a:schemeClr val="accent1"/>
              </a:solidFill>
            </a:endParaRPr>
          </a:p>
        </p:txBody>
      </p:sp>
      <p:sp>
        <p:nvSpPr>
          <p:cNvPr id="55" name="Google Shape;396;p36">
            <a:extLst>
              <a:ext uri="{FF2B5EF4-FFF2-40B4-BE49-F238E27FC236}">
                <a16:creationId xmlns:a16="http://schemas.microsoft.com/office/drawing/2014/main" id="{F2EC8F93-6E45-459D-A00B-31B6587B4126}"/>
              </a:ext>
            </a:extLst>
          </p:cNvPr>
          <p:cNvSpPr txBox="1">
            <a:spLocks/>
          </p:cNvSpPr>
          <p:nvPr/>
        </p:nvSpPr>
        <p:spPr>
          <a:xfrm>
            <a:off x="7842557" y="5089652"/>
            <a:ext cx="2917600" cy="608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Roboto"/>
              <a:buNone/>
              <a:defRPr sz="2667" b="0" i="0" u="none" strike="noStrike" cap="none">
                <a:solidFill>
                  <a:schemeClr val="accent4"/>
                </a:solidFill>
                <a:latin typeface="Neucha"/>
                <a:ea typeface="Neucha"/>
                <a:cs typeface="Neucha"/>
                <a:sym typeface="Neucha"/>
              </a:defRPr>
            </a:lvl1pPr>
            <a:lvl2pPr marL="914400" marR="0" lvl="1"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None/>
              <a:defRPr sz="1867" b="0" i="0" u="none" strike="noStrike" cap="none">
                <a:solidFill>
                  <a:schemeClr val="accent5"/>
                </a:solidFill>
                <a:latin typeface="Roboto"/>
                <a:ea typeface="Roboto"/>
                <a:cs typeface="Roboto"/>
                <a:sym typeface="Roboto"/>
              </a:defRPr>
            </a:lvl9pPr>
          </a:lstStyle>
          <a:p>
            <a:pPr marL="0" indent="0"/>
            <a:r>
              <a:rPr lang="ro-RO" kern="0" dirty="0"/>
              <a:t>Train a BERT model</a:t>
            </a:r>
          </a:p>
        </p:txBody>
      </p:sp>
      <p:sp>
        <p:nvSpPr>
          <p:cNvPr id="56" name="Google Shape;398;p36">
            <a:extLst>
              <a:ext uri="{FF2B5EF4-FFF2-40B4-BE49-F238E27FC236}">
                <a16:creationId xmlns:a16="http://schemas.microsoft.com/office/drawing/2014/main" id="{4857612B-D71F-4F6C-B182-6A0F80ABD72F}"/>
              </a:ext>
            </a:extLst>
          </p:cNvPr>
          <p:cNvSpPr txBox="1">
            <a:spLocks/>
          </p:cNvSpPr>
          <p:nvPr/>
        </p:nvSpPr>
        <p:spPr>
          <a:xfrm>
            <a:off x="6905190" y="4634068"/>
            <a:ext cx="8704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2400"/>
              <a:buFont typeface="Neucha"/>
              <a:buNone/>
              <a:defRPr sz="4267" b="1" i="0" u="none" strike="noStrike" cap="none">
                <a:solidFill>
                  <a:schemeClr val="accent5"/>
                </a:solidFill>
                <a:latin typeface="Neucha"/>
                <a:ea typeface="Neucha"/>
                <a:cs typeface="Neucha"/>
                <a:sym typeface="Neucha"/>
              </a:defRPr>
            </a:lvl1pPr>
            <a:lvl2pPr marR="0" lvl="1"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2pPr>
            <a:lvl3pPr marR="0" lvl="2"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3pPr>
            <a:lvl4pPr marR="0" lvl="3"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4pPr>
            <a:lvl5pPr marR="0" lvl="4"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5pPr>
            <a:lvl6pPr marR="0" lvl="5"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6pPr>
            <a:lvl7pPr marR="0" lvl="6"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7pPr>
            <a:lvl8pPr marR="0" lvl="7"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8pPr>
            <a:lvl9pPr marR="0" lvl="8" algn="r" rtl="0">
              <a:lnSpc>
                <a:spcPct val="100000"/>
              </a:lnSpc>
              <a:spcBef>
                <a:spcPts val="0"/>
              </a:spcBef>
              <a:spcAft>
                <a:spcPts val="0"/>
              </a:spcAft>
              <a:buClr>
                <a:schemeClr val="accent5"/>
              </a:buClr>
              <a:buSzPts val="2400"/>
              <a:buFont typeface="Amatic SC"/>
              <a:buNone/>
              <a:defRPr sz="3200" b="0" i="0" u="none" strike="noStrike" cap="none">
                <a:solidFill>
                  <a:schemeClr val="accent5"/>
                </a:solidFill>
                <a:latin typeface="Amatic SC"/>
                <a:ea typeface="Amatic SC"/>
                <a:cs typeface="Amatic SC"/>
                <a:sym typeface="Amatic SC"/>
              </a:defRPr>
            </a:lvl9pPr>
          </a:lstStyle>
          <a:p>
            <a:r>
              <a:rPr lang="en" kern="0" dirty="0"/>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 calcmode="lin" valueType="num">
                                      <p:cBhvr additive="base">
                                        <p:cTn id="7" dur="500" fill="hold"/>
                                        <p:tgtEl>
                                          <p:spTgt spid="3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1">
                                            <p:txEl>
                                              <p:pRg st="0" end="0"/>
                                            </p:txEl>
                                          </p:spTgt>
                                        </p:tgtEl>
                                        <p:attrNameLst>
                                          <p:attrName>style.visibility</p:attrName>
                                        </p:attrNameLst>
                                      </p:cBhvr>
                                      <p:to>
                                        <p:strVal val="visible"/>
                                      </p:to>
                                    </p:set>
                                    <p:anim calcmode="lin" valueType="num">
                                      <p:cBhvr additive="base">
                                        <p:cTn id="11" dur="500" fill="hold"/>
                                        <p:tgtEl>
                                          <p:spTgt spid="39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anim calcmode="lin" valueType="num">
                                      <p:cBhvr additive="base">
                                        <p:cTn id="15" dur="500" fill="hold"/>
                                        <p:tgtEl>
                                          <p:spTgt spid="392"/>
                                        </p:tgtEl>
                                        <p:attrNameLst>
                                          <p:attrName>ppt_x</p:attrName>
                                        </p:attrNameLst>
                                      </p:cBhvr>
                                      <p:tavLst>
                                        <p:tav tm="0">
                                          <p:val>
                                            <p:strVal val="#ppt_x"/>
                                          </p:val>
                                        </p:tav>
                                        <p:tav tm="100000">
                                          <p:val>
                                            <p:strVal val="#ppt_x"/>
                                          </p:val>
                                        </p:tav>
                                      </p:tavLst>
                                    </p:anim>
                                    <p:anim calcmode="lin" valueType="num">
                                      <p:cBhvr additive="base">
                                        <p:cTn id="16" dur="500" fill="hold"/>
                                        <p:tgtEl>
                                          <p:spTgt spid="39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95"/>
                                        </p:tgtEl>
                                        <p:attrNameLst>
                                          <p:attrName>style.visibility</p:attrName>
                                        </p:attrNameLst>
                                      </p:cBhvr>
                                      <p:to>
                                        <p:strVal val="visible"/>
                                      </p:to>
                                    </p:set>
                                    <p:anim calcmode="lin" valueType="num">
                                      <p:cBhvr additive="base">
                                        <p:cTn id="21" dur="500" fill="hold"/>
                                        <p:tgtEl>
                                          <p:spTgt spid="395"/>
                                        </p:tgtEl>
                                        <p:attrNameLst>
                                          <p:attrName>ppt_x</p:attrName>
                                        </p:attrNameLst>
                                      </p:cBhvr>
                                      <p:tavLst>
                                        <p:tav tm="0">
                                          <p:val>
                                            <p:strVal val="#ppt_x"/>
                                          </p:val>
                                        </p:tav>
                                        <p:tav tm="100000">
                                          <p:val>
                                            <p:strVal val="#ppt_x"/>
                                          </p:val>
                                        </p:tav>
                                      </p:tavLst>
                                    </p:anim>
                                    <p:anim calcmode="lin" valueType="num">
                                      <p:cBhvr additive="base">
                                        <p:cTn id="22" dur="500" fill="hold"/>
                                        <p:tgtEl>
                                          <p:spTgt spid="39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3">
                                            <p:txEl>
                                              <p:pRg st="0" end="0"/>
                                            </p:txEl>
                                          </p:spTgt>
                                        </p:tgtEl>
                                        <p:attrNameLst>
                                          <p:attrName>style.visibility</p:attrName>
                                        </p:attrNameLst>
                                      </p:cBhvr>
                                      <p:to>
                                        <p:strVal val="visible"/>
                                      </p:to>
                                    </p:set>
                                    <p:anim calcmode="lin" valueType="num">
                                      <p:cBhvr additive="base">
                                        <p:cTn id="25" dur="500" fill="hold"/>
                                        <p:tgtEl>
                                          <p:spTgt spid="39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6">
                                            <p:txEl>
                                              <p:pRg st="0" end="0"/>
                                            </p:txEl>
                                          </p:spTgt>
                                        </p:tgtEl>
                                        <p:attrNameLst>
                                          <p:attrName>style.visibility</p:attrName>
                                        </p:attrNameLst>
                                      </p:cBhvr>
                                      <p:to>
                                        <p:strVal val="visible"/>
                                      </p:to>
                                    </p:set>
                                    <p:anim calcmode="lin" valueType="num">
                                      <p:cBhvr additive="base">
                                        <p:cTn id="31" dur="500" fill="hold"/>
                                        <p:tgtEl>
                                          <p:spTgt spid="39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8"/>
                                        </p:tgtEl>
                                        <p:attrNameLst>
                                          <p:attrName>style.visibility</p:attrName>
                                        </p:attrNameLst>
                                      </p:cBhvr>
                                      <p:to>
                                        <p:strVal val="visible"/>
                                      </p:to>
                                    </p:set>
                                    <p:anim calcmode="lin" valueType="num">
                                      <p:cBhvr additive="base">
                                        <p:cTn id="35" dur="500" fill="hold"/>
                                        <p:tgtEl>
                                          <p:spTgt spid="398"/>
                                        </p:tgtEl>
                                        <p:attrNameLst>
                                          <p:attrName>ppt_x</p:attrName>
                                        </p:attrNameLst>
                                      </p:cBhvr>
                                      <p:tavLst>
                                        <p:tav tm="0">
                                          <p:val>
                                            <p:strVal val="#ppt_x"/>
                                          </p:val>
                                        </p:tav>
                                        <p:tav tm="100000">
                                          <p:val>
                                            <p:strVal val="#ppt_x"/>
                                          </p:val>
                                        </p:tav>
                                      </p:tavLst>
                                    </p:anim>
                                    <p:anim calcmode="lin" valueType="num">
                                      <p:cBhvr additive="base">
                                        <p:cTn id="36" dur="500" fill="hold"/>
                                        <p:tgtEl>
                                          <p:spTgt spid="39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99">
                                            <p:txEl>
                                              <p:pRg st="0" end="0"/>
                                            </p:txEl>
                                          </p:spTgt>
                                        </p:tgtEl>
                                        <p:attrNameLst>
                                          <p:attrName>style.visibility</p:attrName>
                                        </p:attrNameLst>
                                      </p:cBhvr>
                                      <p:to>
                                        <p:strVal val="visible"/>
                                      </p:to>
                                    </p:set>
                                    <p:anim calcmode="lin" valueType="num">
                                      <p:cBhvr additive="base">
                                        <p:cTn id="41" dur="500" fill="hold"/>
                                        <p:tgtEl>
                                          <p:spTgt spid="39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01"/>
                                        </p:tgtEl>
                                        <p:attrNameLst>
                                          <p:attrName>style.visibility</p:attrName>
                                        </p:attrNameLst>
                                      </p:cBhvr>
                                      <p:to>
                                        <p:strVal val="visible"/>
                                      </p:to>
                                    </p:set>
                                    <p:anim calcmode="lin" valueType="num">
                                      <p:cBhvr additive="base">
                                        <p:cTn id="45" dur="500" fill="hold"/>
                                        <p:tgtEl>
                                          <p:spTgt spid="401"/>
                                        </p:tgtEl>
                                        <p:attrNameLst>
                                          <p:attrName>ppt_x</p:attrName>
                                        </p:attrNameLst>
                                      </p:cBhvr>
                                      <p:tavLst>
                                        <p:tav tm="0">
                                          <p:val>
                                            <p:strVal val="#ppt_x"/>
                                          </p:val>
                                        </p:tav>
                                        <p:tav tm="100000">
                                          <p:val>
                                            <p:strVal val="#ppt_x"/>
                                          </p:val>
                                        </p:tav>
                                      </p:tavLst>
                                    </p:anim>
                                    <p:anim calcmode="lin" valueType="num">
                                      <p:cBhvr additive="base">
                                        <p:cTn id="46" dur="500" fill="hold"/>
                                        <p:tgtEl>
                                          <p:spTgt spid="40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5">
                                            <p:txEl>
                                              <p:pRg st="0" end="0"/>
                                            </p:txEl>
                                          </p:spTgt>
                                        </p:tgtEl>
                                        <p:attrNameLst>
                                          <p:attrName>style.visibility</p:attrName>
                                        </p:attrNameLst>
                                      </p:cBhvr>
                                      <p:to>
                                        <p:strVal val="visible"/>
                                      </p:to>
                                    </p:set>
                                    <p:anim calcmode="lin" valueType="num">
                                      <p:cBhvr additive="base">
                                        <p:cTn id="51"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fill="hold"/>
                                        <p:tgtEl>
                                          <p:spTgt spid="56"/>
                                        </p:tgtEl>
                                        <p:attrNameLst>
                                          <p:attrName>ppt_x</p:attrName>
                                        </p:attrNameLst>
                                      </p:cBhvr>
                                      <p:tavLst>
                                        <p:tav tm="0">
                                          <p:val>
                                            <p:strVal val="#ppt_x"/>
                                          </p:val>
                                        </p:tav>
                                        <p:tav tm="100000">
                                          <p:val>
                                            <p:strVal val="#ppt_x"/>
                                          </p:val>
                                        </p:tav>
                                      </p:tavLst>
                                    </p:anim>
                                    <p:anim calcmode="lin" valueType="num">
                                      <p:cBhvr additive="base">
                                        <p:cTn id="5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build="p"/>
      <p:bldP spid="391" grpId="0" build="p"/>
      <p:bldP spid="392" grpId="0"/>
      <p:bldP spid="393" grpId="0" build="p"/>
      <p:bldP spid="395" grpId="0"/>
      <p:bldP spid="396" grpId="0" build="p"/>
      <p:bldP spid="398" grpId="0"/>
      <p:bldP spid="399" grpId="0" build="p"/>
      <p:bldP spid="401" grpId="0"/>
      <p:bldP spid="55" grpId="0" build="p"/>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0"/>
          <p:cNvSpPr txBox="1">
            <a:spLocks noGrp="1"/>
          </p:cNvSpPr>
          <p:nvPr>
            <p:ph type="title"/>
          </p:nvPr>
        </p:nvSpPr>
        <p:spPr>
          <a:xfrm>
            <a:off x="2633800" y="577343"/>
            <a:ext cx="6924400" cy="656400"/>
          </a:xfrm>
          <a:prstGeom prst="rect">
            <a:avLst/>
          </a:prstGeom>
        </p:spPr>
        <p:txBody>
          <a:bodyPr spcFirstLastPara="1" wrap="square" lIns="121900" tIns="121900" rIns="121900" bIns="121900" anchor="ctr" anchorCtr="0">
            <a:noAutofit/>
          </a:bodyPr>
          <a:lstStyle/>
          <a:p>
            <a:r>
              <a:rPr lang="ro-RO" dirty="0"/>
              <a:t>Dataset</a:t>
            </a:r>
            <a:endParaRPr dirty="0"/>
          </a:p>
        </p:txBody>
      </p:sp>
      <p:sp>
        <p:nvSpPr>
          <p:cNvPr id="1009" name="Google Shape;1009;p50"/>
          <p:cNvSpPr txBox="1">
            <a:spLocks noGrp="1"/>
          </p:cNvSpPr>
          <p:nvPr>
            <p:ph type="subTitle" idx="1"/>
          </p:nvPr>
        </p:nvSpPr>
        <p:spPr>
          <a:xfrm>
            <a:off x="3756862" y="1428374"/>
            <a:ext cx="6689600" cy="2205600"/>
          </a:xfrm>
          <a:prstGeom prst="rect">
            <a:avLst/>
          </a:prstGeom>
        </p:spPr>
        <p:txBody>
          <a:bodyPr spcFirstLastPara="1" wrap="square" lIns="121900" tIns="121900" rIns="121900" bIns="121900" anchor="t" anchorCtr="0">
            <a:noAutofit/>
          </a:bodyPr>
          <a:lstStyle/>
          <a:p>
            <a:pPr marL="243834" indent="-301404"/>
            <a:r>
              <a:rPr lang="ro-RO" dirty="0"/>
              <a:t>The </a:t>
            </a:r>
            <a:r>
              <a:rPr lang="en-US" dirty="0"/>
              <a:t>dataset</a:t>
            </a:r>
            <a:r>
              <a:rPr lang="ro-RO" dirty="0"/>
              <a:t>, </a:t>
            </a:r>
            <a:r>
              <a:rPr lang="en-US" dirty="0"/>
              <a:t>SDCNL </a:t>
            </a:r>
            <a:r>
              <a:rPr lang="ro-RO" dirty="0"/>
              <a:t>, </a:t>
            </a:r>
            <a:r>
              <a:rPr lang="en-US" dirty="0"/>
              <a:t>is taken from </a:t>
            </a:r>
            <a:r>
              <a:rPr lang="ro-RO" dirty="0"/>
              <a:t>github</a:t>
            </a:r>
            <a:r>
              <a:rPr lang="en-US" dirty="0"/>
              <a:t> (https://github.com/ayaanzhaque/SDCNL) and it contains</a:t>
            </a:r>
            <a:r>
              <a:rPr lang="ro-RO" dirty="0"/>
              <a:t> aprox.</a:t>
            </a:r>
            <a:r>
              <a:rPr lang="en-US" dirty="0"/>
              <a:t> </a:t>
            </a:r>
            <a:r>
              <a:rPr lang="ro-RO" dirty="0"/>
              <a:t>1500</a:t>
            </a:r>
            <a:r>
              <a:rPr lang="en-US" dirty="0"/>
              <a:t> labeled examples for train, and </a:t>
            </a:r>
            <a:r>
              <a:rPr lang="en-US" dirty="0" err="1"/>
              <a:t>aprox</a:t>
            </a:r>
            <a:r>
              <a:rPr lang="en-US" dirty="0"/>
              <a:t> 400 for test, positives and negatives</a:t>
            </a:r>
            <a:r>
              <a:rPr lang="ro-RO" dirty="0"/>
              <a:t> (is suicide or is not)</a:t>
            </a:r>
          </a:p>
          <a:p>
            <a:pPr marL="243834" indent="-301404"/>
            <a:r>
              <a:rPr lang="ro-RO" dirty="0"/>
              <a:t>It contains real posts from Reddit</a:t>
            </a:r>
            <a:endParaRPr dirty="0"/>
          </a:p>
        </p:txBody>
      </p:sp>
      <p:grpSp>
        <p:nvGrpSpPr>
          <p:cNvPr id="1010" name="Google Shape;1010;p50"/>
          <p:cNvGrpSpPr/>
          <p:nvPr/>
        </p:nvGrpSpPr>
        <p:grpSpPr>
          <a:xfrm flipH="1">
            <a:off x="30847" y="3161957"/>
            <a:ext cx="6065153" cy="3696043"/>
            <a:chOff x="4492306" y="2211630"/>
            <a:chExt cx="4548865" cy="2772032"/>
          </a:xfrm>
        </p:grpSpPr>
        <p:sp>
          <p:nvSpPr>
            <p:cNvPr id="1011" name="Google Shape;1011;p50"/>
            <p:cNvSpPr/>
            <p:nvPr/>
          </p:nvSpPr>
          <p:spPr>
            <a:xfrm>
              <a:off x="8013137" y="2211630"/>
              <a:ext cx="1028034" cy="2592218"/>
            </a:xfrm>
            <a:custGeom>
              <a:avLst/>
              <a:gdLst/>
              <a:ahLst/>
              <a:cxnLst/>
              <a:rect l="l" t="t" r="r" b="b"/>
              <a:pathLst>
                <a:path w="58081" h="146453" extrusionOk="0">
                  <a:moveTo>
                    <a:pt x="32611" y="0"/>
                  </a:moveTo>
                  <a:cubicBezTo>
                    <a:pt x="24945" y="0"/>
                    <a:pt x="0" y="3205"/>
                    <a:pt x="277" y="5605"/>
                  </a:cubicBezTo>
                  <a:cubicBezTo>
                    <a:pt x="594" y="8352"/>
                    <a:pt x="18559" y="129242"/>
                    <a:pt x="19933" y="136428"/>
                  </a:cubicBezTo>
                  <a:cubicBezTo>
                    <a:pt x="21400" y="144371"/>
                    <a:pt x="27106" y="146453"/>
                    <a:pt x="32934" y="146453"/>
                  </a:cubicBezTo>
                  <a:cubicBezTo>
                    <a:pt x="39279" y="146453"/>
                    <a:pt x="45769" y="143986"/>
                    <a:pt x="47091" y="143931"/>
                  </a:cubicBezTo>
                  <a:cubicBezTo>
                    <a:pt x="58081" y="143720"/>
                    <a:pt x="57341" y="125332"/>
                    <a:pt x="55756" y="120683"/>
                  </a:cubicBezTo>
                  <a:cubicBezTo>
                    <a:pt x="54065" y="115928"/>
                    <a:pt x="39376" y="5922"/>
                    <a:pt x="39376" y="5922"/>
                  </a:cubicBezTo>
                  <a:cubicBezTo>
                    <a:pt x="38108" y="1589"/>
                    <a:pt x="36629" y="1378"/>
                    <a:pt x="34727" y="215"/>
                  </a:cubicBezTo>
                  <a:cubicBezTo>
                    <a:pt x="34472" y="68"/>
                    <a:pt x="33724" y="0"/>
                    <a:pt x="3261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12" name="Google Shape;1012;p50"/>
            <p:cNvSpPr/>
            <p:nvPr/>
          </p:nvSpPr>
          <p:spPr>
            <a:xfrm>
              <a:off x="8292992" y="4111920"/>
              <a:ext cx="742568" cy="692212"/>
            </a:xfrm>
            <a:custGeom>
              <a:avLst/>
              <a:gdLst/>
              <a:ahLst/>
              <a:cxnLst/>
              <a:rect l="l" t="t" r="r" b="b"/>
              <a:pathLst>
                <a:path w="41953" h="39108" extrusionOk="0">
                  <a:moveTo>
                    <a:pt x="35769" y="1"/>
                  </a:moveTo>
                  <a:cubicBezTo>
                    <a:pt x="29547" y="1"/>
                    <a:pt x="0" y="5819"/>
                    <a:pt x="0" y="5819"/>
                  </a:cubicBezTo>
                  <a:cubicBezTo>
                    <a:pt x="0" y="5819"/>
                    <a:pt x="1902" y="16175"/>
                    <a:pt x="3065" y="26954"/>
                  </a:cubicBezTo>
                  <a:cubicBezTo>
                    <a:pt x="4151" y="36801"/>
                    <a:pt x="10496" y="39107"/>
                    <a:pt x="17682" y="39107"/>
                  </a:cubicBezTo>
                  <a:cubicBezTo>
                    <a:pt x="20982" y="39107"/>
                    <a:pt x="24460" y="38621"/>
                    <a:pt x="27687" y="38155"/>
                  </a:cubicBezTo>
                  <a:cubicBezTo>
                    <a:pt x="38043" y="36676"/>
                    <a:pt x="41953" y="28856"/>
                    <a:pt x="41319" y="22727"/>
                  </a:cubicBezTo>
                  <a:cubicBezTo>
                    <a:pt x="40579" y="16598"/>
                    <a:pt x="39311" y="1169"/>
                    <a:pt x="36775" y="113"/>
                  </a:cubicBezTo>
                  <a:cubicBezTo>
                    <a:pt x="36598" y="36"/>
                    <a:pt x="36255" y="1"/>
                    <a:pt x="3576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13" name="Google Shape;1013;p50"/>
            <p:cNvSpPr/>
            <p:nvPr/>
          </p:nvSpPr>
          <p:spPr>
            <a:xfrm>
              <a:off x="8105956" y="2212020"/>
              <a:ext cx="789332" cy="2449822"/>
            </a:xfrm>
            <a:custGeom>
              <a:avLst/>
              <a:gdLst/>
              <a:ahLst/>
              <a:cxnLst/>
              <a:rect l="l" t="t" r="r" b="b"/>
              <a:pathLst>
                <a:path w="44595" h="138408" extrusionOk="0">
                  <a:moveTo>
                    <a:pt x="18758" y="1"/>
                  </a:moveTo>
                  <a:cubicBezTo>
                    <a:pt x="11388" y="1"/>
                    <a:pt x="0" y="1855"/>
                    <a:pt x="1057" y="4949"/>
                  </a:cubicBezTo>
                  <a:cubicBezTo>
                    <a:pt x="1057" y="4949"/>
                    <a:pt x="19338" y="135349"/>
                    <a:pt x="22191" y="137674"/>
                  </a:cubicBezTo>
                  <a:cubicBezTo>
                    <a:pt x="22853" y="138189"/>
                    <a:pt x="24362" y="138408"/>
                    <a:pt x="26293" y="138408"/>
                  </a:cubicBezTo>
                  <a:cubicBezTo>
                    <a:pt x="32688" y="138408"/>
                    <a:pt x="43717" y="136005"/>
                    <a:pt x="43960" y="133976"/>
                  </a:cubicBezTo>
                  <a:cubicBezTo>
                    <a:pt x="44594" y="128481"/>
                    <a:pt x="26630" y="3152"/>
                    <a:pt x="24622" y="933"/>
                  </a:cubicBezTo>
                  <a:cubicBezTo>
                    <a:pt x="24017" y="298"/>
                    <a:pt x="21710" y="1"/>
                    <a:pt x="1875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14" name="Google Shape;1014;p50"/>
            <p:cNvSpPr/>
            <p:nvPr/>
          </p:nvSpPr>
          <p:spPr>
            <a:xfrm>
              <a:off x="8169534" y="2256588"/>
              <a:ext cx="424605" cy="2414723"/>
            </a:xfrm>
            <a:custGeom>
              <a:avLst/>
              <a:gdLst/>
              <a:ahLst/>
              <a:cxnLst/>
              <a:rect l="l" t="t" r="r" b="b"/>
              <a:pathLst>
                <a:path w="23989" h="136425" extrusionOk="0">
                  <a:moveTo>
                    <a:pt x="1" y="0"/>
                  </a:moveTo>
                  <a:cubicBezTo>
                    <a:pt x="846" y="5495"/>
                    <a:pt x="20607" y="132409"/>
                    <a:pt x="23777" y="136424"/>
                  </a:cubicBezTo>
                  <a:lnTo>
                    <a:pt x="23989" y="136319"/>
                  </a:lnTo>
                  <a:cubicBezTo>
                    <a:pt x="20924" y="132303"/>
                    <a:pt x="529" y="1374"/>
                    <a:pt x="3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15" name="Google Shape;1015;p50"/>
            <p:cNvSpPr/>
            <p:nvPr/>
          </p:nvSpPr>
          <p:spPr>
            <a:xfrm>
              <a:off x="8403334" y="2221047"/>
              <a:ext cx="331096" cy="2386668"/>
            </a:xfrm>
            <a:custGeom>
              <a:avLst/>
              <a:gdLst/>
              <a:ahLst/>
              <a:cxnLst/>
              <a:rect l="l" t="t" r="r" b="b"/>
              <a:pathLst>
                <a:path w="18706" h="134840" extrusionOk="0">
                  <a:moveTo>
                    <a:pt x="318" y="0"/>
                  </a:moveTo>
                  <a:lnTo>
                    <a:pt x="1" y="106"/>
                  </a:lnTo>
                  <a:cubicBezTo>
                    <a:pt x="2748" y="13844"/>
                    <a:pt x="18282" y="133677"/>
                    <a:pt x="18494" y="134839"/>
                  </a:cubicBezTo>
                  <a:lnTo>
                    <a:pt x="18705" y="134734"/>
                  </a:lnTo>
                  <a:cubicBezTo>
                    <a:pt x="18599" y="133571"/>
                    <a:pt x="2960" y="13844"/>
                    <a:pt x="3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16" name="Google Shape;1016;p50"/>
            <p:cNvSpPr/>
            <p:nvPr/>
          </p:nvSpPr>
          <p:spPr>
            <a:xfrm>
              <a:off x="8538013" y="2228534"/>
              <a:ext cx="289926" cy="2412846"/>
            </a:xfrm>
            <a:custGeom>
              <a:avLst/>
              <a:gdLst/>
              <a:ahLst/>
              <a:cxnLst/>
              <a:rect l="l" t="t" r="r" b="b"/>
              <a:pathLst>
                <a:path w="16380" h="136319" extrusionOk="0">
                  <a:moveTo>
                    <a:pt x="0" y="0"/>
                  </a:moveTo>
                  <a:cubicBezTo>
                    <a:pt x="212" y="1268"/>
                    <a:pt x="16063" y="129238"/>
                    <a:pt x="15746" y="136319"/>
                  </a:cubicBezTo>
                  <a:lnTo>
                    <a:pt x="16063" y="136319"/>
                  </a:lnTo>
                  <a:cubicBezTo>
                    <a:pt x="16380" y="129238"/>
                    <a:pt x="529" y="1268"/>
                    <a:pt x="31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17" name="Google Shape;1017;p50"/>
            <p:cNvSpPr/>
            <p:nvPr/>
          </p:nvSpPr>
          <p:spPr>
            <a:xfrm>
              <a:off x="8281770" y="2217312"/>
              <a:ext cx="415242" cy="2418457"/>
            </a:xfrm>
            <a:custGeom>
              <a:avLst/>
              <a:gdLst/>
              <a:ahLst/>
              <a:cxnLst/>
              <a:rect l="l" t="t" r="r" b="b"/>
              <a:pathLst>
                <a:path w="23460" h="136636" extrusionOk="0">
                  <a:moveTo>
                    <a:pt x="529" y="0"/>
                  </a:moveTo>
                  <a:cubicBezTo>
                    <a:pt x="0" y="11941"/>
                    <a:pt x="22931" y="135367"/>
                    <a:pt x="23143" y="136636"/>
                  </a:cubicBezTo>
                  <a:lnTo>
                    <a:pt x="23460" y="136530"/>
                  </a:lnTo>
                  <a:cubicBezTo>
                    <a:pt x="23248" y="135367"/>
                    <a:pt x="317" y="11941"/>
                    <a:pt x="84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18" name="Google Shape;1018;p50"/>
            <p:cNvSpPr/>
            <p:nvPr/>
          </p:nvSpPr>
          <p:spPr>
            <a:xfrm>
              <a:off x="7404540" y="2260624"/>
              <a:ext cx="732745" cy="2585828"/>
            </a:xfrm>
            <a:custGeom>
              <a:avLst/>
              <a:gdLst/>
              <a:ahLst/>
              <a:cxnLst/>
              <a:rect l="l" t="t" r="r" b="b"/>
              <a:pathLst>
                <a:path w="41398" h="146092" extrusionOk="0">
                  <a:moveTo>
                    <a:pt x="18850" y="0"/>
                  </a:moveTo>
                  <a:cubicBezTo>
                    <a:pt x="9706" y="0"/>
                    <a:pt x="58" y="564"/>
                    <a:pt x="0" y="1991"/>
                  </a:cubicBezTo>
                  <a:cubicBezTo>
                    <a:pt x="0" y="4739"/>
                    <a:pt x="2431" y="127003"/>
                    <a:pt x="2854" y="134189"/>
                  </a:cubicBezTo>
                  <a:cubicBezTo>
                    <a:pt x="3411" y="144092"/>
                    <a:pt x="11363" y="146092"/>
                    <a:pt x="18366" y="146092"/>
                  </a:cubicBezTo>
                  <a:cubicBezTo>
                    <a:pt x="23112" y="146092"/>
                    <a:pt x="27422" y="145173"/>
                    <a:pt x="28699" y="145173"/>
                  </a:cubicBezTo>
                  <a:cubicBezTo>
                    <a:pt x="28755" y="145173"/>
                    <a:pt x="28805" y="145175"/>
                    <a:pt x="28849" y="145179"/>
                  </a:cubicBezTo>
                  <a:cubicBezTo>
                    <a:pt x="29159" y="145208"/>
                    <a:pt x="29460" y="145223"/>
                    <a:pt x="29755" y="145223"/>
                  </a:cubicBezTo>
                  <a:cubicBezTo>
                    <a:pt x="39927" y="145223"/>
                    <a:pt x="41398" y="127923"/>
                    <a:pt x="40473" y="123198"/>
                  </a:cubicBezTo>
                  <a:cubicBezTo>
                    <a:pt x="39417" y="118232"/>
                    <a:pt x="38783" y="7275"/>
                    <a:pt x="38783" y="7275"/>
                  </a:cubicBezTo>
                  <a:cubicBezTo>
                    <a:pt x="38149" y="2837"/>
                    <a:pt x="36669" y="2414"/>
                    <a:pt x="34873" y="1040"/>
                  </a:cubicBezTo>
                  <a:cubicBezTo>
                    <a:pt x="34047" y="409"/>
                    <a:pt x="26631" y="0"/>
                    <a:pt x="1885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19" name="Google Shape;1019;p50"/>
            <p:cNvSpPr/>
            <p:nvPr/>
          </p:nvSpPr>
          <p:spPr>
            <a:xfrm>
              <a:off x="7438206" y="4194137"/>
              <a:ext cx="699557" cy="655183"/>
            </a:xfrm>
            <a:custGeom>
              <a:avLst/>
              <a:gdLst/>
              <a:ahLst/>
              <a:cxnLst/>
              <a:rect l="l" t="t" r="r" b="b"/>
              <a:pathLst>
                <a:path w="39523" h="37016" extrusionOk="0">
                  <a:moveTo>
                    <a:pt x="31328" y="0"/>
                  </a:moveTo>
                  <a:cubicBezTo>
                    <a:pt x="20780" y="0"/>
                    <a:pt x="1" y="1385"/>
                    <a:pt x="1" y="1385"/>
                  </a:cubicBezTo>
                  <a:cubicBezTo>
                    <a:pt x="1374" y="8465"/>
                    <a:pt x="1903" y="15651"/>
                    <a:pt x="1374" y="22837"/>
                  </a:cubicBezTo>
                  <a:cubicBezTo>
                    <a:pt x="311" y="35981"/>
                    <a:pt x="10827" y="37015"/>
                    <a:pt x="20634" y="37015"/>
                  </a:cubicBezTo>
                  <a:cubicBezTo>
                    <a:pt x="21551" y="37015"/>
                    <a:pt x="22461" y="37006"/>
                    <a:pt x="23354" y="36997"/>
                  </a:cubicBezTo>
                  <a:cubicBezTo>
                    <a:pt x="33710" y="36892"/>
                    <a:pt x="37726" y="28860"/>
                    <a:pt x="37832" y="22626"/>
                  </a:cubicBezTo>
                  <a:cubicBezTo>
                    <a:pt x="37937" y="16497"/>
                    <a:pt x="39522" y="1808"/>
                    <a:pt x="37198" y="434"/>
                  </a:cubicBezTo>
                  <a:cubicBezTo>
                    <a:pt x="36667" y="121"/>
                    <a:pt x="34444" y="0"/>
                    <a:pt x="3132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20" name="Google Shape;1020;p50"/>
            <p:cNvSpPr/>
            <p:nvPr/>
          </p:nvSpPr>
          <p:spPr>
            <a:xfrm>
              <a:off x="7506422" y="2242782"/>
              <a:ext cx="492927" cy="2459238"/>
            </a:xfrm>
            <a:custGeom>
              <a:avLst/>
              <a:gdLst/>
              <a:ahLst/>
              <a:cxnLst/>
              <a:rect l="l" t="t" r="r" b="b"/>
              <a:pathLst>
                <a:path w="27849" h="138940" extrusionOk="0">
                  <a:moveTo>
                    <a:pt x="11472" y="1"/>
                  </a:moveTo>
                  <a:cubicBezTo>
                    <a:pt x="5584" y="1"/>
                    <a:pt x="0" y="869"/>
                    <a:pt x="479" y="3105"/>
                  </a:cubicBezTo>
                  <a:cubicBezTo>
                    <a:pt x="479" y="3105"/>
                    <a:pt x="1959" y="134774"/>
                    <a:pt x="4495" y="137416"/>
                  </a:cubicBezTo>
                  <a:cubicBezTo>
                    <a:pt x="5548" y="138469"/>
                    <a:pt x="9411" y="138939"/>
                    <a:pt x="13612" y="138939"/>
                  </a:cubicBezTo>
                  <a:cubicBezTo>
                    <a:pt x="19523" y="138939"/>
                    <a:pt x="26104" y="138009"/>
                    <a:pt x="26475" y="136465"/>
                  </a:cubicBezTo>
                  <a:cubicBezTo>
                    <a:pt x="27849" y="131181"/>
                    <a:pt x="25946" y="4584"/>
                    <a:pt x="24256" y="2048"/>
                  </a:cubicBezTo>
                  <a:cubicBezTo>
                    <a:pt x="23364" y="842"/>
                    <a:pt x="17271" y="1"/>
                    <a:pt x="114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21" name="Google Shape;1021;p50"/>
            <p:cNvSpPr/>
            <p:nvPr/>
          </p:nvSpPr>
          <p:spPr>
            <a:xfrm>
              <a:off x="7563522" y="2262199"/>
              <a:ext cx="115988" cy="2448388"/>
            </a:xfrm>
            <a:custGeom>
              <a:avLst/>
              <a:gdLst/>
              <a:ahLst/>
              <a:cxnLst/>
              <a:rect l="l" t="t" r="r" b="b"/>
              <a:pathLst>
                <a:path w="6553" h="138327" extrusionOk="0">
                  <a:moveTo>
                    <a:pt x="1" y="0"/>
                  </a:moveTo>
                  <a:cubicBezTo>
                    <a:pt x="106" y="5495"/>
                    <a:pt x="3594" y="133888"/>
                    <a:pt x="6235" y="138326"/>
                  </a:cubicBezTo>
                  <a:lnTo>
                    <a:pt x="6552" y="138115"/>
                  </a:lnTo>
                  <a:cubicBezTo>
                    <a:pt x="3911" y="133888"/>
                    <a:pt x="318" y="1374"/>
                    <a:pt x="3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22" name="Google Shape;1022;p50"/>
            <p:cNvSpPr/>
            <p:nvPr/>
          </p:nvSpPr>
          <p:spPr>
            <a:xfrm>
              <a:off x="7799197" y="2256588"/>
              <a:ext cx="26196" cy="2409112"/>
            </a:xfrm>
            <a:custGeom>
              <a:avLst/>
              <a:gdLst/>
              <a:ahLst/>
              <a:cxnLst/>
              <a:rect l="l" t="t" r="r" b="b"/>
              <a:pathLst>
                <a:path w="1480" h="136108" extrusionOk="0">
                  <a:moveTo>
                    <a:pt x="1" y="0"/>
                  </a:moveTo>
                  <a:cubicBezTo>
                    <a:pt x="952" y="14055"/>
                    <a:pt x="1163" y="134839"/>
                    <a:pt x="1163" y="136107"/>
                  </a:cubicBezTo>
                  <a:lnTo>
                    <a:pt x="1480" y="136107"/>
                  </a:lnTo>
                  <a:cubicBezTo>
                    <a:pt x="1480" y="134734"/>
                    <a:pt x="1269" y="14055"/>
                    <a:pt x="3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23" name="Google Shape;1023;p50"/>
            <p:cNvSpPr/>
            <p:nvPr/>
          </p:nvSpPr>
          <p:spPr>
            <a:xfrm>
              <a:off x="7902070" y="2280890"/>
              <a:ext cx="35559" cy="2427821"/>
            </a:xfrm>
            <a:custGeom>
              <a:avLst/>
              <a:gdLst/>
              <a:ahLst/>
              <a:cxnLst/>
              <a:rect l="l" t="t" r="r" b="b"/>
              <a:pathLst>
                <a:path w="2009" h="137165" extrusionOk="0">
                  <a:moveTo>
                    <a:pt x="1691" y="1"/>
                  </a:moveTo>
                  <a:cubicBezTo>
                    <a:pt x="1691" y="1269"/>
                    <a:pt x="1163" y="130190"/>
                    <a:pt x="1" y="137165"/>
                  </a:cubicBezTo>
                  <a:lnTo>
                    <a:pt x="318" y="137165"/>
                  </a:lnTo>
                  <a:cubicBezTo>
                    <a:pt x="1480" y="130190"/>
                    <a:pt x="2008" y="1269"/>
                    <a:pt x="200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24" name="Google Shape;1024;p50"/>
            <p:cNvSpPr/>
            <p:nvPr/>
          </p:nvSpPr>
          <p:spPr>
            <a:xfrm>
              <a:off x="7651438" y="2237879"/>
              <a:ext cx="132821" cy="2450264"/>
            </a:xfrm>
            <a:custGeom>
              <a:avLst/>
              <a:gdLst/>
              <a:ahLst/>
              <a:cxnLst/>
              <a:rect l="l" t="t" r="r" b="b"/>
              <a:pathLst>
                <a:path w="7504" h="138433" extrusionOk="0">
                  <a:moveTo>
                    <a:pt x="2114" y="0"/>
                  </a:moveTo>
                  <a:cubicBezTo>
                    <a:pt x="0" y="11836"/>
                    <a:pt x="7080" y="137059"/>
                    <a:pt x="7186" y="138432"/>
                  </a:cubicBezTo>
                  <a:lnTo>
                    <a:pt x="7503" y="138327"/>
                  </a:lnTo>
                  <a:cubicBezTo>
                    <a:pt x="7397" y="137059"/>
                    <a:pt x="317" y="11836"/>
                    <a:pt x="243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25" name="Google Shape;1025;p50"/>
            <p:cNvSpPr/>
            <p:nvPr/>
          </p:nvSpPr>
          <p:spPr>
            <a:xfrm>
              <a:off x="6655530" y="2238056"/>
              <a:ext cx="842555" cy="2600201"/>
            </a:xfrm>
            <a:custGeom>
              <a:avLst/>
              <a:gdLst/>
              <a:ahLst/>
              <a:cxnLst/>
              <a:rect l="l" t="t" r="r" b="b"/>
              <a:pathLst>
                <a:path w="47602" h="146904" extrusionOk="0">
                  <a:moveTo>
                    <a:pt x="16432" y="1"/>
                  </a:moveTo>
                  <a:cubicBezTo>
                    <a:pt x="7734" y="1"/>
                    <a:pt x="1" y="445"/>
                    <a:pt x="48" y="1681"/>
                  </a:cubicBezTo>
                  <a:cubicBezTo>
                    <a:pt x="48" y="4534"/>
                    <a:pt x="894" y="136732"/>
                    <a:pt x="3324" y="143495"/>
                  </a:cubicBezTo>
                  <a:cubicBezTo>
                    <a:pt x="4226" y="146042"/>
                    <a:pt x="9924" y="146904"/>
                    <a:pt x="16850" y="146904"/>
                  </a:cubicBezTo>
                  <a:cubicBezTo>
                    <a:pt x="28599" y="146904"/>
                    <a:pt x="43880" y="144425"/>
                    <a:pt x="45276" y="143495"/>
                  </a:cubicBezTo>
                  <a:cubicBezTo>
                    <a:pt x="47601" y="142121"/>
                    <a:pt x="46650" y="130603"/>
                    <a:pt x="45488" y="125847"/>
                  </a:cubicBezTo>
                  <a:cubicBezTo>
                    <a:pt x="44220" y="120986"/>
                    <a:pt x="43269" y="5802"/>
                    <a:pt x="43269" y="5802"/>
                  </a:cubicBezTo>
                  <a:cubicBezTo>
                    <a:pt x="42423" y="1364"/>
                    <a:pt x="42106" y="2738"/>
                    <a:pt x="40204" y="1364"/>
                  </a:cubicBezTo>
                  <a:cubicBezTo>
                    <a:pt x="39157" y="666"/>
                    <a:pt x="27073" y="1"/>
                    <a:pt x="1643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26" name="Google Shape;1026;p50"/>
            <p:cNvSpPr/>
            <p:nvPr/>
          </p:nvSpPr>
          <p:spPr>
            <a:xfrm>
              <a:off x="6643281" y="2419304"/>
              <a:ext cx="757542" cy="103103"/>
            </a:xfrm>
            <a:custGeom>
              <a:avLst/>
              <a:gdLst/>
              <a:ahLst/>
              <a:cxnLst/>
              <a:rect l="l" t="t" r="r" b="b"/>
              <a:pathLst>
                <a:path w="42799" h="5825" extrusionOk="0">
                  <a:moveTo>
                    <a:pt x="635" y="1"/>
                  </a:moveTo>
                  <a:cubicBezTo>
                    <a:pt x="635" y="1"/>
                    <a:pt x="1" y="5390"/>
                    <a:pt x="1374" y="5707"/>
                  </a:cubicBezTo>
                  <a:cubicBezTo>
                    <a:pt x="1720" y="5794"/>
                    <a:pt x="4888" y="5825"/>
                    <a:pt x="9321" y="5825"/>
                  </a:cubicBezTo>
                  <a:cubicBezTo>
                    <a:pt x="21142" y="5825"/>
                    <a:pt x="41962" y="5601"/>
                    <a:pt x="42270" y="5601"/>
                  </a:cubicBezTo>
                  <a:cubicBezTo>
                    <a:pt x="42798" y="5601"/>
                    <a:pt x="42270" y="1"/>
                    <a:pt x="4227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7" name="Google Shape;1027;p50"/>
            <p:cNvSpPr/>
            <p:nvPr/>
          </p:nvSpPr>
          <p:spPr>
            <a:xfrm>
              <a:off x="6643281" y="2595136"/>
              <a:ext cx="757542" cy="103103"/>
            </a:xfrm>
            <a:custGeom>
              <a:avLst/>
              <a:gdLst/>
              <a:ahLst/>
              <a:cxnLst/>
              <a:rect l="l" t="t" r="r" b="b"/>
              <a:pathLst>
                <a:path w="42799" h="5825" extrusionOk="0">
                  <a:moveTo>
                    <a:pt x="635" y="0"/>
                  </a:moveTo>
                  <a:cubicBezTo>
                    <a:pt x="635" y="0"/>
                    <a:pt x="1" y="5389"/>
                    <a:pt x="1374" y="5706"/>
                  </a:cubicBezTo>
                  <a:cubicBezTo>
                    <a:pt x="1720" y="5793"/>
                    <a:pt x="4888" y="5824"/>
                    <a:pt x="9321" y="5824"/>
                  </a:cubicBezTo>
                  <a:cubicBezTo>
                    <a:pt x="21142" y="5824"/>
                    <a:pt x="41962" y="5601"/>
                    <a:pt x="42270" y="5601"/>
                  </a:cubicBezTo>
                  <a:cubicBezTo>
                    <a:pt x="42798" y="5601"/>
                    <a:pt x="42270" y="0"/>
                    <a:pt x="4227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8" name="Google Shape;1028;p50"/>
            <p:cNvSpPr/>
            <p:nvPr/>
          </p:nvSpPr>
          <p:spPr>
            <a:xfrm>
              <a:off x="6863982" y="2886921"/>
              <a:ext cx="390940" cy="1375396"/>
            </a:xfrm>
            <a:custGeom>
              <a:avLst/>
              <a:gdLst/>
              <a:ahLst/>
              <a:cxnLst/>
              <a:rect l="l" t="t" r="r" b="b"/>
              <a:pathLst>
                <a:path w="22087" h="77706" extrusionOk="0">
                  <a:moveTo>
                    <a:pt x="212" y="0"/>
                  </a:moveTo>
                  <a:cubicBezTo>
                    <a:pt x="212" y="0"/>
                    <a:pt x="1" y="71224"/>
                    <a:pt x="635" y="75345"/>
                  </a:cubicBezTo>
                  <a:cubicBezTo>
                    <a:pt x="929" y="77206"/>
                    <a:pt x="5444" y="77705"/>
                    <a:pt x="10225" y="77705"/>
                  </a:cubicBezTo>
                  <a:cubicBezTo>
                    <a:pt x="15762" y="77705"/>
                    <a:pt x="21656" y="77036"/>
                    <a:pt x="21770" y="77036"/>
                  </a:cubicBezTo>
                  <a:cubicBezTo>
                    <a:pt x="22087" y="77036"/>
                    <a:pt x="21347" y="0"/>
                    <a:pt x="2134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9" name="Google Shape;1029;p50"/>
            <p:cNvSpPr/>
            <p:nvPr/>
          </p:nvSpPr>
          <p:spPr>
            <a:xfrm>
              <a:off x="6323442" y="2944888"/>
              <a:ext cx="462005" cy="549833"/>
            </a:xfrm>
            <a:custGeom>
              <a:avLst/>
              <a:gdLst/>
              <a:ahLst/>
              <a:cxnLst/>
              <a:rect l="l" t="t" r="r" b="b"/>
              <a:pathLst>
                <a:path w="26102" h="31064" extrusionOk="0">
                  <a:moveTo>
                    <a:pt x="13949" y="1"/>
                  </a:moveTo>
                  <a:cubicBezTo>
                    <a:pt x="10251" y="1"/>
                    <a:pt x="8032" y="4122"/>
                    <a:pt x="10145" y="7292"/>
                  </a:cubicBezTo>
                  <a:cubicBezTo>
                    <a:pt x="7820" y="7398"/>
                    <a:pt x="4756" y="8983"/>
                    <a:pt x="3065" y="14795"/>
                  </a:cubicBezTo>
                  <a:cubicBezTo>
                    <a:pt x="0" y="25045"/>
                    <a:pt x="212" y="29378"/>
                    <a:pt x="4861" y="30752"/>
                  </a:cubicBezTo>
                  <a:cubicBezTo>
                    <a:pt x="5612" y="30974"/>
                    <a:pt x="6267" y="31063"/>
                    <a:pt x="6852" y="31063"/>
                  </a:cubicBezTo>
                  <a:cubicBezTo>
                    <a:pt x="9305" y="31063"/>
                    <a:pt x="10540" y="29489"/>
                    <a:pt x="12556" y="29489"/>
                  </a:cubicBezTo>
                  <a:cubicBezTo>
                    <a:pt x="13038" y="29489"/>
                    <a:pt x="13563" y="29579"/>
                    <a:pt x="14161" y="29801"/>
                  </a:cubicBezTo>
                  <a:cubicBezTo>
                    <a:pt x="15686" y="30429"/>
                    <a:pt x="17725" y="30904"/>
                    <a:pt x="19648" y="30904"/>
                  </a:cubicBezTo>
                  <a:cubicBezTo>
                    <a:pt x="22255" y="30904"/>
                    <a:pt x="24648" y="30030"/>
                    <a:pt x="25256" y="27476"/>
                  </a:cubicBezTo>
                  <a:cubicBezTo>
                    <a:pt x="26102" y="23883"/>
                    <a:pt x="24094" y="9512"/>
                    <a:pt x="17859" y="7292"/>
                  </a:cubicBezTo>
                  <a:cubicBezTo>
                    <a:pt x="19867" y="4122"/>
                    <a:pt x="17753" y="1"/>
                    <a:pt x="1394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30" name="Google Shape;1030;p50"/>
            <p:cNvSpPr/>
            <p:nvPr/>
          </p:nvSpPr>
          <p:spPr>
            <a:xfrm>
              <a:off x="6188763" y="3189927"/>
              <a:ext cx="811793" cy="1039964"/>
            </a:xfrm>
            <a:custGeom>
              <a:avLst/>
              <a:gdLst/>
              <a:ahLst/>
              <a:cxnLst/>
              <a:rect l="l" t="t" r="r" b="b"/>
              <a:pathLst>
                <a:path w="45864" h="58755" extrusionOk="0">
                  <a:moveTo>
                    <a:pt x="25891" y="0"/>
                  </a:moveTo>
                  <a:lnTo>
                    <a:pt x="17543" y="2642"/>
                  </a:lnTo>
                  <a:cubicBezTo>
                    <a:pt x="17543" y="2642"/>
                    <a:pt x="17226" y="11518"/>
                    <a:pt x="17014" y="14689"/>
                  </a:cubicBezTo>
                  <a:cubicBezTo>
                    <a:pt x="16690" y="18039"/>
                    <a:pt x="13686" y="18626"/>
                    <a:pt x="10517" y="18626"/>
                  </a:cubicBezTo>
                  <a:cubicBezTo>
                    <a:pt x="8805" y="18626"/>
                    <a:pt x="7046" y="18455"/>
                    <a:pt x="5634" y="18455"/>
                  </a:cubicBezTo>
                  <a:cubicBezTo>
                    <a:pt x="4546" y="18455"/>
                    <a:pt x="3665" y="18556"/>
                    <a:pt x="3171" y="18916"/>
                  </a:cubicBezTo>
                  <a:cubicBezTo>
                    <a:pt x="846" y="20501"/>
                    <a:pt x="1" y="58754"/>
                    <a:pt x="1" y="58754"/>
                  </a:cubicBezTo>
                  <a:lnTo>
                    <a:pt x="44912" y="58754"/>
                  </a:lnTo>
                  <a:cubicBezTo>
                    <a:pt x="44912" y="58754"/>
                    <a:pt x="45863" y="25573"/>
                    <a:pt x="43010" y="21135"/>
                  </a:cubicBezTo>
                  <a:cubicBezTo>
                    <a:pt x="41595" y="19013"/>
                    <a:pt x="38441" y="18702"/>
                    <a:pt x="35246" y="18702"/>
                  </a:cubicBezTo>
                  <a:cubicBezTo>
                    <a:pt x="33925" y="18702"/>
                    <a:pt x="32597" y="18755"/>
                    <a:pt x="31382" y="18755"/>
                  </a:cubicBezTo>
                  <a:cubicBezTo>
                    <a:pt x="29389" y="18755"/>
                    <a:pt x="27699" y="18613"/>
                    <a:pt x="26842" y="17859"/>
                  </a:cubicBezTo>
                  <a:cubicBezTo>
                    <a:pt x="24200" y="15534"/>
                    <a:pt x="25891" y="0"/>
                    <a:pt x="2589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31" name="Google Shape;1031;p50"/>
            <p:cNvSpPr/>
            <p:nvPr/>
          </p:nvSpPr>
          <p:spPr>
            <a:xfrm>
              <a:off x="6190639" y="3499376"/>
              <a:ext cx="778110" cy="893231"/>
            </a:xfrm>
            <a:custGeom>
              <a:avLst/>
              <a:gdLst/>
              <a:ahLst/>
              <a:cxnLst/>
              <a:rect l="l" t="t" r="r" b="b"/>
              <a:pathLst>
                <a:path w="43961" h="50465" extrusionOk="0">
                  <a:moveTo>
                    <a:pt x="34751" y="0"/>
                  </a:moveTo>
                  <a:cubicBezTo>
                    <a:pt x="32039" y="0"/>
                    <a:pt x="29374" y="1029"/>
                    <a:pt x="28323" y="1029"/>
                  </a:cubicBezTo>
                  <a:cubicBezTo>
                    <a:pt x="28242" y="1029"/>
                    <a:pt x="28171" y="1023"/>
                    <a:pt x="28110" y="1010"/>
                  </a:cubicBezTo>
                  <a:cubicBezTo>
                    <a:pt x="28090" y="1005"/>
                    <a:pt x="28070" y="1003"/>
                    <a:pt x="28051" y="1003"/>
                  </a:cubicBezTo>
                  <a:cubicBezTo>
                    <a:pt x="26743" y="1003"/>
                    <a:pt x="25671" y="10970"/>
                    <a:pt x="21125" y="10970"/>
                  </a:cubicBezTo>
                  <a:cubicBezTo>
                    <a:pt x="20991" y="10970"/>
                    <a:pt x="20853" y="10961"/>
                    <a:pt x="20713" y="10943"/>
                  </a:cubicBezTo>
                  <a:cubicBezTo>
                    <a:pt x="15746" y="10309"/>
                    <a:pt x="13104" y="1010"/>
                    <a:pt x="13104" y="1010"/>
                  </a:cubicBezTo>
                  <a:cubicBezTo>
                    <a:pt x="12671" y="906"/>
                    <a:pt x="12111" y="850"/>
                    <a:pt x="11471" y="850"/>
                  </a:cubicBezTo>
                  <a:cubicBezTo>
                    <a:pt x="8206" y="850"/>
                    <a:pt x="2875" y="2300"/>
                    <a:pt x="1903" y="6188"/>
                  </a:cubicBezTo>
                  <a:cubicBezTo>
                    <a:pt x="846" y="10838"/>
                    <a:pt x="1" y="50465"/>
                    <a:pt x="1" y="50465"/>
                  </a:cubicBezTo>
                  <a:lnTo>
                    <a:pt x="43644" y="50465"/>
                  </a:lnTo>
                  <a:cubicBezTo>
                    <a:pt x="43644" y="50465"/>
                    <a:pt x="43961" y="8301"/>
                    <a:pt x="40473" y="2912"/>
                  </a:cubicBezTo>
                  <a:cubicBezTo>
                    <a:pt x="39046" y="637"/>
                    <a:pt x="36884" y="0"/>
                    <a:pt x="3475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32" name="Google Shape;1032;p50"/>
            <p:cNvSpPr/>
            <p:nvPr/>
          </p:nvSpPr>
          <p:spPr>
            <a:xfrm>
              <a:off x="6409482" y="3117180"/>
              <a:ext cx="282103" cy="323538"/>
            </a:xfrm>
            <a:custGeom>
              <a:avLst/>
              <a:gdLst/>
              <a:ahLst/>
              <a:cxnLst/>
              <a:rect l="l" t="t" r="r" b="b"/>
              <a:pathLst>
                <a:path w="15938" h="18279" extrusionOk="0">
                  <a:moveTo>
                    <a:pt x="8903" y="0"/>
                  </a:moveTo>
                  <a:cubicBezTo>
                    <a:pt x="5895" y="0"/>
                    <a:pt x="2886" y="1258"/>
                    <a:pt x="1902" y="3687"/>
                  </a:cubicBezTo>
                  <a:cubicBezTo>
                    <a:pt x="0" y="8020"/>
                    <a:pt x="2008" y="17953"/>
                    <a:pt x="7714" y="18270"/>
                  </a:cubicBezTo>
                  <a:cubicBezTo>
                    <a:pt x="7822" y="18276"/>
                    <a:pt x="7927" y="18279"/>
                    <a:pt x="8031" y="18279"/>
                  </a:cubicBezTo>
                  <a:cubicBezTo>
                    <a:pt x="15938" y="18279"/>
                    <a:pt x="15217" y="2631"/>
                    <a:pt x="15217" y="2631"/>
                  </a:cubicBezTo>
                  <a:cubicBezTo>
                    <a:pt x="13878" y="861"/>
                    <a:pt x="11391" y="0"/>
                    <a:pt x="890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33" name="Google Shape;1033;p50"/>
            <p:cNvSpPr/>
            <p:nvPr/>
          </p:nvSpPr>
          <p:spPr>
            <a:xfrm>
              <a:off x="6493645" y="3290552"/>
              <a:ext cx="18727" cy="22833"/>
            </a:xfrm>
            <a:custGeom>
              <a:avLst/>
              <a:gdLst/>
              <a:ahLst/>
              <a:cxnLst/>
              <a:rect l="l" t="t" r="r" b="b"/>
              <a:pathLst>
                <a:path w="1058" h="1290" extrusionOk="0">
                  <a:moveTo>
                    <a:pt x="408" y="1"/>
                  </a:moveTo>
                  <a:cubicBezTo>
                    <a:pt x="159" y="1"/>
                    <a:pt x="1" y="275"/>
                    <a:pt x="1" y="550"/>
                  </a:cubicBezTo>
                  <a:cubicBezTo>
                    <a:pt x="1" y="973"/>
                    <a:pt x="212" y="1290"/>
                    <a:pt x="423" y="1290"/>
                  </a:cubicBezTo>
                  <a:cubicBezTo>
                    <a:pt x="740" y="1290"/>
                    <a:pt x="952" y="973"/>
                    <a:pt x="1057" y="655"/>
                  </a:cubicBezTo>
                  <a:cubicBezTo>
                    <a:pt x="1057" y="338"/>
                    <a:pt x="846" y="21"/>
                    <a:pt x="529" y="21"/>
                  </a:cubicBezTo>
                  <a:cubicBezTo>
                    <a:pt x="487" y="7"/>
                    <a:pt x="446" y="1"/>
                    <a:pt x="40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34" name="Google Shape;1034;p50"/>
            <p:cNvSpPr/>
            <p:nvPr/>
          </p:nvSpPr>
          <p:spPr>
            <a:xfrm>
              <a:off x="6590907" y="3290552"/>
              <a:ext cx="18727" cy="22833"/>
            </a:xfrm>
            <a:custGeom>
              <a:avLst/>
              <a:gdLst/>
              <a:ahLst/>
              <a:cxnLst/>
              <a:rect l="l" t="t" r="r" b="b"/>
              <a:pathLst>
                <a:path w="1058" h="1290" extrusionOk="0">
                  <a:moveTo>
                    <a:pt x="513" y="1"/>
                  </a:moveTo>
                  <a:cubicBezTo>
                    <a:pt x="265" y="1"/>
                    <a:pt x="106" y="275"/>
                    <a:pt x="106" y="550"/>
                  </a:cubicBezTo>
                  <a:cubicBezTo>
                    <a:pt x="1" y="973"/>
                    <a:pt x="212" y="1290"/>
                    <a:pt x="529" y="1290"/>
                  </a:cubicBezTo>
                  <a:cubicBezTo>
                    <a:pt x="846" y="1290"/>
                    <a:pt x="1057" y="973"/>
                    <a:pt x="1057" y="655"/>
                  </a:cubicBezTo>
                  <a:cubicBezTo>
                    <a:pt x="1057" y="338"/>
                    <a:pt x="846" y="21"/>
                    <a:pt x="635" y="21"/>
                  </a:cubicBezTo>
                  <a:cubicBezTo>
                    <a:pt x="592" y="7"/>
                    <a:pt x="552" y="1"/>
                    <a:pt x="513"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35" name="Google Shape;1035;p50"/>
            <p:cNvSpPr/>
            <p:nvPr/>
          </p:nvSpPr>
          <p:spPr>
            <a:xfrm>
              <a:off x="6648892" y="3267984"/>
              <a:ext cx="71101" cy="84677"/>
            </a:xfrm>
            <a:custGeom>
              <a:avLst/>
              <a:gdLst/>
              <a:ahLst/>
              <a:cxnLst/>
              <a:rect l="l" t="t" r="r" b="b"/>
              <a:pathLst>
                <a:path w="4017" h="4784" extrusionOk="0">
                  <a:moveTo>
                    <a:pt x="2198" y="1"/>
                  </a:moveTo>
                  <a:cubicBezTo>
                    <a:pt x="1322" y="1"/>
                    <a:pt x="635" y="1719"/>
                    <a:pt x="635" y="1719"/>
                  </a:cubicBezTo>
                  <a:cubicBezTo>
                    <a:pt x="1" y="2882"/>
                    <a:pt x="106" y="4678"/>
                    <a:pt x="1269" y="4784"/>
                  </a:cubicBezTo>
                  <a:cubicBezTo>
                    <a:pt x="2431" y="4784"/>
                    <a:pt x="4016" y="1508"/>
                    <a:pt x="2854" y="345"/>
                  </a:cubicBezTo>
                  <a:cubicBezTo>
                    <a:pt x="2629" y="100"/>
                    <a:pt x="2408" y="1"/>
                    <a:pt x="219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36" name="Google Shape;1036;p50"/>
            <p:cNvSpPr/>
            <p:nvPr/>
          </p:nvSpPr>
          <p:spPr>
            <a:xfrm>
              <a:off x="6578481" y="3236390"/>
              <a:ext cx="52835" cy="25028"/>
            </a:xfrm>
            <a:custGeom>
              <a:avLst/>
              <a:gdLst/>
              <a:ahLst/>
              <a:cxnLst/>
              <a:rect l="l" t="t" r="r" b="b"/>
              <a:pathLst>
                <a:path w="2985" h="1414" extrusionOk="0">
                  <a:moveTo>
                    <a:pt x="1272" y="1"/>
                  </a:moveTo>
                  <a:cubicBezTo>
                    <a:pt x="1189" y="1"/>
                    <a:pt x="1105" y="6"/>
                    <a:pt x="1020" y="17"/>
                  </a:cubicBezTo>
                  <a:cubicBezTo>
                    <a:pt x="1" y="272"/>
                    <a:pt x="2052" y="1414"/>
                    <a:pt x="2733" y="1414"/>
                  </a:cubicBezTo>
                  <a:cubicBezTo>
                    <a:pt x="2900" y="1414"/>
                    <a:pt x="2984" y="1345"/>
                    <a:pt x="2922" y="1179"/>
                  </a:cubicBezTo>
                  <a:cubicBezTo>
                    <a:pt x="2637" y="419"/>
                    <a:pt x="2010" y="1"/>
                    <a:pt x="127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37" name="Google Shape;1037;p50"/>
            <p:cNvSpPr/>
            <p:nvPr/>
          </p:nvSpPr>
          <p:spPr>
            <a:xfrm>
              <a:off x="6475680" y="3237009"/>
              <a:ext cx="55684" cy="18674"/>
            </a:xfrm>
            <a:custGeom>
              <a:avLst/>
              <a:gdLst/>
              <a:ahLst/>
              <a:cxnLst/>
              <a:rect l="l" t="t" r="r" b="b"/>
              <a:pathLst>
                <a:path w="3146" h="1055" extrusionOk="0">
                  <a:moveTo>
                    <a:pt x="1569" y="1"/>
                  </a:moveTo>
                  <a:cubicBezTo>
                    <a:pt x="1045" y="1"/>
                    <a:pt x="533" y="287"/>
                    <a:pt x="170" y="722"/>
                  </a:cubicBezTo>
                  <a:cubicBezTo>
                    <a:pt x="1" y="959"/>
                    <a:pt x="288" y="1055"/>
                    <a:pt x="714" y="1055"/>
                  </a:cubicBezTo>
                  <a:cubicBezTo>
                    <a:pt x="1617" y="1055"/>
                    <a:pt x="3145" y="624"/>
                    <a:pt x="2284" y="193"/>
                  </a:cubicBezTo>
                  <a:cubicBezTo>
                    <a:pt x="2052" y="61"/>
                    <a:pt x="1809" y="1"/>
                    <a:pt x="156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38" name="Google Shape;1038;p50"/>
            <p:cNvSpPr/>
            <p:nvPr/>
          </p:nvSpPr>
          <p:spPr>
            <a:xfrm>
              <a:off x="6388897" y="3254851"/>
              <a:ext cx="68959" cy="84801"/>
            </a:xfrm>
            <a:custGeom>
              <a:avLst/>
              <a:gdLst/>
              <a:ahLst/>
              <a:cxnLst/>
              <a:rect l="l" t="t" r="r" b="b"/>
              <a:pathLst>
                <a:path w="3896" h="4791" extrusionOk="0">
                  <a:moveTo>
                    <a:pt x="1946" y="0"/>
                  </a:moveTo>
                  <a:cubicBezTo>
                    <a:pt x="1770" y="0"/>
                    <a:pt x="1579" y="72"/>
                    <a:pt x="1375" y="242"/>
                  </a:cubicBezTo>
                  <a:cubicBezTo>
                    <a:pt x="1" y="1404"/>
                    <a:pt x="1163" y="4786"/>
                    <a:pt x="2326" y="4786"/>
                  </a:cubicBezTo>
                  <a:cubicBezTo>
                    <a:pt x="2359" y="4789"/>
                    <a:pt x="2391" y="4790"/>
                    <a:pt x="2423" y="4790"/>
                  </a:cubicBezTo>
                  <a:cubicBezTo>
                    <a:pt x="3511" y="4790"/>
                    <a:pt x="3896" y="3062"/>
                    <a:pt x="3382" y="1933"/>
                  </a:cubicBezTo>
                  <a:cubicBezTo>
                    <a:pt x="3382" y="1933"/>
                    <a:pt x="2862" y="0"/>
                    <a:pt x="194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39" name="Google Shape;1039;p50"/>
            <p:cNvSpPr/>
            <p:nvPr/>
          </p:nvSpPr>
          <p:spPr>
            <a:xfrm>
              <a:off x="6534798" y="3275967"/>
              <a:ext cx="29948" cy="76694"/>
            </a:xfrm>
            <a:custGeom>
              <a:avLst/>
              <a:gdLst/>
              <a:ahLst/>
              <a:cxnLst/>
              <a:rect l="l" t="t" r="r" b="b"/>
              <a:pathLst>
                <a:path w="1692" h="4333" extrusionOk="0">
                  <a:moveTo>
                    <a:pt x="1057" y="0"/>
                  </a:moveTo>
                  <a:cubicBezTo>
                    <a:pt x="1269" y="1268"/>
                    <a:pt x="1269" y="2642"/>
                    <a:pt x="1269" y="4016"/>
                  </a:cubicBezTo>
                  <a:cubicBezTo>
                    <a:pt x="846" y="3910"/>
                    <a:pt x="423" y="3804"/>
                    <a:pt x="317" y="3382"/>
                  </a:cubicBezTo>
                  <a:lnTo>
                    <a:pt x="0" y="3382"/>
                  </a:lnTo>
                  <a:cubicBezTo>
                    <a:pt x="212" y="4016"/>
                    <a:pt x="740" y="4333"/>
                    <a:pt x="1374" y="4333"/>
                  </a:cubicBezTo>
                  <a:lnTo>
                    <a:pt x="1586" y="4227"/>
                  </a:lnTo>
                  <a:cubicBezTo>
                    <a:pt x="1691" y="2853"/>
                    <a:pt x="1691" y="1374"/>
                    <a:pt x="137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40" name="Google Shape;1040;p50"/>
            <p:cNvSpPr/>
            <p:nvPr/>
          </p:nvSpPr>
          <p:spPr>
            <a:xfrm>
              <a:off x="6506743" y="3343298"/>
              <a:ext cx="82305" cy="37418"/>
            </a:xfrm>
            <a:custGeom>
              <a:avLst/>
              <a:gdLst/>
              <a:ahLst/>
              <a:cxnLst/>
              <a:rect l="l" t="t" r="r" b="b"/>
              <a:pathLst>
                <a:path w="4650" h="2114" extrusionOk="0">
                  <a:moveTo>
                    <a:pt x="212" y="0"/>
                  </a:moveTo>
                  <a:lnTo>
                    <a:pt x="0" y="106"/>
                  </a:lnTo>
                  <a:cubicBezTo>
                    <a:pt x="0" y="212"/>
                    <a:pt x="1163" y="2114"/>
                    <a:pt x="2431" y="2114"/>
                  </a:cubicBezTo>
                  <a:cubicBezTo>
                    <a:pt x="3276" y="2114"/>
                    <a:pt x="4016" y="1480"/>
                    <a:pt x="4650" y="212"/>
                  </a:cubicBezTo>
                  <a:lnTo>
                    <a:pt x="4333" y="106"/>
                  </a:lnTo>
                  <a:cubicBezTo>
                    <a:pt x="3805" y="1163"/>
                    <a:pt x="3171" y="1797"/>
                    <a:pt x="2431" y="1797"/>
                  </a:cubicBezTo>
                  <a:cubicBezTo>
                    <a:pt x="1268" y="1797"/>
                    <a:pt x="212" y="0"/>
                    <a:pt x="21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41" name="Google Shape;1041;p50"/>
            <p:cNvSpPr/>
            <p:nvPr/>
          </p:nvSpPr>
          <p:spPr>
            <a:xfrm>
              <a:off x="6420704" y="3277825"/>
              <a:ext cx="18727" cy="44905"/>
            </a:xfrm>
            <a:custGeom>
              <a:avLst/>
              <a:gdLst/>
              <a:ahLst/>
              <a:cxnLst/>
              <a:rect l="l" t="t" r="r" b="b"/>
              <a:pathLst>
                <a:path w="1058" h="2537" extrusionOk="0">
                  <a:moveTo>
                    <a:pt x="0" y="1"/>
                  </a:moveTo>
                  <a:lnTo>
                    <a:pt x="0" y="318"/>
                  </a:lnTo>
                  <a:cubicBezTo>
                    <a:pt x="0" y="318"/>
                    <a:pt x="740" y="635"/>
                    <a:pt x="740" y="2537"/>
                  </a:cubicBezTo>
                  <a:lnTo>
                    <a:pt x="1057" y="2537"/>
                  </a:lnTo>
                  <a:cubicBezTo>
                    <a:pt x="1057" y="318"/>
                    <a:pt x="0" y="1"/>
                    <a:pt x="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42" name="Google Shape;1042;p50"/>
            <p:cNvSpPr/>
            <p:nvPr/>
          </p:nvSpPr>
          <p:spPr>
            <a:xfrm>
              <a:off x="6667601" y="3292799"/>
              <a:ext cx="20585" cy="43029"/>
            </a:xfrm>
            <a:custGeom>
              <a:avLst/>
              <a:gdLst/>
              <a:ahLst/>
              <a:cxnLst/>
              <a:rect l="l" t="t" r="r" b="b"/>
              <a:pathLst>
                <a:path w="1163" h="2431" extrusionOk="0">
                  <a:moveTo>
                    <a:pt x="1163" y="0"/>
                  </a:moveTo>
                  <a:cubicBezTo>
                    <a:pt x="1163" y="0"/>
                    <a:pt x="106" y="211"/>
                    <a:pt x="0" y="2431"/>
                  </a:cubicBezTo>
                  <a:lnTo>
                    <a:pt x="317" y="2431"/>
                  </a:lnTo>
                  <a:cubicBezTo>
                    <a:pt x="423" y="528"/>
                    <a:pt x="1163" y="317"/>
                    <a:pt x="1163" y="317"/>
                  </a:cubicBezTo>
                  <a:lnTo>
                    <a:pt x="11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43" name="Google Shape;1043;p50"/>
            <p:cNvSpPr/>
            <p:nvPr/>
          </p:nvSpPr>
          <p:spPr>
            <a:xfrm>
              <a:off x="6375816" y="3081161"/>
              <a:ext cx="349787" cy="180080"/>
            </a:xfrm>
            <a:custGeom>
              <a:avLst/>
              <a:gdLst/>
              <a:ahLst/>
              <a:cxnLst/>
              <a:rect l="l" t="t" r="r" b="b"/>
              <a:pathLst>
                <a:path w="19762" h="10174" extrusionOk="0">
                  <a:moveTo>
                    <a:pt x="11325" y="1"/>
                  </a:moveTo>
                  <a:cubicBezTo>
                    <a:pt x="10184" y="1"/>
                    <a:pt x="9292" y="579"/>
                    <a:pt x="8031" y="1073"/>
                  </a:cubicBezTo>
                  <a:cubicBezTo>
                    <a:pt x="5495" y="2130"/>
                    <a:pt x="0" y="5934"/>
                    <a:pt x="2008" y="9315"/>
                  </a:cubicBezTo>
                  <a:cubicBezTo>
                    <a:pt x="2008" y="9315"/>
                    <a:pt x="2360" y="9818"/>
                    <a:pt x="3237" y="9818"/>
                  </a:cubicBezTo>
                  <a:cubicBezTo>
                    <a:pt x="3631" y="9818"/>
                    <a:pt x="4132" y="9716"/>
                    <a:pt x="4756" y="9421"/>
                  </a:cubicBezTo>
                  <a:cubicBezTo>
                    <a:pt x="7714" y="7836"/>
                    <a:pt x="9934" y="4983"/>
                    <a:pt x="10673" y="1707"/>
                  </a:cubicBezTo>
                  <a:cubicBezTo>
                    <a:pt x="10885" y="3398"/>
                    <a:pt x="11307" y="5088"/>
                    <a:pt x="11941" y="6673"/>
                  </a:cubicBezTo>
                  <a:cubicBezTo>
                    <a:pt x="12549" y="7889"/>
                    <a:pt x="15780" y="10174"/>
                    <a:pt x="16790" y="10174"/>
                  </a:cubicBezTo>
                  <a:cubicBezTo>
                    <a:pt x="16834" y="10174"/>
                    <a:pt x="16873" y="10169"/>
                    <a:pt x="16908" y="10161"/>
                  </a:cubicBezTo>
                  <a:cubicBezTo>
                    <a:pt x="17648" y="9949"/>
                    <a:pt x="19761" y="5300"/>
                    <a:pt x="15640" y="2024"/>
                  </a:cubicBezTo>
                  <a:cubicBezTo>
                    <a:pt x="13657" y="498"/>
                    <a:pt x="12383" y="1"/>
                    <a:pt x="1132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44" name="Google Shape;1044;p50"/>
            <p:cNvSpPr/>
            <p:nvPr/>
          </p:nvSpPr>
          <p:spPr>
            <a:xfrm>
              <a:off x="6347762" y="3522315"/>
              <a:ext cx="207621" cy="202824"/>
            </a:xfrm>
            <a:custGeom>
              <a:avLst/>
              <a:gdLst/>
              <a:ahLst/>
              <a:cxnLst/>
              <a:rect l="l" t="t" r="r" b="b"/>
              <a:pathLst>
                <a:path w="11730" h="11459" extrusionOk="0">
                  <a:moveTo>
                    <a:pt x="5478" y="1"/>
                  </a:moveTo>
                  <a:cubicBezTo>
                    <a:pt x="5303" y="1"/>
                    <a:pt x="5132" y="44"/>
                    <a:pt x="4967" y="137"/>
                  </a:cubicBezTo>
                  <a:cubicBezTo>
                    <a:pt x="2219" y="1510"/>
                    <a:pt x="0" y="9647"/>
                    <a:pt x="2325" y="11021"/>
                  </a:cubicBezTo>
                  <a:cubicBezTo>
                    <a:pt x="2796" y="11335"/>
                    <a:pt x="3490" y="11458"/>
                    <a:pt x="4292" y="11458"/>
                  </a:cubicBezTo>
                  <a:cubicBezTo>
                    <a:pt x="7269" y="11458"/>
                    <a:pt x="11730" y="9753"/>
                    <a:pt x="11730" y="9753"/>
                  </a:cubicBezTo>
                  <a:cubicBezTo>
                    <a:pt x="11730" y="9753"/>
                    <a:pt x="8108" y="1"/>
                    <a:pt x="547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45" name="Google Shape;1045;p50"/>
            <p:cNvSpPr/>
            <p:nvPr/>
          </p:nvSpPr>
          <p:spPr>
            <a:xfrm>
              <a:off x="6570339" y="3522315"/>
              <a:ext cx="207621" cy="202824"/>
            </a:xfrm>
            <a:custGeom>
              <a:avLst/>
              <a:gdLst/>
              <a:ahLst/>
              <a:cxnLst/>
              <a:rect l="l" t="t" r="r" b="b"/>
              <a:pathLst>
                <a:path w="11730" h="11459" extrusionOk="0">
                  <a:moveTo>
                    <a:pt x="6339" y="1"/>
                  </a:moveTo>
                  <a:cubicBezTo>
                    <a:pt x="3622" y="1"/>
                    <a:pt x="0" y="9753"/>
                    <a:pt x="0" y="9753"/>
                  </a:cubicBezTo>
                  <a:cubicBezTo>
                    <a:pt x="0" y="9753"/>
                    <a:pt x="4526" y="11458"/>
                    <a:pt x="7532" y="11458"/>
                  </a:cubicBezTo>
                  <a:cubicBezTo>
                    <a:pt x="8341" y="11458"/>
                    <a:pt x="9040" y="11335"/>
                    <a:pt x="9511" y="11021"/>
                  </a:cubicBezTo>
                  <a:cubicBezTo>
                    <a:pt x="11730" y="9647"/>
                    <a:pt x="9511" y="1510"/>
                    <a:pt x="6869" y="137"/>
                  </a:cubicBezTo>
                  <a:cubicBezTo>
                    <a:pt x="6697" y="44"/>
                    <a:pt x="6520" y="1"/>
                    <a:pt x="63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46" name="Google Shape;1046;p50"/>
            <p:cNvSpPr/>
            <p:nvPr/>
          </p:nvSpPr>
          <p:spPr>
            <a:xfrm>
              <a:off x="6718099" y="3500491"/>
              <a:ext cx="288068" cy="770357"/>
            </a:xfrm>
            <a:custGeom>
              <a:avLst/>
              <a:gdLst/>
              <a:ahLst/>
              <a:cxnLst/>
              <a:rect l="l" t="t" r="r" b="b"/>
              <a:pathLst>
                <a:path w="16275" h="43523" extrusionOk="0">
                  <a:moveTo>
                    <a:pt x="4977" y="0"/>
                  </a:moveTo>
                  <a:cubicBezTo>
                    <a:pt x="3850" y="0"/>
                    <a:pt x="2584" y="128"/>
                    <a:pt x="1163" y="419"/>
                  </a:cubicBezTo>
                  <a:cubicBezTo>
                    <a:pt x="1163" y="419"/>
                    <a:pt x="0" y="37087"/>
                    <a:pt x="2114" y="41208"/>
                  </a:cubicBezTo>
                  <a:cubicBezTo>
                    <a:pt x="2936" y="42853"/>
                    <a:pt x="5087" y="43522"/>
                    <a:pt x="7421" y="43522"/>
                  </a:cubicBezTo>
                  <a:cubicBezTo>
                    <a:pt x="10786" y="43522"/>
                    <a:pt x="14531" y="42129"/>
                    <a:pt x="15217" y="40257"/>
                  </a:cubicBezTo>
                  <a:cubicBezTo>
                    <a:pt x="16274" y="37087"/>
                    <a:pt x="14583" y="8027"/>
                    <a:pt x="13844" y="5808"/>
                  </a:cubicBezTo>
                  <a:cubicBezTo>
                    <a:pt x="13217" y="3928"/>
                    <a:pt x="11225" y="0"/>
                    <a:pt x="497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47" name="Google Shape;1047;p50"/>
            <p:cNvSpPr/>
            <p:nvPr/>
          </p:nvSpPr>
          <p:spPr>
            <a:xfrm>
              <a:off x="6155097" y="3500491"/>
              <a:ext cx="289944" cy="770357"/>
            </a:xfrm>
            <a:custGeom>
              <a:avLst/>
              <a:gdLst/>
              <a:ahLst/>
              <a:cxnLst/>
              <a:rect l="l" t="t" r="r" b="b"/>
              <a:pathLst>
                <a:path w="16381" h="43523" extrusionOk="0">
                  <a:moveTo>
                    <a:pt x="11369" y="0"/>
                  </a:moveTo>
                  <a:cubicBezTo>
                    <a:pt x="5080" y="0"/>
                    <a:pt x="3164" y="3928"/>
                    <a:pt x="2537" y="5808"/>
                  </a:cubicBezTo>
                  <a:cubicBezTo>
                    <a:pt x="1797" y="8027"/>
                    <a:pt x="1" y="37087"/>
                    <a:pt x="1163" y="40257"/>
                  </a:cubicBezTo>
                  <a:cubicBezTo>
                    <a:pt x="1850" y="42129"/>
                    <a:pt x="5558" y="43522"/>
                    <a:pt x="8915" y="43522"/>
                  </a:cubicBezTo>
                  <a:cubicBezTo>
                    <a:pt x="11242" y="43522"/>
                    <a:pt x="13401" y="42853"/>
                    <a:pt x="14267" y="41208"/>
                  </a:cubicBezTo>
                  <a:cubicBezTo>
                    <a:pt x="16380" y="37087"/>
                    <a:pt x="15218" y="419"/>
                    <a:pt x="15218" y="419"/>
                  </a:cubicBezTo>
                  <a:cubicBezTo>
                    <a:pt x="13781" y="128"/>
                    <a:pt x="12504" y="0"/>
                    <a:pt x="1136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48" name="Google Shape;1048;p50"/>
            <p:cNvSpPr/>
            <p:nvPr/>
          </p:nvSpPr>
          <p:spPr>
            <a:xfrm>
              <a:off x="5687499" y="4037138"/>
              <a:ext cx="1141402" cy="761171"/>
            </a:xfrm>
            <a:custGeom>
              <a:avLst/>
              <a:gdLst/>
              <a:ahLst/>
              <a:cxnLst/>
              <a:rect l="l" t="t" r="r" b="b"/>
              <a:pathLst>
                <a:path w="64486" h="43004" extrusionOk="0">
                  <a:moveTo>
                    <a:pt x="15779" y="0"/>
                  </a:moveTo>
                  <a:cubicBezTo>
                    <a:pt x="15661" y="0"/>
                    <a:pt x="15545" y="2"/>
                    <a:pt x="15429" y="5"/>
                  </a:cubicBezTo>
                  <a:cubicBezTo>
                    <a:pt x="0" y="428"/>
                    <a:pt x="5495" y="24944"/>
                    <a:pt x="5495" y="24944"/>
                  </a:cubicBezTo>
                  <a:cubicBezTo>
                    <a:pt x="5968" y="37168"/>
                    <a:pt x="21115" y="43004"/>
                    <a:pt x="34828" y="43004"/>
                  </a:cubicBezTo>
                  <a:cubicBezTo>
                    <a:pt x="42573" y="43004"/>
                    <a:pt x="49860" y="41142"/>
                    <a:pt x="53788" y="37519"/>
                  </a:cubicBezTo>
                  <a:cubicBezTo>
                    <a:pt x="64486" y="27555"/>
                    <a:pt x="31361" y="0"/>
                    <a:pt x="1577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49" name="Google Shape;1049;p50"/>
            <p:cNvSpPr/>
            <p:nvPr/>
          </p:nvSpPr>
          <p:spPr>
            <a:xfrm>
              <a:off x="6246660" y="4037084"/>
              <a:ext cx="1206521" cy="761224"/>
            </a:xfrm>
            <a:custGeom>
              <a:avLst/>
              <a:gdLst/>
              <a:ahLst/>
              <a:cxnLst/>
              <a:rect l="l" t="t" r="r" b="b"/>
              <a:pathLst>
                <a:path w="68165" h="43007" extrusionOk="0">
                  <a:moveTo>
                    <a:pt x="52299" y="1"/>
                  </a:moveTo>
                  <a:cubicBezTo>
                    <a:pt x="36615" y="1"/>
                    <a:pt x="1" y="27577"/>
                    <a:pt x="10679" y="37522"/>
                  </a:cubicBezTo>
                  <a:cubicBezTo>
                    <a:pt x="14569" y="41145"/>
                    <a:pt x="22658" y="43007"/>
                    <a:pt x="31442" y="43007"/>
                  </a:cubicBezTo>
                  <a:cubicBezTo>
                    <a:pt x="46997" y="43007"/>
                    <a:pt x="64733" y="37171"/>
                    <a:pt x="65206" y="24947"/>
                  </a:cubicBezTo>
                  <a:cubicBezTo>
                    <a:pt x="65206" y="24947"/>
                    <a:pt x="68165" y="431"/>
                    <a:pt x="52737" y="8"/>
                  </a:cubicBezTo>
                  <a:cubicBezTo>
                    <a:pt x="52593" y="3"/>
                    <a:pt x="52447" y="1"/>
                    <a:pt x="5229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50" name="Google Shape;1050;p50"/>
            <p:cNvSpPr/>
            <p:nvPr/>
          </p:nvSpPr>
          <p:spPr>
            <a:xfrm>
              <a:off x="4492306" y="4121354"/>
              <a:ext cx="2134160" cy="662175"/>
            </a:xfrm>
            <a:custGeom>
              <a:avLst/>
              <a:gdLst/>
              <a:ahLst/>
              <a:cxnLst/>
              <a:rect l="l" t="t" r="r" b="b"/>
              <a:pathLst>
                <a:path w="120574" h="37411" extrusionOk="0">
                  <a:moveTo>
                    <a:pt x="77550" y="0"/>
                  </a:moveTo>
                  <a:cubicBezTo>
                    <a:pt x="77415" y="0"/>
                    <a:pt x="77278" y="1"/>
                    <a:pt x="77142" y="2"/>
                  </a:cubicBezTo>
                  <a:cubicBezTo>
                    <a:pt x="51531" y="168"/>
                    <a:pt x="37622" y="18860"/>
                    <a:pt x="21087" y="18860"/>
                  </a:cubicBezTo>
                  <a:cubicBezTo>
                    <a:pt x="16540" y="18860"/>
                    <a:pt x="11794" y="17447"/>
                    <a:pt x="6552" y="13846"/>
                  </a:cubicBezTo>
                  <a:lnTo>
                    <a:pt x="6552" y="13846"/>
                  </a:lnTo>
                  <a:cubicBezTo>
                    <a:pt x="6552" y="13846"/>
                    <a:pt x="0" y="29485"/>
                    <a:pt x="8877" y="37411"/>
                  </a:cubicBezTo>
                  <a:lnTo>
                    <a:pt x="120573" y="37411"/>
                  </a:lnTo>
                  <a:cubicBezTo>
                    <a:pt x="120573" y="37411"/>
                    <a:pt x="109885" y="0"/>
                    <a:pt x="7755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51" name="Google Shape;1051;p50"/>
            <p:cNvSpPr/>
            <p:nvPr/>
          </p:nvSpPr>
          <p:spPr>
            <a:xfrm>
              <a:off x="6469326" y="4121354"/>
              <a:ext cx="2134160" cy="662175"/>
            </a:xfrm>
            <a:custGeom>
              <a:avLst/>
              <a:gdLst/>
              <a:ahLst/>
              <a:cxnLst/>
              <a:rect l="l" t="t" r="r" b="b"/>
              <a:pathLst>
                <a:path w="120574" h="37411" extrusionOk="0">
                  <a:moveTo>
                    <a:pt x="42918" y="0"/>
                  </a:moveTo>
                  <a:cubicBezTo>
                    <a:pt x="10585" y="0"/>
                    <a:pt x="1" y="37411"/>
                    <a:pt x="1" y="37411"/>
                  </a:cubicBezTo>
                  <a:lnTo>
                    <a:pt x="111592" y="37411"/>
                  </a:lnTo>
                  <a:cubicBezTo>
                    <a:pt x="120574" y="29485"/>
                    <a:pt x="114023" y="13846"/>
                    <a:pt x="114022" y="13846"/>
                  </a:cubicBezTo>
                  <a:lnTo>
                    <a:pt x="114022" y="13846"/>
                  </a:lnTo>
                  <a:cubicBezTo>
                    <a:pt x="108757" y="17447"/>
                    <a:pt x="103994" y="18860"/>
                    <a:pt x="99433" y="18860"/>
                  </a:cubicBezTo>
                  <a:cubicBezTo>
                    <a:pt x="82847" y="18860"/>
                    <a:pt x="68937" y="168"/>
                    <a:pt x="43327" y="2"/>
                  </a:cubicBezTo>
                  <a:cubicBezTo>
                    <a:pt x="43190" y="1"/>
                    <a:pt x="43054" y="0"/>
                    <a:pt x="4291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52" name="Google Shape;1052;p50"/>
            <p:cNvSpPr/>
            <p:nvPr/>
          </p:nvSpPr>
          <p:spPr>
            <a:xfrm>
              <a:off x="6542285" y="4058962"/>
              <a:ext cx="295236" cy="205515"/>
            </a:xfrm>
            <a:custGeom>
              <a:avLst/>
              <a:gdLst/>
              <a:ahLst/>
              <a:cxnLst/>
              <a:rect l="l" t="t" r="r" b="b"/>
              <a:pathLst>
                <a:path w="16680" h="11611" extrusionOk="0">
                  <a:moveTo>
                    <a:pt x="15480" y="1"/>
                  </a:moveTo>
                  <a:cubicBezTo>
                    <a:pt x="14932" y="1"/>
                    <a:pt x="12639" y="1152"/>
                    <a:pt x="10779" y="2365"/>
                  </a:cubicBezTo>
                  <a:cubicBezTo>
                    <a:pt x="8771" y="3422"/>
                    <a:pt x="6658" y="4373"/>
                    <a:pt x="4438" y="5007"/>
                  </a:cubicBezTo>
                  <a:cubicBezTo>
                    <a:pt x="2325" y="7966"/>
                    <a:pt x="0" y="10924"/>
                    <a:pt x="3276" y="11453"/>
                  </a:cubicBezTo>
                  <a:cubicBezTo>
                    <a:pt x="3880" y="11560"/>
                    <a:pt x="4472" y="11610"/>
                    <a:pt x="5049" y="11610"/>
                  </a:cubicBezTo>
                  <a:cubicBezTo>
                    <a:pt x="11848" y="11610"/>
                    <a:pt x="16680" y="4696"/>
                    <a:pt x="16485" y="3527"/>
                  </a:cubicBezTo>
                  <a:cubicBezTo>
                    <a:pt x="16440" y="3256"/>
                    <a:pt x="16298" y="3149"/>
                    <a:pt x="16102" y="3149"/>
                  </a:cubicBezTo>
                  <a:cubicBezTo>
                    <a:pt x="15384" y="3149"/>
                    <a:pt x="13949" y="4584"/>
                    <a:pt x="13949" y="4584"/>
                  </a:cubicBezTo>
                  <a:cubicBezTo>
                    <a:pt x="13949" y="4584"/>
                    <a:pt x="16379" y="2048"/>
                    <a:pt x="16168" y="1625"/>
                  </a:cubicBezTo>
                  <a:cubicBezTo>
                    <a:pt x="16140" y="1554"/>
                    <a:pt x="16063" y="1523"/>
                    <a:pt x="15951" y="1523"/>
                  </a:cubicBezTo>
                  <a:cubicBezTo>
                    <a:pt x="15238" y="1523"/>
                    <a:pt x="13104" y="2788"/>
                    <a:pt x="13104" y="2788"/>
                  </a:cubicBezTo>
                  <a:cubicBezTo>
                    <a:pt x="13104" y="2788"/>
                    <a:pt x="14477" y="1520"/>
                    <a:pt x="15428" y="357"/>
                  </a:cubicBezTo>
                  <a:cubicBezTo>
                    <a:pt x="15652" y="109"/>
                    <a:pt x="15648" y="1"/>
                    <a:pt x="1548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3" name="Google Shape;1053;p50"/>
            <p:cNvSpPr/>
            <p:nvPr/>
          </p:nvSpPr>
          <p:spPr>
            <a:xfrm>
              <a:off x="5938131" y="3847694"/>
              <a:ext cx="772499" cy="446182"/>
            </a:xfrm>
            <a:custGeom>
              <a:avLst/>
              <a:gdLst/>
              <a:ahLst/>
              <a:cxnLst/>
              <a:rect l="l" t="t" r="r" b="b"/>
              <a:pathLst>
                <a:path w="43644" h="25208" extrusionOk="0">
                  <a:moveTo>
                    <a:pt x="5981" y="1"/>
                  </a:moveTo>
                  <a:cubicBezTo>
                    <a:pt x="5648" y="1"/>
                    <a:pt x="5444" y="46"/>
                    <a:pt x="5390" y="141"/>
                  </a:cubicBezTo>
                  <a:cubicBezTo>
                    <a:pt x="4545" y="1515"/>
                    <a:pt x="1" y="6692"/>
                    <a:pt x="2220" y="13667"/>
                  </a:cubicBezTo>
                  <a:cubicBezTo>
                    <a:pt x="4019" y="19514"/>
                    <a:pt x="29021" y="25208"/>
                    <a:pt x="38048" y="25208"/>
                  </a:cubicBezTo>
                  <a:cubicBezTo>
                    <a:pt x="39625" y="25208"/>
                    <a:pt x="40715" y="25034"/>
                    <a:pt x="41108" y="24657"/>
                  </a:cubicBezTo>
                  <a:cubicBezTo>
                    <a:pt x="43644" y="22015"/>
                    <a:pt x="42693" y="15992"/>
                    <a:pt x="42693" y="15992"/>
                  </a:cubicBezTo>
                  <a:cubicBezTo>
                    <a:pt x="43385" y="9662"/>
                    <a:pt x="10849" y="1"/>
                    <a:pt x="598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54" name="Google Shape;1054;p50"/>
            <p:cNvSpPr/>
            <p:nvPr/>
          </p:nvSpPr>
          <p:spPr>
            <a:xfrm>
              <a:off x="6560976" y="3298357"/>
              <a:ext cx="203125" cy="289076"/>
            </a:xfrm>
            <a:custGeom>
              <a:avLst/>
              <a:gdLst/>
              <a:ahLst/>
              <a:cxnLst/>
              <a:rect l="l" t="t" r="r" b="b"/>
              <a:pathLst>
                <a:path w="11476" h="16332" extrusionOk="0">
                  <a:moveTo>
                    <a:pt x="9489" y="1"/>
                  </a:moveTo>
                  <a:cubicBezTo>
                    <a:pt x="9023" y="1"/>
                    <a:pt x="7081" y="3068"/>
                    <a:pt x="7081" y="3068"/>
                  </a:cubicBezTo>
                  <a:cubicBezTo>
                    <a:pt x="7081" y="3068"/>
                    <a:pt x="8559" y="309"/>
                    <a:pt x="7519" y="309"/>
                  </a:cubicBezTo>
                  <a:cubicBezTo>
                    <a:pt x="7482" y="309"/>
                    <a:pt x="7442" y="313"/>
                    <a:pt x="7398" y="320"/>
                  </a:cubicBezTo>
                  <a:cubicBezTo>
                    <a:pt x="6130" y="426"/>
                    <a:pt x="1" y="9408"/>
                    <a:pt x="3488" y="15220"/>
                  </a:cubicBezTo>
                  <a:cubicBezTo>
                    <a:pt x="3970" y="16004"/>
                    <a:pt x="4470" y="16332"/>
                    <a:pt x="4991" y="16332"/>
                  </a:cubicBezTo>
                  <a:cubicBezTo>
                    <a:pt x="6298" y="16332"/>
                    <a:pt x="7744" y="14271"/>
                    <a:pt x="9406" y="12156"/>
                  </a:cubicBezTo>
                  <a:cubicBezTo>
                    <a:pt x="9406" y="9831"/>
                    <a:pt x="9723" y="7612"/>
                    <a:pt x="10251" y="5287"/>
                  </a:cubicBezTo>
                  <a:cubicBezTo>
                    <a:pt x="10982" y="3004"/>
                    <a:pt x="11475" y="90"/>
                    <a:pt x="11051" y="90"/>
                  </a:cubicBezTo>
                  <a:cubicBezTo>
                    <a:pt x="10984" y="90"/>
                    <a:pt x="10894" y="162"/>
                    <a:pt x="10780" y="320"/>
                  </a:cubicBezTo>
                  <a:cubicBezTo>
                    <a:pt x="10040" y="1588"/>
                    <a:pt x="9194" y="3279"/>
                    <a:pt x="9194" y="3279"/>
                  </a:cubicBezTo>
                  <a:cubicBezTo>
                    <a:pt x="9194" y="3279"/>
                    <a:pt x="10040" y="109"/>
                    <a:pt x="9511" y="3"/>
                  </a:cubicBezTo>
                  <a:cubicBezTo>
                    <a:pt x="9505" y="1"/>
                    <a:pt x="9497" y="1"/>
                    <a:pt x="948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5" name="Google Shape;1055;p50"/>
            <p:cNvSpPr/>
            <p:nvPr/>
          </p:nvSpPr>
          <p:spPr>
            <a:xfrm>
              <a:off x="6557241" y="3477163"/>
              <a:ext cx="642652" cy="679875"/>
            </a:xfrm>
            <a:custGeom>
              <a:avLst/>
              <a:gdLst/>
              <a:ahLst/>
              <a:cxnLst/>
              <a:rect l="l" t="t" r="r" b="b"/>
              <a:pathLst>
                <a:path w="36308" h="38411" extrusionOk="0">
                  <a:moveTo>
                    <a:pt x="10412" y="0"/>
                  </a:moveTo>
                  <a:cubicBezTo>
                    <a:pt x="10127" y="0"/>
                    <a:pt x="9862" y="49"/>
                    <a:pt x="9617" y="151"/>
                  </a:cubicBezTo>
                  <a:cubicBezTo>
                    <a:pt x="9617" y="151"/>
                    <a:pt x="3593" y="785"/>
                    <a:pt x="1797" y="4061"/>
                  </a:cubicBezTo>
                  <a:cubicBezTo>
                    <a:pt x="1" y="7337"/>
                    <a:pt x="15852" y="38299"/>
                    <a:pt x="23143" y="38405"/>
                  </a:cubicBezTo>
                  <a:cubicBezTo>
                    <a:pt x="23273" y="38409"/>
                    <a:pt x="23403" y="38411"/>
                    <a:pt x="23531" y="38411"/>
                  </a:cubicBezTo>
                  <a:cubicBezTo>
                    <a:pt x="30466" y="38411"/>
                    <a:pt x="34152" y="32887"/>
                    <a:pt x="35190" y="31642"/>
                  </a:cubicBezTo>
                  <a:cubicBezTo>
                    <a:pt x="36307" y="30423"/>
                    <a:pt x="17500" y="0"/>
                    <a:pt x="1041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56" name="Google Shape;1056;p50"/>
            <p:cNvSpPr/>
            <p:nvPr/>
          </p:nvSpPr>
          <p:spPr>
            <a:xfrm>
              <a:off x="5940007" y="3500597"/>
              <a:ext cx="441438" cy="585711"/>
            </a:xfrm>
            <a:custGeom>
              <a:avLst/>
              <a:gdLst/>
              <a:ahLst/>
              <a:cxnLst/>
              <a:rect l="l" t="t" r="r" b="b"/>
              <a:pathLst>
                <a:path w="24940" h="33091" extrusionOk="0">
                  <a:moveTo>
                    <a:pt x="21146" y="1"/>
                  </a:moveTo>
                  <a:cubicBezTo>
                    <a:pt x="14812" y="1"/>
                    <a:pt x="12887" y="4022"/>
                    <a:pt x="12258" y="5908"/>
                  </a:cubicBezTo>
                  <a:cubicBezTo>
                    <a:pt x="11413" y="8127"/>
                    <a:pt x="0" y="27254"/>
                    <a:pt x="1163" y="30424"/>
                  </a:cubicBezTo>
                  <a:cubicBezTo>
                    <a:pt x="1726" y="32058"/>
                    <a:pt x="6405" y="33091"/>
                    <a:pt x="10954" y="33091"/>
                  </a:cubicBezTo>
                  <a:cubicBezTo>
                    <a:pt x="14938" y="33091"/>
                    <a:pt x="18824" y="32298"/>
                    <a:pt x="19761" y="30424"/>
                  </a:cubicBezTo>
                  <a:cubicBezTo>
                    <a:pt x="21875" y="26302"/>
                    <a:pt x="24939" y="413"/>
                    <a:pt x="24939" y="413"/>
                  </a:cubicBezTo>
                  <a:cubicBezTo>
                    <a:pt x="23525" y="127"/>
                    <a:pt x="22266" y="1"/>
                    <a:pt x="2114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57" name="Google Shape;1057;p50"/>
            <p:cNvSpPr/>
            <p:nvPr/>
          </p:nvSpPr>
          <p:spPr>
            <a:xfrm>
              <a:off x="6804139" y="3501305"/>
              <a:ext cx="396551" cy="583781"/>
            </a:xfrm>
            <a:custGeom>
              <a:avLst/>
              <a:gdLst/>
              <a:ahLst/>
              <a:cxnLst/>
              <a:rect l="l" t="t" r="r" b="b"/>
              <a:pathLst>
                <a:path w="22404" h="32982" extrusionOk="0">
                  <a:moveTo>
                    <a:pt x="3226" y="1"/>
                  </a:moveTo>
                  <a:cubicBezTo>
                    <a:pt x="2282" y="1"/>
                    <a:pt x="1213" y="115"/>
                    <a:pt x="0" y="373"/>
                  </a:cubicBezTo>
                  <a:cubicBezTo>
                    <a:pt x="0" y="373"/>
                    <a:pt x="2959" y="26262"/>
                    <a:pt x="5073" y="30278"/>
                  </a:cubicBezTo>
                  <a:cubicBezTo>
                    <a:pt x="6068" y="32169"/>
                    <a:pt x="9477" y="32982"/>
                    <a:pt x="12915" y="32982"/>
                  </a:cubicBezTo>
                  <a:cubicBezTo>
                    <a:pt x="16779" y="32982"/>
                    <a:pt x="20682" y="31955"/>
                    <a:pt x="21241" y="30278"/>
                  </a:cubicBezTo>
                  <a:cubicBezTo>
                    <a:pt x="22403" y="27108"/>
                    <a:pt x="11413" y="8192"/>
                    <a:pt x="10673" y="5973"/>
                  </a:cubicBezTo>
                  <a:cubicBezTo>
                    <a:pt x="10040" y="4072"/>
                    <a:pt x="8863" y="1"/>
                    <a:pt x="322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58" name="Google Shape;1058;p50"/>
            <p:cNvSpPr/>
            <p:nvPr/>
          </p:nvSpPr>
          <p:spPr>
            <a:xfrm>
              <a:off x="6804139" y="3504155"/>
              <a:ext cx="306759" cy="411507"/>
            </a:xfrm>
            <a:custGeom>
              <a:avLst/>
              <a:gdLst/>
              <a:ahLst/>
              <a:cxnLst/>
              <a:rect l="l" t="t" r="r" b="b"/>
              <a:pathLst>
                <a:path w="17331" h="23249" extrusionOk="0">
                  <a:moveTo>
                    <a:pt x="0" y="0"/>
                  </a:moveTo>
                  <a:lnTo>
                    <a:pt x="0" y="317"/>
                  </a:lnTo>
                  <a:cubicBezTo>
                    <a:pt x="2748" y="951"/>
                    <a:pt x="12153" y="11413"/>
                    <a:pt x="17119" y="23248"/>
                  </a:cubicBezTo>
                  <a:lnTo>
                    <a:pt x="17331" y="23143"/>
                  </a:lnTo>
                  <a:cubicBezTo>
                    <a:pt x="12681" y="11941"/>
                    <a:pt x="3171" y="740"/>
                    <a:pt x="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59" name="Google Shape;1059;p50"/>
            <p:cNvSpPr/>
            <p:nvPr/>
          </p:nvSpPr>
          <p:spPr>
            <a:xfrm>
              <a:off x="6731197" y="3883838"/>
              <a:ext cx="117847" cy="183319"/>
            </a:xfrm>
            <a:custGeom>
              <a:avLst/>
              <a:gdLst/>
              <a:ahLst/>
              <a:cxnLst/>
              <a:rect l="l" t="t" r="r" b="b"/>
              <a:pathLst>
                <a:path w="6658" h="10357" extrusionOk="0">
                  <a:moveTo>
                    <a:pt x="211" y="1"/>
                  </a:moveTo>
                  <a:lnTo>
                    <a:pt x="0" y="212"/>
                  </a:lnTo>
                  <a:cubicBezTo>
                    <a:pt x="1057" y="1480"/>
                    <a:pt x="6341" y="10251"/>
                    <a:pt x="6341" y="10357"/>
                  </a:cubicBezTo>
                  <a:lnTo>
                    <a:pt x="6658" y="10145"/>
                  </a:lnTo>
                  <a:cubicBezTo>
                    <a:pt x="6446" y="9828"/>
                    <a:pt x="1374" y="1269"/>
                    <a:pt x="21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60" name="Google Shape;1060;p50"/>
            <p:cNvSpPr/>
            <p:nvPr/>
          </p:nvSpPr>
          <p:spPr>
            <a:xfrm>
              <a:off x="4649412" y="4783511"/>
              <a:ext cx="3825023" cy="200152"/>
            </a:xfrm>
            <a:custGeom>
              <a:avLst/>
              <a:gdLst/>
              <a:ahLst/>
              <a:cxnLst/>
              <a:rect l="l" t="t" r="r" b="b"/>
              <a:pathLst>
                <a:path w="216103" h="11308" extrusionOk="0">
                  <a:moveTo>
                    <a:pt x="1" y="1"/>
                  </a:moveTo>
                  <a:lnTo>
                    <a:pt x="1" y="11308"/>
                  </a:lnTo>
                  <a:lnTo>
                    <a:pt x="216103" y="11308"/>
                  </a:lnTo>
                  <a:lnTo>
                    <a:pt x="21610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61" name="Google Shape;1061;p50"/>
            <p:cNvSpPr/>
            <p:nvPr/>
          </p:nvSpPr>
          <p:spPr>
            <a:xfrm>
              <a:off x="6428191" y="3255382"/>
              <a:ext cx="252508" cy="85119"/>
            </a:xfrm>
            <a:custGeom>
              <a:avLst/>
              <a:gdLst/>
              <a:ahLst/>
              <a:cxnLst/>
              <a:rect l="l" t="t" r="r" b="b"/>
              <a:pathLst>
                <a:path w="14266" h="4809" extrusionOk="0">
                  <a:moveTo>
                    <a:pt x="4173" y="451"/>
                  </a:moveTo>
                  <a:cubicBezTo>
                    <a:pt x="5180" y="451"/>
                    <a:pt x="6129" y="1227"/>
                    <a:pt x="6129" y="2431"/>
                  </a:cubicBezTo>
                  <a:cubicBezTo>
                    <a:pt x="6129" y="3488"/>
                    <a:pt x="5284" y="4333"/>
                    <a:pt x="4121" y="4333"/>
                  </a:cubicBezTo>
                  <a:cubicBezTo>
                    <a:pt x="2431" y="4333"/>
                    <a:pt x="1480" y="2220"/>
                    <a:pt x="2748" y="1057"/>
                  </a:cubicBezTo>
                  <a:cubicBezTo>
                    <a:pt x="3166" y="639"/>
                    <a:pt x="3676" y="451"/>
                    <a:pt x="4173" y="451"/>
                  </a:cubicBezTo>
                  <a:close/>
                  <a:moveTo>
                    <a:pt x="9926" y="505"/>
                  </a:moveTo>
                  <a:cubicBezTo>
                    <a:pt x="10901" y="505"/>
                    <a:pt x="11884" y="1175"/>
                    <a:pt x="11941" y="2431"/>
                  </a:cubicBezTo>
                  <a:cubicBezTo>
                    <a:pt x="11941" y="3488"/>
                    <a:pt x="10990" y="4333"/>
                    <a:pt x="9933" y="4333"/>
                  </a:cubicBezTo>
                  <a:cubicBezTo>
                    <a:pt x="8877" y="4333"/>
                    <a:pt x="7926" y="3488"/>
                    <a:pt x="7926" y="2431"/>
                  </a:cubicBezTo>
                  <a:lnTo>
                    <a:pt x="7926" y="2325"/>
                  </a:lnTo>
                  <a:lnTo>
                    <a:pt x="8031" y="2325"/>
                  </a:lnTo>
                  <a:lnTo>
                    <a:pt x="8031" y="2008"/>
                  </a:lnTo>
                  <a:cubicBezTo>
                    <a:pt x="8274" y="989"/>
                    <a:pt x="9097" y="505"/>
                    <a:pt x="9926" y="505"/>
                  </a:cubicBezTo>
                  <a:close/>
                  <a:moveTo>
                    <a:pt x="211" y="1"/>
                  </a:moveTo>
                  <a:lnTo>
                    <a:pt x="0" y="212"/>
                  </a:lnTo>
                  <a:lnTo>
                    <a:pt x="2008" y="1586"/>
                  </a:lnTo>
                  <a:cubicBezTo>
                    <a:pt x="1902" y="1797"/>
                    <a:pt x="1902" y="2114"/>
                    <a:pt x="1902" y="2431"/>
                  </a:cubicBezTo>
                  <a:cubicBezTo>
                    <a:pt x="1744" y="4016"/>
                    <a:pt x="2933" y="4809"/>
                    <a:pt x="4135" y="4809"/>
                  </a:cubicBezTo>
                  <a:cubicBezTo>
                    <a:pt x="5337" y="4809"/>
                    <a:pt x="6552" y="4016"/>
                    <a:pt x="6446" y="2431"/>
                  </a:cubicBezTo>
                  <a:lnTo>
                    <a:pt x="6446" y="2325"/>
                  </a:lnTo>
                  <a:lnTo>
                    <a:pt x="7609" y="2325"/>
                  </a:lnTo>
                  <a:lnTo>
                    <a:pt x="7609" y="2431"/>
                  </a:lnTo>
                  <a:cubicBezTo>
                    <a:pt x="7609" y="3911"/>
                    <a:pt x="8745" y="4650"/>
                    <a:pt x="9881" y="4650"/>
                  </a:cubicBezTo>
                  <a:cubicBezTo>
                    <a:pt x="11017" y="4650"/>
                    <a:pt x="12153" y="3911"/>
                    <a:pt x="12153" y="2431"/>
                  </a:cubicBezTo>
                  <a:cubicBezTo>
                    <a:pt x="12153" y="2114"/>
                    <a:pt x="12153" y="1903"/>
                    <a:pt x="12047" y="1691"/>
                  </a:cubicBezTo>
                  <a:lnTo>
                    <a:pt x="14266" y="846"/>
                  </a:lnTo>
                  <a:lnTo>
                    <a:pt x="14160" y="529"/>
                  </a:lnTo>
                  <a:lnTo>
                    <a:pt x="11941" y="1374"/>
                  </a:lnTo>
                  <a:cubicBezTo>
                    <a:pt x="11520" y="533"/>
                    <a:pt x="10706" y="125"/>
                    <a:pt x="9902" y="125"/>
                  </a:cubicBezTo>
                  <a:cubicBezTo>
                    <a:pt x="8889" y="125"/>
                    <a:pt x="7891" y="771"/>
                    <a:pt x="7714" y="2008"/>
                  </a:cubicBezTo>
                  <a:lnTo>
                    <a:pt x="6340" y="2008"/>
                  </a:lnTo>
                  <a:cubicBezTo>
                    <a:pt x="6159" y="796"/>
                    <a:pt x="5142" y="140"/>
                    <a:pt x="4109" y="140"/>
                  </a:cubicBezTo>
                  <a:cubicBezTo>
                    <a:pt x="3341" y="140"/>
                    <a:pt x="2564" y="503"/>
                    <a:pt x="2114" y="1269"/>
                  </a:cubicBezTo>
                  <a:lnTo>
                    <a:pt x="21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2" name="Google Shape;1062;p50"/>
            <p:cNvSpPr/>
            <p:nvPr/>
          </p:nvSpPr>
          <p:spPr>
            <a:xfrm>
              <a:off x="4570859" y="4261078"/>
              <a:ext cx="1943389" cy="524327"/>
            </a:xfrm>
            <a:custGeom>
              <a:avLst/>
              <a:gdLst/>
              <a:ahLst/>
              <a:cxnLst/>
              <a:rect l="l" t="t" r="r" b="b"/>
              <a:pathLst>
                <a:path w="109796" h="29623" extrusionOk="0">
                  <a:moveTo>
                    <a:pt x="79014" y="1"/>
                  </a:moveTo>
                  <a:cubicBezTo>
                    <a:pt x="70346" y="1"/>
                    <a:pt x="60299" y="4201"/>
                    <a:pt x="47131" y="9650"/>
                  </a:cubicBezTo>
                  <a:cubicBezTo>
                    <a:pt x="43432" y="11130"/>
                    <a:pt x="39628" y="12715"/>
                    <a:pt x="35507" y="14300"/>
                  </a:cubicBezTo>
                  <a:cubicBezTo>
                    <a:pt x="25143" y="18445"/>
                    <a:pt x="17927" y="19888"/>
                    <a:pt x="12915" y="19888"/>
                  </a:cubicBezTo>
                  <a:cubicBezTo>
                    <a:pt x="8472" y="19888"/>
                    <a:pt x="5760" y="18755"/>
                    <a:pt x="4122" y="17364"/>
                  </a:cubicBezTo>
                  <a:cubicBezTo>
                    <a:pt x="318" y="14194"/>
                    <a:pt x="1269" y="8910"/>
                    <a:pt x="1269" y="8910"/>
                  </a:cubicBezTo>
                  <a:lnTo>
                    <a:pt x="952" y="8910"/>
                  </a:lnTo>
                  <a:cubicBezTo>
                    <a:pt x="952" y="9016"/>
                    <a:pt x="1" y="14405"/>
                    <a:pt x="3910" y="17681"/>
                  </a:cubicBezTo>
                  <a:cubicBezTo>
                    <a:pt x="6009" y="19437"/>
                    <a:pt x="9009" y="20307"/>
                    <a:pt x="12890" y="20307"/>
                  </a:cubicBezTo>
                  <a:cubicBezTo>
                    <a:pt x="18588" y="20307"/>
                    <a:pt x="26184" y="18431"/>
                    <a:pt x="35612" y="14722"/>
                  </a:cubicBezTo>
                  <a:cubicBezTo>
                    <a:pt x="39734" y="13032"/>
                    <a:pt x="43538" y="11447"/>
                    <a:pt x="47237" y="9967"/>
                  </a:cubicBezTo>
                  <a:cubicBezTo>
                    <a:pt x="60211" y="4561"/>
                    <a:pt x="70190" y="384"/>
                    <a:pt x="78744" y="384"/>
                  </a:cubicBezTo>
                  <a:cubicBezTo>
                    <a:pt x="80222" y="384"/>
                    <a:pt x="81658" y="509"/>
                    <a:pt x="83060" y="774"/>
                  </a:cubicBezTo>
                  <a:cubicBezTo>
                    <a:pt x="92993" y="2464"/>
                    <a:pt x="100918" y="11130"/>
                    <a:pt x="109478" y="29622"/>
                  </a:cubicBezTo>
                  <a:lnTo>
                    <a:pt x="109795" y="29411"/>
                  </a:lnTo>
                  <a:cubicBezTo>
                    <a:pt x="101236" y="10918"/>
                    <a:pt x="93204" y="2147"/>
                    <a:pt x="83165" y="351"/>
                  </a:cubicBezTo>
                  <a:cubicBezTo>
                    <a:pt x="81814" y="113"/>
                    <a:pt x="80432" y="1"/>
                    <a:pt x="7901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3" name="Google Shape;1063;p50"/>
            <p:cNvSpPr/>
            <p:nvPr/>
          </p:nvSpPr>
          <p:spPr>
            <a:xfrm>
              <a:off x="4574594" y="4519516"/>
              <a:ext cx="1849862" cy="273376"/>
            </a:xfrm>
            <a:custGeom>
              <a:avLst/>
              <a:gdLst/>
              <a:ahLst/>
              <a:cxnLst/>
              <a:rect l="l" t="t" r="r" b="b"/>
              <a:pathLst>
                <a:path w="104512" h="15445" extrusionOk="0">
                  <a:moveTo>
                    <a:pt x="73954" y="0"/>
                  </a:moveTo>
                  <a:cubicBezTo>
                    <a:pt x="72993" y="0"/>
                    <a:pt x="72012" y="39"/>
                    <a:pt x="71013" y="121"/>
                  </a:cubicBezTo>
                  <a:cubicBezTo>
                    <a:pt x="64145" y="650"/>
                    <a:pt x="55162" y="3186"/>
                    <a:pt x="45757" y="5828"/>
                  </a:cubicBezTo>
                  <a:cubicBezTo>
                    <a:pt x="34098" y="9131"/>
                    <a:pt x="22201" y="12474"/>
                    <a:pt x="13156" y="12474"/>
                  </a:cubicBezTo>
                  <a:cubicBezTo>
                    <a:pt x="7445" y="12474"/>
                    <a:pt x="2871" y="11142"/>
                    <a:pt x="212" y="7624"/>
                  </a:cubicBezTo>
                  <a:lnTo>
                    <a:pt x="1" y="7836"/>
                  </a:lnTo>
                  <a:cubicBezTo>
                    <a:pt x="2712" y="11450"/>
                    <a:pt x="7354" y="12813"/>
                    <a:pt x="13139" y="12813"/>
                  </a:cubicBezTo>
                  <a:cubicBezTo>
                    <a:pt x="22240" y="12813"/>
                    <a:pt x="34170" y="9440"/>
                    <a:pt x="45863" y="6145"/>
                  </a:cubicBezTo>
                  <a:cubicBezTo>
                    <a:pt x="55162" y="3503"/>
                    <a:pt x="64145" y="967"/>
                    <a:pt x="71013" y="438"/>
                  </a:cubicBezTo>
                  <a:cubicBezTo>
                    <a:pt x="72008" y="356"/>
                    <a:pt x="72984" y="317"/>
                    <a:pt x="73941" y="317"/>
                  </a:cubicBezTo>
                  <a:cubicBezTo>
                    <a:pt x="92605" y="317"/>
                    <a:pt x="103994" y="15243"/>
                    <a:pt x="104195" y="15444"/>
                  </a:cubicBezTo>
                  <a:lnTo>
                    <a:pt x="104512" y="15233"/>
                  </a:lnTo>
                  <a:cubicBezTo>
                    <a:pt x="104411" y="15032"/>
                    <a:pt x="92829" y="0"/>
                    <a:pt x="7395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4" name="Google Shape;1064;p50"/>
            <p:cNvSpPr/>
            <p:nvPr/>
          </p:nvSpPr>
          <p:spPr>
            <a:xfrm>
              <a:off x="5358314" y="4677417"/>
              <a:ext cx="832343" cy="109864"/>
            </a:xfrm>
            <a:custGeom>
              <a:avLst/>
              <a:gdLst/>
              <a:ahLst/>
              <a:cxnLst/>
              <a:rect l="l" t="t" r="r" b="b"/>
              <a:pathLst>
                <a:path w="47025" h="6207" extrusionOk="0">
                  <a:moveTo>
                    <a:pt x="28221" y="1"/>
                  </a:moveTo>
                  <a:cubicBezTo>
                    <a:pt x="18364" y="1"/>
                    <a:pt x="7850" y="2976"/>
                    <a:pt x="0" y="5889"/>
                  </a:cubicBezTo>
                  <a:lnTo>
                    <a:pt x="106" y="6206"/>
                  </a:lnTo>
                  <a:cubicBezTo>
                    <a:pt x="12202" y="1713"/>
                    <a:pt x="21405" y="295"/>
                    <a:pt x="28158" y="295"/>
                  </a:cubicBezTo>
                  <a:cubicBezTo>
                    <a:pt x="31728" y="295"/>
                    <a:pt x="34614" y="691"/>
                    <a:pt x="36880" y="1239"/>
                  </a:cubicBezTo>
                  <a:cubicBezTo>
                    <a:pt x="43960" y="2824"/>
                    <a:pt x="46813" y="6100"/>
                    <a:pt x="46813" y="6100"/>
                  </a:cubicBezTo>
                  <a:lnTo>
                    <a:pt x="47025" y="5889"/>
                  </a:lnTo>
                  <a:cubicBezTo>
                    <a:pt x="46919" y="5783"/>
                    <a:pt x="44171" y="2507"/>
                    <a:pt x="36986" y="922"/>
                  </a:cubicBezTo>
                  <a:cubicBezTo>
                    <a:pt x="34189" y="279"/>
                    <a:pt x="31236" y="1"/>
                    <a:pt x="2822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5" name="Google Shape;1065;p50"/>
            <p:cNvSpPr/>
            <p:nvPr/>
          </p:nvSpPr>
          <p:spPr>
            <a:xfrm>
              <a:off x="6583420" y="4262264"/>
              <a:ext cx="1945265" cy="523141"/>
            </a:xfrm>
            <a:custGeom>
              <a:avLst/>
              <a:gdLst/>
              <a:ahLst/>
              <a:cxnLst/>
              <a:rect l="l" t="t" r="r" b="b"/>
              <a:pathLst>
                <a:path w="109902" h="29556" extrusionOk="0">
                  <a:moveTo>
                    <a:pt x="31021" y="0"/>
                  </a:moveTo>
                  <a:cubicBezTo>
                    <a:pt x="29523" y="0"/>
                    <a:pt x="28063" y="125"/>
                    <a:pt x="26631" y="390"/>
                  </a:cubicBezTo>
                  <a:cubicBezTo>
                    <a:pt x="16592" y="2186"/>
                    <a:pt x="8666" y="10851"/>
                    <a:pt x="1" y="29450"/>
                  </a:cubicBezTo>
                  <a:lnTo>
                    <a:pt x="318" y="29555"/>
                  </a:lnTo>
                  <a:cubicBezTo>
                    <a:pt x="8878" y="11063"/>
                    <a:pt x="16803" y="2397"/>
                    <a:pt x="26736" y="707"/>
                  </a:cubicBezTo>
                  <a:cubicBezTo>
                    <a:pt x="28090" y="469"/>
                    <a:pt x="29471" y="356"/>
                    <a:pt x="30887" y="356"/>
                  </a:cubicBezTo>
                  <a:cubicBezTo>
                    <a:pt x="39530" y="356"/>
                    <a:pt x="49485" y="4543"/>
                    <a:pt x="62559" y="9900"/>
                  </a:cubicBezTo>
                  <a:cubicBezTo>
                    <a:pt x="66258" y="11485"/>
                    <a:pt x="70062" y="13070"/>
                    <a:pt x="74184" y="14655"/>
                  </a:cubicBezTo>
                  <a:cubicBezTo>
                    <a:pt x="83612" y="18364"/>
                    <a:pt x="91208" y="20240"/>
                    <a:pt x="96906" y="20240"/>
                  </a:cubicBezTo>
                  <a:cubicBezTo>
                    <a:pt x="100787" y="20240"/>
                    <a:pt x="103787" y="19370"/>
                    <a:pt x="105886" y="17614"/>
                  </a:cubicBezTo>
                  <a:cubicBezTo>
                    <a:pt x="109901" y="14338"/>
                    <a:pt x="108844" y="8843"/>
                    <a:pt x="108844" y="8843"/>
                  </a:cubicBezTo>
                  <a:lnTo>
                    <a:pt x="108633" y="8843"/>
                  </a:lnTo>
                  <a:cubicBezTo>
                    <a:pt x="108633" y="8949"/>
                    <a:pt x="109478" y="14127"/>
                    <a:pt x="105674" y="17403"/>
                  </a:cubicBezTo>
                  <a:cubicBezTo>
                    <a:pt x="103537" y="19149"/>
                    <a:pt x="100498" y="19849"/>
                    <a:pt x="96996" y="19849"/>
                  </a:cubicBezTo>
                  <a:cubicBezTo>
                    <a:pt x="90111" y="19849"/>
                    <a:pt x="81434" y="17140"/>
                    <a:pt x="74289" y="14338"/>
                  </a:cubicBezTo>
                  <a:cubicBezTo>
                    <a:pt x="70168" y="12648"/>
                    <a:pt x="66364" y="11168"/>
                    <a:pt x="62665" y="9583"/>
                  </a:cubicBezTo>
                  <a:cubicBezTo>
                    <a:pt x="49600" y="4177"/>
                    <a:pt x="39685" y="0"/>
                    <a:pt x="3102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6" name="Google Shape;1066;p50"/>
            <p:cNvSpPr/>
            <p:nvPr/>
          </p:nvSpPr>
          <p:spPr>
            <a:xfrm>
              <a:off x="6675070" y="4519516"/>
              <a:ext cx="1849862" cy="273376"/>
            </a:xfrm>
            <a:custGeom>
              <a:avLst/>
              <a:gdLst/>
              <a:ahLst/>
              <a:cxnLst/>
              <a:rect l="l" t="t" r="r" b="b"/>
              <a:pathLst>
                <a:path w="104512" h="15445" extrusionOk="0">
                  <a:moveTo>
                    <a:pt x="30559" y="0"/>
                  </a:moveTo>
                  <a:cubicBezTo>
                    <a:pt x="11683" y="0"/>
                    <a:pt x="101" y="15032"/>
                    <a:pt x="1" y="15233"/>
                  </a:cubicBezTo>
                  <a:lnTo>
                    <a:pt x="212" y="15444"/>
                  </a:lnTo>
                  <a:cubicBezTo>
                    <a:pt x="413" y="15243"/>
                    <a:pt x="11897" y="317"/>
                    <a:pt x="30571" y="317"/>
                  </a:cubicBezTo>
                  <a:cubicBezTo>
                    <a:pt x="31529" y="317"/>
                    <a:pt x="32505" y="356"/>
                    <a:pt x="33499" y="438"/>
                  </a:cubicBezTo>
                  <a:cubicBezTo>
                    <a:pt x="40368" y="967"/>
                    <a:pt x="49245" y="3503"/>
                    <a:pt x="58650" y="6145"/>
                  </a:cubicBezTo>
                  <a:cubicBezTo>
                    <a:pt x="70331" y="9436"/>
                    <a:pt x="82249" y="12767"/>
                    <a:pt x="91347" y="12767"/>
                  </a:cubicBezTo>
                  <a:cubicBezTo>
                    <a:pt x="97145" y="12767"/>
                    <a:pt x="101797" y="11414"/>
                    <a:pt x="104512" y="7836"/>
                  </a:cubicBezTo>
                  <a:lnTo>
                    <a:pt x="104195" y="7624"/>
                  </a:lnTo>
                  <a:cubicBezTo>
                    <a:pt x="101577" y="11142"/>
                    <a:pt x="97028" y="12474"/>
                    <a:pt x="91333" y="12474"/>
                  </a:cubicBezTo>
                  <a:cubicBezTo>
                    <a:pt x="82312" y="12474"/>
                    <a:pt x="70415" y="9131"/>
                    <a:pt x="58755" y="5828"/>
                  </a:cubicBezTo>
                  <a:cubicBezTo>
                    <a:pt x="49350" y="3186"/>
                    <a:pt x="40368" y="650"/>
                    <a:pt x="33499" y="121"/>
                  </a:cubicBezTo>
                  <a:cubicBezTo>
                    <a:pt x="32501" y="39"/>
                    <a:pt x="31520" y="0"/>
                    <a:pt x="3055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7" name="Google Shape;1067;p50"/>
            <p:cNvSpPr/>
            <p:nvPr/>
          </p:nvSpPr>
          <p:spPr>
            <a:xfrm>
              <a:off x="6905135" y="4677010"/>
              <a:ext cx="836095" cy="110271"/>
            </a:xfrm>
            <a:custGeom>
              <a:avLst/>
              <a:gdLst/>
              <a:ahLst/>
              <a:cxnLst/>
              <a:rect l="l" t="t" r="r" b="b"/>
              <a:pathLst>
                <a:path w="47237" h="6230" extrusionOk="0">
                  <a:moveTo>
                    <a:pt x="18930" y="1"/>
                  </a:moveTo>
                  <a:cubicBezTo>
                    <a:pt x="15322" y="1"/>
                    <a:pt x="12411" y="397"/>
                    <a:pt x="10145" y="945"/>
                  </a:cubicBezTo>
                  <a:cubicBezTo>
                    <a:pt x="2960" y="2530"/>
                    <a:pt x="212" y="5806"/>
                    <a:pt x="1" y="5912"/>
                  </a:cubicBezTo>
                  <a:lnTo>
                    <a:pt x="318" y="6123"/>
                  </a:lnTo>
                  <a:cubicBezTo>
                    <a:pt x="318" y="6123"/>
                    <a:pt x="3065" y="2847"/>
                    <a:pt x="10251" y="1262"/>
                  </a:cubicBezTo>
                  <a:cubicBezTo>
                    <a:pt x="13048" y="619"/>
                    <a:pt x="15995" y="341"/>
                    <a:pt x="19001" y="341"/>
                  </a:cubicBezTo>
                  <a:cubicBezTo>
                    <a:pt x="28829" y="341"/>
                    <a:pt x="39281" y="3316"/>
                    <a:pt x="47131" y="6229"/>
                  </a:cubicBezTo>
                  <a:lnTo>
                    <a:pt x="47237" y="5912"/>
                  </a:lnTo>
                  <a:cubicBezTo>
                    <a:pt x="35071" y="1419"/>
                    <a:pt x="25754" y="1"/>
                    <a:pt x="1893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68" name="Google Shape;1068;p50"/>
            <p:cNvSpPr/>
            <p:nvPr/>
          </p:nvSpPr>
          <p:spPr>
            <a:xfrm>
              <a:off x="6546020" y="3001015"/>
              <a:ext cx="22461" cy="59861"/>
            </a:xfrm>
            <a:custGeom>
              <a:avLst/>
              <a:gdLst/>
              <a:ahLst/>
              <a:cxnLst/>
              <a:rect l="l" t="t" r="r" b="b"/>
              <a:pathLst>
                <a:path w="1269" h="3382" extrusionOk="0">
                  <a:moveTo>
                    <a:pt x="318" y="0"/>
                  </a:moveTo>
                  <a:cubicBezTo>
                    <a:pt x="0" y="1163"/>
                    <a:pt x="318" y="2431"/>
                    <a:pt x="1057" y="3382"/>
                  </a:cubicBezTo>
                  <a:lnTo>
                    <a:pt x="1269" y="3170"/>
                  </a:lnTo>
                  <a:cubicBezTo>
                    <a:pt x="635" y="2325"/>
                    <a:pt x="318" y="1163"/>
                    <a:pt x="635" y="106"/>
                  </a:cubicBezTo>
                  <a:lnTo>
                    <a:pt x="31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69" name="Google Shape;1069;p50"/>
            <p:cNvSpPr/>
            <p:nvPr/>
          </p:nvSpPr>
          <p:spPr>
            <a:xfrm>
              <a:off x="6570339" y="2987917"/>
              <a:ext cx="41170" cy="74836"/>
            </a:xfrm>
            <a:custGeom>
              <a:avLst/>
              <a:gdLst/>
              <a:ahLst/>
              <a:cxnLst/>
              <a:rect l="l" t="t" r="r" b="b"/>
              <a:pathLst>
                <a:path w="2326" h="4228" extrusionOk="0">
                  <a:moveTo>
                    <a:pt x="1480" y="0"/>
                  </a:moveTo>
                  <a:cubicBezTo>
                    <a:pt x="1268" y="1374"/>
                    <a:pt x="740" y="2748"/>
                    <a:pt x="106" y="4016"/>
                  </a:cubicBezTo>
                  <a:lnTo>
                    <a:pt x="0" y="4227"/>
                  </a:lnTo>
                  <a:lnTo>
                    <a:pt x="529" y="4227"/>
                  </a:lnTo>
                  <a:cubicBezTo>
                    <a:pt x="846" y="4227"/>
                    <a:pt x="1268" y="4016"/>
                    <a:pt x="1585" y="3805"/>
                  </a:cubicBezTo>
                  <a:cubicBezTo>
                    <a:pt x="2114" y="3276"/>
                    <a:pt x="2325" y="2431"/>
                    <a:pt x="2219" y="1691"/>
                  </a:cubicBezTo>
                  <a:lnTo>
                    <a:pt x="1902" y="1691"/>
                  </a:lnTo>
                  <a:cubicBezTo>
                    <a:pt x="2008" y="2325"/>
                    <a:pt x="1797" y="3065"/>
                    <a:pt x="1374" y="3593"/>
                  </a:cubicBezTo>
                  <a:cubicBezTo>
                    <a:pt x="1057" y="3699"/>
                    <a:pt x="740" y="3910"/>
                    <a:pt x="423" y="3910"/>
                  </a:cubicBezTo>
                  <a:cubicBezTo>
                    <a:pt x="1057" y="2642"/>
                    <a:pt x="1480" y="1374"/>
                    <a:pt x="179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1070" name="Google Shape;1070;p50"/>
          <p:cNvSpPr/>
          <p:nvPr/>
        </p:nvSpPr>
        <p:spPr>
          <a:xfrm>
            <a:off x="2566334" y="4783736"/>
            <a:ext cx="97933" cy="17768"/>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body" idx="1"/>
          </p:nvPr>
        </p:nvSpPr>
        <p:spPr>
          <a:xfrm>
            <a:off x="78126" y="917664"/>
            <a:ext cx="4733572" cy="2177200"/>
          </a:xfrm>
          <a:prstGeom prst="rect">
            <a:avLst/>
          </a:prstGeom>
        </p:spPr>
        <p:txBody>
          <a:bodyPr spcFirstLastPara="1" wrap="square" lIns="121900" tIns="121900" rIns="121900" bIns="121900" anchor="t" anchorCtr="0">
            <a:noAutofit/>
          </a:bodyPr>
          <a:lstStyle/>
          <a:p>
            <a:pPr algn="just"/>
            <a:r>
              <a:rPr lang="en-US" sz="2000" dirty="0">
                <a:latin typeface="Verdana" panose="020B0604030504040204" pitchFamily="34" charset="0"/>
                <a:ea typeface="Verdana" panose="020B0604030504040204" pitchFamily="34" charset="0"/>
              </a:rPr>
              <a:t>The dominant models are based on complex recurrent or convolutional neural networks that include an </a:t>
            </a:r>
            <a:r>
              <a:rPr lang="en-US" sz="2000" b="1" dirty="0">
                <a:latin typeface="Verdana" panose="020B0604030504040204" pitchFamily="34" charset="0"/>
                <a:ea typeface="Verdana" panose="020B0604030504040204" pitchFamily="34" charset="0"/>
              </a:rPr>
              <a:t>encoder</a:t>
            </a:r>
            <a:r>
              <a:rPr lang="en-US" sz="2000" dirty="0">
                <a:latin typeface="Verdana" panose="020B0604030504040204" pitchFamily="34" charset="0"/>
                <a:ea typeface="Verdana" panose="020B0604030504040204" pitchFamily="34" charset="0"/>
              </a:rPr>
              <a:t> and a </a:t>
            </a:r>
            <a:r>
              <a:rPr lang="en-US" sz="2000" b="1" dirty="0">
                <a:latin typeface="Verdana" panose="020B0604030504040204" pitchFamily="34" charset="0"/>
                <a:ea typeface="Verdana" panose="020B0604030504040204" pitchFamily="34" charset="0"/>
              </a:rPr>
              <a:t>decoder</a:t>
            </a:r>
            <a:r>
              <a:rPr lang="en-US" sz="2000" dirty="0">
                <a:latin typeface="Verdana" panose="020B0604030504040204" pitchFamily="34" charset="0"/>
                <a:ea typeface="Verdana" panose="020B0604030504040204" pitchFamily="34" charset="0"/>
              </a:rPr>
              <a:t>. The best performing ones also connect the encoder and decoder through an attention mechanism. The </a:t>
            </a:r>
            <a:r>
              <a:rPr lang="en-US" sz="2000" b="1" dirty="0">
                <a:latin typeface="Verdana" panose="020B0604030504040204" pitchFamily="34" charset="0"/>
                <a:ea typeface="Verdana" panose="020B0604030504040204" pitchFamily="34" charset="0"/>
              </a:rPr>
              <a:t>Transformer </a:t>
            </a:r>
            <a:r>
              <a:rPr lang="en-US" sz="2000" dirty="0">
                <a:latin typeface="Verdana" panose="020B0604030504040204" pitchFamily="34" charset="0"/>
                <a:ea typeface="Verdana" panose="020B0604030504040204" pitchFamily="34" charset="0"/>
              </a:rPr>
              <a:t>is a simple network architecture, based solely on attention mechanisms, dispensing with recurrence and convolutions entirely.</a:t>
            </a:r>
          </a:p>
        </p:txBody>
      </p:sp>
      <p:sp>
        <p:nvSpPr>
          <p:cNvPr id="463" name="Google Shape;463;p37"/>
          <p:cNvSpPr txBox="1">
            <a:spLocks noGrp="1"/>
          </p:cNvSpPr>
          <p:nvPr>
            <p:ph type="title"/>
          </p:nvPr>
        </p:nvSpPr>
        <p:spPr>
          <a:xfrm>
            <a:off x="2065071" y="72362"/>
            <a:ext cx="4646800" cy="656400"/>
          </a:xfrm>
          <a:prstGeom prst="rect">
            <a:avLst/>
          </a:prstGeom>
        </p:spPr>
        <p:txBody>
          <a:bodyPr spcFirstLastPara="1" wrap="square" lIns="121900" tIns="121900" rIns="121900" bIns="121900" anchor="ctr" anchorCtr="0">
            <a:noAutofit/>
          </a:bodyPr>
          <a:lstStyle/>
          <a:p>
            <a:r>
              <a:rPr lang="en" dirty="0"/>
              <a:t>Method</a:t>
            </a:r>
            <a:endParaRPr dirty="0"/>
          </a:p>
        </p:txBody>
      </p:sp>
      <p:pic>
        <p:nvPicPr>
          <p:cNvPr id="95" name="Picture 94">
            <a:extLst>
              <a:ext uri="{FF2B5EF4-FFF2-40B4-BE49-F238E27FC236}">
                <a16:creationId xmlns:a16="http://schemas.microsoft.com/office/drawing/2014/main" id="{BE505E69-581E-44D6-8839-7A3F235655D8}"/>
              </a:ext>
            </a:extLst>
          </p:cNvPr>
          <p:cNvPicPr>
            <a:picLocks noChangeAspect="1"/>
          </p:cNvPicPr>
          <p:nvPr/>
        </p:nvPicPr>
        <p:blipFill>
          <a:blip r:embed="rId3"/>
          <a:stretch>
            <a:fillRect/>
          </a:stretch>
        </p:blipFill>
        <p:spPr>
          <a:xfrm>
            <a:off x="5095783" y="917664"/>
            <a:ext cx="6791417" cy="4679005"/>
          </a:xfrm>
          <a:prstGeom prst="rect">
            <a:avLst/>
          </a:prstGeom>
        </p:spPr>
      </p:pic>
      <p:sp>
        <p:nvSpPr>
          <p:cNvPr id="2" name="Rectangle 1">
            <a:extLst>
              <a:ext uri="{FF2B5EF4-FFF2-40B4-BE49-F238E27FC236}">
                <a16:creationId xmlns:a16="http://schemas.microsoft.com/office/drawing/2014/main" id="{689DA9B5-CF40-4CBE-9EDA-CAA17F7A463A}"/>
              </a:ext>
            </a:extLst>
          </p:cNvPr>
          <p:cNvSpPr/>
          <p:nvPr/>
        </p:nvSpPr>
        <p:spPr>
          <a:xfrm>
            <a:off x="5841507" y="4940269"/>
            <a:ext cx="2423604" cy="5461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 wish I was someone else. I wish I wasn’t so broken.</a:t>
            </a:r>
          </a:p>
        </p:txBody>
      </p:sp>
      <p:sp>
        <p:nvSpPr>
          <p:cNvPr id="97" name="Rectangle 96">
            <a:extLst>
              <a:ext uri="{FF2B5EF4-FFF2-40B4-BE49-F238E27FC236}">
                <a16:creationId xmlns:a16="http://schemas.microsoft.com/office/drawing/2014/main" id="{92767A6D-8E9C-4852-8D8B-59024EF5B5E1}"/>
              </a:ext>
            </a:extLst>
          </p:cNvPr>
          <p:cNvSpPr/>
          <p:nvPr/>
        </p:nvSpPr>
        <p:spPr>
          <a:xfrm>
            <a:off x="9598242" y="917664"/>
            <a:ext cx="1880586" cy="4768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384279-0A93-49D3-8E3B-C0FDCE839973}"/>
              </a:ext>
            </a:extLst>
          </p:cNvPr>
          <p:cNvSpPr>
            <a:spLocks noGrp="1"/>
          </p:cNvSpPr>
          <p:nvPr>
            <p:ph type="body" idx="1"/>
          </p:nvPr>
        </p:nvSpPr>
        <p:spPr>
          <a:xfrm>
            <a:off x="181462" y="863967"/>
            <a:ext cx="11829075" cy="2177200"/>
          </a:xfrm>
        </p:spPr>
        <p:txBody>
          <a:bodyPr/>
          <a:lstStyle/>
          <a:p>
            <a:r>
              <a:rPr lang="en-US" b="1" dirty="0">
                <a:latin typeface="Verdana" panose="020B0604030504040204" pitchFamily="34" charset="0"/>
                <a:ea typeface="Verdana" panose="020B0604030504040204" pitchFamily="34" charset="0"/>
              </a:rPr>
              <a:t>BERT</a:t>
            </a:r>
            <a:r>
              <a:rPr lang="en-US" dirty="0">
                <a:latin typeface="Verdana" panose="020B0604030504040204" pitchFamily="34" charset="0"/>
                <a:ea typeface="Verdana" panose="020B0604030504040204" pitchFamily="34" charset="0"/>
              </a:rPr>
              <a:t> stands for Bidirectional Encoder Representations from Transformers. The model is designed to pretrain deep bidirectional representations from unlabeled text by jointly conditioning on both left and right context in all layers. As a result, the pre-trained BERT model can be finetuned with just one additional output layer to create </a:t>
            </a:r>
            <a:r>
              <a:rPr lang="en-US" b="1" dirty="0">
                <a:latin typeface="Verdana" panose="020B0604030504040204" pitchFamily="34" charset="0"/>
                <a:ea typeface="Verdana" panose="020B0604030504040204" pitchFamily="34" charset="0"/>
              </a:rPr>
              <a:t>state-of-the-art models </a:t>
            </a:r>
            <a:r>
              <a:rPr lang="en-US" dirty="0">
                <a:latin typeface="Verdana" panose="020B0604030504040204" pitchFamily="34" charset="0"/>
                <a:ea typeface="Verdana" panose="020B0604030504040204" pitchFamily="34" charset="0"/>
              </a:rPr>
              <a:t>for a wide range of tasks, such as text classification, without substantial task specific architecture modifications. </a:t>
            </a:r>
          </a:p>
          <a:p>
            <a:endParaRPr lang="en-US" dirty="0"/>
          </a:p>
        </p:txBody>
      </p:sp>
      <p:sp>
        <p:nvSpPr>
          <p:cNvPr id="3" name="Title 2">
            <a:extLst>
              <a:ext uri="{FF2B5EF4-FFF2-40B4-BE49-F238E27FC236}">
                <a16:creationId xmlns:a16="http://schemas.microsoft.com/office/drawing/2014/main" id="{2707CAE6-2464-41D1-AC70-AFE3FE1DA0B3}"/>
              </a:ext>
            </a:extLst>
          </p:cNvPr>
          <p:cNvSpPr>
            <a:spLocks noGrp="1"/>
          </p:cNvSpPr>
          <p:nvPr>
            <p:ph type="title"/>
          </p:nvPr>
        </p:nvSpPr>
        <p:spPr>
          <a:xfrm>
            <a:off x="1744882" y="101035"/>
            <a:ext cx="4646800" cy="656400"/>
          </a:xfrm>
        </p:spPr>
        <p:txBody>
          <a:bodyPr/>
          <a:lstStyle/>
          <a:p>
            <a:r>
              <a:rPr lang="en-US" dirty="0"/>
              <a:t>BERT</a:t>
            </a:r>
          </a:p>
        </p:txBody>
      </p:sp>
      <p:pic>
        <p:nvPicPr>
          <p:cNvPr id="4" name="Picture 3" descr="Logo, company name&#10;&#10;Description automatically generated">
            <a:extLst>
              <a:ext uri="{FF2B5EF4-FFF2-40B4-BE49-F238E27FC236}">
                <a16:creationId xmlns:a16="http://schemas.microsoft.com/office/drawing/2014/main" id="{890CB8A6-5FB2-4A4E-8CF5-89533EAFE64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7102" b="98726" l="1000" r="23500">
                        <a14:foregroundMark x1="12417" y1="64650" x2="12417" y2="64650"/>
                        <a14:foregroundMark x1="18667" y1="67516" x2="18667" y2="67516"/>
                        <a14:foregroundMark x1="10333" y1="93949" x2="10333" y2="93949"/>
                        <a14:foregroundMark x1="12583" y1="96178" x2="12583" y2="96178"/>
                        <a14:foregroundMark x1="1083" y1="96656" x2="1083" y2="96656"/>
                        <a14:foregroundMark x1="2667" y1="96815" x2="2667" y2="96815"/>
                        <a14:foregroundMark x1="4917" y1="93949" x2="4917" y2="93949"/>
                        <a14:foregroundMark x1="9000" y1="94904" x2="9000" y2="94904"/>
                        <a14:foregroundMark x1="5000" y1="92038" x2="5000" y2="92038"/>
                        <a14:foregroundMark x1="4417" y1="89013" x2="4417" y2="89013"/>
                        <a14:foregroundMark x1="9000" y1="95860" x2="9000" y2="95860"/>
                        <a14:foregroundMark x1="5917" y1="93949" x2="5917" y2="93949"/>
                        <a14:foregroundMark x1="16833" y1="97293" x2="16833" y2="97293"/>
                        <a14:foregroundMark x1="3250" y1="96178" x2="3250" y2="96178"/>
                        <a14:foregroundMark x1="2333" y1="96656" x2="2333" y2="96656"/>
                        <a14:foregroundMark x1="2417" y1="93471" x2="2417" y2="93471"/>
                        <a14:foregroundMark x1="2917" y1="93312" x2="2917" y2="93312"/>
                        <a14:foregroundMark x1="2917" y1="93312" x2="2917" y2="93312"/>
                        <a14:foregroundMark x1="2917" y1="93471" x2="2917" y2="93471"/>
                        <a14:foregroundMark x1="2167" y1="96338" x2="2167" y2="96338"/>
                        <a14:foregroundMark x1="2167" y1="96656" x2="2167" y2="96656"/>
                        <a14:foregroundMark x1="1667" y1="96815" x2="1667" y2="96815"/>
                        <a14:foregroundMark x1="1667" y1="94904" x2="1667" y2="94904"/>
                        <a14:foregroundMark x1="1667" y1="94904" x2="1667" y2="94904"/>
                        <a14:foregroundMark x1="3083" y1="95701" x2="3083" y2="95701"/>
                        <a14:foregroundMark x1="3083" y1="95701" x2="3083" y2="95701"/>
                        <a14:foregroundMark x1="3083" y1="95701" x2="3083" y2="95701"/>
                        <a14:foregroundMark x1="3083" y1="95701" x2="3083" y2="95701"/>
                        <a14:foregroundMark x1="3083" y1="95701" x2="3083" y2="95701"/>
                        <a14:foregroundMark x1="17667" y1="98726" x2="17667" y2="98726"/>
                        <a14:foregroundMark x1="17667" y1="98567" x2="17250" y2="98567"/>
                        <a14:foregroundMark x1="16667" y1="98089" x2="16667" y2="98089"/>
                        <a14:foregroundMark x1="16417" y1="98089" x2="16417" y2="98089"/>
                        <a14:foregroundMark x1="14333" y1="97771" x2="14333" y2="97771"/>
                        <a14:foregroundMark x1="14333" y1="97771" x2="14333" y2="97771"/>
                        <a14:foregroundMark x1="10333" y1="84236" x2="10333" y2="84236"/>
                        <a14:foregroundMark x1="16083" y1="70541" x2="16083" y2="70541"/>
                        <a14:foregroundMark x1="6250" y1="94427" x2="6250" y2="94427"/>
                        <a14:foregroundMark x1="5667" y1="92516" x2="5667" y2="92516"/>
                        <a14:foregroundMark x1="5667" y1="92516" x2="5667" y2="92516"/>
                        <a14:foregroundMark x1="5667" y1="93949" x2="5667" y2="93949"/>
                        <a14:foregroundMark x1="5667" y1="93949" x2="5667" y2="93949"/>
                        <a14:foregroundMark x1="6250" y1="93790" x2="6250" y2="93790"/>
                        <a14:foregroundMark x1="6000" y1="93790" x2="6000" y2="93790"/>
                        <a14:foregroundMark x1="5917" y1="93790" x2="5917" y2="93790"/>
                        <a14:foregroundMark x1="5500" y1="93312" x2="5500" y2="93312"/>
                        <a14:backgroundMark x1="14333" y1="42675" x2="14333" y2="42675"/>
                        <a14:backgroundMark x1="21333" y1="43153" x2="21333" y2="43153"/>
                        <a14:backgroundMark x1="20750" y1="43153" x2="20750" y2="43153"/>
                        <a14:backgroundMark x1="17417" y1="40924" x2="17417" y2="40924"/>
                      </a14:backgroundRemoval>
                    </a14:imgEffect>
                  </a14:imgLayer>
                </a14:imgProps>
              </a:ext>
              <a:ext uri="{28A0092B-C50C-407E-A947-70E740481C1C}">
                <a14:useLocalDpi xmlns:a14="http://schemas.microsoft.com/office/drawing/2010/main" val="0"/>
              </a:ext>
            </a:extLst>
          </a:blip>
          <a:srcRect l="682" t="30566" r="73886" b="1789"/>
          <a:stretch/>
        </p:blipFill>
        <p:spPr>
          <a:xfrm>
            <a:off x="1565639" y="3701931"/>
            <a:ext cx="2278392" cy="3156069"/>
          </a:xfrm>
          <a:prstGeom prst="rect">
            <a:avLst/>
          </a:prstGeom>
        </p:spPr>
      </p:pic>
      <p:sp>
        <p:nvSpPr>
          <p:cNvPr id="5" name="Rectangle 4">
            <a:extLst>
              <a:ext uri="{FF2B5EF4-FFF2-40B4-BE49-F238E27FC236}">
                <a16:creationId xmlns:a16="http://schemas.microsoft.com/office/drawing/2014/main" id="{5999CE6D-6438-4608-97DA-E68C014BC400}"/>
              </a:ext>
            </a:extLst>
          </p:cNvPr>
          <p:cNvSpPr/>
          <p:nvPr/>
        </p:nvSpPr>
        <p:spPr>
          <a:xfrm>
            <a:off x="6384062" y="3296131"/>
            <a:ext cx="2468880" cy="54864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ea typeface="Calibri" panose="020F0502020204030204" pitchFamily="34" charset="0"/>
                <a:cs typeface="Times New Roman" panose="02020603050405020304" pitchFamily="18" charset="0"/>
              </a:rPr>
              <a:t>RAW DATA</a:t>
            </a:r>
          </a:p>
        </p:txBody>
      </p:sp>
      <p:sp>
        <p:nvSpPr>
          <p:cNvPr id="6" name="Rectangle 5">
            <a:extLst>
              <a:ext uri="{FF2B5EF4-FFF2-40B4-BE49-F238E27FC236}">
                <a16:creationId xmlns:a16="http://schemas.microsoft.com/office/drawing/2014/main" id="{56C31434-6BE8-433D-873D-CFC8F6016759}"/>
              </a:ext>
            </a:extLst>
          </p:cNvPr>
          <p:cNvSpPr/>
          <p:nvPr/>
        </p:nvSpPr>
        <p:spPr>
          <a:xfrm>
            <a:off x="6391682" y="4073371"/>
            <a:ext cx="2468880" cy="54864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a:t>AUTOTOKENIZER</a:t>
            </a:r>
          </a:p>
        </p:txBody>
      </p:sp>
      <p:sp>
        <p:nvSpPr>
          <p:cNvPr id="7" name="Rectangle 6">
            <a:extLst>
              <a:ext uri="{FF2B5EF4-FFF2-40B4-BE49-F238E27FC236}">
                <a16:creationId xmlns:a16="http://schemas.microsoft.com/office/drawing/2014/main" id="{97B0D7E7-120D-4642-BEBA-922EDFD41FEF}"/>
              </a:ext>
            </a:extLst>
          </p:cNvPr>
          <p:cNvSpPr/>
          <p:nvPr/>
        </p:nvSpPr>
        <p:spPr>
          <a:xfrm>
            <a:off x="5857359" y="4873471"/>
            <a:ext cx="3537526" cy="54864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a:t>Train a base-bert-uncased model for </a:t>
            </a:r>
            <a:r>
              <a:rPr lang="en-US" sz="1400" b="1" dirty="0"/>
              <a:t>5</a:t>
            </a:r>
            <a:r>
              <a:rPr lang="en-US" sz="1400" dirty="0"/>
              <a:t> epochs, lr: </a:t>
            </a:r>
            <a:r>
              <a:rPr lang="en-US" sz="1400" b="1" dirty="0"/>
              <a:t>5e-5</a:t>
            </a:r>
            <a:r>
              <a:rPr lang="en-US" sz="1400" dirty="0"/>
              <a:t>, batch size: </a:t>
            </a:r>
            <a:r>
              <a:rPr lang="en-US" sz="1400" b="1" dirty="0"/>
              <a:t>8</a:t>
            </a:r>
          </a:p>
        </p:txBody>
      </p:sp>
      <p:sp>
        <p:nvSpPr>
          <p:cNvPr id="8" name="Rectangle 7">
            <a:extLst>
              <a:ext uri="{FF2B5EF4-FFF2-40B4-BE49-F238E27FC236}">
                <a16:creationId xmlns:a16="http://schemas.microsoft.com/office/drawing/2014/main" id="{DA58049F-A284-445D-953C-A1DBF338D238}"/>
              </a:ext>
            </a:extLst>
          </p:cNvPr>
          <p:cNvSpPr/>
          <p:nvPr/>
        </p:nvSpPr>
        <p:spPr>
          <a:xfrm>
            <a:off x="6391682" y="5673571"/>
            <a:ext cx="2468880" cy="5486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PREDICTIONS</a:t>
            </a:r>
          </a:p>
        </p:txBody>
      </p:sp>
      <p:cxnSp>
        <p:nvCxnSpPr>
          <p:cNvPr id="9" name="Straight Arrow Connector 8">
            <a:extLst>
              <a:ext uri="{FF2B5EF4-FFF2-40B4-BE49-F238E27FC236}">
                <a16:creationId xmlns:a16="http://schemas.microsoft.com/office/drawing/2014/main" id="{97820C4A-5B97-48F6-B1C7-538BA2A8218E}"/>
              </a:ext>
            </a:extLst>
          </p:cNvPr>
          <p:cNvCxnSpPr>
            <a:stCxn id="5" idx="2"/>
            <a:endCxn id="6" idx="0"/>
          </p:cNvCxnSpPr>
          <p:nvPr/>
        </p:nvCxnSpPr>
        <p:spPr>
          <a:xfrm>
            <a:off x="7618502" y="3844771"/>
            <a:ext cx="762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899EA27-4F02-4D81-83C1-0EF2122408F2}"/>
              </a:ext>
            </a:extLst>
          </p:cNvPr>
          <p:cNvCxnSpPr>
            <a:stCxn id="6" idx="2"/>
            <a:endCxn id="7" idx="0"/>
          </p:cNvCxnSpPr>
          <p:nvPr/>
        </p:nvCxnSpPr>
        <p:spPr>
          <a:xfrm>
            <a:off x="7626122" y="4622011"/>
            <a:ext cx="0" cy="251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E187DF2-E6A8-4379-BC3E-31BCBA631356}"/>
              </a:ext>
            </a:extLst>
          </p:cNvPr>
          <p:cNvCxnSpPr>
            <a:stCxn id="7" idx="2"/>
            <a:endCxn id="8" idx="0"/>
          </p:cNvCxnSpPr>
          <p:nvPr/>
        </p:nvCxnSpPr>
        <p:spPr>
          <a:xfrm>
            <a:off x="7626122" y="5422111"/>
            <a:ext cx="0" cy="251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346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4"/>
          <p:cNvSpPr txBox="1">
            <a:spLocks noGrp="1"/>
          </p:cNvSpPr>
          <p:nvPr>
            <p:ph type="title"/>
          </p:nvPr>
        </p:nvSpPr>
        <p:spPr>
          <a:xfrm>
            <a:off x="5267600" y="154812"/>
            <a:ext cx="6924400" cy="656400"/>
          </a:xfrm>
          <a:prstGeom prst="rect">
            <a:avLst/>
          </a:prstGeom>
        </p:spPr>
        <p:txBody>
          <a:bodyPr spcFirstLastPara="1" wrap="square" lIns="121900" tIns="121900" rIns="121900" bIns="121900" anchor="ctr" anchorCtr="0">
            <a:noAutofit/>
          </a:bodyPr>
          <a:lstStyle/>
          <a:p>
            <a:r>
              <a:rPr lang="en" dirty="0"/>
              <a:t>Results</a:t>
            </a:r>
            <a:endParaRPr dirty="0"/>
          </a:p>
        </p:txBody>
      </p:sp>
      <p:grpSp>
        <p:nvGrpSpPr>
          <p:cNvPr id="660" name="Google Shape;660;p44"/>
          <p:cNvGrpSpPr/>
          <p:nvPr/>
        </p:nvGrpSpPr>
        <p:grpSpPr>
          <a:xfrm>
            <a:off x="7787691" y="1389263"/>
            <a:ext cx="4132708" cy="5239627"/>
            <a:chOff x="5667475" y="841056"/>
            <a:chExt cx="3099531" cy="3929720"/>
          </a:xfrm>
        </p:grpSpPr>
        <p:sp>
          <p:nvSpPr>
            <p:cNvPr id="661" name="Google Shape;661;p44"/>
            <p:cNvSpPr/>
            <p:nvPr/>
          </p:nvSpPr>
          <p:spPr>
            <a:xfrm rot="-5400000">
              <a:off x="5252381" y="1256150"/>
              <a:ext cx="3929720" cy="309953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662" name="Google Shape;662;p44"/>
            <p:cNvGrpSpPr/>
            <p:nvPr/>
          </p:nvGrpSpPr>
          <p:grpSpPr>
            <a:xfrm>
              <a:off x="6151440" y="1314746"/>
              <a:ext cx="2130828" cy="2759948"/>
              <a:chOff x="3787835" y="1632495"/>
              <a:chExt cx="1567938" cy="2030867"/>
            </a:xfrm>
          </p:grpSpPr>
          <p:grpSp>
            <p:nvGrpSpPr>
              <p:cNvPr id="663" name="Google Shape;663;p44"/>
              <p:cNvGrpSpPr/>
              <p:nvPr/>
            </p:nvGrpSpPr>
            <p:grpSpPr>
              <a:xfrm>
                <a:off x="3787835" y="1632495"/>
                <a:ext cx="1567938" cy="2030867"/>
                <a:chOff x="8376897" y="1417475"/>
                <a:chExt cx="521395" cy="675357"/>
              </a:xfrm>
            </p:grpSpPr>
            <p:sp>
              <p:nvSpPr>
                <p:cNvPr id="664" name="Google Shape;664;p44"/>
                <p:cNvSpPr/>
                <p:nvPr/>
              </p:nvSpPr>
              <p:spPr>
                <a:xfrm>
                  <a:off x="8376897" y="1458669"/>
                  <a:ext cx="521395" cy="634163"/>
                </a:xfrm>
                <a:custGeom>
                  <a:avLst/>
                  <a:gdLst/>
                  <a:ahLst/>
                  <a:cxnLst/>
                  <a:rect l="l" t="t" r="r" b="b"/>
                  <a:pathLst>
                    <a:path w="24542" h="29850" extrusionOk="0">
                      <a:moveTo>
                        <a:pt x="5570" y="1"/>
                      </a:moveTo>
                      <a:cubicBezTo>
                        <a:pt x="5570" y="1"/>
                        <a:pt x="1" y="26978"/>
                        <a:pt x="1306" y="27239"/>
                      </a:cubicBezTo>
                      <a:cubicBezTo>
                        <a:pt x="2698" y="27500"/>
                        <a:pt x="19581" y="29849"/>
                        <a:pt x="19581" y="29849"/>
                      </a:cubicBezTo>
                      <a:cubicBezTo>
                        <a:pt x="19581" y="29849"/>
                        <a:pt x="24541" y="5048"/>
                        <a:pt x="23758" y="2872"/>
                      </a:cubicBezTo>
                      <a:cubicBezTo>
                        <a:pt x="23410" y="2089"/>
                        <a:pt x="5570" y="1"/>
                        <a:pt x="557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65" name="Google Shape;665;p44"/>
                <p:cNvSpPr/>
                <p:nvPr/>
              </p:nvSpPr>
              <p:spPr>
                <a:xfrm>
                  <a:off x="8410188" y="1486415"/>
                  <a:ext cx="458510" cy="565733"/>
                </a:xfrm>
                <a:custGeom>
                  <a:avLst/>
                  <a:gdLst/>
                  <a:ahLst/>
                  <a:cxnLst/>
                  <a:rect l="l" t="t" r="r" b="b"/>
                  <a:pathLst>
                    <a:path w="21582" h="26629" extrusionOk="0">
                      <a:moveTo>
                        <a:pt x="4960" y="0"/>
                      </a:moveTo>
                      <a:cubicBezTo>
                        <a:pt x="4960" y="0"/>
                        <a:pt x="0" y="24105"/>
                        <a:pt x="1305" y="24366"/>
                      </a:cubicBezTo>
                      <a:cubicBezTo>
                        <a:pt x="2698" y="24714"/>
                        <a:pt x="17231" y="26629"/>
                        <a:pt x="17231" y="26629"/>
                      </a:cubicBezTo>
                      <a:cubicBezTo>
                        <a:pt x="17231" y="26629"/>
                        <a:pt x="21582" y="4786"/>
                        <a:pt x="20798" y="2611"/>
                      </a:cubicBezTo>
                      <a:cubicBezTo>
                        <a:pt x="20450" y="1740"/>
                        <a:pt x="4960" y="0"/>
                        <a:pt x="496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66" name="Google Shape;666;p44"/>
                <p:cNvSpPr/>
                <p:nvPr/>
              </p:nvSpPr>
              <p:spPr>
                <a:xfrm>
                  <a:off x="8604304" y="1417475"/>
                  <a:ext cx="160867" cy="111473"/>
                </a:xfrm>
                <a:custGeom>
                  <a:avLst/>
                  <a:gdLst/>
                  <a:ahLst/>
                  <a:cxnLst/>
                  <a:rect l="l" t="t" r="r" b="b"/>
                  <a:pathLst>
                    <a:path w="7572" h="5247" extrusionOk="0">
                      <a:moveTo>
                        <a:pt x="4527" y="1"/>
                      </a:moveTo>
                      <a:cubicBezTo>
                        <a:pt x="3605" y="1"/>
                        <a:pt x="3246" y="1223"/>
                        <a:pt x="3394" y="2636"/>
                      </a:cubicBezTo>
                      <a:lnTo>
                        <a:pt x="697" y="2549"/>
                      </a:lnTo>
                      <a:cubicBezTo>
                        <a:pt x="697" y="2549"/>
                        <a:pt x="0" y="4463"/>
                        <a:pt x="262" y="4463"/>
                      </a:cubicBezTo>
                      <a:cubicBezTo>
                        <a:pt x="610" y="4463"/>
                        <a:pt x="7310" y="5247"/>
                        <a:pt x="7310" y="5247"/>
                      </a:cubicBezTo>
                      <a:cubicBezTo>
                        <a:pt x="7484" y="4376"/>
                        <a:pt x="7571" y="3419"/>
                        <a:pt x="7571" y="3419"/>
                      </a:cubicBezTo>
                      <a:lnTo>
                        <a:pt x="5483" y="3071"/>
                      </a:lnTo>
                      <a:cubicBezTo>
                        <a:pt x="5483" y="3071"/>
                        <a:pt x="6353" y="634"/>
                        <a:pt x="5048" y="112"/>
                      </a:cubicBezTo>
                      <a:cubicBezTo>
                        <a:pt x="4858" y="36"/>
                        <a:pt x="4684" y="1"/>
                        <a:pt x="45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67" name="Google Shape;667;p44"/>
                <p:cNvSpPr/>
                <p:nvPr/>
              </p:nvSpPr>
              <p:spPr>
                <a:xfrm>
                  <a:off x="8546985" y="1545711"/>
                  <a:ext cx="262546" cy="64734"/>
                </a:xfrm>
                <a:custGeom>
                  <a:avLst/>
                  <a:gdLst/>
                  <a:ahLst/>
                  <a:cxnLst/>
                  <a:rect l="l" t="t" r="r" b="b"/>
                  <a:pathLst>
                    <a:path w="12358" h="3047" extrusionOk="0">
                      <a:moveTo>
                        <a:pt x="349" y="1"/>
                      </a:moveTo>
                      <a:cubicBezTo>
                        <a:pt x="262" y="349"/>
                        <a:pt x="175" y="697"/>
                        <a:pt x="88" y="1045"/>
                      </a:cubicBezTo>
                      <a:cubicBezTo>
                        <a:pt x="1" y="1567"/>
                        <a:pt x="12184" y="3047"/>
                        <a:pt x="12184" y="3047"/>
                      </a:cubicBezTo>
                      <a:cubicBezTo>
                        <a:pt x="12271" y="2698"/>
                        <a:pt x="12358" y="2350"/>
                        <a:pt x="12358" y="1915"/>
                      </a:cubicBezTo>
                      <a:cubicBezTo>
                        <a:pt x="12184" y="1567"/>
                        <a:pt x="349" y="1"/>
                        <a:pt x="34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68" name="Google Shape;668;p44"/>
                <p:cNvSpPr/>
                <p:nvPr/>
              </p:nvSpPr>
              <p:spPr>
                <a:xfrm>
                  <a:off x="8539592" y="1591341"/>
                  <a:ext cx="166412" cy="51774"/>
                </a:xfrm>
                <a:custGeom>
                  <a:avLst/>
                  <a:gdLst/>
                  <a:ahLst/>
                  <a:cxnLst/>
                  <a:rect l="l" t="t" r="r" b="b"/>
                  <a:pathLst>
                    <a:path w="7833" h="2437" extrusionOk="0">
                      <a:moveTo>
                        <a:pt x="436" y="0"/>
                      </a:moveTo>
                      <a:cubicBezTo>
                        <a:pt x="262" y="261"/>
                        <a:pt x="175" y="610"/>
                        <a:pt x="88" y="1045"/>
                      </a:cubicBezTo>
                      <a:cubicBezTo>
                        <a:pt x="1" y="1567"/>
                        <a:pt x="7833" y="2437"/>
                        <a:pt x="7833" y="2437"/>
                      </a:cubicBezTo>
                      <a:cubicBezTo>
                        <a:pt x="7833" y="2089"/>
                        <a:pt x="7833" y="1654"/>
                        <a:pt x="7833" y="1219"/>
                      </a:cubicBezTo>
                      <a:lnTo>
                        <a:pt x="436"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69" name="Google Shape;669;p44"/>
                <p:cNvSpPr/>
                <p:nvPr/>
              </p:nvSpPr>
              <p:spPr>
                <a:xfrm>
                  <a:off x="8525105" y="1660436"/>
                  <a:ext cx="264394" cy="64734"/>
                </a:xfrm>
                <a:custGeom>
                  <a:avLst/>
                  <a:gdLst/>
                  <a:ahLst/>
                  <a:cxnLst/>
                  <a:rect l="l" t="t" r="r" b="b"/>
                  <a:pathLst>
                    <a:path w="12445" h="3047" extrusionOk="0">
                      <a:moveTo>
                        <a:pt x="436" y="1"/>
                      </a:moveTo>
                      <a:cubicBezTo>
                        <a:pt x="262" y="262"/>
                        <a:pt x="174" y="610"/>
                        <a:pt x="174" y="958"/>
                      </a:cubicBezTo>
                      <a:cubicBezTo>
                        <a:pt x="0" y="1567"/>
                        <a:pt x="12184" y="3046"/>
                        <a:pt x="12184" y="3046"/>
                      </a:cubicBezTo>
                      <a:cubicBezTo>
                        <a:pt x="12358" y="2698"/>
                        <a:pt x="12445" y="2263"/>
                        <a:pt x="12358" y="1915"/>
                      </a:cubicBezTo>
                      <a:cubicBezTo>
                        <a:pt x="12271" y="1480"/>
                        <a:pt x="436" y="1"/>
                        <a:pt x="43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70" name="Google Shape;670;p44"/>
                <p:cNvSpPr/>
                <p:nvPr/>
              </p:nvSpPr>
              <p:spPr>
                <a:xfrm>
                  <a:off x="8517711" y="1706216"/>
                  <a:ext cx="168260" cy="53622"/>
                </a:xfrm>
                <a:custGeom>
                  <a:avLst/>
                  <a:gdLst/>
                  <a:ahLst/>
                  <a:cxnLst/>
                  <a:rect l="l" t="t" r="r" b="b"/>
                  <a:pathLst>
                    <a:path w="7920" h="2524" extrusionOk="0">
                      <a:moveTo>
                        <a:pt x="435" y="0"/>
                      </a:moveTo>
                      <a:cubicBezTo>
                        <a:pt x="261" y="348"/>
                        <a:pt x="174" y="696"/>
                        <a:pt x="174" y="1044"/>
                      </a:cubicBezTo>
                      <a:cubicBezTo>
                        <a:pt x="0" y="1654"/>
                        <a:pt x="7832" y="2524"/>
                        <a:pt x="7832" y="2524"/>
                      </a:cubicBezTo>
                      <a:cubicBezTo>
                        <a:pt x="7919" y="2089"/>
                        <a:pt x="7919" y="1654"/>
                        <a:pt x="7832" y="1305"/>
                      </a:cubicBezTo>
                      <a:lnTo>
                        <a:pt x="43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71" name="Google Shape;671;p44"/>
                <p:cNvSpPr/>
                <p:nvPr/>
              </p:nvSpPr>
              <p:spPr>
                <a:xfrm>
                  <a:off x="8481994" y="1899337"/>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72" name="Google Shape;672;p44"/>
                <p:cNvSpPr/>
                <p:nvPr/>
              </p:nvSpPr>
              <p:spPr>
                <a:xfrm>
                  <a:off x="8476428" y="1945117"/>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673" name="Google Shape;673;p44"/>
              <p:cNvGrpSpPr/>
              <p:nvPr/>
            </p:nvGrpSpPr>
            <p:grpSpPr>
              <a:xfrm>
                <a:off x="4157335" y="2722623"/>
                <a:ext cx="811824" cy="298911"/>
                <a:chOff x="8478426" y="1883352"/>
                <a:chExt cx="269960" cy="99402"/>
              </a:xfrm>
            </p:grpSpPr>
            <p:sp>
              <p:nvSpPr>
                <p:cNvPr id="674" name="Google Shape;674;p44"/>
                <p:cNvSpPr/>
                <p:nvPr/>
              </p:nvSpPr>
              <p:spPr>
                <a:xfrm>
                  <a:off x="8483992" y="1883352"/>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75" name="Google Shape;675;p44"/>
                <p:cNvSpPr/>
                <p:nvPr/>
              </p:nvSpPr>
              <p:spPr>
                <a:xfrm>
                  <a:off x="8478426" y="1929131"/>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grpSp>
      <p:pic>
        <p:nvPicPr>
          <p:cNvPr id="3" name="Picture 2" descr="Chart, line chart&#10;&#10;Description automatically generated">
            <a:extLst>
              <a:ext uri="{FF2B5EF4-FFF2-40B4-BE49-F238E27FC236}">
                <a16:creationId xmlns:a16="http://schemas.microsoft.com/office/drawing/2014/main" id="{B9623EEA-AAEB-4D74-B554-BD9A5261E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99" y="1216451"/>
            <a:ext cx="2667231" cy="1889924"/>
          </a:xfrm>
          <a:prstGeom prst="rect">
            <a:avLst/>
          </a:prstGeom>
        </p:spPr>
      </p:pic>
      <p:pic>
        <p:nvPicPr>
          <p:cNvPr id="5" name="Picture 4" descr="Chart, line chart&#10;&#10;Description automatically generated">
            <a:extLst>
              <a:ext uri="{FF2B5EF4-FFF2-40B4-BE49-F238E27FC236}">
                <a16:creationId xmlns:a16="http://schemas.microsoft.com/office/drawing/2014/main" id="{FEAD10C5-A294-4AC8-97CA-923DBF75C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209" y="1216451"/>
            <a:ext cx="2593296" cy="1892808"/>
          </a:xfrm>
          <a:prstGeom prst="rect">
            <a:avLst/>
          </a:prstGeom>
        </p:spPr>
      </p:pic>
      <p:graphicFrame>
        <p:nvGraphicFramePr>
          <p:cNvPr id="6" name="Table 6">
            <a:extLst>
              <a:ext uri="{FF2B5EF4-FFF2-40B4-BE49-F238E27FC236}">
                <a16:creationId xmlns:a16="http://schemas.microsoft.com/office/drawing/2014/main" id="{53B2C4D2-088C-461D-AFD7-4015DC325637}"/>
              </a:ext>
            </a:extLst>
          </p:cNvPr>
          <p:cNvGraphicFramePr>
            <a:graphicFrameLocks noGrp="1"/>
          </p:cNvGraphicFramePr>
          <p:nvPr>
            <p:extLst>
              <p:ext uri="{D42A27DB-BD31-4B8C-83A1-F6EECF244321}">
                <p14:modId xmlns:p14="http://schemas.microsoft.com/office/powerpoint/2010/main" val="3583703162"/>
              </p:ext>
            </p:extLst>
          </p:nvPr>
        </p:nvGraphicFramePr>
        <p:xfrm>
          <a:off x="1760434" y="3741221"/>
          <a:ext cx="5635122" cy="2255904"/>
        </p:xfrm>
        <a:graphic>
          <a:graphicData uri="http://schemas.openxmlformats.org/drawingml/2006/table">
            <a:tbl>
              <a:tblPr firstRow="1" bandRow="1">
                <a:tableStyleId>{5C22544A-7EE6-4342-B048-85BDC9FD1C3A}</a:tableStyleId>
              </a:tblPr>
              <a:tblGrid>
                <a:gridCol w="3321915">
                  <a:extLst>
                    <a:ext uri="{9D8B030D-6E8A-4147-A177-3AD203B41FA5}">
                      <a16:colId xmlns:a16="http://schemas.microsoft.com/office/drawing/2014/main" val="2824086256"/>
                    </a:ext>
                  </a:extLst>
                </a:gridCol>
                <a:gridCol w="2313207">
                  <a:extLst>
                    <a:ext uri="{9D8B030D-6E8A-4147-A177-3AD203B41FA5}">
                      <a16:colId xmlns:a16="http://schemas.microsoft.com/office/drawing/2014/main" val="1410739861"/>
                    </a:ext>
                  </a:extLst>
                </a:gridCol>
              </a:tblGrid>
              <a:tr h="307228">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4006653738"/>
                  </a:ext>
                </a:extLst>
              </a:tr>
              <a:tr h="307228">
                <a:tc>
                  <a:txBody>
                    <a:bodyPr/>
                    <a:lstStyle/>
                    <a:p>
                      <a:r>
                        <a:rPr lang="en-US" dirty="0"/>
                        <a:t>Base-bert-uncased</a:t>
                      </a:r>
                    </a:p>
                  </a:txBody>
                  <a:tcPr/>
                </a:tc>
                <a:tc>
                  <a:txBody>
                    <a:bodyPr/>
                    <a:lstStyle/>
                    <a:p>
                      <a:r>
                        <a:rPr lang="en-US" b="1" dirty="0"/>
                        <a:t>74.41%</a:t>
                      </a:r>
                    </a:p>
                  </a:txBody>
                  <a:tcPr/>
                </a:tc>
                <a:extLst>
                  <a:ext uri="{0D108BD9-81ED-4DB2-BD59-A6C34878D82A}">
                    <a16:rowId xmlns:a16="http://schemas.microsoft.com/office/drawing/2014/main" val="926179187"/>
                  </a:ext>
                </a:extLst>
              </a:tr>
              <a:tr h="307228">
                <a:tc>
                  <a:txBody>
                    <a:bodyPr/>
                    <a:lstStyle/>
                    <a:p>
                      <a:r>
                        <a:rPr lang="en-US" dirty="0"/>
                        <a:t>SVM preprocessed data</a:t>
                      </a:r>
                    </a:p>
                  </a:txBody>
                  <a:tcPr/>
                </a:tc>
                <a:tc>
                  <a:txBody>
                    <a:bodyPr/>
                    <a:lstStyle/>
                    <a:p>
                      <a:r>
                        <a:rPr lang="en-US" dirty="0"/>
                        <a:t>66.49%</a:t>
                      </a:r>
                    </a:p>
                  </a:txBody>
                  <a:tcPr/>
                </a:tc>
                <a:extLst>
                  <a:ext uri="{0D108BD9-81ED-4DB2-BD59-A6C34878D82A}">
                    <a16:rowId xmlns:a16="http://schemas.microsoft.com/office/drawing/2014/main" val="2016871679"/>
                  </a:ext>
                </a:extLst>
              </a:tr>
              <a:tr h="307228">
                <a:tc>
                  <a:txBody>
                    <a:bodyPr/>
                    <a:lstStyle/>
                    <a:p>
                      <a:r>
                        <a:rPr lang="en-US" dirty="0"/>
                        <a:t>SVM raw data</a:t>
                      </a:r>
                    </a:p>
                  </a:txBody>
                  <a:tcPr/>
                </a:tc>
                <a:tc>
                  <a:txBody>
                    <a:bodyPr/>
                    <a:lstStyle/>
                    <a:p>
                      <a:r>
                        <a:rPr lang="en-US" dirty="0"/>
                        <a:t>64.37%</a:t>
                      </a:r>
                    </a:p>
                  </a:txBody>
                  <a:tcPr/>
                </a:tc>
                <a:extLst>
                  <a:ext uri="{0D108BD9-81ED-4DB2-BD59-A6C34878D82A}">
                    <a16:rowId xmlns:a16="http://schemas.microsoft.com/office/drawing/2014/main" val="2722576016"/>
                  </a:ext>
                </a:extLst>
              </a:tr>
              <a:tr h="307228">
                <a:tc>
                  <a:txBody>
                    <a:bodyPr/>
                    <a:lstStyle/>
                    <a:p>
                      <a:r>
                        <a:rPr lang="en-US" dirty="0"/>
                        <a:t>KNN preprocessed data</a:t>
                      </a:r>
                    </a:p>
                  </a:txBody>
                  <a:tcPr/>
                </a:tc>
                <a:tc>
                  <a:txBody>
                    <a:bodyPr/>
                    <a:lstStyle/>
                    <a:p>
                      <a:r>
                        <a:rPr lang="en-US" dirty="0"/>
                        <a:t>56.20%</a:t>
                      </a:r>
                    </a:p>
                  </a:txBody>
                  <a:tcPr/>
                </a:tc>
                <a:extLst>
                  <a:ext uri="{0D108BD9-81ED-4DB2-BD59-A6C34878D82A}">
                    <a16:rowId xmlns:a16="http://schemas.microsoft.com/office/drawing/2014/main" val="1182045511"/>
                  </a:ext>
                </a:extLst>
              </a:tr>
              <a:tr h="307228">
                <a:tc>
                  <a:txBody>
                    <a:bodyPr/>
                    <a:lstStyle/>
                    <a:p>
                      <a:r>
                        <a:rPr lang="en-US" dirty="0"/>
                        <a:t>KNN raw data</a:t>
                      </a:r>
                    </a:p>
                  </a:txBody>
                  <a:tcPr/>
                </a:tc>
                <a:tc>
                  <a:txBody>
                    <a:bodyPr/>
                    <a:lstStyle/>
                    <a:p>
                      <a:r>
                        <a:rPr lang="en-US" dirty="0"/>
                        <a:t>51.97%</a:t>
                      </a:r>
                    </a:p>
                  </a:txBody>
                  <a:tcPr/>
                </a:tc>
                <a:extLst>
                  <a:ext uri="{0D108BD9-81ED-4DB2-BD59-A6C34878D82A}">
                    <a16:rowId xmlns:a16="http://schemas.microsoft.com/office/drawing/2014/main" val="2663959910"/>
                  </a:ext>
                </a:extLst>
              </a:tr>
            </a:tbl>
          </a:graphicData>
        </a:graphic>
      </p:graphicFrame>
      <p:sp>
        <p:nvSpPr>
          <p:cNvPr id="80" name="Google Shape;659;p44">
            <a:extLst>
              <a:ext uri="{FF2B5EF4-FFF2-40B4-BE49-F238E27FC236}">
                <a16:creationId xmlns:a16="http://schemas.microsoft.com/office/drawing/2014/main" id="{3D79D044-B65B-469B-9B45-D61652AA54E3}"/>
              </a:ext>
            </a:extLst>
          </p:cNvPr>
          <p:cNvSpPr txBox="1">
            <a:spLocks/>
          </p:cNvSpPr>
          <p:nvPr/>
        </p:nvSpPr>
        <p:spPr>
          <a:xfrm>
            <a:off x="-1220319" y="3183414"/>
            <a:ext cx="6924400" cy="65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Neucha"/>
              <a:buNone/>
              <a:defRPr sz="3733" b="1" i="0" u="none" strike="noStrike" cap="none">
                <a:solidFill>
                  <a:schemeClr val="accent5"/>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US" sz="2400" b="0" kern="0" dirty="0"/>
              <a:t>Initial labels</a:t>
            </a:r>
          </a:p>
        </p:txBody>
      </p:sp>
      <p:sp>
        <p:nvSpPr>
          <p:cNvPr id="81" name="Google Shape;659;p44">
            <a:extLst>
              <a:ext uri="{FF2B5EF4-FFF2-40B4-BE49-F238E27FC236}">
                <a16:creationId xmlns:a16="http://schemas.microsoft.com/office/drawing/2014/main" id="{AFB0EC50-E6D1-43FB-A0B4-5FBA661CDB3B}"/>
              </a:ext>
            </a:extLst>
          </p:cNvPr>
          <p:cNvSpPr txBox="1">
            <a:spLocks/>
          </p:cNvSpPr>
          <p:nvPr/>
        </p:nvSpPr>
        <p:spPr>
          <a:xfrm>
            <a:off x="-102719" y="602700"/>
            <a:ext cx="6924400" cy="65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Neucha"/>
              <a:buNone/>
              <a:defRPr sz="3733" b="1" i="0" u="none" strike="noStrike" cap="none">
                <a:solidFill>
                  <a:schemeClr val="accent5"/>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US" sz="2400" b="0" kern="0" dirty="0"/>
              <a:t>Plots for base-bert-uncased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A3D912-CA83-4FE3-8766-726E84947B28}"/>
              </a:ext>
            </a:extLst>
          </p:cNvPr>
          <p:cNvSpPr>
            <a:spLocks noGrp="1"/>
          </p:cNvSpPr>
          <p:nvPr>
            <p:ph type="title"/>
          </p:nvPr>
        </p:nvSpPr>
        <p:spPr>
          <a:xfrm>
            <a:off x="2633800" y="207889"/>
            <a:ext cx="6924400" cy="656400"/>
          </a:xfrm>
        </p:spPr>
        <p:txBody>
          <a:bodyPr/>
          <a:lstStyle/>
          <a:p>
            <a:r>
              <a:rPr lang="en-US" dirty="0"/>
              <a:t>Related work. Future work.</a:t>
            </a:r>
          </a:p>
        </p:txBody>
      </p:sp>
      <p:graphicFrame>
        <p:nvGraphicFramePr>
          <p:cNvPr id="11" name="Table 11">
            <a:extLst>
              <a:ext uri="{FF2B5EF4-FFF2-40B4-BE49-F238E27FC236}">
                <a16:creationId xmlns:a16="http://schemas.microsoft.com/office/drawing/2014/main" id="{01D3F3F7-E767-47A6-BA4F-4A39151B40A4}"/>
              </a:ext>
            </a:extLst>
          </p:cNvPr>
          <p:cNvGraphicFramePr>
            <a:graphicFrameLocks noGrp="1"/>
          </p:cNvGraphicFramePr>
          <p:nvPr>
            <p:extLst>
              <p:ext uri="{D42A27DB-BD31-4B8C-83A1-F6EECF244321}">
                <p14:modId xmlns:p14="http://schemas.microsoft.com/office/powerpoint/2010/main" val="1190692823"/>
              </p:ext>
            </p:extLst>
          </p:nvPr>
        </p:nvGraphicFramePr>
        <p:xfrm>
          <a:off x="2032000" y="1770753"/>
          <a:ext cx="8128000" cy="1879920"/>
        </p:xfrm>
        <a:graphic>
          <a:graphicData uri="http://schemas.openxmlformats.org/drawingml/2006/table">
            <a:tbl>
              <a:tblPr firstRow="1" bandRow="1">
                <a:tableStyleId>{5C22544A-7EE6-4342-B048-85BDC9FD1C3A}</a:tableStyleId>
              </a:tblPr>
              <a:tblGrid>
                <a:gridCol w="5560291">
                  <a:extLst>
                    <a:ext uri="{9D8B030D-6E8A-4147-A177-3AD203B41FA5}">
                      <a16:colId xmlns:a16="http://schemas.microsoft.com/office/drawing/2014/main" val="2138345780"/>
                    </a:ext>
                  </a:extLst>
                </a:gridCol>
                <a:gridCol w="2567709">
                  <a:extLst>
                    <a:ext uri="{9D8B030D-6E8A-4147-A177-3AD203B41FA5}">
                      <a16:colId xmlns:a16="http://schemas.microsoft.com/office/drawing/2014/main" val="2778447640"/>
                    </a:ext>
                  </a:extLst>
                </a:gridCol>
              </a:tblGrid>
              <a:tr h="37084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1596858864"/>
                  </a:ext>
                </a:extLst>
              </a:tr>
              <a:tr h="370840">
                <a:tc>
                  <a:txBody>
                    <a:bodyPr/>
                    <a:lstStyle/>
                    <a:p>
                      <a:r>
                        <a:rPr lang="en-US" dirty="0" err="1"/>
                        <a:t>Guse</a:t>
                      </a:r>
                      <a:r>
                        <a:rPr lang="en-US" dirty="0"/>
                        <a:t>-bert</a:t>
                      </a:r>
                    </a:p>
                  </a:txBody>
                  <a:tcPr/>
                </a:tc>
                <a:tc>
                  <a:txBody>
                    <a:bodyPr/>
                    <a:lstStyle/>
                    <a:p>
                      <a:r>
                        <a:rPr lang="en-US" b="1" dirty="0"/>
                        <a:t>72.24%</a:t>
                      </a:r>
                    </a:p>
                  </a:txBody>
                  <a:tcPr/>
                </a:tc>
                <a:extLst>
                  <a:ext uri="{0D108BD9-81ED-4DB2-BD59-A6C34878D82A}">
                    <a16:rowId xmlns:a16="http://schemas.microsoft.com/office/drawing/2014/main" val="339613822"/>
                  </a:ext>
                </a:extLst>
              </a:tr>
              <a:tr h="370840">
                <a:tc>
                  <a:txBody>
                    <a:bodyPr/>
                    <a:lstStyle/>
                    <a:p>
                      <a:r>
                        <a:rPr lang="en-US" dirty="0"/>
                        <a:t>Bert-dense</a:t>
                      </a:r>
                    </a:p>
                  </a:txBody>
                  <a:tcPr/>
                </a:tc>
                <a:tc>
                  <a:txBody>
                    <a:bodyPr/>
                    <a:lstStyle/>
                    <a:p>
                      <a:r>
                        <a:rPr lang="en-US" dirty="0"/>
                        <a:t>70.50%</a:t>
                      </a:r>
                    </a:p>
                  </a:txBody>
                  <a:tcPr/>
                </a:tc>
                <a:extLst>
                  <a:ext uri="{0D108BD9-81ED-4DB2-BD59-A6C34878D82A}">
                    <a16:rowId xmlns:a16="http://schemas.microsoft.com/office/drawing/2014/main" val="673282630"/>
                  </a:ext>
                </a:extLst>
              </a:tr>
              <a:tr h="370840">
                <a:tc>
                  <a:txBody>
                    <a:bodyPr/>
                    <a:lstStyle/>
                    <a:p>
                      <a:r>
                        <a:rPr lang="en-US" dirty="0"/>
                        <a:t>Bert-</a:t>
                      </a:r>
                      <a:r>
                        <a:rPr lang="en-US" dirty="0" err="1"/>
                        <a:t>bilstm</a:t>
                      </a:r>
                      <a:endParaRPr lang="en-US" dirty="0"/>
                    </a:p>
                  </a:txBody>
                  <a:tcPr/>
                </a:tc>
                <a:tc>
                  <a:txBody>
                    <a:bodyPr/>
                    <a:lstStyle/>
                    <a:p>
                      <a:r>
                        <a:rPr lang="en-US" dirty="0"/>
                        <a:t>71.50%</a:t>
                      </a:r>
                    </a:p>
                  </a:txBody>
                  <a:tcPr/>
                </a:tc>
                <a:extLst>
                  <a:ext uri="{0D108BD9-81ED-4DB2-BD59-A6C34878D82A}">
                    <a16:rowId xmlns:a16="http://schemas.microsoft.com/office/drawing/2014/main" val="2693166737"/>
                  </a:ext>
                </a:extLst>
              </a:tr>
              <a:tr h="370840">
                <a:tc>
                  <a:txBody>
                    <a:bodyPr/>
                    <a:lstStyle/>
                    <a:p>
                      <a:r>
                        <a:rPr lang="en-US" dirty="0"/>
                        <a:t>Bert-</a:t>
                      </a:r>
                      <a:r>
                        <a:rPr lang="en-US" dirty="0" err="1"/>
                        <a:t>cnn</a:t>
                      </a:r>
                      <a:endParaRPr lang="en-US" dirty="0"/>
                    </a:p>
                  </a:txBody>
                  <a:tcPr/>
                </a:tc>
                <a:tc>
                  <a:txBody>
                    <a:bodyPr/>
                    <a:lstStyle/>
                    <a:p>
                      <a:r>
                        <a:rPr lang="en-US" dirty="0"/>
                        <a:t>72.14%</a:t>
                      </a:r>
                    </a:p>
                  </a:txBody>
                  <a:tcPr/>
                </a:tc>
                <a:extLst>
                  <a:ext uri="{0D108BD9-81ED-4DB2-BD59-A6C34878D82A}">
                    <a16:rowId xmlns:a16="http://schemas.microsoft.com/office/drawing/2014/main" val="1801832516"/>
                  </a:ext>
                </a:extLst>
              </a:tr>
            </a:tbl>
          </a:graphicData>
        </a:graphic>
      </p:graphicFrame>
      <p:sp>
        <p:nvSpPr>
          <p:cNvPr id="12" name="Google Shape;659;p44">
            <a:extLst>
              <a:ext uri="{FF2B5EF4-FFF2-40B4-BE49-F238E27FC236}">
                <a16:creationId xmlns:a16="http://schemas.microsoft.com/office/drawing/2014/main" id="{00BCA45F-817E-40D5-BF83-A1AB9A57C78C}"/>
              </a:ext>
            </a:extLst>
          </p:cNvPr>
          <p:cNvSpPr txBox="1">
            <a:spLocks/>
          </p:cNvSpPr>
          <p:nvPr/>
        </p:nvSpPr>
        <p:spPr>
          <a:xfrm>
            <a:off x="-614761" y="1197480"/>
            <a:ext cx="6924400" cy="65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Neucha"/>
              <a:buNone/>
              <a:defRPr sz="3733" b="1" i="0" u="none" strike="noStrike" cap="none">
                <a:solidFill>
                  <a:schemeClr val="accent5"/>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US" sz="2400" b="0" kern="0" dirty="0"/>
              <a:t>Initial labels</a:t>
            </a:r>
          </a:p>
        </p:txBody>
      </p:sp>
      <p:sp>
        <p:nvSpPr>
          <p:cNvPr id="13" name="Google Shape;659;p44">
            <a:extLst>
              <a:ext uri="{FF2B5EF4-FFF2-40B4-BE49-F238E27FC236}">
                <a16:creationId xmlns:a16="http://schemas.microsoft.com/office/drawing/2014/main" id="{FD2CCA02-3EF2-4005-A1D0-FFFA6FE49452}"/>
              </a:ext>
            </a:extLst>
          </p:cNvPr>
          <p:cNvSpPr txBox="1">
            <a:spLocks/>
          </p:cNvSpPr>
          <p:nvPr/>
        </p:nvSpPr>
        <p:spPr>
          <a:xfrm>
            <a:off x="1666621" y="3895746"/>
            <a:ext cx="6924400" cy="65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Neucha"/>
              <a:buNone/>
              <a:defRPr sz="3733" b="1" i="0" u="none" strike="noStrike" cap="none">
                <a:solidFill>
                  <a:schemeClr val="accent5"/>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US" sz="2400" b="0" kern="0" dirty="0"/>
              <a:t>Predicted labels with Gaussian Mixture Model</a:t>
            </a:r>
          </a:p>
        </p:txBody>
      </p:sp>
      <p:graphicFrame>
        <p:nvGraphicFramePr>
          <p:cNvPr id="14" name="Table 11">
            <a:extLst>
              <a:ext uri="{FF2B5EF4-FFF2-40B4-BE49-F238E27FC236}">
                <a16:creationId xmlns:a16="http://schemas.microsoft.com/office/drawing/2014/main" id="{FD6C91B6-3820-446F-BE50-AA6B48E425CB}"/>
              </a:ext>
            </a:extLst>
          </p:cNvPr>
          <p:cNvGraphicFramePr>
            <a:graphicFrameLocks noGrp="1"/>
          </p:cNvGraphicFramePr>
          <p:nvPr>
            <p:extLst>
              <p:ext uri="{D42A27DB-BD31-4B8C-83A1-F6EECF244321}">
                <p14:modId xmlns:p14="http://schemas.microsoft.com/office/powerpoint/2010/main" val="935701293"/>
              </p:ext>
            </p:extLst>
          </p:nvPr>
        </p:nvGraphicFramePr>
        <p:xfrm>
          <a:off x="2032000" y="4556599"/>
          <a:ext cx="8128000" cy="1879920"/>
        </p:xfrm>
        <a:graphic>
          <a:graphicData uri="http://schemas.openxmlformats.org/drawingml/2006/table">
            <a:tbl>
              <a:tblPr firstRow="1" bandRow="1">
                <a:tableStyleId>{5C22544A-7EE6-4342-B048-85BDC9FD1C3A}</a:tableStyleId>
              </a:tblPr>
              <a:tblGrid>
                <a:gridCol w="5560291">
                  <a:extLst>
                    <a:ext uri="{9D8B030D-6E8A-4147-A177-3AD203B41FA5}">
                      <a16:colId xmlns:a16="http://schemas.microsoft.com/office/drawing/2014/main" val="2138345780"/>
                    </a:ext>
                  </a:extLst>
                </a:gridCol>
                <a:gridCol w="2567709">
                  <a:extLst>
                    <a:ext uri="{9D8B030D-6E8A-4147-A177-3AD203B41FA5}">
                      <a16:colId xmlns:a16="http://schemas.microsoft.com/office/drawing/2014/main" val="2778447640"/>
                    </a:ext>
                  </a:extLst>
                </a:gridCol>
              </a:tblGrid>
              <a:tr h="37084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1596858864"/>
                  </a:ext>
                </a:extLst>
              </a:tr>
              <a:tr h="370840">
                <a:tc>
                  <a:txBody>
                    <a:bodyPr/>
                    <a:lstStyle/>
                    <a:p>
                      <a:r>
                        <a:rPr lang="en-US" dirty="0" err="1"/>
                        <a:t>Guse</a:t>
                      </a:r>
                      <a:r>
                        <a:rPr lang="en-US" dirty="0"/>
                        <a:t>-bert</a:t>
                      </a:r>
                    </a:p>
                  </a:txBody>
                  <a:tcPr/>
                </a:tc>
                <a:tc>
                  <a:txBody>
                    <a:bodyPr/>
                    <a:lstStyle/>
                    <a:p>
                      <a:r>
                        <a:rPr lang="en-US" b="1" dirty="0"/>
                        <a:t>93.08%</a:t>
                      </a:r>
                    </a:p>
                  </a:txBody>
                  <a:tcPr/>
                </a:tc>
                <a:extLst>
                  <a:ext uri="{0D108BD9-81ED-4DB2-BD59-A6C34878D82A}">
                    <a16:rowId xmlns:a16="http://schemas.microsoft.com/office/drawing/2014/main" val="339613822"/>
                  </a:ext>
                </a:extLst>
              </a:tr>
              <a:tr h="370840">
                <a:tc>
                  <a:txBody>
                    <a:bodyPr/>
                    <a:lstStyle/>
                    <a:p>
                      <a:r>
                        <a:rPr lang="en-US" dirty="0"/>
                        <a:t>Bert-dense</a:t>
                      </a:r>
                    </a:p>
                  </a:txBody>
                  <a:tcPr/>
                </a:tc>
                <a:tc>
                  <a:txBody>
                    <a:bodyPr/>
                    <a:lstStyle/>
                    <a:p>
                      <a:r>
                        <a:rPr lang="en-US" dirty="0"/>
                        <a:t>83.74%</a:t>
                      </a:r>
                    </a:p>
                  </a:txBody>
                  <a:tcPr/>
                </a:tc>
                <a:extLst>
                  <a:ext uri="{0D108BD9-81ED-4DB2-BD59-A6C34878D82A}">
                    <a16:rowId xmlns:a16="http://schemas.microsoft.com/office/drawing/2014/main" val="673282630"/>
                  </a:ext>
                </a:extLst>
              </a:tr>
              <a:tr h="370840">
                <a:tc>
                  <a:txBody>
                    <a:bodyPr/>
                    <a:lstStyle/>
                    <a:p>
                      <a:r>
                        <a:rPr lang="en-US" dirty="0"/>
                        <a:t>Bert-</a:t>
                      </a:r>
                      <a:r>
                        <a:rPr lang="en-US" dirty="0" err="1"/>
                        <a:t>bilstm</a:t>
                      </a:r>
                      <a:endParaRPr lang="en-US" dirty="0"/>
                    </a:p>
                  </a:txBody>
                  <a:tcPr/>
                </a:tc>
                <a:tc>
                  <a:txBody>
                    <a:bodyPr/>
                    <a:lstStyle/>
                    <a:p>
                      <a:r>
                        <a:rPr lang="en-US" dirty="0"/>
                        <a:t>84.16%</a:t>
                      </a:r>
                    </a:p>
                  </a:txBody>
                  <a:tcPr/>
                </a:tc>
                <a:extLst>
                  <a:ext uri="{0D108BD9-81ED-4DB2-BD59-A6C34878D82A}">
                    <a16:rowId xmlns:a16="http://schemas.microsoft.com/office/drawing/2014/main" val="2693166737"/>
                  </a:ext>
                </a:extLst>
              </a:tr>
              <a:tr h="370840">
                <a:tc>
                  <a:txBody>
                    <a:bodyPr/>
                    <a:lstStyle/>
                    <a:p>
                      <a:r>
                        <a:rPr lang="en-US" dirty="0"/>
                        <a:t>Bert-</a:t>
                      </a:r>
                      <a:r>
                        <a:rPr lang="en-US" dirty="0" err="1"/>
                        <a:t>cnn</a:t>
                      </a:r>
                      <a:endParaRPr lang="en-US" dirty="0"/>
                    </a:p>
                  </a:txBody>
                  <a:tcPr/>
                </a:tc>
                <a:tc>
                  <a:txBody>
                    <a:bodyPr/>
                    <a:lstStyle/>
                    <a:p>
                      <a:r>
                        <a:rPr lang="en-US" dirty="0"/>
                        <a:t>84.59%</a:t>
                      </a:r>
                    </a:p>
                  </a:txBody>
                  <a:tcPr/>
                </a:tc>
                <a:extLst>
                  <a:ext uri="{0D108BD9-81ED-4DB2-BD59-A6C34878D82A}">
                    <a16:rowId xmlns:a16="http://schemas.microsoft.com/office/drawing/2014/main" val="1801832516"/>
                  </a:ext>
                </a:extLst>
              </a:tr>
            </a:tbl>
          </a:graphicData>
        </a:graphic>
      </p:graphicFrame>
    </p:spTree>
    <p:extLst>
      <p:ext uri="{BB962C8B-B14F-4D97-AF65-F5344CB8AC3E}">
        <p14:creationId xmlns:p14="http://schemas.microsoft.com/office/powerpoint/2010/main" val="9891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5"/>
        <p:cNvGrpSpPr/>
        <p:nvPr/>
      </p:nvGrpSpPr>
      <p:grpSpPr>
        <a:xfrm>
          <a:off x="0" y="0"/>
          <a:ext cx="0" cy="0"/>
          <a:chOff x="0" y="0"/>
          <a:chExt cx="0" cy="0"/>
        </a:xfrm>
      </p:grpSpPr>
      <p:sp>
        <p:nvSpPr>
          <p:cNvPr id="2758" name="Google Shape;2758;p97"/>
          <p:cNvSpPr txBox="1">
            <a:spLocks noGrp="1"/>
          </p:cNvSpPr>
          <p:nvPr>
            <p:ph type="title"/>
          </p:nvPr>
        </p:nvSpPr>
        <p:spPr>
          <a:xfrm>
            <a:off x="2633800" y="577343"/>
            <a:ext cx="6924400" cy="656400"/>
          </a:xfrm>
          <a:prstGeom prst="rect">
            <a:avLst/>
          </a:prstGeom>
        </p:spPr>
        <p:txBody>
          <a:bodyPr spcFirstLastPara="1" wrap="square" lIns="121900" tIns="121900" rIns="121900" bIns="121900" anchor="ctr" anchorCtr="0">
            <a:noAutofit/>
          </a:bodyPr>
          <a:lstStyle/>
          <a:p>
            <a:r>
              <a:rPr lang="en" dirty="0"/>
              <a:t>CITATIONS</a:t>
            </a:r>
            <a:endParaRPr dirty="0"/>
          </a:p>
        </p:txBody>
      </p:sp>
      <p:sp>
        <p:nvSpPr>
          <p:cNvPr id="2759" name="Google Shape;2759;p97"/>
          <p:cNvSpPr txBox="1">
            <a:spLocks noGrp="1"/>
          </p:cNvSpPr>
          <p:nvPr>
            <p:ph type="subTitle" idx="1"/>
          </p:nvPr>
        </p:nvSpPr>
        <p:spPr>
          <a:xfrm>
            <a:off x="1451313" y="1755348"/>
            <a:ext cx="9289374" cy="2816800"/>
          </a:xfrm>
          <a:prstGeom prst="rect">
            <a:avLst/>
          </a:prstGeom>
        </p:spPr>
        <p:txBody>
          <a:bodyPr spcFirstLastPara="1" wrap="square" lIns="121900" tIns="121900" rIns="121900" bIns="121900" anchor="t" anchorCtr="0">
            <a:noAutofit/>
          </a:bodyPr>
          <a:lstStyle/>
          <a:p>
            <a:pPr marL="243834" indent="-276005" algn="just">
              <a:buSzPts val="1100"/>
            </a:pPr>
            <a:r>
              <a:rPr lang="en-US" sz="1400" dirty="0">
                <a:latin typeface="Roboto" panose="02000000000000000000" pitchFamily="2" charset="0"/>
                <a:ea typeface="Roboto" panose="02000000000000000000" pitchFamily="2" charset="0"/>
              </a:rPr>
              <a:t>Jacob Devlin Ming-Wei Chang Kenton Lee Kristina Toutanova (2019), BERT: Pre-training of Deep Bidirectional Transformers for Language Understanding.</a:t>
            </a:r>
          </a:p>
          <a:p>
            <a:pPr marL="243834" indent="-276005" algn="just">
              <a:buSzPts val="1100"/>
            </a:pPr>
            <a:r>
              <a:rPr lang="en-US" sz="1400" dirty="0">
                <a:latin typeface="Roboto" panose="02000000000000000000" pitchFamily="2" charset="0"/>
                <a:ea typeface="Roboto" panose="02000000000000000000" pitchFamily="2" charset="0"/>
              </a:rPr>
              <a:t>Ayaan Haque, </a:t>
            </a:r>
            <a:r>
              <a:rPr lang="en-US" sz="1400" dirty="0" err="1">
                <a:latin typeface="Roboto" panose="02000000000000000000" pitchFamily="2" charset="0"/>
                <a:ea typeface="Roboto" panose="02000000000000000000" pitchFamily="2" charset="0"/>
              </a:rPr>
              <a:t>Viraaj</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Reddi</a:t>
            </a:r>
            <a:r>
              <a:rPr lang="en-US" sz="1400" dirty="0">
                <a:latin typeface="Roboto" panose="02000000000000000000" pitchFamily="2" charset="0"/>
                <a:ea typeface="Roboto" panose="02000000000000000000" pitchFamily="2" charset="0"/>
              </a:rPr>
              <a:t>, and Tyler </a:t>
            </a:r>
            <a:r>
              <a:rPr lang="en-US" sz="1400" dirty="0" err="1">
                <a:latin typeface="Roboto" panose="02000000000000000000" pitchFamily="2" charset="0"/>
                <a:ea typeface="Roboto" panose="02000000000000000000" pitchFamily="2" charset="0"/>
              </a:rPr>
              <a:t>Giallanza</a:t>
            </a:r>
            <a:r>
              <a:rPr lang="en-US" sz="1400" dirty="0">
                <a:latin typeface="Roboto" panose="02000000000000000000" pitchFamily="2" charset="0"/>
                <a:ea typeface="Roboto" panose="02000000000000000000" pitchFamily="2" charset="0"/>
              </a:rPr>
              <a:t> (2021) Deep Learning for Suicide and </a:t>
            </a:r>
            <a:r>
              <a:rPr lang="en-US" sz="1400" dirty="0" err="1">
                <a:latin typeface="Roboto" panose="02000000000000000000" pitchFamily="2" charset="0"/>
                <a:ea typeface="Roboto" panose="02000000000000000000" pitchFamily="2" charset="0"/>
              </a:rPr>
              <a:t>DepressionIdentification</a:t>
            </a:r>
            <a:r>
              <a:rPr lang="en-US" sz="1400" dirty="0">
                <a:latin typeface="Roboto" panose="02000000000000000000" pitchFamily="2" charset="0"/>
                <a:ea typeface="Roboto" panose="02000000000000000000" pitchFamily="2" charset="0"/>
              </a:rPr>
              <a:t> with Unsupervised </a:t>
            </a:r>
            <a:r>
              <a:rPr lang="en-US" sz="1400" dirty="0" err="1">
                <a:latin typeface="Roboto" panose="02000000000000000000" pitchFamily="2" charset="0"/>
                <a:ea typeface="Roboto" panose="02000000000000000000" pitchFamily="2" charset="0"/>
              </a:rPr>
              <a:t>LabelCorrection</a:t>
            </a:r>
            <a:endParaRPr lang="en-US" sz="1400" dirty="0">
              <a:latin typeface="Roboto" panose="02000000000000000000" pitchFamily="2" charset="0"/>
              <a:ea typeface="Roboto" panose="02000000000000000000" pitchFamily="2" charset="0"/>
            </a:endParaRPr>
          </a:p>
          <a:p>
            <a:pPr marL="243834" indent="-276005" algn="just">
              <a:buSzPts val="1100"/>
            </a:pPr>
            <a:r>
              <a:rPr lang="en-US" sz="1400" dirty="0">
                <a:latin typeface="Roboto" panose="02000000000000000000" pitchFamily="2" charset="0"/>
                <a:ea typeface="Roboto" panose="02000000000000000000" pitchFamily="2" charset="0"/>
              </a:rPr>
              <a:t>Jay </a:t>
            </a:r>
            <a:r>
              <a:rPr lang="en-US" sz="1400" dirty="0" err="1">
                <a:latin typeface="Roboto" panose="02000000000000000000" pitchFamily="2" charset="0"/>
                <a:ea typeface="Roboto" panose="02000000000000000000" pitchFamily="2" charset="0"/>
              </a:rPr>
              <a:t>Alammar</a:t>
            </a:r>
            <a:r>
              <a:rPr lang="en-US" sz="1400" dirty="0">
                <a:latin typeface="Roboto" panose="02000000000000000000" pitchFamily="2" charset="0"/>
                <a:ea typeface="Roboto" panose="02000000000000000000" pitchFamily="2" charset="0"/>
              </a:rPr>
              <a:t> (2018) The Illustrated Transformer</a:t>
            </a:r>
          </a:p>
          <a:p>
            <a:pPr marL="243834" indent="-276005" algn="just">
              <a:buSzPts val="1100"/>
            </a:pPr>
            <a:r>
              <a:rPr lang="en-US" sz="1400" dirty="0">
                <a:latin typeface="Roboto" panose="02000000000000000000" pitchFamily="2" charset="0"/>
                <a:ea typeface="Roboto" panose="02000000000000000000" pitchFamily="2" charset="0"/>
              </a:rPr>
              <a:t>Katz, C., Bolton, J. &amp; Sareen , The prevalence rates of suicide are likely underestimated worldwide: why it matters. Soc. </a:t>
            </a:r>
            <a:r>
              <a:rPr lang="en-US" sz="1400" dirty="0" err="1">
                <a:latin typeface="Roboto" panose="02000000000000000000" pitchFamily="2" charset="0"/>
                <a:ea typeface="Roboto" panose="02000000000000000000" pitchFamily="2" charset="0"/>
              </a:rPr>
              <a:t>PsychiatryPsychiatr</a:t>
            </a:r>
            <a:r>
              <a:rPr lang="en-US" sz="1400" dirty="0">
                <a:latin typeface="Roboto" panose="02000000000000000000" pitchFamily="2" charset="0"/>
                <a:ea typeface="Roboto" panose="02000000000000000000" pitchFamily="2" charset="0"/>
              </a:rPr>
              <a:t>. Epidemiol. 51, 125–127 (2016).</a:t>
            </a:r>
            <a:endParaRPr sz="1400" dirty="0">
              <a:latin typeface="Roboto" panose="02000000000000000000" pitchFamily="2" charset="0"/>
              <a:ea typeface="Roboto" panose="02000000000000000000" pitchFamily="2" charset="0"/>
            </a:endParaRPr>
          </a:p>
        </p:txBody>
      </p:sp>
    </p:spTree>
  </p:cSld>
  <p:clrMapOvr>
    <a:masterClrMapping/>
  </p:clrMapOvr>
</p:sld>
</file>

<file path=ppt/theme/theme1.xml><?xml version="1.0" encoding="utf-8"?>
<a:theme xmlns:a="http://schemas.openxmlformats.org/drawingml/2006/main" name="Depression Breakthrough by Slidesgo">
  <a:themeElements>
    <a:clrScheme name="Simple Light">
      <a:dk1>
        <a:srgbClr val="000000"/>
      </a:dk1>
      <a:lt1>
        <a:srgbClr val="FFFFFF"/>
      </a:lt1>
      <a:dk2>
        <a:srgbClr val="FFECDE"/>
      </a:dk2>
      <a:lt2>
        <a:srgbClr val="FDDEC7"/>
      </a:lt2>
      <a:accent1>
        <a:srgbClr val="F9BB75"/>
      </a:accent1>
      <a:accent2>
        <a:srgbClr val="E96571"/>
      </a:accent2>
      <a:accent3>
        <a:srgbClr val="F79A90"/>
      </a:accent3>
      <a:accent4>
        <a:srgbClr val="61878C"/>
      </a:accent4>
      <a:accent5>
        <a:srgbClr val="413243"/>
      </a:accent5>
      <a:accent6>
        <a:srgbClr val="F78A3F"/>
      </a:accent6>
      <a:hlink>
        <a:srgbClr val="6187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524</Words>
  <Application>Microsoft Office PowerPoint</Application>
  <PresentationFormat>Widescreen</PresentationFormat>
  <Paragraphs>74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Amatic SC</vt:lpstr>
      <vt:lpstr>Arial</vt:lpstr>
      <vt:lpstr>Calibri</vt:lpstr>
      <vt:lpstr>Neucha</vt:lpstr>
      <vt:lpstr>Roboto</vt:lpstr>
      <vt:lpstr>Verdana</vt:lpstr>
      <vt:lpstr>Depression Breakthrough by Slidesgo</vt:lpstr>
      <vt:lpstr>Method based on transformers for the early suicide detection task </vt:lpstr>
      <vt:lpstr>Overview of the theme</vt:lpstr>
      <vt:lpstr>My Approach</vt:lpstr>
      <vt:lpstr>Dataset</vt:lpstr>
      <vt:lpstr>Method</vt:lpstr>
      <vt:lpstr>BERT</vt:lpstr>
      <vt:lpstr>Results</vt:lpstr>
      <vt:lpstr>Related work. Future work.</vt:lpstr>
      <vt:lpstr>CITATIONS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and Depression Identification  </dc:title>
  <dc:creator>Anca Stefania</dc:creator>
  <cp:lastModifiedBy>Anca Stefania</cp:lastModifiedBy>
  <cp:revision>3</cp:revision>
  <dcterms:created xsi:type="dcterms:W3CDTF">2022-01-25T20:59:39Z</dcterms:created>
  <dcterms:modified xsi:type="dcterms:W3CDTF">2022-01-26T15:05:38Z</dcterms:modified>
</cp:coreProperties>
</file>