
<file path=[Content_Types].xml><?xml version="1.0" encoding="utf-8"?>
<Types xmlns="http://schemas.openxmlformats.org/package/2006/content-types">
  <Default Extension="fntdata" ContentType="application/x-fontdata"/>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8" r:id="rId2"/>
    <p:sldId id="260" r:id="rId3"/>
    <p:sldId id="261" r:id="rId4"/>
    <p:sldId id="263" r:id="rId5"/>
    <p:sldId id="312" r:id="rId6"/>
    <p:sldId id="267" r:id="rId7"/>
    <p:sldId id="313" r:id="rId8"/>
    <p:sldId id="314" r:id="rId9"/>
    <p:sldId id="315" r:id="rId10"/>
    <p:sldId id="316" r:id="rId11"/>
    <p:sldId id="290" r:id="rId12"/>
  </p:sldIdLst>
  <p:sldSz cx="9144000" cy="5143500" type="screen16x9"/>
  <p:notesSz cx="6858000" cy="9144000"/>
  <p:embeddedFontLst>
    <p:embeddedFont>
      <p:font typeface="Alice" pitchFamily="2" charset="0"/>
      <p:regular r:id="rId14"/>
    </p:embeddedFont>
    <p:embeddedFont>
      <p:font typeface="Bebas Neue" panose="020B0606020202050201" pitchFamily="34" charset="77"/>
      <p:regular r:id="rId15"/>
    </p:embeddedFont>
    <p:embeddedFont>
      <p:font typeface="Nunito Light" panose="020F0302020204030204" pitchFamily="34" charset="0"/>
      <p:regular r:id="rId16"/>
      <p:italic r:id="rId17"/>
    </p:embeddedFont>
    <p:embeddedFont>
      <p:font typeface="Raleway Black" panose="020F0502020204030204" pitchFamily="34" charset="0"/>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2A1394-1DAD-41A1-A450-756804DD7BCE}">
  <a:tblStyle styleId="{8A2A1394-1DAD-41A1-A450-756804DD7B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94C95-6511-4EC3-9638-7A5B4BA96A1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3"/>
  </p:normalViewPr>
  <p:slideViewPr>
    <p:cSldViewPr snapToGrid="0">
      <p:cViewPr varScale="1">
        <p:scale>
          <a:sx n="120" d="100"/>
          <a:sy n="120" d="100"/>
        </p:scale>
        <p:origin x="216" y="448"/>
      </p:cViewPr>
      <p:guideLst>
        <p:guide orient="horz" pos="47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92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89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3687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12f9a2c0bb1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12f9a2c0bb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2239050" y="2204275"/>
            <a:ext cx="4665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2937600" y="977338"/>
            <a:ext cx="3268800" cy="11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3404350" y="3046075"/>
            <a:ext cx="2335500" cy="61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 name="Google Shape;31;p3"/>
          <p:cNvSpPr/>
          <p:nvPr/>
        </p:nvSpPr>
        <p:spPr>
          <a:xfrm>
            <a:off x="648325" y="49920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44724" y="47375"/>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33468" y="2640871"/>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807978" y="74967"/>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549188" y="486871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849729" y="44584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6641253" y="4944442"/>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793455" y="494448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8617979" y="2485635"/>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39063" y="17795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505400" y="48487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761350" y="20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712163" y="14671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39050" y="43104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396825" y="48687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549200" y="36655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70087" y="3624493"/>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33465" y="97735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505279" y="707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3"/>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51" name="Google Shape;51;p3"/>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
        <p:nvSpPr>
          <p:cNvPr id="52" name="Google Shape;52;p3"/>
          <p:cNvSpPr/>
          <p:nvPr/>
        </p:nvSpPr>
        <p:spPr>
          <a:xfrm>
            <a:off x="1416974" y="139000"/>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849729" y="744035"/>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876780" y="3122271"/>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055491" y="512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713225" y="757575"/>
            <a:ext cx="3806100" cy="1109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7"/>
          <p:cNvSpPr txBox="1">
            <a:spLocks noGrp="1"/>
          </p:cNvSpPr>
          <p:nvPr>
            <p:ph type="subTitle" idx="1"/>
          </p:nvPr>
        </p:nvSpPr>
        <p:spPr>
          <a:xfrm>
            <a:off x="713225" y="1866678"/>
            <a:ext cx="3806100" cy="257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153" name="Google Shape;153;p7"/>
          <p:cNvSpPr/>
          <p:nvPr/>
        </p:nvSpPr>
        <p:spPr>
          <a:xfrm>
            <a:off x="2195213" y="484441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144224" y="1274413"/>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177718" y="4194309"/>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7733878" y="98517"/>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6084888" y="484441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8605829" y="40851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7612803" y="4996417"/>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4288780" y="5040196"/>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8799804" y="160562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33450" y="5796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943425" y="49007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605813" y="-148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1888" y="26381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349575" y="48487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731025" y="32711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358087" y="332021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90628" y="194380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6510329" y="-16502"/>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p7"/>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172" name="Google Shape;172;p7"/>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7"/>
          <p:cNvSpPr/>
          <p:nvPr/>
        </p:nvSpPr>
        <p:spPr>
          <a:xfrm>
            <a:off x="8605829" y="2594548"/>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8553580" y="771071"/>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3877225" y="-851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950374" y="65088"/>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1354088" y="1307100"/>
            <a:ext cx="64359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9" name="Google Shape;179;p8"/>
          <p:cNvSpPr/>
          <p:nvPr/>
        </p:nvSpPr>
        <p:spPr>
          <a:xfrm>
            <a:off x="4430213" y="49133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847029" y="124963"/>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5153974" y="59050"/>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388980" y="444093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3943866" y="297592"/>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6580188"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8843954" y="4085135"/>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5811278" y="5013454"/>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3456155" y="488723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8717579" y="654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76300" y="13071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293150" y="49177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3076638" y="28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915163" y="863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388975" y="30779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5029300" y="48964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8653450" y="482203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76312" y="3725455"/>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79415" y="7220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2100254" y="1549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7885154" y="5296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 name="Google Shape;200;p8"/>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201" name="Google Shape;201;p8"/>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
        <p:nvSpPr>
          <p:cNvPr id="202" name="Google Shape;202;p8"/>
          <p:cNvSpPr/>
          <p:nvPr/>
        </p:nvSpPr>
        <p:spPr>
          <a:xfrm>
            <a:off x="1179555" y="4917759"/>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2486137" y="493666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7610512" y="491541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70350" y="431626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79428" y="68965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75"/>
        <p:cNvGrpSpPr/>
        <p:nvPr/>
      </p:nvGrpSpPr>
      <p:grpSpPr>
        <a:xfrm>
          <a:off x="0" y="0"/>
          <a:ext cx="0" cy="0"/>
          <a:chOff x="0" y="0"/>
          <a:chExt cx="0" cy="0"/>
        </a:xfrm>
      </p:grpSpPr>
      <p:sp>
        <p:nvSpPr>
          <p:cNvPr id="276" name="Google Shape;27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13"/>
          <p:cNvSpPr txBox="1">
            <a:spLocks noGrp="1"/>
          </p:cNvSpPr>
          <p:nvPr>
            <p:ph type="title" idx="2"/>
          </p:nvPr>
        </p:nvSpPr>
        <p:spPr>
          <a:xfrm>
            <a:off x="720000" y="1922425"/>
            <a:ext cx="2305500" cy="37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8" name="Google Shape;278;p13"/>
          <p:cNvSpPr txBox="1">
            <a:spLocks noGrp="1"/>
          </p:cNvSpPr>
          <p:nvPr>
            <p:ph type="subTitle" idx="1"/>
          </p:nvPr>
        </p:nvSpPr>
        <p:spPr>
          <a:xfrm>
            <a:off x="720000" y="22950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9" name="Google Shape;279;p13"/>
          <p:cNvSpPr txBox="1">
            <a:spLocks noGrp="1"/>
          </p:cNvSpPr>
          <p:nvPr>
            <p:ph type="title" idx="3"/>
          </p:nvPr>
        </p:nvSpPr>
        <p:spPr>
          <a:xfrm>
            <a:off x="4322447" y="1917638"/>
            <a:ext cx="2305500" cy="37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13"/>
          <p:cNvSpPr txBox="1">
            <a:spLocks noGrp="1"/>
          </p:cNvSpPr>
          <p:nvPr>
            <p:ph type="subTitle" idx="4"/>
          </p:nvPr>
        </p:nvSpPr>
        <p:spPr>
          <a:xfrm>
            <a:off x="4322447" y="2290238"/>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1" name="Google Shape;281;p13"/>
          <p:cNvSpPr txBox="1">
            <a:spLocks noGrp="1"/>
          </p:cNvSpPr>
          <p:nvPr>
            <p:ph type="title" idx="5"/>
          </p:nvPr>
        </p:nvSpPr>
        <p:spPr>
          <a:xfrm>
            <a:off x="2519650" y="3660188"/>
            <a:ext cx="2305500" cy="37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13"/>
          <p:cNvSpPr txBox="1">
            <a:spLocks noGrp="1"/>
          </p:cNvSpPr>
          <p:nvPr>
            <p:ph type="subTitle" idx="6"/>
          </p:nvPr>
        </p:nvSpPr>
        <p:spPr>
          <a:xfrm>
            <a:off x="2519650" y="403281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 name="Google Shape;283;p13"/>
          <p:cNvSpPr txBox="1">
            <a:spLocks noGrp="1"/>
          </p:cNvSpPr>
          <p:nvPr>
            <p:ph type="title" idx="7"/>
          </p:nvPr>
        </p:nvSpPr>
        <p:spPr>
          <a:xfrm>
            <a:off x="6125272" y="3645438"/>
            <a:ext cx="2305500" cy="37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13"/>
          <p:cNvSpPr txBox="1">
            <a:spLocks noGrp="1"/>
          </p:cNvSpPr>
          <p:nvPr>
            <p:ph type="subTitle" idx="8"/>
          </p:nvPr>
        </p:nvSpPr>
        <p:spPr>
          <a:xfrm>
            <a:off x="6125272" y="401806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13"/>
          <p:cNvSpPr txBox="1">
            <a:spLocks noGrp="1"/>
          </p:cNvSpPr>
          <p:nvPr>
            <p:ph type="title" idx="9" hasCustomPrompt="1"/>
          </p:nvPr>
        </p:nvSpPr>
        <p:spPr>
          <a:xfrm>
            <a:off x="720000" y="1302638"/>
            <a:ext cx="2305500" cy="61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13"/>
          <p:cNvSpPr txBox="1">
            <a:spLocks noGrp="1"/>
          </p:cNvSpPr>
          <p:nvPr>
            <p:ph type="title" idx="13" hasCustomPrompt="1"/>
          </p:nvPr>
        </p:nvSpPr>
        <p:spPr>
          <a:xfrm>
            <a:off x="2519650" y="3050038"/>
            <a:ext cx="2305500" cy="61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title" idx="14" hasCustomPrompt="1"/>
          </p:nvPr>
        </p:nvSpPr>
        <p:spPr>
          <a:xfrm>
            <a:off x="4322450" y="1307438"/>
            <a:ext cx="2305500" cy="61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p:cNvSpPr txBox="1">
            <a:spLocks noGrp="1"/>
          </p:cNvSpPr>
          <p:nvPr>
            <p:ph type="title" idx="15" hasCustomPrompt="1"/>
          </p:nvPr>
        </p:nvSpPr>
        <p:spPr>
          <a:xfrm>
            <a:off x="6125275" y="3035288"/>
            <a:ext cx="2305500" cy="61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13"/>
          <p:cNvSpPr/>
          <p:nvPr/>
        </p:nvSpPr>
        <p:spPr>
          <a:xfrm>
            <a:off x="2195213" y="484441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5320229" y="409213"/>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44224" y="1274413"/>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177718" y="4194309"/>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7733878" y="98517"/>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6084888" y="484441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8605829" y="40851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7612803" y="4996417"/>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4288780" y="5040196"/>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8799804" y="160562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133450" y="5796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943425" y="49007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3877225" y="-851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605813" y="-148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81888" y="26381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8349575" y="48487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8731025" y="32711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358087" y="332021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90628" y="194380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6510329" y="-16502"/>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3"/>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310" name="Google Shape;310;p13"/>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3"/>
          <p:cNvSpPr/>
          <p:nvPr/>
        </p:nvSpPr>
        <p:spPr>
          <a:xfrm>
            <a:off x="1950374" y="65088"/>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8674604" y="2706798"/>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553580" y="771071"/>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05"/>
        <p:cNvGrpSpPr/>
        <p:nvPr/>
      </p:nvGrpSpPr>
      <p:grpSpPr>
        <a:xfrm>
          <a:off x="0" y="0"/>
          <a:ext cx="0" cy="0"/>
          <a:chOff x="0" y="0"/>
          <a:chExt cx="0" cy="0"/>
        </a:xfrm>
      </p:grpSpPr>
      <p:sp>
        <p:nvSpPr>
          <p:cNvPr id="506" name="Google Shape;50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19"/>
          <p:cNvSpPr txBox="1">
            <a:spLocks noGrp="1"/>
          </p:cNvSpPr>
          <p:nvPr>
            <p:ph type="title" idx="2"/>
          </p:nvPr>
        </p:nvSpPr>
        <p:spPr>
          <a:xfrm>
            <a:off x="2306075" y="1926750"/>
            <a:ext cx="2204700" cy="587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300" b="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8" name="Google Shape;508;p19"/>
          <p:cNvSpPr txBox="1">
            <a:spLocks noGrp="1"/>
          </p:cNvSpPr>
          <p:nvPr>
            <p:ph type="title" idx="3"/>
          </p:nvPr>
        </p:nvSpPr>
        <p:spPr>
          <a:xfrm>
            <a:off x="6226086" y="1926750"/>
            <a:ext cx="2204700" cy="587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300" b="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9" name="Google Shape;509;p19"/>
          <p:cNvSpPr txBox="1">
            <a:spLocks noGrp="1"/>
          </p:cNvSpPr>
          <p:nvPr>
            <p:ph type="subTitle" idx="1"/>
          </p:nvPr>
        </p:nvSpPr>
        <p:spPr>
          <a:xfrm>
            <a:off x="6226087" y="2514001"/>
            <a:ext cx="2204700" cy="121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0" name="Google Shape;510;p19"/>
          <p:cNvSpPr txBox="1">
            <a:spLocks noGrp="1"/>
          </p:cNvSpPr>
          <p:nvPr>
            <p:ph type="subTitle" idx="4"/>
          </p:nvPr>
        </p:nvSpPr>
        <p:spPr>
          <a:xfrm>
            <a:off x="2306075" y="2513997"/>
            <a:ext cx="2204700" cy="121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1" name="Google Shape;511;p19"/>
          <p:cNvSpPr/>
          <p:nvPr/>
        </p:nvSpPr>
        <p:spPr>
          <a:xfrm>
            <a:off x="1370813" y="4991632"/>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1740166" y="193225"/>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707199" y="65075"/>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229280" y="4887246"/>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6182166" y="131954"/>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8505063" y="3626757"/>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8837879" y="27087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8302928" y="4995992"/>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5358930" y="499603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8795079" y="116792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133450" y="7302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2056650" y="49003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2701513" y="28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4882338" y="-1182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280850" y="42495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6182175" y="49002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8726300" y="42915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152475" y="1861255"/>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427090" y="308792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349629" y="71498"/>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8482404" y="20656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2" name="Google Shape;532;p19"/>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533" name="Google Shape;533;p19"/>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
        <p:nvSpPr>
          <p:cNvPr id="534" name="Google Shape;534;p19"/>
          <p:cNvSpPr/>
          <p:nvPr/>
        </p:nvSpPr>
        <p:spPr>
          <a:xfrm>
            <a:off x="7372204" y="1401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8482400" y="5751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7197079" y="48602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3367175" y="491921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4395578" y="484300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865"/>
        <p:cNvGrpSpPr/>
        <p:nvPr/>
      </p:nvGrpSpPr>
      <p:grpSpPr>
        <a:xfrm>
          <a:off x="0" y="0"/>
          <a:ext cx="0" cy="0"/>
          <a:chOff x="0" y="0"/>
          <a:chExt cx="0" cy="0"/>
        </a:xfrm>
      </p:grpSpPr>
      <p:sp>
        <p:nvSpPr>
          <p:cNvPr id="866" name="Google Shape;866;p29"/>
          <p:cNvSpPr txBox="1">
            <a:spLocks noGrp="1"/>
          </p:cNvSpPr>
          <p:nvPr>
            <p:ph type="title"/>
          </p:nvPr>
        </p:nvSpPr>
        <p:spPr>
          <a:xfrm>
            <a:off x="2421213" y="654237"/>
            <a:ext cx="4294800" cy="873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7" name="Google Shape;867;p29"/>
          <p:cNvSpPr txBox="1">
            <a:spLocks noGrp="1"/>
          </p:cNvSpPr>
          <p:nvPr>
            <p:ph type="subTitle" idx="1"/>
          </p:nvPr>
        </p:nvSpPr>
        <p:spPr>
          <a:xfrm>
            <a:off x="2421213" y="1684950"/>
            <a:ext cx="42948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8" name="Google Shape;868;p29"/>
          <p:cNvSpPr txBox="1"/>
          <p:nvPr/>
        </p:nvSpPr>
        <p:spPr>
          <a:xfrm>
            <a:off x="2126700" y="3752475"/>
            <a:ext cx="4890600" cy="35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Alice"/>
                <a:ea typeface="Alice"/>
                <a:cs typeface="Alice"/>
                <a:sym typeface="Alice"/>
              </a:rPr>
              <a:t>CREDITS: This presentation template was created by </a:t>
            </a:r>
            <a:r>
              <a:rPr lang="en" sz="1000" b="1">
                <a:solidFill>
                  <a:schemeClr val="dk2"/>
                </a:solidFill>
                <a:uFill>
                  <a:noFill/>
                </a:uFill>
                <a:latin typeface="Alice"/>
                <a:ea typeface="Alice"/>
                <a:cs typeface="Alice"/>
                <a:sym typeface="Alice"/>
                <a:hlinkClick r:id="rId2">
                  <a:extLst>
                    <a:ext uri="{A12FA001-AC4F-418D-AE19-62706E023703}">
                      <ahyp:hlinkClr xmlns:ahyp="http://schemas.microsoft.com/office/drawing/2018/hyperlinkcolor" val="tx"/>
                    </a:ext>
                  </a:extLst>
                </a:hlinkClick>
              </a:rPr>
              <a:t>Slidesgo</a:t>
            </a:r>
            <a:r>
              <a:rPr lang="en" sz="1000">
                <a:solidFill>
                  <a:schemeClr val="dk2"/>
                </a:solidFill>
                <a:latin typeface="Alice"/>
                <a:ea typeface="Alice"/>
                <a:cs typeface="Alice"/>
                <a:sym typeface="Alice"/>
              </a:rPr>
              <a:t>, and includes icons by </a:t>
            </a:r>
            <a:r>
              <a:rPr lang="en" sz="1000" b="1">
                <a:solidFill>
                  <a:schemeClr val="dk2"/>
                </a:solidFill>
                <a:uFill>
                  <a:noFill/>
                </a:uFill>
                <a:latin typeface="Alice"/>
                <a:ea typeface="Alice"/>
                <a:cs typeface="Alice"/>
                <a:sym typeface="Alice"/>
                <a:hlinkClick r:id="rId3">
                  <a:extLst>
                    <a:ext uri="{A12FA001-AC4F-418D-AE19-62706E023703}">
                      <ahyp:hlinkClr xmlns:ahyp="http://schemas.microsoft.com/office/drawing/2018/hyperlinkcolor" val="tx"/>
                    </a:ext>
                  </a:extLst>
                </a:hlinkClick>
              </a:rPr>
              <a:t>Flaticon</a:t>
            </a:r>
            <a:r>
              <a:rPr lang="en" sz="1000">
                <a:solidFill>
                  <a:schemeClr val="dk2"/>
                </a:solidFill>
                <a:latin typeface="Alice"/>
                <a:ea typeface="Alice"/>
                <a:cs typeface="Alice"/>
                <a:sym typeface="Alice"/>
              </a:rPr>
              <a:t>, and infographics &amp; images by </a:t>
            </a:r>
            <a:r>
              <a:rPr lang="en" sz="1000" b="1">
                <a:solidFill>
                  <a:schemeClr val="dk2"/>
                </a:solidFill>
                <a:uFill>
                  <a:noFill/>
                </a:uFill>
                <a:latin typeface="Alice"/>
                <a:ea typeface="Alice"/>
                <a:cs typeface="Alice"/>
                <a:sym typeface="Alice"/>
                <a:hlinkClick r:id="rId4">
                  <a:extLst>
                    <a:ext uri="{A12FA001-AC4F-418D-AE19-62706E023703}">
                      <ahyp:hlinkClr xmlns:ahyp="http://schemas.microsoft.com/office/drawing/2018/hyperlinkcolor" val="tx"/>
                    </a:ext>
                  </a:extLst>
                </a:hlinkClick>
              </a:rPr>
              <a:t>Freepik</a:t>
            </a:r>
            <a:endParaRPr sz="1000" b="1">
              <a:solidFill>
                <a:schemeClr val="dk2"/>
              </a:solidFill>
              <a:latin typeface="Alice"/>
              <a:ea typeface="Alice"/>
              <a:cs typeface="Alice"/>
              <a:sym typeface="Alice"/>
            </a:endParaRPr>
          </a:p>
        </p:txBody>
      </p:sp>
      <p:sp>
        <p:nvSpPr>
          <p:cNvPr id="869" name="Google Shape;869;p29"/>
          <p:cNvSpPr/>
          <p:nvPr/>
        </p:nvSpPr>
        <p:spPr>
          <a:xfrm>
            <a:off x="2424988" y="49214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1768216" y="174950"/>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4917424" y="27750"/>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7046388"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8784704" y="451948"/>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14888" y="5928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1311075" y="49193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2937500" y="-923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7046388" y="-154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63975" y="31941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5280975" y="49193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8784700" y="43447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344112" y="4291555"/>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436790" y="97397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327566" y="341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8853479" y="311146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5" name="Google Shape;885;p29"/>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886" name="Google Shape;886;p29"/>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
        <p:nvSpPr>
          <p:cNvPr id="887" name="Google Shape;887;p29"/>
          <p:cNvSpPr/>
          <p:nvPr/>
        </p:nvSpPr>
        <p:spPr>
          <a:xfrm>
            <a:off x="376653" y="2199714"/>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110730" y="1592009"/>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4040066" y="99729"/>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7875829" y="-23702"/>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8480529" y="5322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8430775" y="3549680"/>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3315050" y="500806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6283812" y="4849080"/>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155413"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7738275" y="483016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8701643" y="4925871"/>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8510000" y="22997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4312713"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8853479" y="18781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8529025" y="1204905"/>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6162729" y="99238"/>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_1_1">
    <p:spTree>
      <p:nvGrpSpPr>
        <p:cNvPr id="1" name="Shape 903"/>
        <p:cNvGrpSpPr/>
        <p:nvPr/>
      </p:nvGrpSpPr>
      <p:grpSpPr>
        <a:xfrm>
          <a:off x="0" y="0"/>
          <a:ext cx="0" cy="0"/>
          <a:chOff x="0" y="0"/>
          <a:chExt cx="0" cy="0"/>
        </a:xfrm>
      </p:grpSpPr>
      <p:sp>
        <p:nvSpPr>
          <p:cNvPr id="904" name="Google Shape;904;p30"/>
          <p:cNvSpPr/>
          <p:nvPr/>
        </p:nvSpPr>
        <p:spPr>
          <a:xfrm>
            <a:off x="3769588" y="47530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847029" y="124963"/>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5153974" y="59050"/>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592205" y="484878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3943866" y="297592"/>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8180388"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8520104" y="341886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6794103" y="4819004"/>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4555480" y="4969809"/>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8853479" y="7988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133450" y="3832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1787575" y="48301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3076638" y="28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6915163" y="863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325100" y="28319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5721150" y="49002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8784700" y="435606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171487" y="3877855"/>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280840" y="170957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100254" y="1549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8853479" y="1809135"/>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5" name="Google Shape;925;p30"/>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926" name="Google Shape;926;p30"/>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2">
    <p:spTree>
      <p:nvGrpSpPr>
        <p:cNvPr id="1" name="Shape 927"/>
        <p:cNvGrpSpPr/>
        <p:nvPr/>
      </p:nvGrpSpPr>
      <p:grpSpPr>
        <a:xfrm>
          <a:off x="0" y="0"/>
          <a:ext cx="0" cy="0"/>
          <a:chOff x="0" y="0"/>
          <a:chExt cx="0" cy="0"/>
        </a:xfrm>
      </p:grpSpPr>
      <p:sp>
        <p:nvSpPr>
          <p:cNvPr id="928" name="Google Shape;928;p31"/>
          <p:cNvSpPr/>
          <p:nvPr/>
        </p:nvSpPr>
        <p:spPr>
          <a:xfrm>
            <a:off x="2424988" y="49214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1768216" y="174950"/>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917424" y="27750"/>
            <a:ext cx="188002" cy="187946"/>
          </a:xfrm>
          <a:custGeom>
            <a:avLst/>
            <a:gdLst/>
            <a:ahLst/>
            <a:cxnLst/>
            <a:rect l="l" t="t" r="r" b="b"/>
            <a:pathLst>
              <a:path w="3326" h="3325" extrusionOk="0">
                <a:moveTo>
                  <a:pt x="1658" y="0"/>
                </a:moveTo>
                <a:lnTo>
                  <a:pt x="1513" y="893"/>
                </a:lnTo>
                <a:cubicBezTo>
                  <a:pt x="1458" y="1211"/>
                  <a:pt x="1203" y="1457"/>
                  <a:pt x="884" y="1521"/>
                </a:cubicBezTo>
                <a:lnTo>
                  <a:pt x="1" y="1667"/>
                </a:lnTo>
                <a:lnTo>
                  <a:pt x="884" y="1813"/>
                </a:lnTo>
                <a:cubicBezTo>
                  <a:pt x="1203" y="1867"/>
                  <a:pt x="1458" y="2122"/>
                  <a:pt x="1513" y="2441"/>
                </a:cubicBezTo>
                <a:lnTo>
                  <a:pt x="1658" y="3325"/>
                </a:lnTo>
                <a:lnTo>
                  <a:pt x="1804" y="2441"/>
                </a:lnTo>
                <a:cubicBezTo>
                  <a:pt x="1868" y="2122"/>
                  <a:pt x="2114" y="1867"/>
                  <a:pt x="2433" y="1813"/>
                </a:cubicBezTo>
                <a:lnTo>
                  <a:pt x="3325" y="1667"/>
                </a:lnTo>
                <a:lnTo>
                  <a:pt x="2433" y="1521"/>
                </a:lnTo>
                <a:cubicBezTo>
                  <a:pt x="2114" y="1457"/>
                  <a:pt x="1868" y="1211"/>
                  <a:pt x="1804" y="893"/>
                </a:cubicBezTo>
                <a:lnTo>
                  <a:pt x="1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7046388"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8784704" y="451948"/>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14888" y="5928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1311075" y="49193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2937500" y="-923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7046388" y="-154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63975" y="31941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5280975" y="49193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1"/>
          <p:cNvSpPr/>
          <p:nvPr/>
        </p:nvSpPr>
        <p:spPr>
          <a:xfrm>
            <a:off x="8784700" y="43447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a:off x="344112" y="4291555"/>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a:off x="436790" y="97397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1"/>
          <p:cNvSpPr/>
          <p:nvPr/>
        </p:nvSpPr>
        <p:spPr>
          <a:xfrm>
            <a:off x="327566" y="341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1"/>
          <p:cNvSpPr/>
          <p:nvPr/>
        </p:nvSpPr>
        <p:spPr>
          <a:xfrm>
            <a:off x="8853479" y="311146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4" name="Google Shape;944;p31"/>
          <p:cNvCxnSpPr/>
          <p:nvPr/>
        </p:nvCxnSpPr>
        <p:spPr>
          <a:xfrm rot="10800000" flipH="1">
            <a:off x="-90000" y="4761725"/>
            <a:ext cx="9324000" cy="9000"/>
          </a:xfrm>
          <a:prstGeom prst="straightConnector1">
            <a:avLst/>
          </a:prstGeom>
          <a:noFill/>
          <a:ln w="9525" cap="flat" cmpd="sng">
            <a:solidFill>
              <a:schemeClr val="dk1"/>
            </a:solidFill>
            <a:prstDash val="solid"/>
            <a:round/>
            <a:headEnd type="none" w="med" len="med"/>
            <a:tailEnd type="none" w="med" len="med"/>
          </a:ln>
        </p:spPr>
      </p:cxnSp>
      <p:cxnSp>
        <p:nvCxnSpPr>
          <p:cNvPr id="945" name="Google Shape;945;p31"/>
          <p:cNvCxnSpPr/>
          <p:nvPr/>
        </p:nvCxnSpPr>
        <p:spPr>
          <a:xfrm rot="10800000" flipH="1">
            <a:off x="-90000" y="375650"/>
            <a:ext cx="9324000" cy="9000"/>
          </a:xfrm>
          <a:prstGeom prst="straightConnector1">
            <a:avLst/>
          </a:prstGeom>
          <a:noFill/>
          <a:ln w="9525" cap="flat" cmpd="sng">
            <a:solidFill>
              <a:schemeClr val="dk1"/>
            </a:solidFill>
            <a:prstDash val="solid"/>
            <a:round/>
            <a:headEnd type="none" w="med" len="med"/>
            <a:tailEnd type="none" w="med" len="med"/>
          </a:ln>
        </p:spPr>
      </p:cxnSp>
      <p:sp>
        <p:nvSpPr>
          <p:cNvPr id="946" name="Google Shape;946;p31"/>
          <p:cNvSpPr/>
          <p:nvPr/>
        </p:nvSpPr>
        <p:spPr>
          <a:xfrm>
            <a:off x="376653" y="2199714"/>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1"/>
          <p:cNvSpPr/>
          <p:nvPr/>
        </p:nvSpPr>
        <p:spPr>
          <a:xfrm>
            <a:off x="110730" y="1592009"/>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1"/>
          <p:cNvSpPr/>
          <p:nvPr/>
        </p:nvSpPr>
        <p:spPr>
          <a:xfrm>
            <a:off x="4040066" y="99729"/>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1"/>
          <p:cNvSpPr/>
          <p:nvPr/>
        </p:nvSpPr>
        <p:spPr>
          <a:xfrm>
            <a:off x="7875829" y="-23702"/>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1"/>
          <p:cNvSpPr/>
          <p:nvPr/>
        </p:nvSpPr>
        <p:spPr>
          <a:xfrm>
            <a:off x="8480529" y="5322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1"/>
          <p:cNvSpPr/>
          <p:nvPr/>
        </p:nvSpPr>
        <p:spPr>
          <a:xfrm>
            <a:off x="8430775" y="3549680"/>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1"/>
          <p:cNvSpPr/>
          <p:nvPr/>
        </p:nvSpPr>
        <p:spPr>
          <a:xfrm>
            <a:off x="3315050" y="5008068"/>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1"/>
          <p:cNvSpPr/>
          <p:nvPr/>
        </p:nvSpPr>
        <p:spPr>
          <a:xfrm>
            <a:off x="6283812" y="4849080"/>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1"/>
          <p:cNvSpPr/>
          <p:nvPr/>
        </p:nvSpPr>
        <p:spPr>
          <a:xfrm>
            <a:off x="155413"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7738275" y="483016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8701643" y="4925871"/>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8510000" y="22997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4312713" y="48828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8853479" y="1878173"/>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8529025" y="1204905"/>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6162729" y="99238"/>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aleway Black"/>
              <a:buNone/>
              <a:defRPr sz="35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ice"/>
              <a:buChar char="●"/>
              <a:defRPr>
                <a:solidFill>
                  <a:schemeClr val="dk2"/>
                </a:solidFill>
                <a:latin typeface="Alice"/>
                <a:ea typeface="Alice"/>
                <a:cs typeface="Alice"/>
                <a:sym typeface="Alice"/>
              </a:defRPr>
            </a:lvl1pPr>
            <a:lvl2pPr marL="914400" lvl="1" indent="-317500">
              <a:lnSpc>
                <a:spcPct val="115000"/>
              </a:lnSpc>
              <a:spcBef>
                <a:spcPts val="1600"/>
              </a:spcBef>
              <a:spcAft>
                <a:spcPts val="0"/>
              </a:spcAft>
              <a:buClr>
                <a:schemeClr val="dk2"/>
              </a:buClr>
              <a:buSzPts val="1400"/>
              <a:buFont typeface="Alice"/>
              <a:buChar char="○"/>
              <a:defRPr>
                <a:solidFill>
                  <a:schemeClr val="dk2"/>
                </a:solidFill>
                <a:latin typeface="Alice"/>
                <a:ea typeface="Alice"/>
                <a:cs typeface="Alice"/>
                <a:sym typeface="Alice"/>
              </a:defRPr>
            </a:lvl2pPr>
            <a:lvl3pPr marL="1371600" lvl="2" indent="-317500">
              <a:lnSpc>
                <a:spcPct val="115000"/>
              </a:lnSpc>
              <a:spcBef>
                <a:spcPts val="1600"/>
              </a:spcBef>
              <a:spcAft>
                <a:spcPts val="0"/>
              </a:spcAft>
              <a:buClr>
                <a:schemeClr val="dk2"/>
              </a:buClr>
              <a:buSzPts val="1400"/>
              <a:buFont typeface="Alice"/>
              <a:buChar char="■"/>
              <a:defRPr>
                <a:solidFill>
                  <a:schemeClr val="dk2"/>
                </a:solidFill>
                <a:latin typeface="Alice"/>
                <a:ea typeface="Alice"/>
                <a:cs typeface="Alice"/>
                <a:sym typeface="Alice"/>
              </a:defRPr>
            </a:lvl3pPr>
            <a:lvl4pPr marL="1828800" lvl="3" indent="-317500">
              <a:lnSpc>
                <a:spcPct val="115000"/>
              </a:lnSpc>
              <a:spcBef>
                <a:spcPts val="1600"/>
              </a:spcBef>
              <a:spcAft>
                <a:spcPts val="0"/>
              </a:spcAft>
              <a:buClr>
                <a:schemeClr val="dk2"/>
              </a:buClr>
              <a:buSzPts val="1400"/>
              <a:buFont typeface="Alice"/>
              <a:buChar char="●"/>
              <a:defRPr>
                <a:solidFill>
                  <a:schemeClr val="dk2"/>
                </a:solidFill>
                <a:latin typeface="Alice"/>
                <a:ea typeface="Alice"/>
                <a:cs typeface="Alice"/>
                <a:sym typeface="Alice"/>
              </a:defRPr>
            </a:lvl4pPr>
            <a:lvl5pPr marL="2286000" lvl="4" indent="-317500">
              <a:lnSpc>
                <a:spcPct val="115000"/>
              </a:lnSpc>
              <a:spcBef>
                <a:spcPts val="1600"/>
              </a:spcBef>
              <a:spcAft>
                <a:spcPts val="0"/>
              </a:spcAft>
              <a:buClr>
                <a:schemeClr val="dk2"/>
              </a:buClr>
              <a:buSzPts val="1400"/>
              <a:buFont typeface="Alice"/>
              <a:buChar char="○"/>
              <a:defRPr>
                <a:solidFill>
                  <a:schemeClr val="dk2"/>
                </a:solidFill>
                <a:latin typeface="Alice"/>
                <a:ea typeface="Alice"/>
                <a:cs typeface="Alice"/>
                <a:sym typeface="Alice"/>
              </a:defRPr>
            </a:lvl5pPr>
            <a:lvl6pPr marL="2743200" lvl="5" indent="-317500">
              <a:lnSpc>
                <a:spcPct val="115000"/>
              </a:lnSpc>
              <a:spcBef>
                <a:spcPts val="1600"/>
              </a:spcBef>
              <a:spcAft>
                <a:spcPts val="0"/>
              </a:spcAft>
              <a:buClr>
                <a:schemeClr val="dk2"/>
              </a:buClr>
              <a:buSzPts val="1400"/>
              <a:buFont typeface="Alice"/>
              <a:buChar char="■"/>
              <a:defRPr>
                <a:solidFill>
                  <a:schemeClr val="dk2"/>
                </a:solidFill>
                <a:latin typeface="Alice"/>
                <a:ea typeface="Alice"/>
                <a:cs typeface="Alice"/>
                <a:sym typeface="Alice"/>
              </a:defRPr>
            </a:lvl6pPr>
            <a:lvl7pPr marL="3200400" lvl="6" indent="-317500">
              <a:lnSpc>
                <a:spcPct val="115000"/>
              </a:lnSpc>
              <a:spcBef>
                <a:spcPts val="1600"/>
              </a:spcBef>
              <a:spcAft>
                <a:spcPts val="0"/>
              </a:spcAft>
              <a:buClr>
                <a:schemeClr val="dk2"/>
              </a:buClr>
              <a:buSzPts val="1400"/>
              <a:buFont typeface="Alice"/>
              <a:buChar char="●"/>
              <a:defRPr>
                <a:solidFill>
                  <a:schemeClr val="dk2"/>
                </a:solidFill>
                <a:latin typeface="Alice"/>
                <a:ea typeface="Alice"/>
                <a:cs typeface="Alice"/>
                <a:sym typeface="Alice"/>
              </a:defRPr>
            </a:lvl7pPr>
            <a:lvl8pPr marL="3657600" lvl="7" indent="-317500">
              <a:lnSpc>
                <a:spcPct val="115000"/>
              </a:lnSpc>
              <a:spcBef>
                <a:spcPts val="1600"/>
              </a:spcBef>
              <a:spcAft>
                <a:spcPts val="0"/>
              </a:spcAft>
              <a:buClr>
                <a:schemeClr val="dk2"/>
              </a:buClr>
              <a:buSzPts val="1400"/>
              <a:buFont typeface="Alice"/>
              <a:buChar char="○"/>
              <a:defRPr>
                <a:solidFill>
                  <a:schemeClr val="dk2"/>
                </a:solidFill>
                <a:latin typeface="Alice"/>
                <a:ea typeface="Alice"/>
                <a:cs typeface="Alice"/>
                <a:sym typeface="Alice"/>
              </a:defRPr>
            </a:lvl8pPr>
            <a:lvl9pPr marL="4114800" lvl="8" indent="-317500">
              <a:lnSpc>
                <a:spcPct val="115000"/>
              </a:lnSpc>
              <a:spcBef>
                <a:spcPts val="1600"/>
              </a:spcBef>
              <a:spcAft>
                <a:spcPts val="1600"/>
              </a:spcAft>
              <a:buClr>
                <a:schemeClr val="dk2"/>
              </a:buClr>
              <a:buSzPts val="1400"/>
              <a:buFont typeface="Alice"/>
              <a:buChar char="■"/>
              <a:defRPr>
                <a:solidFill>
                  <a:schemeClr val="dk2"/>
                </a:solidFill>
                <a:latin typeface="Alice"/>
                <a:ea typeface="Alice"/>
                <a:cs typeface="Alice"/>
                <a:sym typeface="Alic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8" r:id="rId4"/>
    <p:sldLayoutId id="2147483659" r:id="rId5"/>
    <p:sldLayoutId id="2147483665" r:id="rId6"/>
    <p:sldLayoutId id="2147483675"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37"/>
          <p:cNvSpPr/>
          <p:nvPr/>
        </p:nvSpPr>
        <p:spPr>
          <a:xfrm>
            <a:off x="6442450" y="2934138"/>
            <a:ext cx="1671160" cy="1669871"/>
          </a:xfrm>
          <a:custGeom>
            <a:avLst/>
            <a:gdLst/>
            <a:ahLst/>
            <a:cxnLst/>
            <a:rect l="l" t="t" r="r" b="b"/>
            <a:pathLst>
              <a:path w="50268" h="50233" extrusionOk="0">
                <a:moveTo>
                  <a:pt x="24758" y="1"/>
                </a:moveTo>
                <a:cubicBezTo>
                  <a:pt x="24730" y="1"/>
                  <a:pt x="24702" y="1"/>
                  <a:pt x="24674" y="1"/>
                </a:cubicBezTo>
                <a:cubicBezTo>
                  <a:pt x="23162" y="38"/>
                  <a:pt x="21841" y="794"/>
                  <a:pt x="21040" y="1951"/>
                </a:cubicBezTo>
                <a:cubicBezTo>
                  <a:pt x="20289" y="1410"/>
                  <a:pt x="19380" y="1111"/>
                  <a:pt x="18438" y="1111"/>
                </a:cubicBezTo>
                <a:cubicBezTo>
                  <a:pt x="17951" y="1111"/>
                  <a:pt x="17456" y="1191"/>
                  <a:pt x="16969" y="1359"/>
                </a:cubicBezTo>
                <a:cubicBezTo>
                  <a:pt x="15530" y="1841"/>
                  <a:pt x="14509" y="2980"/>
                  <a:pt x="14109" y="4328"/>
                </a:cubicBezTo>
                <a:cubicBezTo>
                  <a:pt x="13668" y="4194"/>
                  <a:pt x="13209" y="4125"/>
                  <a:pt x="12750" y="4125"/>
                </a:cubicBezTo>
                <a:cubicBezTo>
                  <a:pt x="11805" y="4125"/>
                  <a:pt x="10856" y="4416"/>
                  <a:pt x="10046" y="5029"/>
                </a:cubicBezTo>
                <a:cubicBezTo>
                  <a:pt x="8835" y="5940"/>
                  <a:pt x="8225" y="7334"/>
                  <a:pt x="8243" y="8736"/>
                </a:cubicBezTo>
                <a:cubicBezTo>
                  <a:pt x="6840" y="8745"/>
                  <a:pt x="5465" y="9419"/>
                  <a:pt x="4600" y="10649"/>
                </a:cubicBezTo>
                <a:cubicBezTo>
                  <a:pt x="3725" y="11878"/>
                  <a:pt x="3562" y="13390"/>
                  <a:pt x="4017" y="14720"/>
                </a:cubicBezTo>
                <a:cubicBezTo>
                  <a:pt x="2687" y="15166"/>
                  <a:pt x="1585" y="16223"/>
                  <a:pt x="1139" y="17671"/>
                </a:cubicBezTo>
                <a:cubicBezTo>
                  <a:pt x="692" y="19119"/>
                  <a:pt x="1011" y="20622"/>
                  <a:pt x="1858" y="21733"/>
                </a:cubicBezTo>
                <a:cubicBezTo>
                  <a:pt x="729" y="22580"/>
                  <a:pt x="0" y="23919"/>
                  <a:pt x="28" y="25422"/>
                </a:cubicBezTo>
                <a:cubicBezTo>
                  <a:pt x="46" y="26943"/>
                  <a:pt x="802" y="28255"/>
                  <a:pt x="1949" y="29065"/>
                </a:cubicBezTo>
                <a:cubicBezTo>
                  <a:pt x="1130" y="30204"/>
                  <a:pt x="856" y="31707"/>
                  <a:pt x="1330" y="33146"/>
                </a:cubicBezTo>
                <a:cubicBezTo>
                  <a:pt x="1822" y="34567"/>
                  <a:pt x="2951" y="35605"/>
                  <a:pt x="4290" y="36015"/>
                </a:cubicBezTo>
                <a:cubicBezTo>
                  <a:pt x="3862" y="37345"/>
                  <a:pt x="4062" y="38866"/>
                  <a:pt x="4964" y="40077"/>
                </a:cubicBezTo>
                <a:cubicBezTo>
                  <a:pt x="5847" y="41264"/>
                  <a:pt x="7194" y="41900"/>
                  <a:pt x="8566" y="41900"/>
                </a:cubicBezTo>
                <a:cubicBezTo>
                  <a:pt x="8595" y="41900"/>
                  <a:pt x="8624" y="41899"/>
                  <a:pt x="8653" y="41899"/>
                </a:cubicBezTo>
                <a:cubicBezTo>
                  <a:pt x="8662" y="43301"/>
                  <a:pt x="9318" y="44677"/>
                  <a:pt x="10547" y="45551"/>
                </a:cubicBezTo>
                <a:cubicBezTo>
                  <a:pt x="11345" y="46124"/>
                  <a:pt x="12262" y="46402"/>
                  <a:pt x="13171" y="46402"/>
                </a:cubicBezTo>
                <a:cubicBezTo>
                  <a:pt x="13663" y="46402"/>
                  <a:pt x="14152" y="46321"/>
                  <a:pt x="14619" y="46161"/>
                </a:cubicBezTo>
                <a:cubicBezTo>
                  <a:pt x="15056" y="47491"/>
                  <a:pt x="16103" y="48602"/>
                  <a:pt x="17542" y="49058"/>
                </a:cubicBezTo>
                <a:cubicBezTo>
                  <a:pt x="18003" y="49202"/>
                  <a:pt x="18468" y="49272"/>
                  <a:pt x="18924" y="49272"/>
                </a:cubicBezTo>
                <a:cubicBezTo>
                  <a:pt x="19903" y="49272"/>
                  <a:pt x="20843" y="48952"/>
                  <a:pt x="21614" y="48375"/>
                </a:cubicBezTo>
                <a:cubicBezTo>
                  <a:pt x="22437" y="49506"/>
                  <a:pt x="23756" y="50233"/>
                  <a:pt x="25256" y="50233"/>
                </a:cubicBezTo>
                <a:cubicBezTo>
                  <a:pt x="25266" y="50233"/>
                  <a:pt x="25275" y="50233"/>
                  <a:pt x="25284" y="50233"/>
                </a:cubicBezTo>
                <a:cubicBezTo>
                  <a:pt x="26787" y="50233"/>
                  <a:pt x="28126" y="49486"/>
                  <a:pt x="28964" y="48329"/>
                </a:cubicBezTo>
                <a:cubicBezTo>
                  <a:pt x="29726" y="48890"/>
                  <a:pt x="30652" y="49198"/>
                  <a:pt x="31610" y="49198"/>
                </a:cubicBezTo>
                <a:cubicBezTo>
                  <a:pt x="32082" y="49198"/>
                  <a:pt x="32563" y="49123"/>
                  <a:pt x="33035" y="48967"/>
                </a:cubicBezTo>
                <a:cubicBezTo>
                  <a:pt x="34474" y="48493"/>
                  <a:pt x="35513" y="47373"/>
                  <a:pt x="35932" y="46034"/>
                </a:cubicBezTo>
                <a:cubicBezTo>
                  <a:pt x="36382" y="46179"/>
                  <a:pt x="36854" y="46253"/>
                  <a:pt x="37328" y="46253"/>
                </a:cubicBezTo>
                <a:cubicBezTo>
                  <a:pt x="38253" y="46253"/>
                  <a:pt x="39187" y="45971"/>
                  <a:pt x="39994" y="45387"/>
                </a:cubicBezTo>
                <a:cubicBezTo>
                  <a:pt x="41214" y="44495"/>
                  <a:pt x="41852" y="43110"/>
                  <a:pt x="41843" y="41707"/>
                </a:cubicBezTo>
                <a:cubicBezTo>
                  <a:pt x="43236" y="41707"/>
                  <a:pt x="44621" y="41061"/>
                  <a:pt x="45504" y="39840"/>
                </a:cubicBezTo>
                <a:cubicBezTo>
                  <a:pt x="46397" y="38611"/>
                  <a:pt x="46579" y="37099"/>
                  <a:pt x="46133" y="35760"/>
                </a:cubicBezTo>
                <a:cubicBezTo>
                  <a:pt x="47462" y="35332"/>
                  <a:pt x="48583" y="34284"/>
                  <a:pt x="49047" y="32845"/>
                </a:cubicBezTo>
                <a:cubicBezTo>
                  <a:pt x="49512" y="31406"/>
                  <a:pt x="49220" y="29894"/>
                  <a:pt x="48382" y="28774"/>
                </a:cubicBezTo>
                <a:cubicBezTo>
                  <a:pt x="49521" y="27954"/>
                  <a:pt x="50268" y="26606"/>
                  <a:pt x="50268" y="25103"/>
                </a:cubicBezTo>
                <a:cubicBezTo>
                  <a:pt x="50268" y="25003"/>
                  <a:pt x="50268" y="24903"/>
                  <a:pt x="50250" y="24803"/>
                </a:cubicBezTo>
                <a:lnTo>
                  <a:pt x="50250" y="24475"/>
                </a:lnTo>
                <a:cubicBezTo>
                  <a:pt x="50213" y="22963"/>
                  <a:pt x="49448" y="21651"/>
                  <a:pt x="48282" y="20859"/>
                </a:cubicBezTo>
                <a:cubicBezTo>
                  <a:pt x="49084" y="19711"/>
                  <a:pt x="49348" y="18190"/>
                  <a:pt x="48847" y="16769"/>
                </a:cubicBezTo>
                <a:cubicBezTo>
                  <a:pt x="48346" y="15349"/>
                  <a:pt x="47189" y="14338"/>
                  <a:pt x="45850" y="13937"/>
                </a:cubicBezTo>
                <a:cubicBezTo>
                  <a:pt x="46260" y="12589"/>
                  <a:pt x="46033" y="11077"/>
                  <a:pt x="45122" y="9884"/>
                </a:cubicBezTo>
                <a:cubicBezTo>
                  <a:pt x="44236" y="8724"/>
                  <a:pt x="42886" y="8106"/>
                  <a:pt x="41523" y="8106"/>
                </a:cubicBezTo>
                <a:cubicBezTo>
                  <a:pt x="41484" y="8106"/>
                  <a:pt x="41445" y="8107"/>
                  <a:pt x="41406" y="8108"/>
                </a:cubicBezTo>
                <a:cubicBezTo>
                  <a:pt x="41387" y="6705"/>
                  <a:pt x="40713" y="5339"/>
                  <a:pt x="39475" y="4474"/>
                </a:cubicBezTo>
                <a:cubicBezTo>
                  <a:pt x="38690" y="3931"/>
                  <a:pt x="37787" y="3670"/>
                  <a:pt x="36895" y="3670"/>
                </a:cubicBezTo>
                <a:cubicBezTo>
                  <a:pt x="36380" y="3670"/>
                  <a:pt x="35869" y="3757"/>
                  <a:pt x="35385" y="3927"/>
                </a:cubicBezTo>
                <a:cubicBezTo>
                  <a:pt x="34930" y="2606"/>
                  <a:pt x="33864" y="1504"/>
                  <a:pt x="32416" y="1067"/>
                </a:cubicBezTo>
                <a:cubicBezTo>
                  <a:pt x="31983" y="939"/>
                  <a:pt x="31545" y="878"/>
                  <a:pt x="31116" y="878"/>
                </a:cubicBezTo>
                <a:cubicBezTo>
                  <a:pt x="30108" y="878"/>
                  <a:pt x="29142" y="1214"/>
                  <a:pt x="28363" y="1814"/>
                </a:cubicBezTo>
                <a:cubicBezTo>
                  <a:pt x="27549" y="706"/>
                  <a:pt x="26227" y="1"/>
                  <a:pt x="24758" y="1"/>
                </a:cubicBezTo>
                <a:close/>
              </a:path>
            </a:pathLst>
          </a:custGeom>
          <a:solidFill>
            <a:srgbClr val="ADB6A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4639625" y="1206300"/>
            <a:ext cx="1671160" cy="1669871"/>
          </a:xfrm>
          <a:custGeom>
            <a:avLst/>
            <a:gdLst/>
            <a:ahLst/>
            <a:cxnLst/>
            <a:rect l="l" t="t" r="r" b="b"/>
            <a:pathLst>
              <a:path w="50268" h="50233" extrusionOk="0">
                <a:moveTo>
                  <a:pt x="24758" y="1"/>
                </a:moveTo>
                <a:cubicBezTo>
                  <a:pt x="24730" y="1"/>
                  <a:pt x="24702" y="1"/>
                  <a:pt x="24674" y="1"/>
                </a:cubicBezTo>
                <a:cubicBezTo>
                  <a:pt x="23162" y="38"/>
                  <a:pt x="21841" y="794"/>
                  <a:pt x="21040" y="1951"/>
                </a:cubicBezTo>
                <a:cubicBezTo>
                  <a:pt x="20289" y="1410"/>
                  <a:pt x="19380" y="1111"/>
                  <a:pt x="18438" y="1111"/>
                </a:cubicBezTo>
                <a:cubicBezTo>
                  <a:pt x="17951" y="1111"/>
                  <a:pt x="17456" y="1191"/>
                  <a:pt x="16969" y="1359"/>
                </a:cubicBezTo>
                <a:cubicBezTo>
                  <a:pt x="15530" y="1841"/>
                  <a:pt x="14509" y="2980"/>
                  <a:pt x="14109" y="4328"/>
                </a:cubicBezTo>
                <a:cubicBezTo>
                  <a:pt x="13668" y="4194"/>
                  <a:pt x="13209" y="4125"/>
                  <a:pt x="12750" y="4125"/>
                </a:cubicBezTo>
                <a:cubicBezTo>
                  <a:pt x="11805" y="4125"/>
                  <a:pt x="10856" y="4416"/>
                  <a:pt x="10046" y="5029"/>
                </a:cubicBezTo>
                <a:cubicBezTo>
                  <a:pt x="8835" y="5940"/>
                  <a:pt x="8225" y="7334"/>
                  <a:pt x="8243" y="8736"/>
                </a:cubicBezTo>
                <a:cubicBezTo>
                  <a:pt x="6840" y="8745"/>
                  <a:pt x="5465" y="9419"/>
                  <a:pt x="4600" y="10649"/>
                </a:cubicBezTo>
                <a:cubicBezTo>
                  <a:pt x="3725" y="11878"/>
                  <a:pt x="3562" y="13390"/>
                  <a:pt x="4017" y="14720"/>
                </a:cubicBezTo>
                <a:cubicBezTo>
                  <a:pt x="2687" y="15166"/>
                  <a:pt x="1585" y="16223"/>
                  <a:pt x="1139" y="17671"/>
                </a:cubicBezTo>
                <a:cubicBezTo>
                  <a:pt x="692" y="19119"/>
                  <a:pt x="1011" y="20622"/>
                  <a:pt x="1858" y="21733"/>
                </a:cubicBezTo>
                <a:cubicBezTo>
                  <a:pt x="729" y="22580"/>
                  <a:pt x="0" y="23919"/>
                  <a:pt x="28" y="25422"/>
                </a:cubicBezTo>
                <a:cubicBezTo>
                  <a:pt x="46" y="26943"/>
                  <a:pt x="802" y="28255"/>
                  <a:pt x="1949" y="29065"/>
                </a:cubicBezTo>
                <a:cubicBezTo>
                  <a:pt x="1130" y="30204"/>
                  <a:pt x="856" y="31707"/>
                  <a:pt x="1330" y="33146"/>
                </a:cubicBezTo>
                <a:cubicBezTo>
                  <a:pt x="1822" y="34567"/>
                  <a:pt x="2951" y="35605"/>
                  <a:pt x="4290" y="36015"/>
                </a:cubicBezTo>
                <a:cubicBezTo>
                  <a:pt x="3862" y="37345"/>
                  <a:pt x="4062" y="38866"/>
                  <a:pt x="4964" y="40077"/>
                </a:cubicBezTo>
                <a:cubicBezTo>
                  <a:pt x="5847" y="41264"/>
                  <a:pt x="7194" y="41900"/>
                  <a:pt x="8566" y="41900"/>
                </a:cubicBezTo>
                <a:cubicBezTo>
                  <a:pt x="8595" y="41900"/>
                  <a:pt x="8624" y="41899"/>
                  <a:pt x="8653" y="41899"/>
                </a:cubicBezTo>
                <a:cubicBezTo>
                  <a:pt x="8662" y="43301"/>
                  <a:pt x="9318" y="44677"/>
                  <a:pt x="10547" y="45551"/>
                </a:cubicBezTo>
                <a:cubicBezTo>
                  <a:pt x="11345" y="46124"/>
                  <a:pt x="12262" y="46402"/>
                  <a:pt x="13171" y="46402"/>
                </a:cubicBezTo>
                <a:cubicBezTo>
                  <a:pt x="13663" y="46402"/>
                  <a:pt x="14152" y="46321"/>
                  <a:pt x="14619" y="46161"/>
                </a:cubicBezTo>
                <a:cubicBezTo>
                  <a:pt x="15056" y="47491"/>
                  <a:pt x="16103" y="48602"/>
                  <a:pt x="17542" y="49058"/>
                </a:cubicBezTo>
                <a:cubicBezTo>
                  <a:pt x="18003" y="49202"/>
                  <a:pt x="18468" y="49272"/>
                  <a:pt x="18924" y="49272"/>
                </a:cubicBezTo>
                <a:cubicBezTo>
                  <a:pt x="19903" y="49272"/>
                  <a:pt x="20843" y="48952"/>
                  <a:pt x="21614" y="48375"/>
                </a:cubicBezTo>
                <a:cubicBezTo>
                  <a:pt x="22437" y="49506"/>
                  <a:pt x="23756" y="50233"/>
                  <a:pt x="25256" y="50233"/>
                </a:cubicBezTo>
                <a:cubicBezTo>
                  <a:pt x="25266" y="50233"/>
                  <a:pt x="25275" y="50233"/>
                  <a:pt x="25284" y="50233"/>
                </a:cubicBezTo>
                <a:cubicBezTo>
                  <a:pt x="26787" y="50233"/>
                  <a:pt x="28126" y="49486"/>
                  <a:pt x="28964" y="48329"/>
                </a:cubicBezTo>
                <a:cubicBezTo>
                  <a:pt x="29726" y="48890"/>
                  <a:pt x="30652" y="49198"/>
                  <a:pt x="31610" y="49198"/>
                </a:cubicBezTo>
                <a:cubicBezTo>
                  <a:pt x="32082" y="49198"/>
                  <a:pt x="32563" y="49123"/>
                  <a:pt x="33035" y="48967"/>
                </a:cubicBezTo>
                <a:cubicBezTo>
                  <a:pt x="34474" y="48493"/>
                  <a:pt x="35513" y="47373"/>
                  <a:pt x="35932" y="46034"/>
                </a:cubicBezTo>
                <a:cubicBezTo>
                  <a:pt x="36382" y="46179"/>
                  <a:pt x="36854" y="46253"/>
                  <a:pt x="37328" y="46253"/>
                </a:cubicBezTo>
                <a:cubicBezTo>
                  <a:pt x="38253" y="46253"/>
                  <a:pt x="39187" y="45971"/>
                  <a:pt x="39994" y="45387"/>
                </a:cubicBezTo>
                <a:cubicBezTo>
                  <a:pt x="41214" y="44495"/>
                  <a:pt x="41852" y="43110"/>
                  <a:pt x="41843" y="41707"/>
                </a:cubicBezTo>
                <a:cubicBezTo>
                  <a:pt x="43236" y="41707"/>
                  <a:pt x="44621" y="41061"/>
                  <a:pt x="45504" y="39840"/>
                </a:cubicBezTo>
                <a:cubicBezTo>
                  <a:pt x="46397" y="38611"/>
                  <a:pt x="46579" y="37099"/>
                  <a:pt x="46133" y="35760"/>
                </a:cubicBezTo>
                <a:cubicBezTo>
                  <a:pt x="47462" y="35332"/>
                  <a:pt x="48583" y="34284"/>
                  <a:pt x="49047" y="32845"/>
                </a:cubicBezTo>
                <a:cubicBezTo>
                  <a:pt x="49512" y="31406"/>
                  <a:pt x="49220" y="29894"/>
                  <a:pt x="48382" y="28774"/>
                </a:cubicBezTo>
                <a:cubicBezTo>
                  <a:pt x="49521" y="27954"/>
                  <a:pt x="50268" y="26606"/>
                  <a:pt x="50268" y="25103"/>
                </a:cubicBezTo>
                <a:cubicBezTo>
                  <a:pt x="50268" y="25003"/>
                  <a:pt x="50268" y="24903"/>
                  <a:pt x="50250" y="24803"/>
                </a:cubicBezTo>
                <a:lnTo>
                  <a:pt x="50250" y="24475"/>
                </a:lnTo>
                <a:cubicBezTo>
                  <a:pt x="50213" y="22963"/>
                  <a:pt x="49448" y="21651"/>
                  <a:pt x="48282" y="20859"/>
                </a:cubicBezTo>
                <a:cubicBezTo>
                  <a:pt x="49084" y="19711"/>
                  <a:pt x="49348" y="18190"/>
                  <a:pt x="48847" y="16769"/>
                </a:cubicBezTo>
                <a:cubicBezTo>
                  <a:pt x="48346" y="15349"/>
                  <a:pt x="47189" y="14338"/>
                  <a:pt x="45850" y="13937"/>
                </a:cubicBezTo>
                <a:cubicBezTo>
                  <a:pt x="46260" y="12589"/>
                  <a:pt x="46033" y="11077"/>
                  <a:pt x="45122" y="9884"/>
                </a:cubicBezTo>
                <a:cubicBezTo>
                  <a:pt x="44236" y="8724"/>
                  <a:pt x="42886" y="8106"/>
                  <a:pt x="41523" y="8106"/>
                </a:cubicBezTo>
                <a:cubicBezTo>
                  <a:pt x="41484" y="8106"/>
                  <a:pt x="41445" y="8107"/>
                  <a:pt x="41406" y="8108"/>
                </a:cubicBezTo>
                <a:cubicBezTo>
                  <a:pt x="41387" y="6705"/>
                  <a:pt x="40713" y="5339"/>
                  <a:pt x="39475" y="4474"/>
                </a:cubicBezTo>
                <a:cubicBezTo>
                  <a:pt x="38690" y="3931"/>
                  <a:pt x="37787" y="3670"/>
                  <a:pt x="36895" y="3670"/>
                </a:cubicBezTo>
                <a:cubicBezTo>
                  <a:pt x="36380" y="3670"/>
                  <a:pt x="35869" y="3757"/>
                  <a:pt x="35385" y="3927"/>
                </a:cubicBezTo>
                <a:cubicBezTo>
                  <a:pt x="34930" y="2606"/>
                  <a:pt x="33864" y="1504"/>
                  <a:pt x="32416" y="1067"/>
                </a:cubicBezTo>
                <a:cubicBezTo>
                  <a:pt x="31983" y="939"/>
                  <a:pt x="31545" y="878"/>
                  <a:pt x="31116" y="878"/>
                </a:cubicBezTo>
                <a:cubicBezTo>
                  <a:pt x="30108" y="878"/>
                  <a:pt x="29142" y="1214"/>
                  <a:pt x="28363" y="1814"/>
                </a:cubicBezTo>
                <a:cubicBezTo>
                  <a:pt x="27549" y="706"/>
                  <a:pt x="26227" y="1"/>
                  <a:pt x="24758" y="1"/>
                </a:cubicBezTo>
                <a:close/>
              </a:path>
            </a:pathLst>
          </a:custGeom>
          <a:solidFill>
            <a:srgbClr val="ADB6A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830225" y="2934138"/>
            <a:ext cx="1671160" cy="1669871"/>
          </a:xfrm>
          <a:custGeom>
            <a:avLst/>
            <a:gdLst/>
            <a:ahLst/>
            <a:cxnLst/>
            <a:rect l="l" t="t" r="r" b="b"/>
            <a:pathLst>
              <a:path w="50268" h="50233" extrusionOk="0">
                <a:moveTo>
                  <a:pt x="24758" y="1"/>
                </a:moveTo>
                <a:cubicBezTo>
                  <a:pt x="24730" y="1"/>
                  <a:pt x="24702" y="1"/>
                  <a:pt x="24674" y="1"/>
                </a:cubicBezTo>
                <a:cubicBezTo>
                  <a:pt x="23162" y="38"/>
                  <a:pt x="21841" y="794"/>
                  <a:pt x="21040" y="1951"/>
                </a:cubicBezTo>
                <a:cubicBezTo>
                  <a:pt x="20289" y="1410"/>
                  <a:pt x="19380" y="1111"/>
                  <a:pt x="18438" y="1111"/>
                </a:cubicBezTo>
                <a:cubicBezTo>
                  <a:pt x="17951" y="1111"/>
                  <a:pt x="17456" y="1191"/>
                  <a:pt x="16969" y="1359"/>
                </a:cubicBezTo>
                <a:cubicBezTo>
                  <a:pt x="15530" y="1841"/>
                  <a:pt x="14509" y="2980"/>
                  <a:pt x="14109" y="4328"/>
                </a:cubicBezTo>
                <a:cubicBezTo>
                  <a:pt x="13668" y="4194"/>
                  <a:pt x="13209" y="4125"/>
                  <a:pt x="12750" y="4125"/>
                </a:cubicBezTo>
                <a:cubicBezTo>
                  <a:pt x="11805" y="4125"/>
                  <a:pt x="10856" y="4416"/>
                  <a:pt x="10046" y="5029"/>
                </a:cubicBezTo>
                <a:cubicBezTo>
                  <a:pt x="8835" y="5940"/>
                  <a:pt x="8225" y="7334"/>
                  <a:pt x="8243" y="8736"/>
                </a:cubicBezTo>
                <a:cubicBezTo>
                  <a:pt x="6840" y="8745"/>
                  <a:pt x="5465" y="9419"/>
                  <a:pt x="4600" y="10649"/>
                </a:cubicBezTo>
                <a:cubicBezTo>
                  <a:pt x="3725" y="11878"/>
                  <a:pt x="3562" y="13390"/>
                  <a:pt x="4017" y="14720"/>
                </a:cubicBezTo>
                <a:cubicBezTo>
                  <a:pt x="2687" y="15166"/>
                  <a:pt x="1585" y="16223"/>
                  <a:pt x="1139" y="17671"/>
                </a:cubicBezTo>
                <a:cubicBezTo>
                  <a:pt x="692" y="19119"/>
                  <a:pt x="1011" y="20622"/>
                  <a:pt x="1858" y="21733"/>
                </a:cubicBezTo>
                <a:cubicBezTo>
                  <a:pt x="729" y="22580"/>
                  <a:pt x="0" y="23919"/>
                  <a:pt x="28" y="25422"/>
                </a:cubicBezTo>
                <a:cubicBezTo>
                  <a:pt x="46" y="26943"/>
                  <a:pt x="802" y="28255"/>
                  <a:pt x="1949" y="29065"/>
                </a:cubicBezTo>
                <a:cubicBezTo>
                  <a:pt x="1130" y="30204"/>
                  <a:pt x="856" y="31707"/>
                  <a:pt x="1330" y="33146"/>
                </a:cubicBezTo>
                <a:cubicBezTo>
                  <a:pt x="1822" y="34567"/>
                  <a:pt x="2951" y="35605"/>
                  <a:pt x="4290" y="36015"/>
                </a:cubicBezTo>
                <a:cubicBezTo>
                  <a:pt x="3862" y="37345"/>
                  <a:pt x="4062" y="38866"/>
                  <a:pt x="4964" y="40077"/>
                </a:cubicBezTo>
                <a:cubicBezTo>
                  <a:pt x="5847" y="41264"/>
                  <a:pt x="7194" y="41900"/>
                  <a:pt x="8566" y="41900"/>
                </a:cubicBezTo>
                <a:cubicBezTo>
                  <a:pt x="8595" y="41900"/>
                  <a:pt x="8624" y="41899"/>
                  <a:pt x="8653" y="41899"/>
                </a:cubicBezTo>
                <a:cubicBezTo>
                  <a:pt x="8662" y="43301"/>
                  <a:pt x="9318" y="44677"/>
                  <a:pt x="10547" y="45551"/>
                </a:cubicBezTo>
                <a:cubicBezTo>
                  <a:pt x="11345" y="46124"/>
                  <a:pt x="12262" y="46402"/>
                  <a:pt x="13171" y="46402"/>
                </a:cubicBezTo>
                <a:cubicBezTo>
                  <a:pt x="13663" y="46402"/>
                  <a:pt x="14152" y="46321"/>
                  <a:pt x="14619" y="46161"/>
                </a:cubicBezTo>
                <a:cubicBezTo>
                  <a:pt x="15056" y="47491"/>
                  <a:pt x="16103" y="48602"/>
                  <a:pt x="17542" y="49058"/>
                </a:cubicBezTo>
                <a:cubicBezTo>
                  <a:pt x="18003" y="49202"/>
                  <a:pt x="18468" y="49272"/>
                  <a:pt x="18924" y="49272"/>
                </a:cubicBezTo>
                <a:cubicBezTo>
                  <a:pt x="19903" y="49272"/>
                  <a:pt x="20843" y="48952"/>
                  <a:pt x="21614" y="48375"/>
                </a:cubicBezTo>
                <a:cubicBezTo>
                  <a:pt x="22437" y="49506"/>
                  <a:pt x="23756" y="50233"/>
                  <a:pt x="25256" y="50233"/>
                </a:cubicBezTo>
                <a:cubicBezTo>
                  <a:pt x="25266" y="50233"/>
                  <a:pt x="25275" y="50233"/>
                  <a:pt x="25284" y="50233"/>
                </a:cubicBezTo>
                <a:cubicBezTo>
                  <a:pt x="26787" y="50233"/>
                  <a:pt x="28126" y="49486"/>
                  <a:pt x="28964" y="48329"/>
                </a:cubicBezTo>
                <a:cubicBezTo>
                  <a:pt x="29726" y="48890"/>
                  <a:pt x="30652" y="49198"/>
                  <a:pt x="31610" y="49198"/>
                </a:cubicBezTo>
                <a:cubicBezTo>
                  <a:pt x="32082" y="49198"/>
                  <a:pt x="32563" y="49123"/>
                  <a:pt x="33035" y="48967"/>
                </a:cubicBezTo>
                <a:cubicBezTo>
                  <a:pt x="34474" y="48493"/>
                  <a:pt x="35513" y="47373"/>
                  <a:pt x="35932" y="46034"/>
                </a:cubicBezTo>
                <a:cubicBezTo>
                  <a:pt x="36382" y="46179"/>
                  <a:pt x="36854" y="46253"/>
                  <a:pt x="37328" y="46253"/>
                </a:cubicBezTo>
                <a:cubicBezTo>
                  <a:pt x="38253" y="46253"/>
                  <a:pt x="39187" y="45971"/>
                  <a:pt x="39994" y="45387"/>
                </a:cubicBezTo>
                <a:cubicBezTo>
                  <a:pt x="41214" y="44495"/>
                  <a:pt x="41852" y="43110"/>
                  <a:pt x="41843" y="41707"/>
                </a:cubicBezTo>
                <a:cubicBezTo>
                  <a:pt x="43236" y="41707"/>
                  <a:pt x="44621" y="41061"/>
                  <a:pt x="45504" y="39840"/>
                </a:cubicBezTo>
                <a:cubicBezTo>
                  <a:pt x="46397" y="38611"/>
                  <a:pt x="46579" y="37099"/>
                  <a:pt x="46133" y="35760"/>
                </a:cubicBezTo>
                <a:cubicBezTo>
                  <a:pt x="47462" y="35332"/>
                  <a:pt x="48583" y="34284"/>
                  <a:pt x="49047" y="32845"/>
                </a:cubicBezTo>
                <a:cubicBezTo>
                  <a:pt x="49512" y="31406"/>
                  <a:pt x="49220" y="29894"/>
                  <a:pt x="48382" y="28774"/>
                </a:cubicBezTo>
                <a:cubicBezTo>
                  <a:pt x="49521" y="27954"/>
                  <a:pt x="50268" y="26606"/>
                  <a:pt x="50268" y="25103"/>
                </a:cubicBezTo>
                <a:cubicBezTo>
                  <a:pt x="50268" y="25003"/>
                  <a:pt x="50268" y="24903"/>
                  <a:pt x="50250" y="24803"/>
                </a:cubicBezTo>
                <a:lnTo>
                  <a:pt x="50250" y="24475"/>
                </a:lnTo>
                <a:cubicBezTo>
                  <a:pt x="50213" y="22963"/>
                  <a:pt x="49448" y="21651"/>
                  <a:pt x="48282" y="20859"/>
                </a:cubicBezTo>
                <a:cubicBezTo>
                  <a:pt x="49084" y="19711"/>
                  <a:pt x="49348" y="18190"/>
                  <a:pt x="48847" y="16769"/>
                </a:cubicBezTo>
                <a:cubicBezTo>
                  <a:pt x="48346" y="15349"/>
                  <a:pt x="47189" y="14338"/>
                  <a:pt x="45850" y="13937"/>
                </a:cubicBezTo>
                <a:cubicBezTo>
                  <a:pt x="46260" y="12589"/>
                  <a:pt x="46033" y="11077"/>
                  <a:pt x="45122" y="9884"/>
                </a:cubicBezTo>
                <a:cubicBezTo>
                  <a:pt x="44236" y="8724"/>
                  <a:pt x="42886" y="8106"/>
                  <a:pt x="41523" y="8106"/>
                </a:cubicBezTo>
                <a:cubicBezTo>
                  <a:pt x="41484" y="8106"/>
                  <a:pt x="41445" y="8107"/>
                  <a:pt x="41406" y="8108"/>
                </a:cubicBezTo>
                <a:cubicBezTo>
                  <a:pt x="41387" y="6705"/>
                  <a:pt x="40713" y="5339"/>
                  <a:pt x="39475" y="4474"/>
                </a:cubicBezTo>
                <a:cubicBezTo>
                  <a:pt x="38690" y="3931"/>
                  <a:pt x="37787" y="3670"/>
                  <a:pt x="36895" y="3670"/>
                </a:cubicBezTo>
                <a:cubicBezTo>
                  <a:pt x="36380" y="3670"/>
                  <a:pt x="35869" y="3757"/>
                  <a:pt x="35385" y="3927"/>
                </a:cubicBezTo>
                <a:cubicBezTo>
                  <a:pt x="34930" y="2606"/>
                  <a:pt x="33864" y="1504"/>
                  <a:pt x="32416" y="1067"/>
                </a:cubicBezTo>
                <a:cubicBezTo>
                  <a:pt x="31983" y="939"/>
                  <a:pt x="31545" y="878"/>
                  <a:pt x="31116" y="878"/>
                </a:cubicBezTo>
                <a:cubicBezTo>
                  <a:pt x="30108" y="878"/>
                  <a:pt x="29142" y="1214"/>
                  <a:pt x="28363" y="1814"/>
                </a:cubicBezTo>
                <a:cubicBezTo>
                  <a:pt x="27549" y="706"/>
                  <a:pt x="26227" y="1"/>
                  <a:pt x="24758" y="1"/>
                </a:cubicBezTo>
                <a:close/>
              </a:path>
            </a:pathLst>
          </a:custGeom>
          <a:solidFill>
            <a:srgbClr val="ADB6A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1034000" y="1206300"/>
            <a:ext cx="1671160" cy="1669871"/>
          </a:xfrm>
          <a:custGeom>
            <a:avLst/>
            <a:gdLst/>
            <a:ahLst/>
            <a:cxnLst/>
            <a:rect l="l" t="t" r="r" b="b"/>
            <a:pathLst>
              <a:path w="50268" h="50233" extrusionOk="0">
                <a:moveTo>
                  <a:pt x="24758" y="1"/>
                </a:moveTo>
                <a:cubicBezTo>
                  <a:pt x="24730" y="1"/>
                  <a:pt x="24702" y="1"/>
                  <a:pt x="24674" y="1"/>
                </a:cubicBezTo>
                <a:cubicBezTo>
                  <a:pt x="23162" y="38"/>
                  <a:pt x="21841" y="794"/>
                  <a:pt x="21040" y="1951"/>
                </a:cubicBezTo>
                <a:cubicBezTo>
                  <a:pt x="20289" y="1410"/>
                  <a:pt x="19380" y="1111"/>
                  <a:pt x="18438" y="1111"/>
                </a:cubicBezTo>
                <a:cubicBezTo>
                  <a:pt x="17951" y="1111"/>
                  <a:pt x="17456" y="1191"/>
                  <a:pt x="16969" y="1359"/>
                </a:cubicBezTo>
                <a:cubicBezTo>
                  <a:pt x="15530" y="1841"/>
                  <a:pt x="14509" y="2980"/>
                  <a:pt x="14109" y="4328"/>
                </a:cubicBezTo>
                <a:cubicBezTo>
                  <a:pt x="13668" y="4194"/>
                  <a:pt x="13209" y="4125"/>
                  <a:pt x="12750" y="4125"/>
                </a:cubicBezTo>
                <a:cubicBezTo>
                  <a:pt x="11805" y="4125"/>
                  <a:pt x="10856" y="4416"/>
                  <a:pt x="10046" y="5029"/>
                </a:cubicBezTo>
                <a:cubicBezTo>
                  <a:pt x="8835" y="5940"/>
                  <a:pt x="8225" y="7334"/>
                  <a:pt x="8243" y="8736"/>
                </a:cubicBezTo>
                <a:cubicBezTo>
                  <a:pt x="6840" y="8745"/>
                  <a:pt x="5465" y="9419"/>
                  <a:pt x="4600" y="10649"/>
                </a:cubicBezTo>
                <a:cubicBezTo>
                  <a:pt x="3725" y="11878"/>
                  <a:pt x="3562" y="13390"/>
                  <a:pt x="4017" y="14720"/>
                </a:cubicBezTo>
                <a:cubicBezTo>
                  <a:pt x="2687" y="15166"/>
                  <a:pt x="1585" y="16223"/>
                  <a:pt x="1139" y="17671"/>
                </a:cubicBezTo>
                <a:cubicBezTo>
                  <a:pt x="692" y="19119"/>
                  <a:pt x="1011" y="20622"/>
                  <a:pt x="1858" y="21733"/>
                </a:cubicBezTo>
                <a:cubicBezTo>
                  <a:pt x="729" y="22580"/>
                  <a:pt x="0" y="23919"/>
                  <a:pt x="28" y="25422"/>
                </a:cubicBezTo>
                <a:cubicBezTo>
                  <a:pt x="46" y="26943"/>
                  <a:pt x="802" y="28255"/>
                  <a:pt x="1949" y="29065"/>
                </a:cubicBezTo>
                <a:cubicBezTo>
                  <a:pt x="1130" y="30204"/>
                  <a:pt x="856" y="31707"/>
                  <a:pt x="1330" y="33146"/>
                </a:cubicBezTo>
                <a:cubicBezTo>
                  <a:pt x="1822" y="34567"/>
                  <a:pt x="2951" y="35605"/>
                  <a:pt x="4290" y="36015"/>
                </a:cubicBezTo>
                <a:cubicBezTo>
                  <a:pt x="3862" y="37345"/>
                  <a:pt x="4062" y="38866"/>
                  <a:pt x="4964" y="40077"/>
                </a:cubicBezTo>
                <a:cubicBezTo>
                  <a:pt x="5847" y="41264"/>
                  <a:pt x="7194" y="41900"/>
                  <a:pt x="8566" y="41900"/>
                </a:cubicBezTo>
                <a:cubicBezTo>
                  <a:pt x="8595" y="41900"/>
                  <a:pt x="8624" y="41899"/>
                  <a:pt x="8653" y="41899"/>
                </a:cubicBezTo>
                <a:cubicBezTo>
                  <a:pt x="8662" y="43301"/>
                  <a:pt x="9318" y="44677"/>
                  <a:pt x="10547" y="45551"/>
                </a:cubicBezTo>
                <a:cubicBezTo>
                  <a:pt x="11345" y="46124"/>
                  <a:pt x="12262" y="46402"/>
                  <a:pt x="13171" y="46402"/>
                </a:cubicBezTo>
                <a:cubicBezTo>
                  <a:pt x="13663" y="46402"/>
                  <a:pt x="14152" y="46321"/>
                  <a:pt x="14619" y="46161"/>
                </a:cubicBezTo>
                <a:cubicBezTo>
                  <a:pt x="15056" y="47491"/>
                  <a:pt x="16103" y="48602"/>
                  <a:pt x="17542" y="49058"/>
                </a:cubicBezTo>
                <a:cubicBezTo>
                  <a:pt x="18003" y="49202"/>
                  <a:pt x="18468" y="49272"/>
                  <a:pt x="18924" y="49272"/>
                </a:cubicBezTo>
                <a:cubicBezTo>
                  <a:pt x="19903" y="49272"/>
                  <a:pt x="20843" y="48952"/>
                  <a:pt x="21614" y="48375"/>
                </a:cubicBezTo>
                <a:cubicBezTo>
                  <a:pt x="22437" y="49506"/>
                  <a:pt x="23756" y="50233"/>
                  <a:pt x="25256" y="50233"/>
                </a:cubicBezTo>
                <a:cubicBezTo>
                  <a:pt x="25266" y="50233"/>
                  <a:pt x="25275" y="50233"/>
                  <a:pt x="25284" y="50233"/>
                </a:cubicBezTo>
                <a:cubicBezTo>
                  <a:pt x="26787" y="50233"/>
                  <a:pt x="28126" y="49486"/>
                  <a:pt x="28964" y="48329"/>
                </a:cubicBezTo>
                <a:cubicBezTo>
                  <a:pt x="29726" y="48890"/>
                  <a:pt x="30652" y="49198"/>
                  <a:pt x="31610" y="49198"/>
                </a:cubicBezTo>
                <a:cubicBezTo>
                  <a:pt x="32082" y="49198"/>
                  <a:pt x="32563" y="49123"/>
                  <a:pt x="33035" y="48967"/>
                </a:cubicBezTo>
                <a:cubicBezTo>
                  <a:pt x="34474" y="48493"/>
                  <a:pt x="35513" y="47373"/>
                  <a:pt x="35932" y="46034"/>
                </a:cubicBezTo>
                <a:cubicBezTo>
                  <a:pt x="36382" y="46179"/>
                  <a:pt x="36854" y="46253"/>
                  <a:pt x="37328" y="46253"/>
                </a:cubicBezTo>
                <a:cubicBezTo>
                  <a:pt x="38253" y="46253"/>
                  <a:pt x="39187" y="45971"/>
                  <a:pt x="39994" y="45387"/>
                </a:cubicBezTo>
                <a:cubicBezTo>
                  <a:pt x="41214" y="44495"/>
                  <a:pt x="41852" y="43110"/>
                  <a:pt x="41843" y="41707"/>
                </a:cubicBezTo>
                <a:cubicBezTo>
                  <a:pt x="43236" y="41707"/>
                  <a:pt x="44621" y="41061"/>
                  <a:pt x="45504" y="39840"/>
                </a:cubicBezTo>
                <a:cubicBezTo>
                  <a:pt x="46397" y="38611"/>
                  <a:pt x="46579" y="37099"/>
                  <a:pt x="46133" y="35760"/>
                </a:cubicBezTo>
                <a:cubicBezTo>
                  <a:pt x="47462" y="35332"/>
                  <a:pt x="48583" y="34284"/>
                  <a:pt x="49047" y="32845"/>
                </a:cubicBezTo>
                <a:cubicBezTo>
                  <a:pt x="49512" y="31406"/>
                  <a:pt x="49220" y="29894"/>
                  <a:pt x="48382" y="28774"/>
                </a:cubicBezTo>
                <a:cubicBezTo>
                  <a:pt x="49521" y="27954"/>
                  <a:pt x="50268" y="26606"/>
                  <a:pt x="50268" y="25103"/>
                </a:cubicBezTo>
                <a:cubicBezTo>
                  <a:pt x="50268" y="25003"/>
                  <a:pt x="50268" y="24903"/>
                  <a:pt x="50250" y="24803"/>
                </a:cubicBezTo>
                <a:lnTo>
                  <a:pt x="50250" y="24475"/>
                </a:lnTo>
                <a:cubicBezTo>
                  <a:pt x="50213" y="22963"/>
                  <a:pt x="49448" y="21651"/>
                  <a:pt x="48282" y="20859"/>
                </a:cubicBezTo>
                <a:cubicBezTo>
                  <a:pt x="49084" y="19711"/>
                  <a:pt x="49348" y="18190"/>
                  <a:pt x="48847" y="16769"/>
                </a:cubicBezTo>
                <a:cubicBezTo>
                  <a:pt x="48346" y="15349"/>
                  <a:pt x="47189" y="14338"/>
                  <a:pt x="45850" y="13937"/>
                </a:cubicBezTo>
                <a:cubicBezTo>
                  <a:pt x="46260" y="12589"/>
                  <a:pt x="46033" y="11077"/>
                  <a:pt x="45122" y="9884"/>
                </a:cubicBezTo>
                <a:cubicBezTo>
                  <a:pt x="44236" y="8724"/>
                  <a:pt x="42886" y="8106"/>
                  <a:pt x="41523" y="8106"/>
                </a:cubicBezTo>
                <a:cubicBezTo>
                  <a:pt x="41484" y="8106"/>
                  <a:pt x="41445" y="8107"/>
                  <a:pt x="41406" y="8108"/>
                </a:cubicBezTo>
                <a:cubicBezTo>
                  <a:pt x="41387" y="6705"/>
                  <a:pt x="40713" y="5339"/>
                  <a:pt x="39475" y="4474"/>
                </a:cubicBezTo>
                <a:cubicBezTo>
                  <a:pt x="38690" y="3931"/>
                  <a:pt x="37787" y="3670"/>
                  <a:pt x="36895" y="3670"/>
                </a:cubicBezTo>
                <a:cubicBezTo>
                  <a:pt x="36380" y="3670"/>
                  <a:pt x="35869" y="3757"/>
                  <a:pt x="35385" y="3927"/>
                </a:cubicBezTo>
                <a:cubicBezTo>
                  <a:pt x="34930" y="2606"/>
                  <a:pt x="33864" y="1504"/>
                  <a:pt x="32416" y="1067"/>
                </a:cubicBezTo>
                <a:cubicBezTo>
                  <a:pt x="31983" y="939"/>
                  <a:pt x="31545" y="878"/>
                  <a:pt x="31116" y="878"/>
                </a:cubicBezTo>
                <a:cubicBezTo>
                  <a:pt x="30108" y="878"/>
                  <a:pt x="29142" y="1214"/>
                  <a:pt x="28363" y="1814"/>
                </a:cubicBezTo>
                <a:cubicBezTo>
                  <a:pt x="27549" y="706"/>
                  <a:pt x="26227" y="1"/>
                  <a:pt x="24758" y="1"/>
                </a:cubicBezTo>
                <a:close/>
              </a:path>
            </a:pathLst>
          </a:custGeom>
          <a:solidFill>
            <a:srgbClr val="ADB6A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Steps</a:t>
            </a:r>
            <a:endParaRPr dirty="0"/>
          </a:p>
        </p:txBody>
      </p:sp>
      <p:sp>
        <p:nvSpPr>
          <p:cNvPr id="1194" name="Google Shape;1194;p37"/>
          <p:cNvSpPr txBox="1">
            <a:spLocks noGrp="1"/>
          </p:cNvSpPr>
          <p:nvPr>
            <p:ph type="subTitle" idx="6"/>
          </p:nvPr>
        </p:nvSpPr>
        <p:spPr>
          <a:xfrm>
            <a:off x="2509017" y="424832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err="1">
                <a:solidFill>
                  <a:srgbClr val="666666"/>
                </a:solidFill>
              </a:rPr>
              <a:t>Analyse</a:t>
            </a:r>
            <a:r>
              <a:rPr lang="en-US" sz="1600" dirty="0">
                <a:solidFill>
                  <a:srgbClr val="666666"/>
                </a:solidFill>
              </a:rPr>
              <a:t> the chosen dataset and prepare the data</a:t>
            </a:r>
            <a:endParaRPr sz="1600" dirty="0">
              <a:solidFill>
                <a:srgbClr val="666666"/>
              </a:solidFill>
            </a:endParaRPr>
          </a:p>
        </p:txBody>
      </p:sp>
      <p:sp>
        <p:nvSpPr>
          <p:cNvPr id="1195" name="Google Shape;1195;p37"/>
          <p:cNvSpPr txBox="1">
            <a:spLocks noGrp="1"/>
          </p:cNvSpPr>
          <p:nvPr>
            <p:ph type="title" idx="2"/>
          </p:nvPr>
        </p:nvSpPr>
        <p:spPr>
          <a:xfrm>
            <a:off x="720000" y="1922425"/>
            <a:ext cx="2305500" cy="3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Dataset</a:t>
            </a:r>
            <a:endParaRPr dirty="0">
              <a:solidFill>
                <a:schemeClr val="accent4"/>
              </a:solidFill>
            </a:endParaRPr>
          </a:p>
        </p:txBody>
      </p:sp>
      <p:sp>
        <p:nvSpPr>
          <p:cNvPr id="1196" name="Google Shape;1196;p37"/>
          <p:cNvSpPr txBox="1">
            <a:spLocks noGrp="1"/>
          </p:cNvSpPr>
          <p:nvPr>
            <p:ph type="subTitle" idx="1"/>
          </p:nvPr>
        </p:nvSpPr>
        <p:spPr>
          <a:xfrm>
            <a:off x="720000" y="229502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lice"/>
                <a:ea typeface="Alice"/>
                <a:cs typeface="Alice"/>
                <a:sym typeface="Alice"/>
              </a:rPr>
              <a:t>Choosing a proper dataset</a:t>
            </a:r>
            <a:endParaRPr dirty="0">
              <a:latin typeface="Alice"/>
              <a:ea typeface="Alice"/>
              <a:cs typeface="Alice"/>
              <a:sym typeface="Alice"/>
            </a:endParaRPr>
          </a:p>
        </p:txBody>
      </p:sp>
      <p:sp>
        <p:nvSpPr>
          <p:cNvPr id="1197" name="Google Shape;1197;p37"/>
          <p:cNvSpPr txBox="1">
            <a:spLocks noGrp="1"/>
          </p:cNvSpPr>
          <p:nvPr>
            <p:ph type="title" idx="3"/>
          </p:nvPr>
        </p:nvSpPr>
        <p:spPr>
          <a:xfrm>
            <a:off x="4322447" y="1917638"/>
            <a:ext cx="2305500" cy="3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Train</a:t>
            </a:r>
            <a:endParaRPr dirty="0">
              <a:solidFill>
                <a:schemeClr val="dk2"/>
              </a:solidFill>
            </a:endParaRPr>
          </a:p>
        </p:txBody>
      </p:sp>
      <p:sp>
        <p:nvSpPr>
          <p:cNvPr id="1198" name="Google Shape;1198;p37"/>
          <p:cNvSpPr txBox="1">
            <a:spLocks noGrp="1"/>
          </p:cNvSpPr>
          <p:nvPr>
            <p:ph type="subTitle" idx="4"/>
          </p:nvPr>
        </p:nvSpPr>
        <p:spPr>
          <a:xfrm>
            <a:off x="4322447" y="2290238"/>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Choose a model to train</a:t>
            </a:r>
            <a:endParaRPr dirty="0"/>
          </a:p>
        </p:txBody>
      </p:sp>
      <p:sp>
        <p:nvSpPr>
          <p:cNvPr id="1199" name="Google Shape;1199;p37"/>
          <p:cNvSpPr txBox="1">
            <a:spLocks noGrp="1"/>
          </p:cNvSpPr>
          <p:nvPr>
            <p:ph type="title" idx="5"/>
          </p:nvPr>
        </p:nvSpPr>
        <p:spPr>
          <a:xfrm>
            <a:off x="2519650" y="3660188"/>
            <a:ext cx="2305500" cy="3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solidFill>
                  <a:schemeClr val="accent2"/>
                </a:solidFill>
              </a:rPr>
              <a:t>Analyse</a:t>
            </a:r>
            <a:r>
              <a:rPr lang="en" dirty="0">
                <a:solidFill>
                  <a:schemeClr val="accent2"/>
                </a:solidFill>
              </a:rPr>
              <a:t> the dataset</a:t>
            </a:r>
            <a:endParaRPr dirty="0">
              <a:solidFill>
                <a:schemeClr val="accent2"/>
              </a:solidFill>
            </a:endParaRPr>
          </a:p>
        </p:txBody>
      </p:sp>
      <p:sp>
        <p:nvSpPr>
          <p:cNvPr id="1200" name="Google Shape;1200;p37"/>
          <p:cNvSpPr txBox="1">
            <a:spLocks noGrp="1"/>
          </p:cNvSpPr>
          <p:nvPr>
            <p:ph type="title" idx="7"/>
          </p:nvPr>
        </p:nvSpPr>
        <p:spPr>
          <a:xfrm>
            <a:off x="6125272" y="3645438"/>
            <a:ext cx="2305500" cy="3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rPr>
              <a:t>Results</a:t>
            </a:r>
            <a:endParaRPr dirty="0">
              <a:solidFill>
                <a:schemeClr val="accent5"/>
              </a:solidFill>
            </a:endParaRPr>
          </a:p>
        </p:txBody>
      </p:sp>
      <p:sp>
        <p:nvSpPr>
          <p:cNvPr id="1201" name="Google Shape;1201;p37"/>
          <p:cNvSpPr txBox="1">
            <a:spLocks noGrp="1"/>
          </p:cNvSpPr>
          <p:nvPr>
            <p:ph type="subTitle" idx="8"/>
          </p:nvPr>
        </p:nvSpPr>
        <p:spPr>
          <a:xfrm>
            <a:off x="6125272" y="4018063"/>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Analyse</a:t>
            </a:r>
            <a:r>
              <a:rPr lang="en" dirty="0"/>
              <a:t> the results and find possible improvements</a:t>
            </a:r>
            <a:endParaRPr dirty="0"/>
          </a:p>
        </p:txBody>
      </p:sp>
      <p:sp>
        <p:nvSpPr>
          <p:cNvPr id="1202" name="Google Shape;1202;p37"/>
          <p:cNvSpPr txBox="1">
            <a:spLocks noGrp="1"/>
          </p:cNvSpPr>
          <p:nvPr>
            <p:ph type="title" idx="9"/>
          </p:nvPr>
        </p:nvSpPr>
        <p:spPr>
          <a:xfrm>
            <a:off x="720000" y="1302638"/>
            <a:ext cx="2305500" cy="6102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a:t>01</a:t>
            </a:r>
            <a:endParaRPr/>
          </a:p>
        </p:txBody>
      </p:sp>
      <p:sp>
        <p:nvSpPr>
          <p:cNvPr id="1203" name="Google Shape;1203;p37"/>
          <p:cNvSpPr txBox="1">
            <a:spLocks noGrp="1"/>
          </p:cNvSpPr>
          <p:nvPr>
            <p:ph type="title" idx="14"/>
          </p:nvPr>
        </p:nvSpPr>
        <p:spPr>
          <a:xfrm>
            <a:off x="4322450" y="1307438"/>
            <a:ext cx="2305500" cy="6102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a:t>03</a:t>
            </a:r>
            <a:endParaRPr/>
          </a:p>
        </p:txBody>
      </p:sp>
      <p:sp>
        <p:nvSpPr>
          <p:cNvPr id="1204" name="Google Shape;1204;p37"/>
          <p:cNvSpPr txBox="1">
            <a:spLocks noGrp="1"/>
          </p:cNvSpPr>
          <p:nvPr>
            <p:ph type="title" idx="15"/>
          </p:nvPr>
        </p:nvSpPr>
        <p:spPr>
          <a:xfrm>
            <a:off x="6125275" y="3035288"/>
            <a:ext cx="2305500" cy="6102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a:t>04</a:t>
            </a:r>
            <a:endParaRPr/>
          </a:p>
        </p:txBody>
      </p:sp>
      <p:sp>
        <p:nvSpPr>
          <p:cNvPr id="1205" name="Google Shape;1205;p37"/>
          <p:cNvSpPr txBox="1">
            <a:spLocks noGrp="1"/>
          </p:cNvSpPr>
          <p:nvPr>
            <p:ph type="title" idx="13"/>
          </p:nvPr>
        </p:nvSpPr>
        <p:spPr>
          <a:xfrm>
            <a:off x="2519650" y="3050038"/>
            <a:ext cx="2305500" cy="6102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02</a:t>
            </a:r>
            <a:endParaRPr dirty="0"/>
          </a:p>
        </p:txBody>
      </p:sp>
      <p:sp>
        <p:nvSpPr>
          <p:cNvPr id="1206" name="Google Shape;1206;p37"/>
          <p:cNvSpPr/>
          <p:nvPr/>
        </p:nvSpPr>
        <p:spPr>
          <a:xfrm>
            <a:off x="4080554" y="21199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182750" y="13430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280825" y="31620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1033998" y="3886400"/>
            <a:ext cx="262850" cy="262850"/>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37"/>
          <p:cNvGrpSpPr/>
          <p:nvPr/>
        </p:nvGrpSpPr>
        <p:grpSpPr>
          <a:xfrm rot="10800000" flipH="1">
            <a:off x="6694732" y="380736"/>
            <a:ext cx="1314807" cy="1895909"/>
            <a:chOff x="4545448" y="3017875"/>
            <a:chExt cx="698177" cy="1053400"/>
          </a:xfrm>
        </p:grpSpPr>
        <p:sp>
          <p:nvSpPr>
            <p:cNvPr id="1211" name="Google Shape;1211;p37"/>
            <p:cNvSpPr/>
            <p:nvPr/>
          </p:nvSpPr>
          <p:spPr>
            <a:xfrm>
              <a:off x="4570750" y="3199375"/>
              <a:ext cx="319925" cy="427650"/>
            </a:xfrm>
            <a:custGeom>
              <a:avLst/>
              <a:gdLst/>
              <a:ahLst/>
              <a:cxnLst/>
              <a:rect l="l" t="t" r="r" b="b"/>
              <a:pathLst>
                <a:path w="12797" h="17106" extrusionOk="0">
                  <a:moveTo>
                    <a:pt x="501" y="1"/>
                  </a:moveTo>
                  <a:cubicBezTo>
                    <a:pt x="501" y="1"/>
                    <a:pt x="0" y="2005"/>
                    <a:pt x="200" y="3544"/>
                  </a:cubicBezTo>
                  <a:cubicBezTo>
                    <a:pt x="264" y="4109"/>
                    <a:pt x="446" y="4555"/>
                    <a:pt x="629" y="4901"/>
                  </a:cubicBezTo>
                  <a:cubicBezTo>
                    <a:pt x="956" y="5493"/>
                    <a:pt x="1093" y="6185"/>
                    <a:pt x="984" y="6859"/>
                  </a:cubicBezTo>
                  <a:cubicBezTo>
                    <a:pt x="820" y="7752"/>
                    <a:pt x="820" y="9091"/>
                    <a:pt x="1621" y="10339"/>
                  </a:cubicBezTo>
                  <a:cubicBezTo>
                    <a:pt x="1904" y="10776"/>
                    <a:pt x="2031" y="11286"/>
                    <a:pt x="2077" y="11805"/>
                  </a:cubicBezTo>
                  <a:cubicBezTo>
                    <a:pt x="2177" y="13189"/>
                    <a:pt x="3152" y="14027"/>
                    <a:pt x="4217" y="14464"/>
                  </a:cubicBezTo>
                  <a:cubicBezTo>
                    <a:pt x="4691" y="14656"/>
                    <a:pt x="5137" y="14965"/>
                    <a:pt x="5410" y="15403"/>
                  </a:cubicBezTo>
                  <a:cubicBezTo>
                    <a:pt x="6330" y="16860"/>
                    <a:pt x="9026" y="16441"/>
                    <a:pt x="9518" y="17106"/>
                  </a:cubicBezTo>
                  <a:cubicBezTo>
                    <a:pt x="10147" y="15394"/>
                    <a:pt x="12068" y="14747"/>
                    <a:pt x="11822" y="12843"/>
                  </a:cubicBezTo>
                  <a:cubicBezTo>
                    <a:pt x="11750" y="12351"/>
                    <a:pt x="11804" y="11841"/>
                    <a:pt x="12032" y="11395"/>
                  </a:cubicBezTo>
                  <a:cubicBezTo>
                    <a:pt x="12797" y="9828"/>
                    <a:pt x="12323" y="8098"/>
                    <a:pt x="11239" y="7224"/>
                  </a:cubicBezTo>
                  <a:cubicBezTo>
                    <a:pt x="10802" y="6868"/>
                    <a:pt x="10520" y="6376"/>
                    <a:pt x="10392" y="5830"/>
                  </a:cubicBezTo>
                  <a:cubicBezTo>
                    <a:pt x="10019" y="4236"/>
                    <a:pt x="9054" y="3198"/>
                    <a:pt x="7478" y="2688"/>
                  </a:cubicBezTo>
                  <a:cubicBezTo>
                    <a:pt x="6959" y="2515"/>
                    <a:pt x="6494" y="2196"/>
                    <a:pt x="6148" y="1768"/>
                  </a:cubicBezTo>
                  <a:cubicBezTo>
                    <a:pt x="5193" y="552"/>
                    <a:pt x="4165" y="16"/>
                    <a:pt x="3156" y="16"/>
                  </a:cubicBezTo>
                  <a:cubicBezTo>
                    <a:pt x="3039" y="16"/>
                    <a:pt x="2922" y="23"/>
                    <a:pt x="2805" y="37"/>
                  </a:cubicBezTo>
                  <a:cubicBezTo>
                    <a:pt x="2427" y="82"/>
                    <a:pt x="2076" y="98"/>
                    <a:pt x="1767" y="98"/>
                  </a:cubicBezTo>
                  <a:cubicBezTo>
                    <a:pt x="1004" y="98"/>
                    <a:pt x="501" y="1"/>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03750" y="3218750"/>
              <a:ext cx="215900" cy="477050"/>
            </a:xfrm>
            <a:custGeom>
              <a:avLst/>
              <a:gdLst/>
              <a:ahLst/>
              <a:cxnLst/>
              <a:rect l="l" t="t" r="r" b="b"/>
              <a:pathLst>
                <a:path w="8636" h="19082" fill="none" extrusionOk="0">
                  <a:moveTo>
                    <a:pt x="1" y="0"/>
                  </a:moveTo>
                  <a:cubicBezTo>
                    <a:pt x="5529" y="5520"/>
                    <a:pt x="8635" y="14190"/>
                    <a:pt x="8362" y="19081"/>
                  </a:cubicBezTo>
                </a:path>
              </a:pathLst>
            </a:custGeom>
            <a:solidFill>
              <a:schemeClr val="dk2"/>
            </a:solid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823025" y="3520225"/>
              <a:ext cx="26000" cy="40100"/>
            </a:xfrm>
            <a:custGeom>
              <a:avLst/>
              <a:gdLst/>
              <a:ahLst/>
              <a:cxnLst/>
              <a:rect l="l" t="t" r="r" b="b"/>
              <a:pathLst>
                <a:path w="1040" h="1604" fill="none" extrusionOk="0">
                  <a:moveTo>
                    <a:pt x="1" y="1603"/>
                  </a:moveTo>
                  <a:lnTo>
                    <a:pt x="1039"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801400" y="3424575"/>
              <a:ext cx="50575" cy="78600"/>
            </a:xfrm>
            <a:custGeom>
              <a:avLst/>
              <a:gdLst/>
              <a:ahLst/>
              <a:cxnLst/>
              <a:rect l="l" t="t" r="r" b="b"/>
              <a:pathLst>
                <a:path w="2023" h="3144" fill="none" extrusionOk="0">
                  <a:moveTo>
                    <a:pt x="1" y="3143"/>
                  </a:moveTo>
                  <a:lnTo>
                    <a:pt x="2023"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4779775" y="3377675"/>
              <a:ext cx="43975" cy="67875"/>
            </a:xfrm>
            <a:custGeom>
              <a:avLst/>
              <a:gdLst/>
              <a:ahLst/>
              <a:cxnLst/>
              <a:rect l="l" t="t" r="r" b="b"/>
              <a:pathLst>
                <a:path w="1759" h="2715" fill="none" extrusionOk="0">
                  <a:moveTo>
                    <a:pt x="0" y="2715"/>
                  </a:moveTo>
                  <a:lnTo>
                    <a:pt x="1758"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758150" y="3319825"/>
              <a:ext cx="43950" cy="68575"/>
            </a:xfrm>
            <a:custGeom>
              <a:avLst/>
              <a:gdLst/>
              <a:ahLst/>
              <a:cxnLst/>
              <a:rect l="l" t="t" r="r" b="b"/>
              <a:pathLst>
                <a:path w="1758" h="2743" fill="none" extrusionOk="0">
                  <a:moveTo>
                    <a:pt x="0" y="2743"/>
                  </a:moveTo>
                  <a:lnTo>
                    <a:pt x="1758"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4731050" y="3288175"/>
              <a:ext cx="33025" cy="51275"/>
            </a:xfrm>
            <a:custGeom>
              <a:avLst/>
              <a:gdLst/>
              <a:ahLst/>
              <a:cxnLst/>
              <a:rect l="l" t="t" r="r" b="b"/>
              <a:pathLst>
                <a:path w="1321" h="2051" fill="none" extrusionOk="0">
                  <a:moveTo>
                    <a:pt x="0" y="2050"/>
                  </a:moveTo>
                  <a:lnTo>
                    <a:pt x="1321"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4702350" y="3259500"/>
              <a:ext cx="21875" cy="33950"/>
            </a:xfrm>
            <a:custGeom>
              <a:avLst/>
              <a:gdLst/>
              <a:ahLst/>
              <a:cxnLst/>
              <a:rect l="l" t="t" r="r" b="b"/>
              <a:pathLst>
                <a:path w="875" h="1358" fill="none" extrusionOk="0">
                  <a:moveTo>
                    <a:pt x="1" y="1357"/>
                  </a:moveTo>
                  <a:lnTo>
                    <a:pt x="875"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4669575" y="3226700"/>
              <a:ext cx="17100" cy="26450"/>
            </a:xfrm>
            <a:custGeom>
              <a:avLst/>
              <a:gdLst/>
              <a:ahLst/>
              <a:cxnLst/>
              <a:rect l="l" t="t" r="r" b="b"/>
              <a:pathLst>
                <a:path w="684" h="1058" fill="none" extrusionOk="0">
                  <a:moveTo>
                    <a:pt x="0" y="1057"/>
                  </a:moveTo>
                  <a:lnTo>
                    <a:pt x="683"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4703500" y="3559375"/>
              <a:ext cx="71050" cy="16650"/>
            </a:xfrm>
            <a:custGeom>
              <a:avLst/>
              <a:gdLst/>
              <a:ahLst/>
              <a:cxnLst/>
              <a:rect l="l" t="t" r="r" b="b"/>
              <a:pathLst>
                <a:path w="2842" h="666" fill="none" extrusionOk="0">
                  <a:moveTo>
                    <a:pt x="2842" y="666"/>
                  </a:moveTo>
                  <a:lnTo>
                    <a:pt x="0"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4646325" y="3497225"/>
              <a:ext cx="111600" cy="25750"/>
            </a:xfrm>
            <a:custGeom>
              <a:avLst/>
              <a:gdLst/>
              <a:ahLst/>
              <a:cxnLst/>
              <a:rect l="l" t="t" r="r" b="b"/>
              <a:pathLst>
                <a:path w="4464" h="1030" fill="none" extrusionOk="0">
                  <a:moveTo>
                    <a:pt x="4464" y="1029"/>
                  </a:moveTo>
                  <a:lnTo>
                    <a:pt x="1"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4624025" y="3446200"/>
              <a:ext cx="115250" cy="26675"/>
            </a:xfrm>
            <a:custGeom>
              <a:avLst/>
              <a:gdLst/>
              <a:ahLst/>
              <a:cxnLst/>
              <a:rect l="l" t="t" r="r" b="b"/>
              <a:pathLst>
                <a:path w="4610" h="1067" fill="none" extrusionOk="0">
                  <a:moveTo>
                    <a:pt x="4609" y="1067"/>
                  </a:moveTo>
                  <a:lnTo>
                    <a:pt x="0"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4613775" y="3398400"/>
              <a:ext cx="106825" cy="24850"/>
            </a:xfrm>
            <a:custGeom>
              <a:avLst/>
              <a:gdLst/>
              <a:ahLst/>
              <a:cxnLst/>
              <a:rect l="l" t="t" r="r" b="b"/>
              <a:pathLst>
                <a:path w="4273" h="994" fill="none" extrusionOk="0">
                  <a:moveTo>
                    <a:pt x="4272" y="993"/>
                  </a:moveTo>
                  <a:lnTo>
                    <a:pt x="1"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4614000" y="3352850"/>
              <a:ext cx="82450" cy="19150"/>
            </a:xfrm>
            <a:custGeom>
              <a:avLst/>
              <a:gdLst/>
              <a:ahLst/>
              <a:cxnLst/>
              <a:rect l="l" t="t" r="r" b="b"/>
              <a:pathLst>
                <a:path w="3298" h="766" fill="none" extrusionOk="0">
                  <a:moveTo>
                    <a:pt x="3298" y="766"/>
                  </a:moveTo>
                  <a:lnTo>
                    <a:pt x="1"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4596475" y="3303000"/>
              <a:ext cx="59675" cy="13900"/>
            </a:xfrm>
            <a:custGeom>
              <a:avLst/>
              <a:gdLst/>
              <a:ahLst/>
              <a:cxnLst/>
              <a:rect l="l" t="t" r="r" b="b"/>
              <a:pathLst>
                <a:path w="2387" h="556" fill="none" extrusionOk="0">
                  <a:moveTo>
                    <a:pt x="2387" y="556"/>
                  </a:moveTo>
                  <a:lnTo>
                    <a:pt x="0"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4587125" y="3255400"/>
              <a:ext cx="35775" cy="8450"/>
            </a:xfrm>
            <a:custGeom>
              <a:avLst/>
              <a:gdLst/>
              <a:ahLst/>
              <a:cxnLst/>
              <a:rect l="l" t="t" r="r" b="b"/>
              <a:pathLst>
                <a:path w="1431" h="338" fill="none" extrusionOk="0">
                  <a:moveTo>
                    <a:pt x="1431" y="337"/>
                  </a:moveTo>
                  <a:lnTo>
                    <a:pt x="1"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4617875" y="3766350"/>
              <a:ext cx="532175" cy="281650"/>
            </a:xfrm>
            <a:custGeom>
              <a:avLst/>
              <a:gdLst/>
              <a:ahLst/>
              <a:cxnLst/>
              <a:rect l="l" t="t" r="r" b="b"/>
              <a:pathLst>
                <a:path w="21287" h="11266" extrusionOk="0">
                  <a:moveTo>
                    <a:pt x="11020" y="1"/>
                  </a:moveTo>
                  <a:cubicBezTo>
                    <a:pt x="10236" y="1"/>
                    <a:pt x="9452" y="229"/>
                    <a:pt x="8680" y="812"/>
                  </a:cubicBezTo>
                  <a:cubicBezTo>
                    <a:pt x="8289" y="1121"/>
                    <a:pt x="7788" y="1258"/>
                    <a:pt x="7269" y="1276"/>
                  </a:cubicBezTo>
                  <a:cubicBezTo>
                    <a:pt x="6349" y="1313"/>
                    <a:pt x="5301" y="1786"/>
                    <a:pt x="4664" y="2906"/>
                  </a:cubicBezTo>
                  <a:cubicBezTo>
                    <a:pt x="4290" y="3553"/>
                    <a:pt x="3762" y="4091"/>
                    <a:pt x="3115" y="4464"/>
                  </a:cubicBezTo>
                  <a:cubicBezTo>
                    <a:pt x="1148" y="5630"/>
                    <a:pt x="1139" y="7770"/>
                    <a:pt x="0" y="9911"/>
                  </a:cubicBezTo>
                  <a:cubicBezTo>
                    <a:pt x="122" y="9889"/>
                    <a:pt x="243" y="9879"/>
                    <a:pt x="366" y="9879"/>
                  </a:cubicBezTo>
                  <a:cubicBezTo>
                    <a:pt x="1179" y="9879"/>
                    <a:pt x="2061" y="10328"/>
                    <a:pt x="3644" y="10922"/>
                  </a:cubicBezTo>
                  <a:cubicBezTo>
                    <a:pt x="4212" y="11134"/>
                    <a:pt x="4839" y="11265"/>
                    <a:pt x="5492" y="11265"/>
                  </a:cubicBezTo>
                  <a:cubicBezTo>
                    <a:pt x="6546" y="11265"/>
                    <a:pt x="7664" y="10923"/>
                    <a:pt x="8699" y="10029"/>
                  </a:cubicBezTo>
                  <a:cubicBezTo>
                    <a:pt x="9365" y="9451"/>
                    <a:pt x="10208" y="9117"/>
                    <a:pt x="11099" y="9117"/>
                  </a:cubicBezTo>
                  <a:cubicBezTo>
                    <a:pt x="11133" y="9117"/>
                    <a:pt x="11168" y="9117"/>
                    <a:pt x="11203" y="9118"/>
                  </a:cubicBezTo>
                  <a:cubicBezTo>
                    <a:pt x="11282" y="9122"/>
                    <a:pt x="11359" y="9123"/>
                    <a:pt x="11436" y="9123"/>
                  </a:cubicBezTo>
                  <a:cubicBezTo>
                    <a:pt x="13008" y="9123"/>
                    <a:pt x="14052" y="8408"/>
                    <a:pt x="14956" y="7105"/>
                  </a:cubicBezTo>
                  <a:cubicBezTo>
                    <a:pt x="15484" y="6368"/>
                    <a:pt x="16258" y="5830"/>
                    <a:pt x="17142" y="5684"/>
                  </a:cubicBezTo>
                  <a:cubicBezTo>
                    <a:pt x="18545" y="5457"/>
                    <a:pt x="19127" y="4546"/>
                    <a:pt x="19656" y="3781"/>
                  </a:cubicBezTo>
                  <a:cubicBezTo>
                    <a:pt x="20339" y="2815"/>
                    <a:pt x="21286" y="2424"/>
                    <a:pt x="21286" y="2424"/>
                  </a:cubicBezTo>
                  <a:cubicBezTo>
                    <a:pt x="21286" y="2424"/>
                    <a:pt x="20047" y="1777"/>
                    <a:pt x="18863" y="1039"/>
                  </a:cubicBezTo>
                  <a:cubicBezTo>
                    <a:pt x="18260" y="676"/>
                    <a:pt x="17300" y="80"/>
                    <a:pt x="16062" y="80"/>
                  </a:cubicBezTo>
                  <a:cubicBezTo>
                    <a:pt x="15655" y="80"/>
                    <a:pt x="15219" y="144"/>
                    <a:pt x="14756" y="302"/>
                  </a:cubicBezTo>
                  <a:cubicBezTo>
                    <a:pt x="14428" y="411"/>
                    <a:pt x="14085" y="463"/>
                    <a:pt x="13741" y="463"/>
                  </a:cubicBezTo>
                  <a:cubicBezTo>
                    <a:pt x="13368" y="463"/>
                    <a:pt x="12993" y="402"/>
                    <a:pt x="12633" y="283"/>
                  </a:cubicBezTo>
                  <a:cubicBezTo>
                    <a:pt x="12099" y="109"/>
                    <a:pt x="11560" y="1"/>
                    <a:pt x="110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4564600" y="3823300"/>
              <a:ext cx="544675" cy="247975"/>
            </a:xfrm>
            <a:custGeom>
              <a:avLst/>
              <a:gdLst/>
              <a:ahLst/>
              <a:cxnLst/>
              <a:rect l="l" t="t" r="r" b="b"/>
              <a:pathLst>
                <a:path w="21787" h="9919" fill="none" extrusionOk="0">
                  <a:moveTo>
                    <a:pt x="21787" y="0"/>
                  </a:moveTo>
                  <a:cubicBezTo>
                    <a:pt x="17005" y="36"/>
                    <a:pt x="5930" y="2496"/>
                    <a:pt x="0" y="9919"/>
                  </a:cubicBezTo>
                </a:path>
              </a:pathLst>
            </a:custGeom>
            <a:solidFill>
              <a:schemeClr val="dk1"/>
            </a:solid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4710775" y="3976975"/>
              <a:ext cx="73125" cy="34425"/>
            </a:xfrm>
            <a:custGeom>
              <a:avLst/>
              <a:gdLst/>
              <a:ahLst/>
              <a:cxnLst/>
              <a:rect l="l" t="t" r="r" b="b"/>
              <a:pathLst>
                <a:path w="2925" h="1377" fill="none" extrusionOk="0">
                  <a:moveTo>
                    <a:pt x="1" y="1"/>
                  </a:moveTo>
                  <a:lnTo>
                    <a:pt x="2924" y="1376"/>
                  </a:lnTo>
                </a:path>
              </a:pathLst>
            </a:custGeom>
            <a:noFill/>
            <a:ln w="2950" cap="rnd" cmpd="sng">
              <a:solidFill>
                <a:srgbClr val="F8C9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4762250" y="3945575"/>
              <a:ext cx="84250" cy="39625"/>
            </a:xfrm>
            <a:custGeom>
              <a:avLst/>
              <a:gdLst/>
              <a:ahLst/>
              <a:cxnLst/>
              <a:rect l="l" t="t" r="r" b="b"/>
              <a:pathLst>
                <a:path w="3370" h="1585" fill="none" extrusionOk="0">
                  <a:moveTo>
                    <a:pt x="0" y="0"/>
                  </a:moveTo>
                  <a:lnTo>
                    <a:pt x="3370" y="1585"/>
                  </a:lnTo>
                </a:path>
              </a:pathLst>
            </a:custGeom>
            <a:noFill/>
            <a:ln w="2950" cap="rnd" cmpd="sng">
              <a:solidFill>
                <a:srgbClr val="F8C9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4820975" y="3917775"/>
              <a:ext cx="91800" cy="43300"/>
            </a:xfrm>
            <a:custGeom>
              <a:avLst/>
              <a:gdLst/>
              <a:ahLst/>
              <a:cxnLst/>
              <a:rect l="l" t="t" r="r" b="b"/>
              <a:pathLst>
                <a:path w="3672" h="1732" fill="none" extrusionOk="0">
                  <a:moveTo>
                    <a:pt x="1" y="1"/>
                  </a:moveTo>
                  <a:lnTo>
                    <a:pt x="3671" y="173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4884525" y="3892275"/>
              <a:ext cx="79700" cy="37150"/>
            </a:xfrm>
            <a:custGeom>
              <a:avLst/>
              <a:gdLst/>
              <a:ahLst/>
              <a:cxnLst/>
              <a:rect l="l" t="t" r="r" b="b"/>
              <a:pathLst>
                <a:path w="3188" h="1486" fill="none" extrusionOk="0">
                  <a:moveTo>
                    <a:pt x="0" y="1"/>
                  </a:moveTo>
                  <a:lnTo>
                    <a:pt x="3188" y="1485"/>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4948500" y="3866775"/>
              <a:ext cx="67200" cy="31450"/>
            </a:xfrm>
            <a:custGeom>
              <a:avLst/>
              <a:gdLst/>
              <a:ahLst/>
              <a:cxnLst/>
              <a:rect l="l" t="t" r="r" b="b"/>
              <a:pathLst>
                <a:path w="2688" h="1258" fill="none" extrusionOk="0">
                  <a:moveTo>
                    <a:pt x="0" y="1"/>
                  </a:moveTo>
                  <a:lnTo>
                    <a:pt x="2687" y="1258"/>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5028425" y="3848800"/>
              <a:ext cx="38500" cy="18000"/>
            </a:xfrm>
            <a:custGeom>
              <a:avLst/>
              <a:gdLst/>
              <a:ahLst/>
              <a:cxnLst/>
              <a:rect l="l" t="t" r="r" b="b"/>
              <a:pathLst>
                <a:path w="1540" h="720" fill="none" extrusionOk="0">
                  <a:moveTo>
                    <a:pt x="0" y="0"/>
                  </a:moveTo>
                  <a:lnTo>
                    <a:pt x="1540" y="72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4691425" y="3898425"/>
              <a:ext cx="6400" cy="34650"/>
            </a:xfrm>
            <a:custGeom>
              <a:avLst/>
              <a:gdLst/>
              <a:ahLst/>
              <a:cxnLst/>
              <a:rect l="l" t="t" r="r" b="b"/>
              <a:pathLst>
                <a:path w="256" h="1386" fill="none" extrusionOk="0">
                  <a:moveTo>
                    <a:pt x="0" y="1385"/>
                  </a:moveTo>
                  <a:lnTo>
                    <a:pt x="255" y="1"/>
                  </a:lnTo>
                </a:path>
              </a:pathLst>
            </a:custGeom>
            <a:noFill/>
            <a:ln w="2950" cap="rnd" cmpd="sng">
              <a:solidFill>
                <a:srgbClr val="F8C9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4739000" y="3840600"/>
              <a:ext cx="11200" cy="62400"/>
            </a:xfrm>
            <a:custGeom>
              <a:avLst/>
              <a:gdLst/>
              <a:ahLst/>
              <a:cxnLst/>
              <a:rect l="l" t="t" r="r" b="b"/>
              <a:pathLst>
                <a:path w="448" h="2496" fill="none" extrusionOk="0">
                  <a:moveTo>
                    <a:pt x="1" y="2496"/>
                  </a:moveTo>
                  <a:lnTo>
                    <a:pt x="447" y="0"/>
                  </a:lnTo>
                </a:path>
              </a:pathLst>
            </a:custGeom>
            <a:noFill/>
            <a:ln w="2950" cap="rnd" cmpd="sng">
              <a:solidFill>
                <a:srgbClr val="F8C9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4795700" y="3817150"/>
              <a:ext cx="10050" cy="54425"/>
            </a:xfrm>
            <a:custGeom>
              <a:avLst/>
              <a:gdLst/>
              <a:ahLst/>
              <a:cxnLst/>
              <a:rect l="l" t="t" r="r" b="b"/>
              <a:pathLst>
                <a:path w="402" h="2177" fill="none" extrusionOk="0">
                  <a:moveTo>
                    <a:pt x="1" y="2177"/>
                  </a:moveTo>
                  <a:lnTo>
                    <a:pt x="402" y="0"/>
                  </a:lnTo>
                </a:path>
              </a:pathLst>
            </a:custGeom>
            <a:noFill/>
            <a:ln w="2950" cap="rnd" cmpd="sng">
              <a:solidFill>
                <a:srgbClr val="F8C9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4857425" y="3786175"/>
              <a:ext cx="11850" cy="66500"/>
            </a:xfrm>
            <a:custGeom>
              <a:avLst/>
              <a:gdLst/>
              <a:ahLst/>
              <a:cxnLst/>
              <a:rect l="l" t="t" r="r" b="b"/>
              <a:pathLst>
                <a:path w="474" h="2660" fill="none" extrusionOk="0">
                  <a:moveTo>
                    <a:pt x="0" y="2660"/>
                  </a:moveTo>
                  <a:lnTo>
                    <a:pt x="474"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4921400" y="3789125"/>
              <a:ext cx="7775" cy="43525"/>
            </a:xfrm>
            <a:custGeom>
              <a:avLst/>
              <a:gdLst/>
              <a:ahLst/>
              <a:cxnLst/>
              <a:rect l="l" t="t" r="r" b="b"/>
              <a:pathLst>
                <a:path w="311" h="1741" fill="none" extrusionOk="0">
                  <a:moveTo>
                    <a:pt x="1" y="1740"/>
                  </a:moveTo>
                  <a:lnTo>
                    <a:pt x="310"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5002000" y="3784125"/>
              <a:ext cx="5050" cy="29400"/>
            </a:xfrm>
            <a:custGeom>
              <a:avLst/>
              <a:gdLst/>
              <a:ahLst/>
              <a:cxnLst/>
              <a:rect l="l" t="t" r="r" b="b"/>
              <a:pathLst>
                <a:path w="202" h="1176" fill="none" extrusionOk="0">
                  <a:moveTo>
                    <a:pt x="1" y="1175"/>
                  </a:moveTo>
                  <a:lnTo>
                    <a:pt x="201"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4571425" y="3238100"/>
              <a:ext cx="389625" cy="647600"/>
            </a:xfrm>
            <a:custGeom>
              <a:avLst/>
              <a:gdLst/>
              <a:ahLst/>
              <a:cxnLst/>
              <a:rect l="l" t="t" r="r" b="b"/>
              <a:pathLst>
                <a:path w="15585" h="25904" fill="none" extrusionOk="0">
                  <a:moveTo>
                    <a:pt x="15584" y="0"/>
                  </a:moveTo>
                  <a:cubicBezTo>
                    <a:pt x="15584" y="0"/>
                    <a:pt x="14683" y="20639"/>
                    <a:pt x="0" y="25904"/>
                  </a:cubicBezTo>
                </a:path>
              </a:pathLst>
            </a:custGeom>
            <a:solidFill>
              <a:schemeClr val="dk2"/>
            </a:solid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4865625" y="3433000"/>
              <a:ext cx="378000" cy="277875"/>
            </a:xfrm>
            <a:custGeom>
              <a:avLst/>
              <a:gdLst/>
              <a:ahLst/>
              <a:cxnLst/>
              <a:rect l="l" t="t" r="r" b="b"/>
              <a:pathLst>
                <a:path w="15120" h="11115" extrusionOk="0">
                  <a:moveTo>
                    <a:pt x="14783" y="1"/>
                  </a:moveTo>
                  <a:lnTo>
                    <a:pt x="14783" y="1"/>
                  </a:lnTo>
                  <a:cubicBezTo>
                    <a:pt x="13608" y="1039"/>
                    <a:pt x="11950" y="137"/>
                    <a:pt x="10538" y="1467"/>
                  </a:cubicBezTo>
                  <a:cubicBezTo>
                    <a:pt x="10133" y="1864"/>
                    <a:pt x="9601" y="2103"/>
                    <a:pt x="9043" y="2103"/>
                  </a:cubicBezTo>
                  <a:cubicBezTo>
                    <a:pt x="8986" y="2103"/>
                    <a:pt x="8929" y="2101"/>
                    <a:pt x="8871" y="2096"/>
                  </a:cubicBezTo>
                  <a:cubicBezTo>
                    <a:pt x="8738" y="2083"/>
                    <a:pt x="8606" y="2076"/>
                    <a:pt x="8475" y="2076"/>
                  </a:cubicBezTo>
                  <a:cubicBezTo>
                    <a:pt x="7667" y="2076"/>
                    <a:pt x="6894" y="2330"/>
                    <a:pt x="5993" y="2988"/>
                  </a:cubicBezTo>
                  <a:cubicBezTo>
                    <a:pt x="5592" y="3271"/>
                    <a:pt x="5119" y="3444"/>
                    <a:pt x="4627" y="3462"/>
                  </a:cubicBezTo>
                  <a:cubicBezTo>
                    <a:pt x="3206" y="3535"/>
                    <a:pt x="2541" y="4227"/>
                    <a:pt x="2232" y="4782"/>
                  </a:cubicBezTo>
                  <a:cubicBezTo>
                    <a:pt x="2004" y="5201"/>
                    <a:pt x="1685" y="5566"/>
                    <a:pt x="1266" y="5793"/>
                  </a:cubicBezTo>
                  <a:cubicBezTo>
                    <a:pt x="975" y="5957"/>
                    <a:pt x="638" y="6222"/>
                    <a:pt x="446" y="6595"/>
                  </a:cubicBezTo>
                  <a:cubicBezTo>
                    <a:pt x="0" y="7460"/>
                    <a:pt x="446" y="8908"/>
                    <a:pt x="210" y="9491"/>
                  </a:cubicBezTo>
                  <a:cubicBezTo>
                    <a:pt x="1742" y="10648"/>
                    <a:pt x="3212" y="11114"/>
                    <a:pt x="4463" y="11114"/>
                  </a:cubicBezTo>
                  <a:cubicBezTo>
                    <a:pt x="5487" y="11114"/>
                    <a:pt x="6366" y="10802"/>
                    <a:pt x="7013" y="10302"/>
                  </a:cubicBezTo>
                  <a:cubicBezTo>
                    <a:pt x="7341" y="10056"/>
                    <a:pt x="7742" y="9883"/>
                    <a:pt x="8161" y="9847"/>
                  </a:cubicBezTo>
                  <a:cubicBezTo>
                    <a:pt x="9254" y="9746"/>
                    <a:pt x="10320" y="9364"/>
                    <a:pt x="11112" y="8271"/>
                  </a:cubicBezTo>
                  <a:cubicBezTo>
                    <a:pt x="11376" y="7916"/>
                    <a:pt x="11722" y="7652"/>
                    <a:pt x="12132" y="7497"/>
                  </a:cubicBezTo>
                  <a:cubicBezTo>
                    <a:pt x="13189" y="7096"/>
                    <a:pt x="13790" y="6322"/>
                    <a:pt x="13844" y="5001"/>
                  </a:cubicBezTo>
                  <a:cubicBezTo>
                    <a:pt x="13872" y="4582"/>
                    <a:pt x="14027" y="4172"/>
                    <a:pt x="14291" y="3826"/>
                  </a:cubicBezTo>
                  <a:cubicBezTo>
                    <a:pt x="14883" y="3061"/>
                    <a:pt x="15120" y="1813"/>
                    <a:pt x="14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4834200" y="3464875"/>
              <a:ext cx="385300" cy="236150"/>
            </a:xfrm>
            <a:custGeom>
              <a:avLst/>
              <a:gdLst/>
              <a:ahLst/>
              <a:cxnLst/>
              <a:rect l="l" t="t" r="r" b="b"/>
              <a:pathLst>
                <a:path w="15412" h="9446" fill="none" extrusionOk="0">
                  <a:moveTo>
                    <a:pt x="15411" y="1"/>
                  </a:moveTo>
                  <a:cubicBezTo>
                    <a:pt x="12323" y="5347"/>
                    <a:pt x="4563" y="9446"/>
                    <a:pt x="0" y="7925"/>
                  </a:cubicBezTo>
                </a:path>
              </a:pathLst>
            </a:custGeom>
            <a:solidFill>
              <a:schemeClr val="dk2"/>
            </a:solidFill>
            <a:ln w="5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4932775" y="3574400"/>
              <a:ext cx="5500" cy="66525"/>
            </a:xfrm>
            <a:custGeom>
              <a:avLst/>
              <a:gdLst/>
              <a:ahLst/>
              <a:cxnLst/>
              <a:rect l="l" t="t" r="r" b="b"/>
              <a:pathLst>
                <a:path w="220" h="2661" fill="none" extrusionOk="0">
                  <a:moveTo>
                    <a:pt x="1" y="2660"/>
                  </a:moveTo>
                  <a:lnTo>
                    <a:pt x="220"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4988125" y="3554375"/>
              <a:ext cx="5475" cy="66500"/>
            </a:xfrm>
            <a:custGeom>
              <a:avLst/>
              <a:gdLst/>
              <a:ahLst/>
              <a:cxnLst/>
              <a:rect l="l" t="t" r="r" b="b"/>
              <a:pathLst>
                <a:path w="219" h="2660" fill="none" extrusionOk="0">
                  <a:moveTo>
                    <a:pt x="0" y="2660"/>
                  </a:moveTo>
                  <a:lnTo>
                    <a:pt x="219"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5043900" y="3534100"/>
              <a:ext cx="4800" cy="60150"/>
            </a:xfrm>
            <a:custGeom>
              <a:avLst/>
              <a:gdLst/>
              <a:ahLst/>
              <a:cxnLst/>
              <a:rect l="l" t="t" r="r" b="b"/>
              <a:pathLst>
                <a:path w="192" h="2406" fill="none" extrusionOk="0">
                  <a:moveTo>
                    <a:pt x="1" y="2405"/>
                  </a:moveTo>
                  <a:lnTo>
                    <a:pt x="192" y="1"/>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5100150" y="3514300"/>
              <a:ext cx="3675" cy="46250"/>
            </a:xfrm>
            <a:custGeom>
              <a:avLst/>
              <a:gdLst/>
              <a:ahLst/>
              <a:cxnLst/>
              <a:rect l="l" t="t" r="r" b="b"/>
              <a:pathLst>
                <a:path w="147" h="1850" fill="none" extrusionOk="0">
                  <a:moveTo>
                    <a:pt x="0" y="1849"/>
                  </a:moveTo>
                  <a:lnTo>
                    <a:pt x="146"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5157750" y="3482650"/>
              <a:ext cx="2525" cy="29850"/>
            </a:xfrm>
            <a:custGeom>
              <a:avLst/>
              <a:gdLst/>
              <a:ahLst/>
              <a:cxnLst/>
              <a:rect l="l" t="t" r="r" b="b"/>
              <a:pathLst>
                <a:path w="101" h="1194" fill="none" extrusionOk="0">
                  <a:moveTo>
                    <a:pt x="1" y="1193"/>
                  </a:moveTo>
                  <a:lnTo>
                    <a:pt x="101" y="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4951450" y="3684400"/>
              <a:ext cx="22800" cy="18225"/>
            </a:xfrm>
            <a:custGeom>
              <a:avLst/>
              <a:gdLst/>
              <a:ahLst/>
              <a:cxnLst/>
              <a:rect l="l" t="t" r="r" b="b"/>
              <a:pathLst>
                <a:path w="912" h="729" fill="none" extrusionOk="0">
                  <a:moveTo>
                    <a:pt x="1" y="0"/>
                  </a:moveTo>
                  <a:lnTo>
                    <a:pt x="912" y="729"/>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5001325" y="3672325"/>
              <a:ext cx="24400" cy="18925"/>
            </a:xfrm>
            <a:custGeom>
              <a:avLst/>
              <a:gdLst/>
              <a:ahLst/>
              <a:cxnLst/>
              <a:rect l="l" t="t" r="r" b="b"/>
              <a:pathLst>
                <a:path w="976" h="757" fill="none" extrusionOk="0">
                  <a:moveTo>
                    <a:pt x="0" y="0"/>
                  </a:moveTo>
                  <a:lnTo>
                    <a:pt x="975" y="756"/>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5052550" y="3648875"/>
              <a:ext cx="25300" cy="19600"/>
            </a:xfrm>
            <a:custGeom>
              <a:avLst/>
              <a:gdLst/>
              <a:ahLst/>
              <a:cxnLst/>
              <a:rect l="l" t="t" r="r" b="b"/>
              <a:pathLst>
                <a:path w="1012" h="784" fill="none" extrusionOk="0">
                  <a:moveTo>
                    <a:pt x="1" y="0"/>
                  </a:moveTo>
                  <a:lnTo>
                    <a:pt x="1012" y="783"/>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5108800" y="3619050"/>
              <a:ext cx="19600" cy="15275"/>
            </a:xfrm>
            <a:custGeom>
              <a:avLst/>
              <a:gdLst/>
              <a:ahLst/>
              <a:cxnLst/>
              <a:rect l="l" t="t" r="r" b="b"/>
              <a:pathLst>
                <a:path w="784" h="611" fill="none" extrusionOk="0">
                  <a:moveTo>
                    <a:pt x="1" y="0"/>
                  </a:moveTo>
                  <a:lnTo>
                    <a:pt x="784" y="610"/>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5164350" y="3581700"/>
              <a:ext cx="18025" cy="14600"/>
            </a:xfrm>
            <a:custGeom>
              <a:avLst/>
              <a:gdLst/>
              <a:ahLst/>
              <a:cxnLst/>
              <a:rect l="l" t="t" r="r" b="b"/>
              <a:pathLst>
                <a:path w="721" h="584" fill="none" extrusionOk="0">
                  <a:moveTo>
                    <a:pt x="1" y="0"/>
                  </a:moveTo>
                  <a:lnTo>
                    <a:pt x="720" y="583"/>
                  </a:lnTo>
                </a:path>
              </a:pathLst>
            </a:custGeom>
            <a:noFill/>
            <a:ln w="29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4545448" y="3723475"/>
              <a:ext cx="335675" cy="329150"/>
            </a:xfrm>
            <a:custGeom>
              <a:avLst/>
              <a:gdLst/>
              <a:ahLst/>
              <a:cxnLst/>
              <a:rect l="l" t="t" r="r" b="b"/>
              <a:pathLst>
                <a:path w="13427" h="13166" extrusionOk="0">
                  <a:moveTo>
                    <a:pt x="5188" y="0"/>
                  </a:moveTo>
                  <a:cubicBezTo>
                    <a:pt x="4405" y="0"/>
                    <a:pt x="3692" y="481"/>
                    <a:pt x="3389" y="1206"/>
                  </a:cubicBezTo>
                  <a:lnTo>
                    <a:pt x="3343" y="1306"/>
                  </a:lnTo>
                  <a:cubicBezTo>
                    <a:pt x="3125" y="1807"/>
                    <a:pt x="2679" y="2180"/>
                    <a:pt x="2141" y="2299"/>
                  </a:cubicBezTo>
                  <a:lnTo>
                    <a:pt x="2041" y="2317"/>
                  </a:lnTo>
                  <a:cubicBezTo>
                    <a:pt x="1157" y="2517"/>
                    <a:pt x="511" y="3292"/>
                    <a:pt x="493" y="4212"/>
                  </a:cubicBezTo>
                  <a:cubicBezTo>
                    <a:pt x="483" y="5122"/>
                    <a:pt x="1121" y="5906"/>
                    <a:pt x="1986" y="6143"/>
                  </a:cubicBezTo>
                  <a:cubicBezTo>
                    <a:pt x="1085" y="6215"/>
                    <a:pt x="310" y="6871"/>
                    <a:pt x="165" y="7773"/>
                  </a:cubicBezTo>
                  <a:cubicBezTo>
                    <a:pt x="1" y="8684"/>
                    <a:pt x="502" y="9558"/>
                    <a:pt x="1331" y="9913"/>
                  </a:cubicBezTo>
                  <a:lnTo>
                    <a:pt x="1440" y="9959"/>
                  </a:lnTo>
                  <a:cubicBezTo>
                    <a:pt x="1941" y="10177"/>
                    <a:pt x="2314" y="10624"/>
                    <a:pt x="2433" y="11152"/>
                  </a:cubicBezTo>
                  <a:lnTo>
                    <a:pt x="2451" y="11261"/>
                  </a:lnTo>
                  <a:cubicBezTo>
                    <a:pt x="2642" y="12145"/>
                    <a:pt x="3416" y="12782"/>
                    <a:pt x="4345" y="12810"/>
                  </a:cubicBezTo>
                  <a:cubicBezTo>
                    <a:pt x="4352" y="12810"/>
                    <a:pt x="4358" y="12810"/>
                    <a:pt x="4365" y="12810"/>
                  </a:cubicBezTo>
                  <a:cubicBezTo>
                    <a:pt x="5267" y="12810"/>
                    <a:pt x="6041" y="12175"/>
                    <a:pt x="6276" y="11316"/>
                  </a:cubicBezTo>
                  <a:cubicBezTo>
                    <a:pt x="6340" y="12218"/>
                    <a:pt x="7005" y="12992"/>
                    <a:pt x="7907" y="13138"/>
                  </a:cubicBezTo>
                  <a:cubicBezTo>
                    <a:pt x="8017" y="13156"/>
                    <a:pt x="8128" y="13166"/>
                    <a:pt x="8237" y="13166"/>
                  </a:cubicBezTo>
                  <a:cubicBezTo>
                    <a:pt x="9023" y="13166"/>
                    <a:pt x="9735" y="12691"/>
                    <a:pt x="10047" y="11963"/>
                  </a:cubicBezTo>
                  <a:lnTo>
                    <a:pt x="10093" y="11862"/>
                  </a:lnTo>
                  <a:cubicBezTo>
                    <a:pt x="10311" y="11361"/>
                    <a:pt x="10748" y="10988"/>
                    <a:pt x="11286" y="10870"/>
                  </a:cubicBezTo>
                  <a:lnTo>
                    <a:pt x="11386" y="10851"/>
                  </a:lnTo>
                  <a:cubicBezTo>
                    <a:pt x="12278" y="10651"/>
                    <a:pt x="12916" y="9877"/>
                    <a:pt x="12934" y="8957"/>
                  </a:cubicBezTo>
                  <a:cubicBezTo>
                    <a:pt x="12952" y="8046"/>
                    <a:pt x="12315" y="7263"/>
                    <a:pt x="11450" y="7026"/>
                  </a:cubicBezTo>
                  <a:cubicBezTo>
                    <a:pt x="12342" y="6953"/>
                    <a:pt x="13116" y="6297"/>
                    <a:pt x="13271" y="5396"/>
                  </a:cubicBezTo>
                  <a:cubicBezTo>
                    <a:pt x="13426" y="4485"/>
                    <a:pt x="12925" y="3610"/>
                    <a:pt x="12096" y="3255"/>
                  </a:cubicBezTo>
                  <a:lnTo>
                    <a:pt x="11996" y="3210"/>
                  </a:lnTo>
                  <a:cubicBezTo>
                    <a:pt x="11495" y="2991"/>
                    <a:pt x="11113" y="2545"/>
                    <a:pt x="11003" y="2017"/>
                  </a:cubicBezTo>
                  <a:lnTo>
                    <a:pt x="10976" y="1907"/>
                  </a:lnTo>
                  <a:cubicBezTo>
                    <a:pt x="10785" y="1024"/>
                    <a:pt x="10011" y="386"/>
                    <a:pt x="9091" y="359"/>
                  </a:cubicBezTo>
                  <a:cubicBezTo>
                    <a:pt x="9084" y="359"/>
                    <a:pt x="9078" y="359"/>
                    <a:pt x="9071" y="359"/>
                  </a:cubicBezTo>
                  <a:cubicBezTo>
                    <a:pt x="8169" y="359"/>
                    <a:pt x="7395" y="993"/>
                    <a:pt x="7151" y="1853"/>
                  </a:cubicBezTo>
                  <a:cubicBezTo>
                    <a:pt x="7087" y="951"/>
                    <a:pt x="6422" y="177"/>
                    <a:pt x="5529" y="31"/>
                  </a:cubicBezTo>
                  <a:cubicBezTo>
                    <a:pt x="5415" y="10"/>
                    <a:pt x="5301" y="0"/>
                    <a:pt x="51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4704850" y="3848800"/>
              <a:ext cx="13700" cy="147800"/>
            </a:xfrm>
            <a:custGeom>
              <a:avLst/>
              <a:gdLst/>
              <a:ahLst/>
              <a:cxnLst/>
              <a:rect l="l" t="t" r="r" b="b"/>
              <a:pathLst>
                <a:path w="548" h="5912" fill="none" extrusionOk="0">
                  <a:moveTo>
                    <a:pt x="547" y="0"/>
                  </a:moveTo>
                  <a:lnTo>
                    <a:pt x="1" y="5911"/>
                  </a:lnTo>
                </a:path>
              </a:pathLst>
            </a:custGeom>
            <a:solidFill>
              <a:schemeClr val="dk2"/>
            </a:solidFill>
            <a:ln w="2950" cap="rnd" cmpd="sng">
              <a:solidFill>
                <a:srgbClr val="1F25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4606500" y="3878175"/>
              <a:ext cx="135950" cy="15725"/>
            </a:xfrm>
            <a:custGeom>
              <a:avLst/>
              <a:gdLst/>
              <a:ahLst/>
              <a:cxnLst/>
              <a:rect l="l" t="t" r="r" b="b"/>
              <a:pathLst>
                <a:path w="5438" h="629" fill="none" extrusionOk="0">
                  <a:moveTo>
                    <a:pt x="5438" y="629"/>
                  </a:moveTo>
                  <a:lnTo>
                    <a:pt x="0" y="0"/>
                  </a:lnTo>
                </a:path>
              </a:pathLst>
            </a:custGeom>
            <a:solidFill>
              <a:schemeClr val="dk2"/>
            </a:solidFill>
            <a:ln w="2950" cap="rnd" cmpd="sng">
              <a:solidFill>
                <a:srgbClr val="1F25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4714875" y="3802100"/>
              <a:ext cx="103625" cy="86100"/>
            </a:xfrm>
            <a:custGeom>
              <a:avLst/>
              <a:gdLst/>
              <a:ahLst/>
              <a:cxnLst/>
              <a:rect l="l" t="t" r="r" b="b"/>
              <a:pathLst>
                <a:path w="4145" h="3444" fill="none" extrusionOk="0">
                  <a:moveTo>
                    <a:pt x="1" y="3444"/>
                  </a:moveTo>
                  <a:lnTo>
                    <a:pt x="4145" y="1"/>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4714875" y="3772275"/>
              <a:ext cx="69475" cy="115925"/>
            </a:xfrm>
            <a:custGeom>
              <a:avLst/>
              <a:gdLst/>
              <a:ahLst/>
              <a:cxnLst/>
              <a:rect l="l" t="t" r="r" b="b"/>
              <a:pathLst>
                <a:path w="2779" h="4637" fill="none" extrusionOk="0">
                  <a:moveTo>
                    <a:pt x="1" y="4637"/>
                  </a:moveTo>
                  <a:lnTo>
                    <a:pt x="2778" y="1"/>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4714875" y="3841275"/>
              <a:ext cx="126400" cy="46925"/>
            </a:xfrm>
            <a:custGeom>
              <a:avLst/>
              <a:gdLst/>
              <a:ahLst/>
              <a:cxnLst/>
              <a:rect l="l" t="t" r="r" b="b"/>
              <a:pathLst>
                <a:path w="5056" h="1877" fill="none" extrusionOk="0">
                  <a:moveTo>
                    <a:pt x="1" y="1877"/>
                  </a:moveTo>
                  <a:lnTo>
                    <a:pt x="5056" y="1"/>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4611050" y="3888175"/>
              <a:ext cx="103850" cy="86325"/>
            </a:xfrm>
            <a:custGeom>
              <a:avLst/>
              <a:gdLst/>
              <a:ahLst/>
              <a:cxnLst/>
              <a:rect l="l" t="t" r="r" b="b"/>
              <a:pathLst>
                <a:path w="4154" h="3453" fill="none" extrusionOk="0">
                  <a:moveTo>
                    <a:pt x="4154" y="1"/>
                  </a:moveTo>
                  <a:lnTo>
                    <a:pt x="0" y="3453"/>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4645425" y="3888175"/>
              <a:ext cx="69475" cy="115925"/>
            </a:xfrm>
            <a:custGeom>
              <a:avLst/>
              <a:gdLst/>
              <a:ahLst/>
              <a:cxnLst/>
              <a:rect l="l" t="t" r="r" b="b"/>
              <a:pathLst>
                <a:path w="2779" h="4637" fill="none" extrusionOk="0">
                  <a:moveTo>
                    <a:pt x="2779" y="1"/>
                  </a:moveTo>
                  <a:lnTo>
                    <a:pt x="1" y="4637"/>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4588275" y="3888175"/>
              <a:ext cx="126625" cy="46950"/>
            </a:xfrm>
            <a:custGeom>
              <a:avLst/>
              <a:gdLst/>
              <a:ahLst/>
              <a:cxnLst/>
              <a:rect l="l" t="t" r="r" b="b"/>
              <a:pathLst>
                <a:path w="5065" h="1878" fill="none" extrusionOk="0">
                  <a:moveTo>
                    <a:pt x="5065" y="1"/>
                  </a:moveTo>
                  <a:lnTo>
                    <a:pt x="0" y="1877"/>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4628575" y="3784575"/>
              <a:ext cx="86325" cy="103625"/>
            </a:xfrm>
            <a:custGeom>
              <a:avLst/>
              <a:gdLst/>
              <a:ahLst/>
              <a:cxnLst/>
              <a:rect l="l" t="t" r="r" b="b"/>
              <a:pathLst>
                <a:path w="3453" h="4145" fill="none" extrusionOk="0">
                  <a:moveTo>
                    <a:pt x="3453" y="4145"/>
                  </a:moveTo>
                  <a:lnTo>
                    <a:pt x="1" y="1"/>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4598975" y="3818725"/>
              <a:ext cx="115925" cy="69475"/>
            </a:xfrm>
            <a:custGeom>
              <a:avLst/>
              <a:gdLst/>
              <a:ahLst/>
              <a:cxnLst/>
              <a:rect l="l" t="t" r="r" b="b"/>
              <a:pathLst>
                <a:path w="4637" h="2779" fill="none" extrusionOk="0">
                  <a:moveTo>
                    <a:pt x="4637" y="2779"/>
                  </a:moveTo>
                  <a:lnTo>
                    <a:pt x="1" y="1"/>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4667975" y="3761575"/>
              <a:ext cx="46925" cy="126625"/>
            </a:xfrm>
            <a:custGeom>
              <a:avLst/>
              <a:gdLst/>
              <a:ahLst/>
              <a:cxnLst/>
              <a:rect l="l" t="t" r="r" b="b"/>
              <a:pathLst>
                <a:path w="1877" h="5065" fill="none" extrusionOk="0">
                  <a:moveTo>
                    <a:pt x="1877" y="5065"/>
                  </a:moveTo>
                  <a:lnTo>
                    <a:pt x="0" y="1"/>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4714875" y="3888175"/>
              <a:ext cx="85875" cy="103625"/>
            </a:xfrm>
            <a:custGeom>
              <a:avLst/>
              <a:gdLst/>
              <a:ahLst/>
              <a:cxnLst/>
              <a:rect l="l" t="t" r="r" b="b"/>
              <a:pathLst>
                <a:path w="3435" h="4145" fill="none" extrusionOk="0">
                  <a:moveTo>
                    <a:pt x="1" y="1"/>
                  </a:moveTo>
                  <a:lnTo>
                    <a:pt x="3434" y="4145"/>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4714875" y="3888175"/>
              <a:ext cx="115475" cy="69475"/>
            </a:xfrm>
            <a:custGeom>
              <a:avLst/>
              <a:gdLst/>
              <a:ahLst/>
              <a:cxnLst/>
              <a:rect l="l" t="t" r="r" b="b"/>
              <a:pathLst>
                <a:path w="4619" h="2779" fill="none" extrusionOk="0">
                  <a:moveTo>
                    <a:pt x="1" y="1"/>
                  </a:moveTo>
                  <a:lnTo>
                    <a:pt x="4618" y="2779"/>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4714875" y="3888175"/>
              <a:ext cx="46925" cy="126625"/>
            </a:xfrm>
            <a:custGeom>
              <a:avLst/>
              <a:gdLst/>
              <a:ahLst/>
              <a:cxnLst/>
              <a:rect l="l" t="t" r="r" b="b"/>
              <a:pathLst>
                <a:path w="1877" h="5065" fill="none" extrusionOk="0">
                  <a:moveTo>
                    <a:pt x="1" y="1"/>
                  </a:moveTo>
                  <a:lnTo>
                    <a:pt x="1877" y="5065"/>
                  </a:lnTo>
                </a:path>
              </a:pathLst>
            </a:custGeom>
            <a:solidFill>
              <a:schemeClr val="accent6"/>
            </a:solidFill>
            <a:ln w="29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4677075" y="3785375"/>
              <a:ext cx="148025" cy="146550"/>
            </a:xfrm>
            <a:custGeom>
              <a:avLst/>
              <a:gdLst/>
              <a:ahLst/>
              <a:cxnLst/>
              <a:rect l="l" t="t" r="r" b="b"/>
              <a:pathLst>
                <a:path w="5921" h="5862" extrusionOk="0">
                  <a:moveTo>
                    <a:pt x="2184" y="1"/>
                  </a:moveTo>
                  <a:cubicBezTo>
                    <a:pt x="1909" y="1"/>
                    <a:pt x="1626" y="99"/>
                    <a:pt x="1367" y="315"/>
                  </a:cubicBezTo>
                  <a:lnTo>
                    <a:pt x="1" y="2601"/>
                  </a:lnTo>
                  <a:lnTo>
                    <a:pt x="1048" y="4486"/>
                  </a:lnTo>
                  <a:lnTo>
                    <a:pt x="2706" y="5862"/>
                  </a:lnTo>
                  <a:lnTo>
                    <a:pt x="5210" y="4942"/>
                  </a:lnTo>
                  <a:cubicBezTo>
                    <a:pt x="5921" y="4341"/>
                    <a:pt x="5812" y="3430"/>
                    <a:pt x="5128" y="2883"/>
                  </a:cubicBezTo>
                  <a:cubicBezTo>
                    <a:pt x="5402" y="2419"/>
                    <a:pt x="5347" y="1745"/>
                    <a:pt x="4937" y="1253"/>
                  </a:cubicBezTo>
                  <a:cubicBezTo>
                    <a:pt x="4637" y="886"/>
                    <a:pt x="4215" y="690"/>
                    <a:pt x="3807" y="690"/>
                  </a:cubicBezTo>
                  <a:cubicBezTo>
                    <a:pt x="3657" y="690"/>
                    <a:pt x="3510" y="716"/>
                    <a:pt x="3371" y="770"/>
                  </a:cubicBezTo>
                  <a:cubicBezTo>
                    <a:pt x="3101" y="288"/>
                    <a:pt x="2653" y="1"/>
                    <a:pt x="2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4669100" y="3823875"/>
              <a:ext cx="114575" cy="108600"/>
            </a:xfrm>
            <a:custGeom>
              <a:avLst/>
              <a:gdLst/>
              <a:ahLst/>
              <a:cxnLst/>
              <a:rect l="l" t="t" r="r" b="b"/>
              <a:pathLst>
                <a:path w="4583" h="4344" extrusionOk="0">
                  <a:moveTo>
                    <a:pt x="1678" y="1"/>
                  </a:moveTo>
                  <a:cubicBezTo>
                    <a:pt x="1333" y="1"/>
                    <a:pt x="1013" y="102"/>
                    <a:pt x="757" y="314"/>
                  </a:cubicBezTo>
                  <a:cubicBezTo>
                    <a:pt x="1" y="942"/>
                    <a:pt x="83" y="2272"/>
                    <a:pt x="939" y="3301"/>
                  </a:cubicBezTo>
                  <a:cubicBezTo>
                    <a:pt x="1496" y="3972"/>
                    <a:pt x="2249" y="4343"/>
                    <a:pt x="2912" y="4343"/>
                  </a:cubicBezTo>
                  <a:cubicBezTo>
                    <a:pt x="3258" y="4343"/>
                    <a:pt x="3579" y="4242"/>
                    <a:pt x="3835" y="4030"/>
                  </a:cubicBezTo>
                  <a:cubicBezTo>
                    <a:pt x="4582" y="3411"/>
                    <a:pt x="4500" y="2072"/>
                    <a:pt x="3653" y="1043"/>
                  </a:cubicBezTo>
                  <a:cubicBezTo>
                    <a:pt x="3090" y="372"/>
                    <a:pt x="2339" y="1"/>
                    <a:pt x="1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4633350" y="3793225"/>
              <a:ext cx="174000" cy="152975"/>
            </a:xfrm>
            <a:custGeom>
              <a:avLst/>
              <a:gdLst/>
              <a:ahLst/>
              <a:cxnLst/>
              <a:rect l="l" t="t" r="r" b="b"/>
              <a:pathLst>
                <a:path w="6960" h="6119" extrusionOk="0">
                  <a:moveTo>
                    <a:pt x="3107" y="1"/>
                  </a:moveTo>
                  <a:lnTo>
                    <a:pt x="3107" y="1"/>
                  </a:lnTo>
                  <a:cubicBezTo>
                    <a:pt x="1895" y="1012"/>
                    <a:pt x="1" y="3207"/>
                    <a:pt x="1622" y="5156"/>
                  </a:cubicBezTo>
                  <a:cubicBezTo>
                    <a:pt x="2202" y="5858"/>
                    <a:pt x="2899" y="6119"/>
                    <a:pt x="3609" y="6119"/>
                  </a:cubicBezTo>
                  <a:cubicBezTo>
                    <a:pt x="4871" y="6119"/>
                    <a:pt x="6178" y="5293"/>
                    <a:pt x="6959" y="4646"/>
                  </a:cubicBezTo>
                  <a:cubicBezTo>
                    <a:pt x="6959" y="4628"/>
                    <a:pt x="6544" y="4368"/>
                    <a:pt x="5841" y="4368"/>
                  </a:cubicBezTo>
                  <a:cubicBezTo>
                    <a:pt x="5477" y="4368"/>
                    <a:pt x="5037" y="4438"/>
                    <a:pt x="4537" y="4646"/>
                  </a:cubicBezTo>
                  <a:cubicBezTo>
                    <a:pt x="4537" y="4646"/>
                    <a:pt x="4409" y="3881"/>
                    <a:pt x="3899" y="3252"/>
                  </a:cubicBezTo>
                  <a:cubicBezTo>
                    <a:pt x="3371" y="2624"/>
                    <a:pt x="2642" y="2369"/>
                    <a:pt x="2642" y="2369"/>
                  </a:cubicBezTo>
                  <a:cubicBezTo>
                    <a:pt x="3498" y="1030"/>
                    <a:pt x="3107" y="1"/>
                    <a:pt x="3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4758375" y="3017875"/>
              <a:ext cx="420350" cy="408200"/>
            </a:xfrm>
            <a:custGeom>
              <a:avLst/>
              <a:gdLst/>
              <a:ahLst/>
              <a:cxnLst/>
              <a:rect l="l" t="t" r="r" b="b"/>
              <a:pathLst>
                <a:path w="16814" h="16328" extrusionOk="0">
                  <a:moveTo>
                    <a:pt x="8853" y="1"/>
                  </a:moveTo>
                  <a:cubicBezTo>
                    <a:pt x="8536" y="1"/>
                    <a:pt x="8214" y="66"/>
                    <a:pt x="7906" y="202"/>
                  </a:cubicBezTo>
                  <a:cubicBezTo>
                    <a:pt x="6904" y="648"/>
                    <a:pt x="6358" y="1723"/>
                    <a:pt x="6540" y="2798"/>
                  </a:cubicBezTo>
                  <a:cubicBezTo>
                    <a:pt x="6101" y="2025"/>
                    <a:pt x="5293" y="1537"/>
                    <a:pt x="4436" y="1537"/>
                  </a:cubicBezTo>
                  <a:cubicBezTo>
                    <a:pt x="4243" y="1537"/>
                    <a:pt x="4047" y="1562"/>
                    <a:pt x="3853" y="1614"/>
                  </a:cubicBezTo>
                  <a:cubicBezTo>
                    <a:pt x="2778" y="1896"/>
                    <a:pt x="2059" y="2880"/>
                    <a:pt x="2095" y="3955"/>
                  </a:cubicBezTo>
                  <a:lnTo>
                    <a:pt x="2095" y="4091"/>
                  </a:lnTo>
                  <a:cubicBezTo>
                    <a:pt x="2122" y="4747"/>
                    <a:pt x="1813" y="5375"/>
                    <a:pt x="1284" y="5767"/>
                  </a:cubicBezTo>
                  <a:lnTo>
                    <a:pt x="1184" y="5849"/>
                  </a:lnTo>
                  <a:cubicBezTo>
                    <a:pt x="319" y="6496"/>
                    <a:pt x="0" y="7662"/>
                    <a:pt x="446" y="8673"/>
                  </a:cubicBezTo>
                  <a:cubicBezTo>
                    <a:pt x="828" y="9546"/>
                    <a:pt x="1700" y="10073"/>
                    <a:pt x="2630" y="10073"/>
                  </a:cubicBezTo>
                  <a:cubicBezTo>
                    <a:pt x="2767" y="10073"/>
                    <a:pt x="2905" y="10062"/>
                    <a:pt x="3042" y="10039"/>
                  </a:cubicBezTo>
                  <a:lnTo>
                    <a:pt x="3042" y="10039"/>
                  </a:lnTo>
                  <a:cubicBezTo>
                    <a:pt x="2095" y="10576"/>
                    <a:pt x="1567" y="11669"/>
                    <a:pt x="1858" y="12726"/>
                  </a:cubicBezTo>
                  <a:cubicBezTo>
                    <a:pt x="2134" y="13765"/>
                    <a:pt x="3068" y="14476"/>
                    <a:pt x="4120" y="14476"/>
                  </a:cubicBezTo>
                  <a:cubicBezTo>
                    <a:pt x="4146" y="14476"/>
                    <a:pt x="4173" y="14475"/>
                    <a:pt x="4199" y="14474"/>
                  </a:cubicBezTo>
                  <a:lnTo>
                    <a:pt x="4336" y="14474"/>
                  </a:lnTo>
                  <a:cubicBezTo>
                    <a:pt x="4354" y="14474"/>
                    <a:pt x="4372" y="14474"/>
                    <a:pt x="4390" y="14474"/>
                  </a:cubicBezTo>
                  <a:cubicBezTo>
                    <a:pt x="5017" y="14474"/>
                    <a:pt x="5622" y="14780"/>
                    <a:pt x="6012" y="15285"/>
                  </a:cubicBezTo>
                  <a:lnTo>
                    <a:pt x="6093" y="15385"/>
                  </a:lnTo>
                  <a:cubicBezTo>
                    <a:pt x="6545" y="15989"/>
                    <a:pt x="7245" y="16327"/>
                    <a:pt x="7974" y="16327"/>
                  </a:cubicBezTo>
                  <a:cubicBezTo>
                    <a:pt x="8289" y="16327"/>
                    <a:pt x="8609" y="16264"/>
                    <a:pt x="8917" y="16132"/>
                  </a:cubicBezTo>
                  <a:cubicBezTo>
                    <a:pt x="9919" y="15686"/>
                    <a:pt x="10465" y="14602"/>
                    <a:pt x="10283" y="13536"/>
                  </a:cubicBezTo>
                  <a:lnTo>
                    <a:pt x="10283" y="13536"/>
                  </a:lnTo>
                  <a:cubicBezTo>
                    <a:pt x="10714" y="14309"/>
                    <a:pt x="11521" y="14797"/>
                    <a:pt x="12383" y="14797"/>
                  </a:cubicBezTo>
                  <a:cubicBezTo>
                    <a:pt x="12577" y="14797"/>
                    <a:pt x="12774" y="14772"/>
                    <a:pt x="12970" y="14720"/>
                  </a:cubicBezTo>
                  <a:cubicBezTo>
                    <a:pt x="14036" y="14429"/>
                    <a:pt x="14755" y="13454"/>
                    <a:pt x="14719" y="12370"/>
                  </a:cubicBezTo>
                  <a:lnTo>
                    <a:pt x="14719" y="12234"/>
                  </a:lnTo>
                  <a:cubicBezTo>
                    <a:pt x="14701" y="11587"/>
                    <a:pt x="15001" y="10959"/>
                    <a:pt x="15529" y="10558"/>
                  </a:cubicBezTo>
                  <a:lnTo>
                    <a:pt x="15630" y="10485"/>
                  </a:lnTo>
                  <a:cubicBezTo>
                    <a:pt x="16495" y="9829"/>
                    <a:pt x="16814" y="8673"/>
                    <a:pt x="16367" y="7662"/>
                  </a:cubicBezTo>
                  <a:cubicBezTo>
                    <a:pt x="15986" y="6788"/>
                    <a:pt x="15113" y="6261"/>
                    <a:pt x="14184" y="6261"/>
                  </a:cubicBezTo>
                  <a:cubicBezTo>
                    <a:pt x="14047" y="6261"/>
                    <a:pt x="13909" y="6272"/>
                    <a:pt x="13772" y="6295"/>
                  </a:cubicBezTo>
                  <a:cubicBezTo>
                    <a:pt x="14719" y="5758"/>
                    <a:pt x="15247" y="4665"/>
                    <a:pt x="14965" y="3608"/>
                  </a:cubicBezTo>
                  <a:cubicBezTo>
                    <a:pt x="14680" y="2560"/>
                    <a:pt x="13746" y="1849"/>
                    <a:pt x="12694" y="1849"/>
                  </a:cubicBezTo>
                  <a:cubicBezTo>
                    <a:pt x="12667" y="1849"/>
                    <a:pt x="12641" y="1850"/>
                    <a:pt x="12615" y="1851"/>
                  </a:cubicBezTo>
                  <a:lnTo>
                    <a:pt x="12478" y="1851"/>
                  </a:lnTo>
                  <a:cubicBezTo>
                    <a:pt x="12452" y="1852"/>
                    <a:pt x="12425" y="1852"/>
                    <a:pt x="12399" y="1852"/>
                  </a:cubicBezTo>
                  <a:cubicBezTo>
                    <a:pt x="11781" y="1852"/>
                    <a:pt x="11187" y="1547"/>
                    <a:pt x="10802" y="1040"/>
                  </a:cubicBezTo>
                  <a:lnTo>
                    <a:pt x="10729" y="940"/>
                  </a:lnTo>
                  <a:cubicBezTo>
                    <a:pt x="10274" y="338"/>
                    <a:pt x="9576" y="1"/>
                    <a:pt x="8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4845125" y="3185725"/>
              <a:ext cx="227050" cy="79500"/>
            </a:xfrm>
            <a:custGeom>
              <a:avLst/>
              <a:gdLst/>
              <a:ahLst/>
              <a:cxnLst/>
              <a:rect l="l" t="t" r="r" b="b"/>
              <a:pathLst>
                <a:path w="9082" h="3180" fill="none" extrusionOk="0">
                  <a:moveTo>
                    <a:pt x="9081" y="0"/>
                  </a:moveTo>
                  <a:lnTo>
                    <a:pt x="0" y="3179"/>
                  </a:lnTo>
                </a:path>
              </a:pathLst>
            </a:custGeom>
            <a:solidFill>
              <a:schemeClr val="dk2"/>
            </a:solidFill>
            <a:ln w="3425" cap="rnd" cmpd="sng">
              <a:solidFill>
                <a:srgbClr val="1F25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4932550" y="3119675"/>
              <a:ext cx="78825" cy="225450"/>
            </a:xfrm>
            <a:custGeom>
              <a:avLst/>
              <a:gdLst/>
              <a:ahLst/>
              <a:cxnLst/>
              <a:rect l="l" t="t" r="r" b="b"/>
              <a:pathLst>
                <a:path w="3153" h="9018" fill="none" extrusionOk="0">
                  <a:moveTo>
                    <a:pt x="1" y="1"/>
                  </a:moveTo>
                  <a:lnTo>
                    <a:pt x="3152" y="9018"/>
                  </a:lnTo>
                </a:path>
              </a:pathLst>
            </a:custGeom>
            <a:solidFill>
              <a:schemeClr val="dk2"/>
            </a:solidFill>
            <a:ln w="3425" cap="rnd" cmpd="sng">
              <a:solidFill>
                <a:srgbClr val="1F25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4968075" y="3076200"/>
              <a:ext cx="70400" cy="145750"/>
            </a:xfrm>
            <a:custGeom>
              <a:avLst/>
              <a:gdLst/>
              <a:ahLst/>
              <a:cxnLst/>
              <a:rect l="l" t="t" r="r" b="b"/>
              <a:pathLst>
                <a:path w="2816" h="5830" fill="none" extrusionOk="0">
                  <a:moveTo>
                    <a:pt x="1" y="5830"/>
                  </a:moveTo>
                  <a:lnTo>
                    <a:pt x="2815" y="0"/>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4968075" y="3107400"/>
              <a:ext cx="114800" cy="114550"/>
            </a:xfrm>
            <a:custGeom>
              <a:avLst/>
              <a:gdLst/>
              <a:ahLst/>
              <a:cxnLst/>
              <a:rect l="l" t="t" r="r" b="b"/>
              <a:pathLst>
                <a:path w="4592" h="4582" fill="none" extrusionOk="0">
                  <a:moveTo>
                    <a:pt x="1" y="4582"/>
                  </a:moveTo>
                  <a:lnTo>
                    <a:pt x="4591" y="0"/>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4968075" y="3060950"/>
              <a:ext cx="18025" cy="161000"/>
            </a:xfrm>
            <a:custGeom>
              <a:avLst/>
              <a:gdLst/>
              <a:ahLst/>
              <a:cxnLst/>
              <a:rect l="l" t="t" r="r" b="b"/>
              <a:pathLst>
                <a:path w="721" h="6440" fill="none" extrusionOk="0">
                  <a:moveTo>
                    <a:pt x="1" y="6440"/>
                  </a:moveTo>
                  <a:lnTo>
                    <a:pt x="720" y="0"/>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4898175" y="3221925"/>
              <a:ext cx="69925" cy="145750"/>
            </a:xfrm>
            <a:custGeom>
              <a:avLst/>
              <a:gdLst/>
              <a:ahLst/>
              <a:cxnLst/>
              <a:rect l="l" t="t" r="r" b="b"/>
              <a:pathLst>
                <a:path w="2797" h="5830" fill="none" extrusionOk="0">
                  <a:moveTo>
                    <a:pt x="2797" y="1"/>
                  </a:moveTo>
                  <a:lnTo>
                    <a:pt x="1" y="5830"/>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4853775" y="3221925"/>
              <a:ext cx="114325" cy="114325"/>
            </a:xfrm>
            <a:custGeom>
              <a:avLst/>
              <a:gdLst/>
              <a:ahLst/>
              <a:cxnLst/>
              <a:rect l="l" t="t" r="r" b="b"/>
              <a:pathLst>
                <a:path w="4573" h="4573" fill="none" extrusionOk="0">
                  <a:moveTo>
                    <a:pt x="4573" y="1"/>
                  </a:moveTo>
                  <a:lnTo>
                    <a:pt x="0" y="4573"/>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4950100" y="3221925"/>
              <a:ext cx="18000" cy="160775"/>
            </a:xfrm>
            <a:custGeom>
              <a:avLst/>
              <a:gdLst/>
              <a:ahLst/>
              <a:cxnLst/>
              <a:rect l="l" t="t" r="r" b="b"/>
              <a:pathLst>
                <a:path w="720" h="6431" fill="none" extrusionOk="0">
                  <a:moveTo>
                    <a:pt x="720" y="1"/>
                  </a:moveTo>
                  <a:lnTo>
                    <a:pt x="0" y="6431"/>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4968075" y="3221925"/>
              <a:ext cx="145750" cy="70375"/>
            </a:xfrm>
            <a:custGeom>
              <a:avLst/>
              <a:gdLst/>
              <a:ahLst/>
              <a:cxnLst/>
              <a:rect l="l" t="t" r="r" b="b"/>
              <a:pathLst>
                <a:path w="5830" h="2815" fill="none" extrusionOk="0">
                  <a:moveTo>
                    <a:pt x="1" y="1"/>
                  </a:moveTo>
                  <a:lnTo>
                    <a:pt x="5830" y="2815"/>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4968075" y="3221925"/>
              <a:ext cx="114575" cy="114550"/>
            </a:xfrm>
            <a:custGeom>
              <a:avLst/>
              <a:gdLst/>
              <a:ahLst/>
              <a:cxnLst/>
              <a:rect l="l" t="t" r="r" b="b"/>
              <a:pathLst>
                <a:path w="4583" h="4582" fill="none" extrusionOk="0">
                  <a:moveTo>
                    <a:pt x="1" y="1"/>
                  </a:moveTo>
                  <a:lnTo>
                    <a:pt x="4582" y="4582"/>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4968075" y="3221925"/>
              <a:ext cx="161025" cy="17775"/>
            </a:xfrm>
            <a:custGeom>
              <a:avLst/>
              <a:gdLst/>
              <a:ahLst/>
              <a:cxnLst/>
              <a:rect l="l" t="t" r="r" b="b"/>
              <a:pathLst>
                <a:path w="6441" h="711" fill="none" extrusionOk="0">
                  <a:moveTo>
                    <a:pt x="1" y="1"/>
                  </a:moveTo>
                  <a:lnTo>
                    <a:pt x="6440" y="711"/>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4822350" y="3151800"/>
              <a:ext cx="145750" cy="70150"/>
            </a:xfrm>
            <a:custGeom>
              <a:avLst/>
              <a:gdLst/>
              <a:ahLst/>
              <a:cxnLst/>
              <a:rect l="l" t="t" r="r" b="b"/>
              <a:pathLst>
                <a:path w="5830" h="2806" fill="none" extrusionOk="0">
                  <a:moveTo>
                    <a:pt x="5830" y="2806"/>
                  </a:moveTo>
                  <a:lnTo>
                    <a:pt x="1" y="0"/>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4853775" y="3107400"/>
              <a:ext cx="114325" cy="114550"/>
            </a:xfrm>
            <a:custGeom>
              <a:avLst/>
              <a:gdLst/>
              <a:ahLst/>
              <a:cxnLst/>
              <a:rect l="l" t="t" r="r" b="b"/>
              <a:pathLst>
                <a:path w="4573" h="4582" fill="none" extrusionOk="0">
                  <a:moveTo>
                    <a:pt x="4573" y="4582"/>
                  </a:moveTo>
                  <a:lnTo>
                    <a:pt x="0" y="0"/>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4807325" y="3203925"/>
              <a:ext cx="160775" cy="18025"/>
            </a:xfrm>
            <a:custGeom>
              <a:avLst/>
              <a:gdLst/>
              <a:ahLst/>
              <a:cxnLst/>
              <a:rect l="l" t="t" r="r" b="b"/>
              <a:pathLst>
                <a:path w="6431" h="721" fill="none" extrusionOk="0">
                  <a:moveTo>
                    <a:pt x="6431" y="721"/>
                  </a:moveTo>
                  <a:lnTo>
                    <a:pt x="0" y="1"/>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4908650" y="3096625"/>
              <a:ext cx="183325" cy="158575"/>
            </a:xfrm>
            <a:custGeom>
              <a:avLst/>
              <a:gdLst/>
              <a:ahLst/>
              <a:cxnLst/>
              <a:rect l="l" t="t" r="r" b="b"/>
              <a:pathLst>
                <a:path w="7333" h="6343" extrusionOk="0">
                  <a:moveTo>
                    <a:pt x="3887" y="1"/>
                  </a:moveTo>
                  <a:cubicBezTo>
                    <a:pt x="3455" y="1"/>
                    <a:pt x="3053" y="153"/>
                    <a:pt x="2769" y="431"/>
                  </a:cubicBezTo>
                  <a:cubicBezTo>
                    <a:pt x="2434" y="186"/>
                    <a:pt x="2059" y="59"/>
                    <a:pt x="1699" y="59"/>
                  </a:cubicBezTo>
                  <a:cubicBezTo>
                    <a:pt x="1152" y="59"/>
                    <a:pt x="638" y="353"/>
                    <a:pt x="347" y="969"/>
                  </a:cubicBezTo>
                  <a:lnTo>
                    <a:pt x="1" y="4147"/>
                  </a:lnTo>
                  <a:lnTo>
                    <a:pt x="2086" y="5668"/>
                  </a:lnTo>
                  <a:lnTo>
                    <a:pt x="4582" y="6342"/>
                  </a:lnTo>
                  <a:lnTo>
                    <a:pt x="6859" y="4093"/>
                  </a:lnTo>
                  <a:cubicBezTo>
                    <a:pt x="7333" y="3082"/>
                    <a:pt x="6768" y="2153"/>
                    <a:pt x="5748" y="1879"/>
                  </a:cubicBezTo>
                  <a:cubicBezTo>
                    <a:pt x="5821" y="1224"/>
                    <a:pt x="5429" y="540"/>
                    <a:pt x="4728" y="194"/>
                  </a:cubicBezTo>
                  <a:cubicBezTo>
                    <a:pt x="4451" y="63"/>
                    <a:pt x="4163" y="1"/>
                    <a:pt x="3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4965125" y="3119675"/>
              <a:ext cx="52850" cy="110250"/>
            </a:xfrm>
            <a:custGeom>
              <a:avLst/>
              <a:gdLst/>
              <a:ahLst/>
              <a:cxnLst/>
              <a:rect l="l" t="t" r="r" b="b"/>
              <a:pathLst>
                <a:path w="2114" h="4410" fill="none" extrusionOk="0">
                  <a:moveTo>
                    <a:pt x="2113" y="1"/>
                  </a:moveTo>
                  <a:lnTo>
                    <a:pt x="0" y="4409"/>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4965125" y="3165450"/>
              <a:ext cx="93600" cy="64475"/>
            </a:xfrm>
            <a:custGeom>
              <a:avLst/>
              <a:gdLst/>
              <a:ahLst/>
              <a:cxnLst/>
              <a:rect l="l" t="t" r="r" b="b"/>
              <a:pathLst>
                <a:path w="3744" h="2579" fill="none" extrusionOk="0">
                  <a:moveTo>
                    <a:pt x="3744" y="1"/>
                  </a:moveTo>
                  <a:lnTo>
                    <a:pt x="0" y="2578"/>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4956700" y="3116500"/>
              <a:ext cx="8450" cy="113425"/>
            </a:xfrm>
            <a:custGeom>
              <a:avLst/>
              <a:gdLst/>
              <a:ahLst/>
              <a:cxnLst/>
              <a:rect l="l" t="t" r="r" b="b"/>
              <a:pathLst>
                <a:path w="338" h="4537" fill="none" extrusionOk="0">
                  <a:moveTo>
                    <a:pt x="0" y="0"/>
                  </a:moveTo>
                  <a:lnTo>
                    <a:pt x="337" y="4536"/>
                  </a:lnTo>
                </a:path>
              </a:pathLst>
            </a:custGeom>
            <a:solidFill>
              <a:schemeClr val="accent6"/>
            </a:solidFill>
            <a:ln w="34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4898625" y="3148325"/>
              <a:ext cx="155775" cy="114200"/>
            </a:xfrm>
            <a:custGeom>
              <a:avLst/>
              <a:gdLst/>
              <a:ahLst/>
              <a:cxnLst/>
              <a:rect l="l" t="t" r="r" b="b"/>
              <a:pathLst>
                <a:path w="6231" h="4568" extrusionOk="0">
                  <a:moveTo>
                    <a:pt x="2451" y="0"/>
                  </a:moveTo>
                  <a:cubicBezTo>
                    <a:pt x="1578" y="0"/>
                    <a:pt x="828" y="360"/>
                    <a:pt x="511" y="1023"/>
                  </a:cubicBezTo>
                  <a:cubicBezTo>
                    <a:pt x="1" y="2079"/>
                    <a:pt x="757" y="3500"/>
                    <a:pt x="2196" y="4192"/>
                  </a:cubicBezTo>
                  <a:cubicBezTo>
                    <a:pt x="2724" y="4446"/>
                    <a:pt x="3270" y="4568"/>
                    <a:pt x="3775" y="4568"/>
                  </a:cubicBezTo>
                  <a:cubicBezTo>
                    <a:pt x="4647" y="4568"/>
                    <a:pt x="5398" y="4206"/>
                    <a:pt x="5721" y="3537"/>
                  </a:cubicBezTo>
                  <a:cubicBezTo>
                    <a:pt x="6231" y="2480"/>
                    <a:pt x="5475" y="1068"/>
                    <a:pt x="4036" y="376"/>
                  </a:cubicBezTo>
                  <a:cubicBezTo>
                    <a:pt x="3507" y="122"/>
                    <a:pt x="2958" y="0"/>
                    <a:pt x="24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4872675" y="3120375"/>
              <a:ext cx="207675" cy="167375"/>
            </a:xfrm>
            <a:custGeom>
              <a:avLst/>
              <a:gdLst/>
              <a:ahLst/>
              <a:cxnLst/>
              <a:rect l="l" t="t" r="r" b="b"/>
              <a:pathLst>
                <a:path w="8307" h="6695" extrusionOk="0">
                  <a:moveTo>
                    <a:pt x="1795" y="0"/>
                  </a:moveTo>
                  <a:lnTo>
                    <a:pt x="1795" y="0"/>
                  </a:lnTo>
                  <a:cubicBezTo>
                    <a:pt x="975" y="1713"/>
                    <a:pt x="0" y="5055"/>
                    <a:pt x="2733" y="6358"/>
                  </a:cubicBezTo>
                  <a:cubicBezTo>
                    <a:pt x="3222" y="6592"/>
                    <a:pt x="3687" y="6695"/>
                    <a:pt x="4128" y="6695"/>
                  </a:cubicBezTo>
                  <a:cubicBezTo>
                    <a:pt x="6150" y="6695"/>
                    <a:pt x="7634" y="4538"/>
                    <a:pt x="8307" y="3124"/>
                  </a:cubicBezTo>
                  <a:cubicBezTo>
                    <a:pt x="8307" y="3124"/>
                    <a:pt x="8263" y="3119"/>
                    <a:pt x="8182" y="3119"/>
                  </a:cubicBezTo>
                  <a:cubicBezTo>
                    <a:pt x="7822" y="3119"/>
                    <a:pt x="6739" y="3223"/>
                    <a:pt x="5675" y="4354"/>
                  </a:cubicBezTo>
                  <a:cubicBezTo>
                    <a:pt x="5675" y="4354"/>
                    <a:pt x="5156" y="3580"/>
                    <a:pt x="4272" y="3161"/>
                  </a:cubicBezTo>
                  <a:cubicBezTo>
                    <a:pt x="3644" y="2860"/>
                    <a:pt x="2992" y="2817"/>
                    <a:pt x="2675" y="2817"/>
                  </a:cubicBezTo>
                  <a:cubicBezTo>
                    <a:pt x="2551" y="2817"/>
                    <a:pt x="2478" y="2824"/>
                    <a:pt x="2478" y="2824"/>
                  </a:cubicBezTo>
                  <a:cubicBezTo>
                    <a:pt x="2751" y="929"/>
                    <a:pt x="1795" y="0"/>
                    <a:pt x="17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37"/>
          <p:cNvGrpSpPr/>
          <p:nvPr/>
        </p:nvGrpSpPr>
        <p:grpSpPr>
          <a:xfrm>
            <a:off x="1248673" y="3190918"/>
            <a:ext cx="846012" cy="1573757"/>
            <a:chOff x="5775822" y="2620177"/>
            <a:chExt cx="1064166" cy="1979568"/>
          </a:xfrm>
        </p:grpSpPr>
        <p:sp>
          <p:nvSpPr>
            <p:cNvPr id="1294" name="Google Shape;1294;p37"/>
            <p:cNvSpPr/>
            <p:nvPr/>
          </p:nvSpPr>
          <p:spPr>
            <a:xfrm>
              <a:off x="6054388" y="32603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5963518" y="2620177"/>
              <a:ext cx="876470" cy="1399062"/>
            </a:xfrm>
            <a:custGeom>
              <a:avLst/>
              <a:gdLst/>
              <a:ahLst/>
              <a:cxnLst/>
              <a:rect l="l" t="t" r="r" b="b"/>
              <a:pathLst>
                <a:path w="21523" h="34356" extrusionOk="0">
                  <a:moveTo>
                    <a:pt x="21468" y="0"/>
                  </a:moveTo>
                  <a:lnTo>
                    <a:pt x="21468" y="0"/>
                  </a:lnTo>
                  <a:cubicBezTo>
                    <a:pt x="17215" y="210"/>
                    <a:pt x="11878" y="2824"/>
                    <a:pt x="7642" y="7742"/>
                  </a:cubicBezTo>
                  <a:cubicBezTo>
                    <a:pt x="7788" y="9609"/>
                    <a:pt x="8007" y="11440"/>
                    <a:pt x="8289" y="13234"/>
                  </a:cubicBezTo>
                  <a:cubicBezTo>
                    <a:pt x="7733" y="11795"/>
                    <a:pt x="7223" y="10319"/>
                    <a:pt x="6759" y="8817"/>
                  </a:cubicBezTo>
                  <a:cubicBezTo>
                    <a:pt x="6057" y="9709"/>
                    <a:pt x="5411" y="10656"/>
                    <a:pt x="4810" y="11658"/>
                  </a:cubicBezTo>
                  <a:cubicBezTo>
                    <a:pt x="3762" y="13407"/>
                    <a:pt x="2915" y="15229"/>
                    <a:pt x="2305" y="17041"/>
                  </a:cubicBezTo>
                  <a:cubicBezTo>
                    <a:pt x="2551" y="18180"/>
                    <a:pt x="2824" y="19309"/>
                    <a:pt x="3134" y="20411"/>
                  </a:cubicBezTo>
                  <a:cubicBezTo>
                    <a:pt x="2706" y="19765"/>
                    <a:pt x="2278" y="19100"/>
                    <a:pt x="1868" y="18444"/>
                  </a:cubicBezTo>
                  <a:lnTo>
                    <a:pt x="1868" y="18444"/>
                  </a:lnTo>
                  <a:cubicBezTo>
                    <a:pt x="1" y="25056"/>
                    <a:pt x="1121" y="31131"/>
                    <a:pt x="3808" y="34356"/>
                  </a:cubicBezTo>
                  <a:cubicBezTo>
                    <a:pt x="7688" y="32306"/>
                    <a:pt x="11204" y="27889"/>
                    <a:pt x="14273" y="22524"/>
                  </a:cubicBezTo>
                  <a:lnTo>
                    <a:pt x="14273" y="22524"/>
                  </a:lnTo>
                  <a:cubicBezTo>
                    <a:pt x="13052" y="22971"/>
                    <a:pt x="11814" y="23444"/>
                    <a:pt x="10566" y="23973"/>
                  </a:cubicBezTo>
                  <a:cubicBezTo>
                    <a:pt x="12078" y="22861"/>
                    <a:pt x="13635" y="21832"/>
                    <a:pt x="15202" y="20885"/>
                  </a:cubicBezTo>
                  <a:cubicBezTo>
                    <a:pt x="15703" y="19929"/>
                    <a:pt x="16204" y="18945"/>
                    <a:pt x="16668" y="17925"/>
                  </a:cubicBezTo>
                  <a:cubicBezTo>
                    <a:pt x="17215" y="16759"/>
                    <a:pt x="17716" y="15593"/>
                    <a:pt x="18171" y="14445"/>
                  </a:cubicBezTo>
                  <a:lnTo>
                    <a:pt x="18171" y="14445"/>
                  </a:lnTo>
                  <a:cubicBezTo>
                    <a:pt x="16687" y="14591"/>
                    <a:pt x="15184" y="14801"/>
                    <a:pt x="13681" y="15047"/>
                  </a:cubicBezTo>
                  <a:cubicBezTo>
                    <a:pt x="15293" y="14455"/>
                    <a:pt x="16923" y="13945"/>
                    <a:pt x="18554" y="13498"/>
                  </a:cubicBezTo>
                  <a:cubicBezTo>
                    <a:pt x="19237" y="11713"/>
                    <a:pt x="19811" y="9955"/>
                    <a:pt x="20284" y="8252"/>
                  </a:cubicBezTo>
                  <a:lnTo>
                    <a:pt x="20284" y="8252"/>
                  </a:lnTo>
                  <a:cubicBezTo>
                    <a:pt x="19237" y="8297"/>
                    <a:pt x="18171" y="8361"/>
                    <a:pt x="17106" y="8452"/>
                  </a:cubicBezTo>
                  <a:cubicBezTo>
                    <a:pt x="18244" y="8042"/>
                    <a:pt x="19383" y="7669"/>
                    <a:pt x="20512" y="7332"/>
                  </a:cubicBezTo>
                  <a:cubicBezTo>
                    <a:pt x="21159" y="4718"/>
                    <a:pt x="21523" y="2231"/>
                    <a:pt x="21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6085567" y="2663182"/>
              <a:ext cx="712522" cy="1591965"/>
            </a:xfrm>
            <a:custGeom>
              <a:avLst/>
              <a:gdLst/>
              <a:ahLst/>
              <a:cxnLst/>
              <a:rect l="l" t="t" r="r" b="b"/>
              <a:pathLst>
                <a:path w="17497" h="39093" fill="none" extrusionOk="0">
                  <a:moveTo>
                    <a:pt x="17497" y="1"/>
                  </a:moveTo>
                  <a:cubicBezTo>
                    <a:pt x="7605" y="10839"/>
                    <a:pt x="1494" y="24465"/>
                    <a:pt x="0" y="39093"/>
                  </a:cubicBezTo>
                </a:path>
              </a:pathLst>
            </a:custGeom>
            <a:solidFill>
              <a:schemeClr val="dk2"/>
            </a:solidFill>
            <a:ln w="5700" cap="rnd" cmpd="sng">
              <a:solidFill>
                <a:srgbClr val="1F25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6307348" y="3679853"/>
              <a:ext cx="150633" cy="98589"/>
            </a:xfrm>
            <a:custGeom>
              <a:avLst/>
              <a:gdLst/>
              <a:ahLst/>
              <a:cxnLst/>
              <a:rect l="l" t="t" r="r" b="b"/>
              <a:pathLst>
                <a:path w="3699" h="2421" extrusionOk="0">
                  <a:moveTo>
                    <a:pt x="3699" y="1"/>
                  </a:moveTo>
                  <a:lnTo>
                    <a:pt x="3699" y="1"/>
                  </a:lnTo>
                  <a:cubicBezTo>
                    <a:pt x="2478" y="684"/>
                    <a:pt x="1258" y="1422"/>
                    <a:pt x="65" y="2205"/>
                  </a:cubicBezTo>
                  <a:cubicBezTo>
                    <a:pt x="19" y="2241"/>
                    <a:pt x="1" y="2314"/>
                    <a:pt x="28" y="2369"/>
                  </a:cubicBezTo>
                  <a:cubicBezTo>
                    <a:pt x="46" y="2396"/>
                    <a:pt x="65" y="2405"/>
                    <a:pt x="92" y="2414"/>
                  </a:cubicBezTo>
                  <a:cubicBezTo>
                    <a:pt x="103" y="2418"/>
                    <a:pt x="116" y="2420"/>
                    <a:pt x="129" y="2420"/>
                  </a:cubicBezTo>
                  <a:cubicBezTo>
                    <a:pt x="148" y="2420"/>
                    <a:pt x="167" y="2416"/>
                    <a:pt x="183" y="2405"/>
                  </a:cubicBezTo>
                  <a:cubicBezTo>
                    <a:pt x="1249" y="1695"/>
                    <a:pt x="2332" y="1039"/>
                    <a:pt x="3425" y="411"/>
                  </a:cubicBezTo>
                  <a:lnTo>
                    <a:pt x="36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6235389" y="3593070"/>
              <a:ext cx="278216" cy="170424"/>
            </a:xfrm>
            <a:custGeom>
              <a:avLst/>
              <a:gdLst/>
              <a:ahLst/>
              <a:cxnLst/>
              <a:rect l="l" t="t" r="r" b="b"/>
              <a:pathLst>
                <a:path w="6832" h="4185" extrusionOk="0">
                  <a:moveTo>
                    <a:pt x="6832" y="1"/>
                  </a:moveTo>
                  <a:cubicBezTo>
                    <a:pt x="4546" y="1166"/>
                    <a:pt x="2278" y="2487"/>
                    <a:pt x="65" y="3990"/>
                  </a:cubicBezTo>
                  <a:cubicBezTo>
                    <a:pt x="19" y="4026"/>
                    <a:pt x="1" y="4090"/>
                    <a:pt x="37" y="4145"/>
                  </a:cubicBezTo>
                  <a:cubicBezTo>
                    <a:pt x="55" y="4163"/>
                    <a:pt x="65" y="4172"/>
                    <a:pt x="101" y="4181"/>
                  </a:cubicBezTo>
                  <a:cubicBezTo>
                    <a:pt x="112" y="4184"/>
                    <a:pt x="122" y="4185"/>
                    <a:pt x="131" y="4185"/>
                  </a:cubicBezTo>
                  <a:cubicBezTo>
                    <a:pt x="153" y="4185"/>
                    <a:pt x="173" y="4179"/>
                    <a:pt x="192" y="4172"/>
                  </a:cubicBezTo>
                  <a:cubicBezTo>
                    <a:pt x="2287" y="2751"/>
                    <a:pt x="4436" y="1476"/>
                    <a:pt x="6613" y="356"/>
                  </a:cubicBezTo>
                  <a:cubicBezTo>
                    <a:pt x="6686" y="246"/>
                    <a:pt x="6759" y="119"/>
                    <a:pt x="6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6348886" y="3309673"/>
              <a:ext cx="311975" cy="143873"/>
            </a:xfrm>
            <a:custGeom>
              <a:avLst/>
              <a:gdLst/>
              <a:ahLst/>
              <a:cxnLst/>
              <a:rect l="l" t="t" r="r" b="b"/>
              <a:pathLst>
                <a:path w="7661" h="3533" extrusionOk="0">
                  <a:moveTo>
                    <a:pt x="7661" y="1"/>
                  </a:moveTo>
                  <a:cubicBezTo>
                    <a:pt x="5111" y="930"/>
                    <a:pt x="2588" y="2032"/>
                    <a:pt x="83" y="3316"/>
                  </a:cubicBezTo>
                  <a:cubicBezTo>
                    <a:pt x="28" y="3353"/>
                    <a:pt x="1" y="3426"/>
                    <a:pt x="28" y="3471"/>
                  </a:cubicBezTo>
                  <a:cubicBezTo>
                    <a:pt x="37" y="3489"/>
                    <a:pt x="56" y="3517"/>
                    <a:pt x="83" y="3526"/>
                  </a:cubicBezTo>
                  <a:cubicBezTo>
                    <a:pt x="97" y="3530"/>
                    <a:pt x="112" y="3533"/>
                    <a:pt x="128" y="3533"/>
                  </a:cubicBezTo>
                  <a:cubicBezTo>
                    <a:pt x="144" y="3533"/>
                    <a:pt x="160" y="3530"/>
                    <a:pt x="174" y="3526"/>
                  </a:cubicBezTo>
                  <a:cubicBezTo>
                    <a:pt x="2597" y="2269"/>
                    <a:pt x="5056" y="1194"/>
                    <a:pt x="7542" y="283"/>
                  </a:cubicBezTo>
                  <a:cubicBezTo>
                    <a:pt x="7588" y="192"/>
                    <a:pt x="7615" y="101"/>
                    <a:pt x="76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309954" y="3389817"/>
              <a:ext cx="313441" cy="156782"/>
            </a:xfrm>
            <a:custGeom>
              <a:avLst/>
              <a:gdLst/>
              <a:ahLst/>
              <a:cxnLst/>
              <a:rect l="l" t="t" r="r" b="b"/>
              <a:pathLst>
                <a:path w="7697" h="3850" extrusionOk="0">
                  <a:moveTo>
                    <a:pt x="7697" y="0"/>
                  </a:moveTo>
                  <a:cubicBezTo>
                    <a:pt x="5138" y="1020"/>
                    <a:pt x="2587" y="2232"/>
                    <a:pt x="83" y="3644"/>
                  </a:cubicBezTo>
                  <a:cubicBezTo>
                    <a:pt x="28" y="3671"/>
                    <a:pt x="1" y="3744"/>
                    <a:pt x="37" y="3798"/>
                  </a:cubicBezTo>
                  <a:cubicBezTo>
                    <a:pt x="46" y="3826"/>
                    <a:pt x="73" y="3844"/>
                    <a:pt x="92" y="3844"/>
                  </a:cubicBezTo>
                  <a:cubicBezTo>
                    <a:pt x="107" y="3848"/>
                    <a:pt x="120" y="3850"/>
                    <a:pt x="133" y="3850"/>
                  </a:cubicBezTo>
                  <a:cubicBezTo>
                    <a:pt x="151" y="3850"/>
                    <a:pt x="167" y="3846"/>
                    <a:pt x="183" y="3835"/>
                  </a:cubicBezTo>
                  <a:cubicBezTo>
                    <a:pt x="2605" y="2469"/>
                    <a:pt x="5065" y="1285"/>
                    <a:pt x="7560" y="283"/>
                  </a:cubicBezTo>
                  <a:cubicBezTo>
                    <a:pt x="7606" y="192"/>
                    <a:pt x="7651" y="91"/>
                    <a:pt x="7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8762" y="3511093"/>
              <a:ext cx="93132" cy="265389"/>
            </a:xfrm>
            <a:custGeom>
              <a:avLst/>
              <a:gdLst/>
              <a:ahLst/>
              <a:cxnLst/>
              <a:rect l="l" t="t" r="r" b="b"/>
              <a:pathLst>
                <a:path w="2287" h="6517" extrusionOk="0">
                  <a:moveTo>
                    <a:pt x="65" y="1"/>
                  </a:moveTo>
                  <a:cubicBezTo>
                    <a:pt x="37" y="183"/>
                    <a:pt x="19" y="374"/>
                    <a:pt x="1" y="556"/>
                  </a:cubicBezTo>
                  <a:cubicBezTo>
                    <a:pt x="611" y="2578"/>
                    <a:pt x="1303" y="4537"/>
                    <a:pt x="2068" y="6431"/>
                  </a:cubicBezTo>
                  <a:cubicBezTo>
                    <a:pt x="2068" y="6477"/>
                    <a:pt x="2105" y="6504"/>
                    <a:pt x="2123" y="6513"/>
                  </a:cubicBezTo>
                  <a:cubicBezTo>
                    <a:pt x="2131" y="6516"/>
                    <a:pt x="2138" y="6517"/>
                    <a:pt x="2145" y="6517"/>
                  </a:cubicBezTo>
                  <a:cubicBezTo>
                    <a:pt x="2163" y="6517"/>
                    <a:pt x="2179" y="6510"/>
                    <a:pt x="2205" y="6504"/>
                  </a:cubicBezTo>
                  <a:cubicBezTo>
                    <a:pt x="2260" y="6477"/>
                    <a:pt x="2287" y="6404"/>
                    <a:pt x="2260" y="6340"/>
                  </a:cubicBezTo>
                  <a:cubicBezTo>
                    <a:pt x="1440" y="4291"/>
                    <a:pt x="702" y="2178"/>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183100" y="3047452"/>
              <a:ext cx="34166" cy="174374"/>
            </a:xfrm>
            <a:custGeom>
              <a:avLst/>
              <a:gdLst/>
              <a:ahLst/>
              <a:cxnLst/>
              <a:rect l="l" t="t" r="r" b="b"/>
              <a:pathLst>
                <a:path w="839" h="4282" extrusionOk="0">
                  <a:moveTo>
                    <a:pt x="192" y="1"/>
                  </a:moveTo>
                  <a:cubicBezTo>
                    <a:pt x="119" y="101"/>
                    <a:pt x="55" y="192"/>
                    <a:pt x="1" y="292"/>
                  </a:cubicBezTo>
                  <a:cubicBezTo>
                    <a:pt x="155" y="1604"/>
                    <a:pt x="365" y="2906"/>
                    <a:pt x="602" y="4190"/>
                  </a:cubicBezTo>
                  <a:cubicBezTo>
                    <a:pt x="611" y="4227"/>
                    <a:pt x="620" y="4245"/>
                    <a:pt x="656" y="4272"/>
                  </a:cubicBezTo>
                  <a:cubicBezTo>
                    <a:pt x="684" y="4281"/>
                    <a:pt x="702" y="4281"/>
                    <a:pt x="738" y="4281"/>
                  </a:cubicBezTo>
                  <a:cubicBezTo>
                    <a:pt x="793" y="4254"/>
                    <a:pt x="839" y="4199"/>
                    <a:pt x="829" y="4136"/>
                  </a:cubicBezTo>
                  <a:cubicBezTo>
                    <a:pt x="574" y="2779"/>
                    <a:pt x="365" y="1394"/>
                    <a:pt x="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028065" y="3397962"/>
              <a:ext cx="43044" cy="140900"/>
            </a:xfrm>
            <a:custGeom>
              <a:avLst/>
              <a:gdLst/>
              <a:ahLst/>
              <a:cxnLst/>
              <a:rect l="l" t="t" r="r" b="b"/>
              <a:pathLst>
                <a:path w="1057" h="3460" extrusionOk="0">
                  <a:moveTo>
                    <a:pt x="119" y="1"/>
                  </a:moveTo>
                  <a:cubicBezTo>
                    <a:pt x="73" y="165"/>
                    <a:pt x="37" y="319"/>
                    <a:pt x="0" y="474"/>
                  </a:cubicBezTo>
                  <a:cubicBezTo>
                    <a:pt x="255" y="1458"/>
                    <a:pt x="529" y="2423"/>
                    <a:pt x="820" y="3380"/>
                  </a:cubicBezTo>
                  <a:cubicBezTo>
                    <a:pt x="829" y="3416"/>
                    <a:pt x="857" y="3434"/>
                    <a:pt x="893" y="3453"/>
                  </a:cubicBezTo>
                  <a:cubicBezTo>
                    <a:pt x="907" y="3457"/>
                    <a:pt x="920" y="3459"/>
                    <a:pt x="933" y="3459"/>
                  </a:cubicBezTo>
                  <a:cubicBezTo>
                    <a:pt x="945" y="3459"/>
                    <a:pt x="957" y="3457"/>
                    <a:pt x="966" y="3453"/>
                  </a:cubicBezTo>
                  <a:cubicBezTo>
                    <a:pt x="1030" y="3425"/>
                    <a:pt x="1057" y="3362"/>
                    <a:pt x="1039" y="3289"/>
                  </a:cubicBezTo>
                  <a:cubicBezTo>
                    <a:pt x="711" y="2214"/>
                    <a:pt x="401" y="112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106702" y="3180252"/>
              <a:ext cx="98304" cy="378149"/>
            </a:xfrm>
            <a:custGeom>
              <a:avLst/>
              <a:gdLst/>
              <a:ahLst/>
              <a:cxnLst/>
              <a:rect l="l" t="t" r="r" b="b"/>
              <a:pathLst>
                <a:path w="2414" h="9286" extrusionOk="0">
                  <a:moveTo>
                    <a:pt x="173" y="0"/>
                  </a:moveTo>
                  <a:cubicBezTo>
                    <a:pt x="119" y="110"/>
                    <a:pt x="64" y="237"/>
                    <a:pt x="0" y="346"/>
                  </a:cubicBezTo>
                  <a:cubicBezTo>
                    <a:pt x="547" y="3398"/>
                    <a:pt x="1294" y="6358"/>
                    <a:pt x="2186" y="9209"/>
                  </a:cubicBezTo>
                  <a:cubicBezTo>
                    <a:pt x="2204" y="9236"/>
                    <a:pt x="2223" y="9263"/>
                    <a:pt x="2259" y="9272"/>
                  </a:cubicBezTo>
                  <a:cubicBezTo>
                    <a:pt x="2273" y="9281"/>
                    <a:pt x="2284" y="9286"/>
                    <a:pt x="2296" y="9286"/>
                  </a:cubicBezTo>
                  <a:cubicBezTo>
                    <a:pt x="2307" y="9286"/>
                    <a:pt x="2318" y="9281"/>
                    <a:pt x="2332" y="9272"/>
                  </a:cubicBezTo>
                  <a:cubicBezTo>
                    <a:pt x="2387" y="9254"/>
                    <a:pt x="2414" y="9181"/>
                    <a:pt x="2396" y="9127"/>
                  </a:cubicBezTo>
                  <a:cubicBezTo>
                    <a:pt x="1476" y="6194"/>
                    <a:pt x="720" y="3143"/>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151946" y="3096768"/>
              <a:ext cx="86087" cy="377172"/>
            </a:xfrm>
            <a:custGeom>
              <a:avLst/>
              <a:gdLst/>
              <a:ahLst/>
              <a:cxnLst/>
              <a:rect l="l" t="t" r="r" b="b"/>
              <a:pathLst>
                <a:path w="2114" h="9262" extrusionOk="0">
                  <a:moveTo>
                    <a:pt x="183" y="1"/>
                  </a:moveTo>
                  <a:cubicBezTo>
                    <a:pt x="110" y="101"/>
                    <a:pt x="55" y="210"/>
                    <a:pt x="0" y="320"/>
                  </a:cubicBezTo>
                  <a:cubicBezTo>
                    <a:pt x="456" y="3371"/>
                    <a:pt x="1093" y="6313"/>
                    <a:pt x="1904" y="9173"/>
                  </a:cubicBezTo>
                  <a:cubicBezTo>
                    <a:pt x="1904" y="9209"/>
                    <a:pt x="1922" y="9237"/>
                    <a:pt x="1950" y="9255"/>
                  </a:cubicBezTo>
                  <a:cubicBezTo>
                    <a:pt x="1959" y="9259"/>
                    <a:pt x="1970" y="9262"/>
                    <a:pt x="1983" y="9262"/>
                  </a:cubicBezTo>
                  <a:cubicBezTo>
                    <a:pt x="1995" y="9262"/>
                    <a:pt x="2009" y="9259"/>
                    <a:pt x="2022" y="9255"/>
                  </a:cubicBezTo>
                  <a:cubicBezTo>
                    <a:pt x="2086" y="9227"/>
                    <a:pt x="2114" y="9164"/>
                    <a:pt x="2104" y="9109"/>
                  </a:cubicBezTo>
                  <a:cubicBezTo>
                    <a:pt x="1276" y="6176"/>
                    <a:pt x="629" y="3143"/>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317366" y="2880525"/>
              <a:ext cx="46424" cy="326065"/>
            </a:xfrm>
            <a:custGeom>
              <a:avLst/>
              <a:gdLst/>
              <a:ahLst/>
              <a:cxnLst/>
              <a:rect l="l" t="t" r="r" b="b"/>
              <a:pathLst>
                <a:path w="1140" h="8007" extrusionOk="0">
                  <a:moveTo>
                    <a:pt x="219" y="1"/>
                  </a:moveTo>
                  <a:cubicBezTo>
                    <a:pt x="146" y="83"/>
                    <a:pt x="74" y="147"/>
                    <a:pt x="1" y="229"/>
                  </a:cubicBezTo>
                  <a:cubicBezTo>
                    <a:pt x="165" y="2852"/>
                    <a:pt x="465" y="5420"/>
                    <a:pt x="912" y="7916"/>
                  </a:cubicBezTo>
                  <a:cubicBezTo>
                    <a:pt x="921" y="7943"/>
                    <a:pt x="939" y="7970"/>
                    <a:pt x="966" y="7998"/>
                  </a:cubicBezTo>
                  <a:cubicBezTo>
                    <a:pt x="993" y="8007"/>
                    <a:pt x="1012" y="8007"/>
                    <a:pt x="1048" y="8007"/>
                  </a:cubicBezTo>
                  <a:cubicBezTo>
                    <a:pt x="1103" y="7980"/>
                    <a:pt x="1139" y="7916"/>
                    <a:pt x="1130" y="7861"/>
                  </a:cubicBezTo>
                  <a:cubicBezTo>
                    <a:pt x="675" y="5302"/>
                    <a:pt x="365" y="2679"/>
                    <a:pt x="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1144" y="2838253"/>
              <a:ext cx="37872" cy="304564"/>
            </a:xfrm>
            <a:custGeom>
              <a:avLst/>
              <a:gdLst/>
              <a:ahLst/>
              <a:cxnLst/>
              <a:rect l="l" t="t" r="r" b="b"/>
              <a:pathLst>
                <a:path w="930" h="7479" extrusionOk="0">
                  <a:moveTo>
                    <a:pt x="228" y="1"/>
                  </a:moveTo>
                  <a:cubicBezTo>
                    <a:pt x="146" y="73"/>
                    <a:pt x="73" y="137"/>
                    <a:pt x="0" y="210"/>
                  </a:cubicBezTo>
                  <a:cubicBezTo>
                    <a:pt x="101" y="2660"/>
                    <a:pt x="337" y="5046"/>
                    <a:pt x="693" y="7387"/>
                  </a:cubicBezTo>
                  <a:cubicBezTo>
                    <a:pt x="693" y="7424"/>
                    <a:pt x="711" y="7451"/>
                    <a:pt x="747" y="7469"/>
                  </a:cubicBezTo>
                  <a:cubicBezTo>
                    <a:pt x="775" y="7478"/>
                    <a:pt x="793" y="7478"/>
                    <a:pt x="829" y="7478"/>
                  </a:cubicBezTo>
                  <a:cubicBezTo>
                    <a:pt x="884" y="7469"/>
                    <a:pt x="929" y="7405"/>
                    <a:pt x="920" y="7351"/>
                  </a:cubicBezTo>
                  <a:cubicBezTo>
                    <a:pt x="556" y="4955"/>
                    <a:pt x="328" y="2505"/>
                    <a:pt x="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5775822" y="4054512"/>
              <a:ext cx="706617" cy="545234"/>
            </a:xfrm>
            <a:custGeom>
              <a:avLst/>
              <a:gdLst/>
              <a:ahLst/>
              <a:cxnLst/>
              <a:rect l="l" t="t" r="r" b="b"/>
              <a:pathLst>
                <a:path w="17352" h="13389" extrusionOk="0">
                  <a:moveTo>
                    <a:pt x="3007" y="0"/>
                  </a:moveTo>
                  <a:cubicBezTo>
                    <a:pt x="2333" y="0"/>
                    <a:pt x="1914" y="738"/>
                    <a:pt x="2269" y="1312"/>
                  </a:cubicBezTo>
                  <a:cubicBezTo>
                    <a:pt x="2469" y="1639"/>
                    <a:pt x="2688" y="1831"/>
                    <a:pt x="2688" y="1831"/>
                  </a:cubicBezTo>
                  <a:lnTo>
                    <a:pt x="393" y="10474"/>
                  </a:lnTo>
                  <a:cubicBezTo>
                    <a:pt x="1" y="11941"/>
                    <a:pt x="1103" y="13389"/>
                    <a:pt x="2633" y="13389"/>
                  </a:cubicBezTo>
                  <a:lnTo>
                    <a:pt x="14720" y="13389"/>
                  </a:lnTo>
                  <a:cubicBezTo>
                    <a:pt x="16250" y="13389"/>
                    <a:pt x="17352" y="11941"/>
                    <a:pt x="16969" y="10474"/>
                  </a:cubicBezTo>
                  <a:lnTo>
                    <a:pt x="14665" y="1831"/>
                  </a:lnTo>
                  <a:cubicBezTo>
                    <a:pt x="14665" y="1831"/>
                    <a:pt x="14865" y="1639"/>
                    <a:pt x="15084" y="1312"/>
                  </a:cubicBezTo>
                  <a:cubicBezTo>
                    <a:pt x="15439" y="738"/>
                    <a:pt x="15020" y="0"/>
                    <a:pt x="14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5920514" y="4129037"/>
              <a:ext cx="417283" cy="41"/>
            </a:xfrm>
            <a:custGeom>
              <a:avLst/>
              <a:gdLst/>
              <a:ahLst/>
              <a:cxnLst/>
              <a:rect l="l" t="t" r="r" b="b"/>
              <a:pathLst>
                <a:path w="10247" h="1" fill="none" extrusionOk="0">
                  <a:moveTo>
                    <a:pt x="0" y="1"/>
                  </a:moveTo>
                  <a:lnTo>
                    <a:pt x="10247" y="1"/>
                  </a:lnTo>
                </a:path>
              </a:pathLst>
            </a:custGeom>
            <a:solidFill>
              <a:schemeClr val="accent5"/>
            </a:solidFill>
            <a:ln w="2950" cap="rnd" cmpd="sng">
              <a:solidFill>
                <a:srgbClr val="F6A8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5957572" y="4196923"/>
              <a:ext cx="338689" cy="295727"/>
            </a:xfrm>
            <a:custGeom>
              <a:avLst/>
              <a:gdLst/>
              <a:ahLst/>
              <a:cxnLst/>
              <a:rect l="l" t="t" r="r" b="b"/>
              <a:pathLst>
                <a:path w="8317" h="7262" extrusionOk="0">
                  <a:moveTo>
                    <a:pt x="7020" y="1"/>
                  </a:moveTo>
                  <a:cubicBezTo>
                    <a:pt x="6930" y="1"/>
                    <a:pt x="6827" y="19"/>
                    <a:pt x="6732" y="55"/>
                  </a:cubicBezTo>
                  <a:lnTo>
                    <a:pt x="6613" y="101"/>
                  </a:lnTo>
                  <a:cubicBezTo>
                    <a:pt x="6522" y="137"/>
                    <a:pt x="6424" y="155"/>
                    <a:pt x="6324" y="155"/>
                  </a:cubicBezTo>
                  <a:cubicBezTo>
                    <a:pt x="6224" y="155"/>
                    <a:pt x="6121" y="137"/>
                    <a:pt x="6021" y="101"/>
                  </a:cubicBezTo>
                  <a:lnTo>
                    <a:pt x="5912" y="55"/>
                  </a:lnTo>
                  <a:cubicBezTo>
                    <a:pt x="5812" y="23"/>
                    <a:pt x="5709" y="7"/>
                    <a:pt x="5609" y="7"/>
                  </a:cubicBezTo>
                  <a:cubicBezTo>
                    <a:pt x="5509" y="7"/>
                    <a:pt x="5411" y="23"/>
                    <a:pt x="5320" y="55"/>
                  </a:cubicBezTo>
                  <a:lnTo>
                    <a:pt x="5202" y="101"/>
                  </a:lnTo>
                  <a:cubicBezTo>
                    <a:pt x="5110" y="137"/>
                    <a:pt x="5008" y="155"/>
                    <a:pt x="4906" y="155"/>
                  </a:cubicBezTo>
                  <a:cubicBezTo>
                    <a:pt x="4803" y="155"/>
                    <a:pt x="4701" y="137"/>
                    <a:pt x="4610" y="101"/>
                  </a:cubicBezTo>
                  <a:lnTo>
                    <a:pt x="4500" y="55"/>
                  </a:lnTo>
                  <a:cubicBezTo>
                    <a:pt x="4400" y="23"/>
                    <a:pt x="4298" y="7"/>
                    <a:pt x="4197" y="7"/>
                  </a:cubicBezTo>
                  <a:cubicBezTo>
                    <a:pt x="4097" y="7"/>
                    <a:pt x="3999" y="23"/>
                    <a:pt x="3908" y="55"/>
                  </a:cubicBezTo>
                  <a:lnTo>
                    <a:pt x="3790" y="101"/>
                  </a:lnTo>
                  <a:cubicBezTo>
                    <a:pt x="3694" y="137"/>
                    <a:pt x="3592" y="155"/>
                    <a:pt x="3490" y="155"/>
                  </a:cubicBezTo>
                  <a:cubicBezTo>
                    <a:pt x="3389" y="155"/>
                    <a:pt x="3289" y="137"/>
                    <a:pt x="3198" y="101"/>
                  </a:cubicBezTo>
                  <a:lnTo>
                    <a:pt x="3089" y="55"/>
                  </a:lnTo>
                  <a:cubicBezTo>
                    <a:pt x="2997" y="23"/>
                    <a:pt x="2897" y="7"/>
                    <a:pt x="2796" y="7"/>
                  </a:cubicBezTo>
                  <a:cubicBezTo>
                    <a:pt x="2695" y="7"/>
                    <a:pt x="2592" y="23"/>
                    <a:pt x="2496" y="55"/>
                  </a:cubicBezTo>
                  <a:lnTo>
                    <a:pt x="2378" y="101"/>
                  </a:lnTo>
                  <a:cubicBezTo>
                    <a:pt x="2282" y="137"/>
                    <a:pt x="2180" y="155"/>
                    <a:pt x="2079" y="155"/>
                  </a:cubicBezTo>
                  <a:cubicBezTo>
                    <a:pt x="1977" y="155"/>
                    <a:pt x="1877" y="137"/>
                    <a:pt x="1786" y="101"/>
                  </a:cubicBezTo>
                  <a:lnTo>
                    <a:pt x="1677" y="55"/>
                  </a:lnTo>
                  <a:cubicBezTo>
                    <a:pt x="1586" y="23"/>
                    <a:pt x="1485" y="7"/>
                    <a:pt x="1384" y="7"/>
                  </a:cubicBezTo>
                  <a:cubicBezTo>
                    <a:pt x="1283" y="7"/>
                    <a:pt x="1180" y="23"/>
                    <a:pt x="1085" y="55"/>
                  </a:cubicBezTo>
                  <a:cubicBezTo>
                    <a:pt x="821" y="146"/>
                    <a:pt x="648" y="365"/>
                    <a:pt x="611" y="593"/>
                  </a:cubicBezTo>
                  <a:lnTo>
                    <a:pt x="37" y="6431"/>
                  </a:lnTo>
                  <a:cubicBezTo>
                    <a:pt x="1" y="6750"/>
                    <a:pt x="156" y="7050"/>
                    <a:pt x="447" y="7187"/>
                  </a:cubicBezTo>
                  <a:cubicBezTo>
                    <a:pt x="552" y="7237"/>
                    <a:pt x="670" y="7262"/>
                    <a:pt x="791" y="7262"/>
                  </a:cubicBezTo>
                  <a:cubicBezTo>
                    <a:pt x="912" y="7262"/>
                    <a:pt x="1035" y="7237"/>
                    <a:pt x="1148" y="7187"/>
                  </a:cubicBezTo>
                  <a:lnTo>
                    <a:pt x="1285" y="7123"/>
                  </a:lnTo>
                  <a:cubicBezTo>
                    <a:pt x="1399" y="7073"/>
                    <a:pt x="1522" y="7048"/>
                    <a:pt x="1644" y="7048"/>
                  </a:cubicBezTo>
                  <a:cubicBezTo>
                    <a:pt x="1766" y="7048"/>
                    <a:pt x="1886" y="7073"/>
                    <a:pt x="1996" y="7123"/>
                  </a:cubicBezTo>
                  <a:lnTo>
                    <a:pt x="2114" y="7187"/>
                  </a:lnTo>
                  <a:cubicBezTo>
                    <a:pt x="2223" y="7237"/>
                    <a:pt x="2344" y="7262"/>
                    <a:pt x="2466" y="7262"/>
                  </a:cubicBezTo>
                  <a:cubicBezTo>
                    <a:pt x="2588" y="7262"/>
                    <a:pt x="2711" y="7237"/>
                    <a:pt x="2824" y="7187"/>
                  </a:cubicBezTo>
                  <a:lnTo>
                    <a:pt x="2961" y="7123"/>
                  </a:lnTo>
                  <a:cubicBezTo>
                    <a:pt x="3075" y="7073"/>
                    <a:pt x="3198" y="7048"/>
                    <a:pt x="3318" y="7048"/>
                  </a:cubicBezTo>
                  <a:cubicBezTo>
                    <a:pt x="3439" y="7048"/>
                    <a:pt x="3558" y="7073"/>
                    <a:pt x="3662" y="7123"/>
                  </a:cubicBezTo>
                  <a:lnTo>
                    <a:pt x="3799" y="7187"/>
                  </a:lnTo>
                  <a:cubicBezTo>
                    <a:pt x="3913" y="7237"/>
                    <a:pt x="4036" y="7262"/>
                    <a:pt x="4158" y="7262"/>
                  </a:cubicBezTo>
                  <a:cubicBezTo>
                    <a:pt x="4279" y="7262"/>
                    <a:pt x="4400" y="7237"/>
                    <a:pt x="4509" y="7187"/>
                  </a:cubicBezTo>
                  <a:lnTo>
                    <a:pt x="4646" y="7123"/>
                  </a:lnTo>
                  <a:cubicBezTo>
                    <a:pt x="4760" y="7073"/>
                    <a:pt x="4881" y="7048"/>
                    <a:pt x="5001" y="7048"/>
                  </a:cubicBezTo>
                  <a:cubicBezTo>
                    <a:pt x="5122" y="7048"/>
                    <a:pt x="5243" y="7073"/>
                    <a:pt x="5356" y="7123"/>
                  </a:cubicBezTo>
                  <a:lnTo>
                    <a:pt x="5493" y="7187"/>
                  </a:lnTo>
                  <a:cubicBezTo>
                    <a:pt x="5607" y="7237"/>
                    <a:pt x="5728" y="7262"/>
                    <a:pt x="5847" y="7262"/>
                  </a:cubicBezTo>
                  <a:cubicBezTo>
                    <a:pt x="5967" y="7262"/>
                    <a:pt x="6085" y="7237"/>
                    <a:pt x="6194" y="7187"/>
                  </a:cubicBezTo>
                  <a:lnTo>
                    <a:pt x="6322" y="7123"/>
                  </a:lnTo>
                  <a:cubicBezTo>
                    <a:pt x="6431" y="7073"/>
                    <a:pt x="6550" y="7048"/>
                    <a:pt x="6669" y="7048"/>
                  </a:cubicBezTo>
                  <a:cubicBezTo>
                    <a:pt x="6789" y="7048"/>
                    <a:pt x="6909" y="7073"/>
                    <a:pt x="7023" y="7123"/>
                  </a:cubicBezTo>
                  <a:lnTo>
                    <a:pt x="7160" y="7187"/>
                  </a:lnTo>
                  <a:cubicBezTo>
                    <a:pt x="7283" y="7237"/>
                    <a:pt x="7406" y="7262"/>
                    <a:pt x="7525" y="7262"/>
                  </a:cubicBezTo>
                  <a:cubicBezTo>
                    <a:pt x="7645" y="7262"/>
                    <a:pt x="7761" y="7237"/>
                    <a:pt x="7870" y="7187"/>
                  </a:cubicBezTo>
                  <a:cubicBezTo>
                    <a:pt x="8153" y="7050"/>
                    <a:pt x="8317" y="6750"/>
                    <a:pt x="8280" y="6431"/>
                  </a:cubicBezTo>
                  <a:lnTo>
                    <a:pt x="7697" y="593"/>
                  </a:lnTo>
                  <a:cubicBezTo>
                    <a:pt x="7679" y="356"/>
                    <a:pt x="7497" y="146"/>
                    <a:pt x="7233" y="55"/>
                  </a:cubicBezTo>
                  <a:cubicBezTo>
                    <a:pt x="7187" y="19"/>
                    <a:pt x="7110" y="1"/>
                    <a:pt x="70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5998377" y="4235855"/>
              <a:ext cx="261520" cy="41"/>
            </a:xfrm>
            <a:custGeom>
              <a:avLst/>
              <a:gdLst/>
              <a:ahLst/>
              <a:cxnLst/>
              <a:rect l="l" t="t" r="r" b="b"/>
              <a:pathLst>
                <a:path w="6422" h="1" fill="none" extrusionOk="0">
                  <a:moveTo>
                    <a:pt x="1" y="1"/>
                  </a:moveTo>
                  <a:lnTo>
                    <a:pt x="6422" y="1"/>
                  </a:lnTo>
                </a:path>
              </a:pathLst>
            </a:custGeom>
            <a:solidFill>
              <a:schemeClr val="accent5"/>
            </a:solidFill>
            <a:ln w="2950" cap="rnd" cmpd="sng">
              <a:solidFill>
                <a:srgbClr val="F6A8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5977608" y="4443954"/>
              <a:ext cx="302690" cy="41"/>
            </a:xfrm>
            <a:custGeom>
              <a:avLst/>
              <a:gdLst/>
              <a:ahLst/>
              <a:cxnLst/>
              <a:rect l="l" t="t" r="r" b="b"/>
              <a:pathLst>
                <a:path w="7433" h="1" fill="none" extrusionOk="0">
                  <a:moveTo>
                    <a:pt x="1" y="1"/>
                  </a:moveTo>
                  <a:lnTo>
                    <a:pt x="7433" y="1"/>
                  </a:lnTo>
                </a:path>
              </a:pathLst>
            </a:custGeom>
            <a:solidFill>
              <a:schemeClr val="accent5"/>
            </a:solidFill>
            <a:ln w="2950" cap="rnd" cmpd="sng">
              <a:solidFill>
                <a:srgbClr val="F6A8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7371-C3CA-B1ED-F4A4-B2FAFA1027AF}"/>
              </a:ext>
            </a:extLst>
          </p:cNvPr>
          <p:cNvSpPr>
            <a:spLocks noGrp="1"/>
          </p:cNvSpPr>
          <p:nvPr>
            <p:ph type="title"/>
          </p:nvPr>
        </p:nvSpPr>
        <p:spPr/>
        <p:txBody>
          <a:bodyPr/>
          <a:lstStyle/>
          <a:p>
            <a:r>
              <a:rPr lang="en-RO" dirty="0"/>
              <a:t>Future work</a:t>
            </a:r>
          </a:p>
        </p:txBody>
      </p:sp>
      <p:sp>
        <p:nvSpPr>
          <p:cNvPr id="6" name="Subtitle 5">
            <a:extLst>
              <a:ext uri="{FF2B5EF4-FFF2-40B4-BE49-F238E27FC236}">
                <a16:creationId xmlns:a16="http://schemas.microsoft.com/office/drawing/2014/main" id="{CC6E8322-306F-B121-2E3D-CA4FB2E35214}"/>
              </a:ext>
            </a:extLst>
          </p:cNvPr>
          <p:cNvSpPr>
            <a:spLocks noGrp="1"/>
          </p:cNvSpPr>
          <p:nvPr>
            <p:ph type="subTitle" idx="4"/>
          </p:nvPr>
        </p:nvSpPr>
        <p:spPr>
          <a:xfrm>
            <a:off x="233916" y="2513997"/>
            <a:ext cx="8729331" cy="1217100"/>
          </a:xfrm>
        </p:spPr>
        <p:txBody>
          <a:bodyPr/>
          <a:lstStyle/>
          <a:p>
            <a:r>
              <a:rPr lang="en-GB" dirty="0"/>
              <a:t>An improvement that could be considered in future iterations is to perform a more extensive </a:t>
            </a:r>
            <a:r>
              <a:rPr lang="en-GB" dirty="0" err="1"/>
              <a:t>preprocessing</a:t>
            </a:r>
            <a:r>
              <a:rPr lang="en-GB" dirty="0"/>
              <a:t> of the English data by removing punctuation marks. This is because these punctuation marks were still present in the dataset and could potentially impact the translation accuracy. By applying a thorough </a:t>
            </a:r>
            <a:r>
              <a:rPr lang="en-GB" dirty="0" err="1"/>
              <a:t>preprocessing</a:t>
            </a:r>
            <a:r>
              <a:rPr lang="en-GB" dirty="0"/>
              <a:t> step to eliminate punctuation, the model could benefit from cleaner and more consistent input, potentially leading to improved translation quality. Also, exploring the training of AI models such as </a:t>
            </a:r>
            <a:r>
              <a:rPr lang="en-GB" dirty="0" err="1"/>
              <a:t>MarianMT</a:t>
            </a:r>
            <a:r>
              <a:rPr lang="en-GB" dirty="0"/>
              <a:t> or </a:t>
            </a:r>
            <a:r>
              <a:rPr lang="en-GB" dirty="0" err="1"/>
              <a:t>VisualTextTransformer</a:t>
            </a:r>
            <a:r>
              <a:rPr lang="en-GB" dirty="0"/>
              <a:t> could be another solution. These models have shown promising results in machine translation tasks and may offer enhanced capabilities compared to the </a:t>
            </a:r>
            <a:r>
              <a:rPr lang="en-GB" dirty="0" err="1"/>
              <a:t>OpenNMT</a:t>
            </a:r>
            <a:r>
              <a:rPr lang="en-GB" dirty="0"/>
              <a:t> model. </a:t>
            </a:r>
            <a:endParaRPr lang="en-RO" dirty="0"/>
          </a:p>
        </p:txBody>
      </p:sp>
    </p:spTree>
    <p:extLst>
      <p:ext uri="{BB962C8B-B14F-4D97-AF65-F5344CB8AC3E}">
        <p14:creationId xmlns:p14="http://schemas.microsoft.com/office/powerpoint/2010/main" val="1293211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grpSp>
        <p:nvGrpSpPr>
          <p:cNvPr id="3237" name="Google Shape;3237;p69"/>
          <p:cNvGrpSpPr/>
          <p:nvPr/>
        </p:nvGrpSpPr>
        <p:grpSpPr>
          <a:xfrm>
            <a:off x="2295558" y="-354906"/>
            <a:ext cx="5808201" cy="3861538"/>
            <a:chOff x="1120744" y="3508669"/>
            <a:chExt cx="2382265" cy="1583831"/>
          </a:xfrm>
        </p:grpSpPr>
        <p:grpSp>
          <p:nvGrpSpPr>
            <p:cNvPr id="3238" name="Google Shape;3238;p69"/>
            <p:cNvGrpSpPr/>
            <p:nvPr/>
          </p:nvGrpSpPr>
          <p:grpSpPr>
            <a:xfrm>
              <a:off x="1120744" y="3508669"/>
              <a:ext cx="2382265" cy="1583831"/>
              <a:chOff x="2745394" y="925269"/>
              <a:chExt cx="2382265" cy="1583831"/>
            </a:xfrm>
          </p:grpSpPr>
          <p:sp>
            <p:nvSpPr>
              <p:cNvPr id="3239" name="Google Shape;3239;p69"/>
              <p:cNvSpPr/>
              <p:nvPr/>
            </p:nvSpPr>
            <p:spPr>
              <a:xfrm rot="609958">
                <a:off x="2817903" y="1114695"/>
                <a:ext cx="2237249" cy="1020624"/>
              </a:xfrm>
              <a:custGeom>
                <a:avLst/>
                <a:gdLst/>
                <a:ahLst/>
                <a:cxnLst/>
                <a:rect l="l" t="t" r="r" b="b"/>
                <a:pathLst>
                  <a:path w="89490" h="40825" extrusionOk="0">
                    <a:moveTo>
                      <a:pt x="15666" y="0"/>
                    </a:moveTo>
                    <a:cubicBezTo>
                      <a:pt x="9170" y="0"/>
                      <a:pt x="2533" y="4888"/>
                      <a:pt x="1714" y="12244"/>
                    </a:cubicBezTo>
                    <a:cubicBezTo>
                      <a:pt x="0" y="23279"/>
                      <a:pt x="10297" y="32656"/>
                      <a:pt x="20977" y="32656"/>
                    </a:cubicBezTo>
                    <a:cubicBezTo>
                      <a:pt x="21109" y="32656"/>
                      <a:pt x="21240" y="32654"/>
                      <a:pt x="21371" y="32651"/>
                    </a:cubicBezTo>
                    <a:cubicBezTo>
                      <a:pt x="35458" y="32361"/>
                      <a:pt x="44853" y="21215"/>
                      <a:pt x="54607" y="21215"/>
                    </a:cubicBezTo>
                    <a:cubicBezTo>
                      <a:pt x="55105" y="21215"/>
                      <a:pt x="55603" y="21244"/>
                      <a:pt x="56102" y="21305"/>
                    </a:cubicBezTo>
                    <a:cubicBezTo>
                      <a:pt x="70086" y="23016"/>
                      <a:pt x="60510" y="32569"/>
                      <a:pt x="64284" y="34222"/>
                    </a:cubicBezTo>
                    <a:cubicBezTo>
                      <a:pt x="64624" y="34330"/>
                      <a:pt x="65010" y="34376"/>
                      <a:pt x="65428" y="34376"/>
                    </a:cubicBezTo>
                    <a:cubicBezTo>
                      <a:pt x="67912" y="34376"/>
                      <a:pt x="71507" y="32741"/>
                      <a:pt x="73101" y="32741"/>
                    </a:cubicBezTo>
                    <a:cubicBezTo>
                      <a:pt x="74324" y="32741"/>
                      <a:pt x="74370" y="33704"/>
                      <a:pt x="71833" y="37105"/>
                    </a:cubicBezTo>
                    <a:cubicBezTo>
                      <a:pt x="72760" y="39503"/>
                      <a:pt x="75666" y="40824"/>
                      <a:pt x="78828" y="40824"/>
                    </a:cubicBezTo>
                    <a:cubicBezTo>
                      <a:pt x="81865" y="40824"/>
                      <a:pt x="85137" y="39606"/>
                      <a:pt x="87118" y="36953"/>
                    </a:cubicBezTo>
                    <a:cubicBezTo>
                      <a:pt x="89489" y="33785"/>
                      <a:pt x="87189" y="33342"/>
                      <a:pt x="84521" y="33342"/>
                    </a:cubicBezTo>
                    <a:cubicBezTo>
                      <a:pt x="83486" y="33342"/>
                      <a:pt x="82396" y="33409"/>
                      <a:pt x="81501" y="33409"/>
                    </a:cubicBezTo>
                    <a:cubicBezTo>
                      <a:pt x="80256" y="33409"/>
                      <a:pt x="79390" y="33280"/>
                      <a:pt x="79581" y="32663"/>
                    </a:cubicBezTo>
                    <a:cubicBezTo>
                      <a:pt x="82136" y="24388"/>
                      <a:pt x="71762" y="29217"/>
                      <a:pt x="69231" y="25044"/>
                    </a:cubicBezTo>
                    <a:cubicBezTo>
                      <a:pt x="67906" y="22770"/>
                      <a:pt x="72747" y="20391"/>
                      <a:pt x="72700" y="17765"/>
                    </a:cubicBezTo>
                    <a:cubicBezTo>
                      <a:pt x="72757" y="10734"/>
                      <a:pt x="63925" y="4175"/>
                      <a:pt x="53359" y="4175"/>
                    </a:cubicBezTo>
                    <a:cubicBezTo>
                      <a:pt x="50925" y="4175"/>
                      <a:pt x="48399" y="4523"/>
                      <a:pt x="45869" y="5293"/>
                    </a:cubicBezTo>
                    <a:cubicBezTo>
                      <a:pt x="42272" y="6379"/>
                      <a:pt x="34671" y="10279"/>
                      <a:pt x="30764" y="10279"/>
                    </a:cubicBezTo>
                    <a:cubicBezTo>
                      <a:pt x="30202" y="10279"/>
                      <a:pt x="29716" y="10198"/>
                      <a:pt x="29330" y="10017"/>
                    </a:cubicBezTo>
                    <a:cubicBezTo>
                      <a:pt x="27513" y="9103"/>
                      <a:pt x="26716" y="6993"/>
                      <a:pt x="25591" y="5293"/>
                    </a:cubicBezTo>
                    <a:cubicBezTo>
                      <a:pt x="23081" y="1612"/>
                      <a:pt x="19397" y="0"/>
                      <a:pt x="15666" y="0"/>
                    </a:cubicBezTo>
                    <a:close/>
                  </a:path>
                </a:pathLst>
              </a:custGeom>
              <a:solidFill>
                <a:srgbClr val="ADB6A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69"/>
              <p:cNvSpPr/>
              <p:nvPr/>
            </p:nvSpPr>
            <p:spPr>
              <a:xfrm>
                <a:off x="4492325" y="2165325"/>
                <a:ext cx="460100" cy="343775"/>
              </a:xfrm>
              <a:custGeom>
                <a:avLst/>
                <a:gdLst/>
                <a:ahLst/>
                <a:cxnLst/>
                <a:rect l="l" t="t" r="r" b="b"/>
                <a:pathLst>
                  <a:path w="18404" h="13751" extrusionOk="0">
                    <a:moveTo>
                      <a:pt x="891" y="1"/>
                    </a:moveTo>
                    <a:cubicBezTo>
                      <a:pt x="399" y="1"/>
                      <a:pt x="0" y="399"/>
                      <a:pt x="0" y="892"/>
                    </a:cubicBezTo>
                    <a:lnTo>
                      <a:pt x="0" y="4549"/>
                    </a:lnTo>
                    <a:cubicBezTo>
                      <a:pt x="0" y="9624"/>
                      <a:pt x="4115" y="13750"/>
                      <a:pt x="9202" y="13750"/>
                    </a:cubicBezTo>
                    <a:cubicBezTo>
                      <a:pt x="14289" y="13750"/>
                      <a:pt x="18403" y="9624"/>
                      <a:pt x="18403" y="4549"/>
                    </a:cubicBezTo>
                    <a:lnTo>
                      <a:pt x="18403" y="892"/>
                    </a:lnTo>
                    <a:cubicBezTo>
                      <a:pt x="18403" y="399"/>
                      <a:pt x="18005" y="1"/>
                      <a:pt x="17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69"/>
              <p:cNvSpPr/>
              <p:nvPr/>
            </p:nvSpPr>
            <p:spPr>
              <a:xfrm>
                <a:off x="4502575" y="2165050"/>
                <a:ext cx="419675" cy="307700"/>
              </a:xfrm>
              <a:custGeom>
                <a:avLst/>
                <a:gdLst/>
                <a:ahLst/>
                <a:cxnLst/>
                <a:rect l="l" t="t" r="r" b="b"/>
                <a:pathLst>
                  <a:path w="16787" h="12308" extrusionOk="0">
                    <a:moveTo>
                      <a:pt x="821" y="0"/>
                    </a:moveTo>
                    <a:cubicBezTo>
                      <a:pt x="364" y="0"/>
                      <a:pt x="1" y="363"/>
                      <a:pt x="1" y="809"/>
                    </a:cubicBezTo>
                    <a:lnTo>
                      <a:pt x="1" y="4091"/>
                    </a:lnTo>
                    <a:cubicBezTo>
                      <a:pt x="1" y="8620"/>
                      <a:pt x="3740" y="12308"/>
                      <a:pt x="8383" y="12308"/>
                    </a:cubicBezTo>
                    <a:cubicBezTo>
                      <a:pt x="8390" y="12308"/>
                      <a:pt x="8398" y="12308"/>
                      <a:pt x="8405" y="12308"/>
                    </a:cubicBezTo>
                    <a:cubicBezTo>
                      <a:pt x="13035" y="12308"/>
                      <a:pt x="16786" y="8627"/>
                      <a:pt x="16786" y="4067"/>
                    </a:cubicBezTo>
                    <a:lnTo>
                      <a:pt x="16786" y="809"/>
                    </a:lnTo>
                    <a:cubicBezTo>
                      <a:pt x="16786" y="352"/>
                      <a:pt x="16423" y="0"/>
                      <a:pt x="15966" y="0"/>
                    </a:cubicBezTo>
                    <a:close/>
                  </a:path>
                </a:pathLst>
              </a:custGeom>
              <a:solidFill>
                <a:srgbClr val="EEF1ED">
                  <a:alpha val="2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69"/>
              <p:cNvSpPr/>
              <p:nvPr/>
            </p:nvSpPr>
            <p:spPr>
              <a:xfrm>
                <a:off x="4549475" y="2181750"/>
                <a:ext cx="287500" cy="240300"/>
              </a:xfrm>
              <a:custGeom>
                <a:avLst/>
                <a:gdLst/>
                <a:ahLst/>
                <a:cxnLst/>
                <a:rect l="l" t="t" r="r" b="b"/>
                <a:pathLst>
                  <a:path w="11500" h="9612" extrusionOk="0">
                    <a:moveTo>
                      <a:pt x="551" y="0"/>
                    </a:moveTo>
                    <a:cubicBezTo>
                      <a:pt x="246" y="0"/>
                      <a:pt x="0" y="282"/>
                      <a:pt x="0" y="633"/>
                    </a:cubicBezTo>
                    <a:lnTo>
                      <a:pt x="0" y="3188"/>
                    </a:lnTo>
                    <a:cubicBezTo>
                      <a:pt x="0" y="6728"/>
                      <a:pt x="2579" y="9612"/>
                      <a:pt x="5755" y="9612"/>
                    </a:cubicBezTo>
                    <a:cubicBezTo>
                      <a:pt x="8920" y="9612"/>
                      <a:pt x="11499" y="6728"/>
                      <a:pt x="11499" y="3188"/>
                    </a:cubicBezTo>
                    <a:lnTo>
                      <a:pt x="11499" y="633"/>
                    </a:lnTo>
                    <a:cubicBezTo>
                      <a:pt x="11499" y="282"/>
                      <a:pt x="11253" y="0"/>
                      <a:pt x="10948" y="0"/>
                    </a:cubicBezTo>
                    <a:close/>
                  </a:path>
                </a:pathLst>
              </a:custGeom>
              <a:solidFill>
                <a:srgbClr val="EEF1ED">
                  <a:alpha val="2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69"/>
              <p:cNvSpPr/>
              <p:nvPr/>
            </p:nvSpPr>
            <p:spPr>
              <a:xfrm>
                <a:off x="4753425" y="2246500"/>
                <a:ext cx="117250" cy="117250"/>
              </a:xfrm>
              <a:custGeom>
                <a:avLst/>
                <a:gdLst/>
                <a:ahLst/>
                <a:cxnLst/>
                <a:rect l="l" t="t" r="r" b="b"/>
                <a:pathLst>
                  <a:path w="4690" h="4690" extrusionOk="0">
                    <a:moveTo>
                      <a:pt x="2345" y="1"/>
                    </a:moveTo>
                    <a:cubicBezTo>
                      <a:pt x="1055" y="1"/>
                      <a:pt x="0" y="1056"/>
                      <a:pt x="0" y="2345"/>
                    </a:cubicBezTo>
                    <a:cubicBezTo>
                      <a:pt x="0" y="3646"/>
                      <a:pt x="1055" y="4689"/>
                      <a:pt x="2345" y="4689"/>
                    </a:cubicBezTo>
                    <a:cubicBezTo>
                      <a:pt x="3634" y="4689"/>
                      <a:pt x="4689" y="3646"/>
                      <a:pt x="4689" y="2345"/>
                    </a:cubicBezTo>
                    <a:cubicBezTo>
                      <a:pt x="4689" y="1056"/>
                      <a:pt x="3634" y="1"/>
                      <a:pt x="2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69"/>
              <p:cNvSpPr/>
              <p:nvPr/>
            </p:nvSpPr>
            <p:spPr>
              <a:xfrm>
                <a:off x="4742000" y="2378075"/>
                <a:ext cx="49250" cy="49250"/>
              </a:xfrm>
              <a:custGeom>
                <a:avLst/>
                <a:gdLst/>
                <a:ahLst/>
                <a:cxnLst/>
                <a:rect l="l" t="t" r="r" b="b"/>
                <a:pathLst>
                  <a:path w="1970" h="1970" extrusionOk="0">
                    <a:moveTo>
                      <a:pt x="985" y="1"/>
                    </a:moveTo>
                    <a:cubicBezTo>
                      <a:pt x="446" y="1"/>
                      <a:pt x="0" y="458"/>
                      <a:pt x="0" y="985"/>
                    </a:cubicBezTo>
                    <a:cubicBezTo>
                      <a:pt x="0" y="1524"/>
                      <a:pt x="446" y="1970"/>
                      <a:pt x="985" y="1970"/>
                    </a:cubicBezTo>
                    <a:cubicBezTo>
                      <a:pt x="1524" y="1970"/>
                      <a:pt x="1969" y="1524"/>
                      <a:pt x="1969" y="985"/>
                    </a:cubicBezTo>
                    <a:cubicBezTo>
                      <a:pt x="1969" y="446"/>
                      <a:pt x="1524" y="1"/>
                      <a:pt x="9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69"/>
              <p:cNvSpPr/>
              <p:nvPr/>
            </p:nvSpPr>
            <p:spPr>
              <a:xfrm>
                <a:off x="4531000" y="2165325"/>
                <a:ext cx="392125" cy="26400"/>
              </a:xfrm>
              <a:custGeom>
                <a:avLst/>
                <a:gdLst/>
                <a:ahLst/>
                <a:cxnLst/>
                <a:rect l="l" t="t" r="r" b="b"/>
                <a:pathLst>
                  <a:path w="15685" h="1056" extrusionOk="0">
                    <a:moveTo>
                      <a:pt x="1" y="1"/>
                    </a:moveTo>
                    <a:cubicBezTo>
                      <a:pt x="1" y="587"/>
                      <a:pt x="3517" y="1056"/>
                      <a:pt x="7842" y="1056"/>
                    </a:cubicBezTo>
                    <a:cubicBezTo>
                      <a:pt x="12168" y="1056"/>
                      <a:pt x="15684" y="587"/>
                      <a:pt x="15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69"/>
              <p:cNvSpPr/>
              <p:nvPr/>
            </p:nvSpPr>
            <p:spPr>
              <a:xfrm>
                <a:off x="4492325" y="2480650"/>
                <a:ext cx="499950" cy="12950"/>
              </a:xfrm>
              <a:custGeom>
                <a:avLst/>
                <a:gdLst/>
                <a:ahLst/>
                <a:cxnLst/>
                <a:rect l="l" t="t" r="r" b="b"/>
                <a:pathLst>
                  <a:path w="19998" h="518" extrusionOk="0">
                    <a:moveTo>
                      <a:pt x="141" y="0"/>
                    </a:moveTo>
                    <a:cubicBezTo>
                      <a:pt x="59" y="0"/>
                      <a:pt x="0" y="82"/>
                      <a:pt x="0" y="153"/>
                    </a:cubicBezTo>
                    <a:lnTo>
                      <a:pt x="0" y="375"/>
                    </a:lnTo>
                    <a:cubicBezTo>
                      <a:pt x="0" y="457"/>
                      <a:pt x="71" y="516"/>
                      <a:pt x="141" y="516"/>
                    </a:cubicBezTo>
                    <a:lnTo>
                      <a:pt x="19833" y="516"/>
                    </a:lnTo>
                    <a:cubicBezTo>
                      <a:pt x="19840" y="517"/>
                      <a:pt x="19847" y="517"/>
                      <a:pt x="19854" y="517"/>
                    </a:cubicBezTo>
                    <a:cubicBezTo>
                      <a:pt x="19937" y="517"/>
                      <a:pt x="19998" y="451"/>
                      <a:pt x="19998" y="375"/>
                    </a:cubicBezTo>
                    <a:lnTo>
                      <a:pt x="19998" y="153"/>
                    </a:lnTo>
                    <a:cubicBezTo>
                      <a:pt x="19998" y="59"/>
                      <a:pt x="19927" y="0"/>
                      <a:pt x="198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69"/>
              <p:cNvSpPr/>
              <p:nvPr/>
            </p:nvSpPr>
            <p:spPr>
              <a:xfrm>
                <a:off x="4530425" y="2493825"/>
                <a:ext cx="400900" cy="15275"/>
              </a:xfrm>
              <a:custGeom>
                <a:avLst/>
                <a:gdLst/>
                <a:ahLst/>
                <a:cxnLst/>
                <a:rect l="l" t="t" r="r" b="b"/>
                <a:pathLst>
                  <a:path w="16036" h="611" extrusionOk="0">
                    <a:moveTo>
                      <a:pt x="0" y="1"/>
                    </a:moveTo>
                    <a:lnTo>
                      <a:pt x="1208" y="610"/>
                    </a:lnTo>
                    <a:lnTo>
                      <a:pt x="14828" y="610"/>
                    </a:lnTo>
                    <a:lnTo>
                      <a:pt x="160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8" name="Google Shape;3248;p69"/>
            <p:cNvSpPr/>
            <p:nvPr/>
          </p:nvSpPr>
          <p:spPr>
            <a:xfrm>
              <a:off x="3260925" y="4764850"/>
              <a:ext cx="171175" cy="240025"/>
            </a:xfrm>
            <a:custGeom>
              <a:avLst/>
              <a:gdLst/>
              <a:ahLst/>
              <a:cxnLst/>
              <a:rect l="l" t="t" r="r" b="b"/>
              <a:pathLst>
                <a:path w="6847" h="9601" extrusionOk="0">
                  <a:moveTo>
                    <a:pt x="2404" y="0"/>
                  </a:moveTo>
                  <a:cubicBezTo>
                    <a:pt x="2310" y="0"/>
                    <a:pt x="2216" y="0"/>
                    <a:pt x="2111" y="12"/>
                  </a:cubicBezTo>
                  <a:lnTo>
                    <a:pt x="2099" y="12"/>
                  </a:lnTo>
                  <a:cubicBezTo>
                    <a:pt x="1384" y="106"/>
                    <a:pt x="728" y="598"/>
                    <a:pt x="224" y="1348"/>
                  </a:cubicBezTo>
                  <a:cubicBezTo>
                    <a:pt x="1" y="1677"/>
                    <a:pt x="259" y="2110"/>
                    <a:pt x="646" y="2110"/>
                  </a:cubicBezTo>
                  <a:lnTo>
                    <a:pt x="1454" y="2110"/>
                  </a:lnTo>
                  <a:cubicBezTo>
                    <a:pt x="1712" y="2110"/>
                    <a:pt x="1970" y="1993"/>
                    <a:pt x="2111" y="1794"/>
                  </a:cubicBezTo>
                  <a:cubicBezTo>
                    <a:pt x="2369" y="1477"/>
                    <a:pt x="2638" y="1302"/>
                    <a:pt x="2931" y="1302"/>
                  </a:cubicBezTo>
                  <a:cubicBezTo>
                    <a:pt x="3213" y="1302"/>
                    <a:pt x="3494" y="1466"/>
                    <a:pt x="3728" y="1747"/>
                  </a:cubicBezTo>
                  <a:cubicBezTo>
                    <a:pt x="4221" y="2333"/>
                    <a:pt x="4572" y="3494"/>
                    <a:pt x="4572" y="4806"/>
                  </a:cubicBezTo>
                  <a:cubicBezTo>
                    <a:pt x="4572" y="6131"/>
                    <a:pt x="4244" y="7280"/>
                    <a:pt x="3728" y="7866"/>
                  </a:cubicBezTo>
                  <a:cubicBezTo>
                    <a:pt x="3494" y="8135"/>
                    <a:pt x="3224" y="8299"/>
                    <a:pt x="2955" y="8299"/>
                  </a:cubicBezTo>
                  <a:cubicBezTo>
                    <a:pt x="2662" y="8299"/>
                    <a:pt x="2369" y="8124"/>
                    <a:pt x="2134" y="7807"/>
                  </a:cubicBezTo>
                  <a:cubicBezTo>
                    <a:pt x="1970" y="7608"/>
                    <a:pt x="1724" y="7491"/>
                    <a:pt x="1466" y="7491"/>
                  </a:cubicBezTo>
                  <a:lnTo>
                    <a:pt x="669" y="7491"/>
                  </a:lnTo>
                  <a:cubicBezTo>
                    <a:pt x="270" y="7491"/>
                    <a:pt x="36" y="7924"/>
                    <a:pt x="235" y="8252"/>
                  </a:cubicBezTo>
                  <a:cubicBezTo>
                    <a:pt x="739" y="9003"/>
                    <a:pt x="1384" y="9483"/>
                    <a:pt x="2099" y="9589"/>
                  </a:cubicBezTo>
                  <a:lnTo>
                    <a:pt x="2111" y="9589"/>
                  </a:lnTo>
                  <a:cubicBezTo>
                    <a:pt x="2216" y="9589"/>
                    <a:pt x="2310" y="9600"/>
                    <a:pt x="2404" y="9600"/>
                  </a:cubicBezTo>
                  <a:lnTo>
                    <a:pt x="2509" y="9600"/>
                  </a:lnTo>
                  <a:cubicBezTo>
                    <a:pt x="5322" y="9600"/>
                    <a:pt x="6835" y="7608"/>
                    <a:pt x="6835" y="4959"/>
                  </a:cubicBezTo>
                  <a:cubicBezTo>
                    <a:pt x="6846" y="2333"/>
                    <a:pt x="5334" y="0"/>
                    <a:pt x="25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69"/>
            <p:cNvSpPr/>
            <p:nvPr/>
          </p:nvSpPr>
          <p:spPr>
            <a:xfrm>
              <a:off x="3260925" y="4765150"/>
              <a:ext cx="169700" cy="146850"/>
            </a:xfrm>
            <a:custGeom>
              <a:avLst/>
              <a:gdLst/>
              <a:ahLst/>
              <a:cxnLst/>
              <a:rect l="l" t="t" r="r" b="b"/>
              <a:pathLst>
                <a:path w="6788" h="5874" extrusionOk="0">
                  <a:moveTo>
                    <a:pt x="2404" y="0"/>
                  </a:moveTo>
                  <a:cubicBezTo>
                    <a:pt x="2310" y="0"/>
                    <a:pt x="2216" y="24"/>
                    <a:pt x="2111" y="24"/>
                  </a:cubicBezTo>
                  <a:lnTo>
                    <a:pt x="2099" y="24"/>
                  </a:lnTo>
                  <a:cubicBezTo>
                    <a:pt x="1372" y="106"/>
                    <a:pt x="728" y="610"/>
                    <a:pt x="224" y="1348"/>
                  </a:cubicBezTo>
                  <a:cubicBezTo>
                    <a:pt x="1" y="1676"/>
                    <a:pt x="247" y="2110"/>
                    <a:pt x="646" y="2110"/>
                  </a:cubicBezTo>
                  <a:lnTo>
                    <a:pt x="1454" y="2110"/>
                  </a:lnTo>
                  <a:cubicBezTo>
                    <a:pt x="1700" y="2110"/>
                    <a:pt x="1958" y="1993"/>
                    <a:pt x="2111" y="1794"/>
                  </a:cubicBezTo>
                  <a:cubicBezTo>
                    <a:pt x="2345" y="1489"/>
                    <a:pt x="2638" y="1313"/>
                    <a:pt x="2931" y="1313"/>
                  </a:cubicBezTo>
                  <a:cubicBezTo>
                    <a:pt x="3224" y="1313"/>
                    <a:pt x="3494" y="1465"/>
                    <a:pt x="3728" y="1747"/>
                  </a:cubicBezTo>
                  <a:cubicBezTo>
                    <a:pt x="4221" y="2345"/>
                    <a:pt x="4561" y="3493"/>
                    <a:pt x="4561" y="4806"/>
                  </a:cubicBezTo>
                  <a:cubicBezTo>
                    <a:pt x="4561" y="5064"/>
                    <a:pt x="4561" y="5310"/>
                    <a:pt x="4537" y="5545"/>
                  </a:cubicBezTo>
                  <a:cubicBezTo>
                    <a:pt x="4795" y="5727"/>
                    <a:pt x="5095" y="5874"/>
                    <a:pt x="5401" y="5874"/>
                  </a:cubicBezTo>
                  <a:cubicBezTo>
                    <a:pt x="5901" y="5874"/>
                    <a:pt x="6417" y="5481"/>
                    <a:pt x="6788" y="4208"/>
                  </a:cubicBezTo>
                  <a:cubicBezTo>
                    <a:pt x="6530" y="1887"/>
                    <a:pt x="5041" y="0"/>
                    <a:pt x="2509" y="0"/>
                  </a:cubicBezTo>
                  <a:close/>
                </a:path>
              </a:pathLst>
            </a:custGeom>
            <a:solidFill>
              <a:srgbClr val="EEF1ED">
                <a:alpha val="21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69"/>
            <p:cNvSpPr/>
            <p:nvPr/>
          </p:nvSpPr>
          <p:spPr>
            <a:xfrm>
              <a:off x="3261525" y="4765150"/>
              <a:ext cx="135100" cy="240025"/>
            </a:xfrm>
            <a:custGeom>
              <a:avLst/>
              <a:gdLst/>
              <a:ahLst/>
              <a:cxnLst/>
              <a:rect l="l" t="t" r="r" b="b"/>
              <a:pathLst>
                <a:path w="5404" h="9601" extrusionOk="0">
                  <a:moveTo>
                    <a:pt x="2345" y="0"/>
                  </a:moveTo>
                  <a:cubicBezTo>
                    <a:pt x="2263" y="0"/>
                    <a:pt x="2192" y="0"/>
                    <a:pt x="2110" y="24"/>
                  </a:cubicBezTo>
                  <a:lnTo>
                    <a:pt x="2087" y="24"/>
                  </a:lnTo>
                  <a:cubicBezTo>
                    <a:pt x="1372" y="106"/>
                    <a:pt x="715" y="610"/>
                    <a:pt x="211" y="1348"/>
                  </a:cubicBezTo>
                  <a:cubicBezTo>
                    <a:pt x="0" y="1676"/>
                    <a:pt x="246" y="2110"/>
                    <a:pt x="645" y="2110"/>
                  </a:cubicBezTo>
                  <a:lnTo>
                    <a:pt x="1442" y="2110"/>
                  </a:lnTo>
                  <a:cubicBezTo>
                    <a:pt x="1712" y="2110"/>
                    <a:pt x="1958" y="1993"/>
                    <a:pt x="2110" y="1794"/>
                  </a:cubicBezTo>
                  <a:cubicBezTo>
                    <a:pt x="2356" y="1489"/>
                    <a:pt x="2638" y="1313"/>
                    <a:pt x="2931" y="1313"/>
                  </a:cubicBezTo>
                  <a:cubicBezTo>
                    <a:pt x="3200" y="1313"/>
                    <a:pt x="3482" y="1465"/>
                    <a:pt x="3716" y="1747"/>
                  </a:cubicBezTo>
                  <a:cubicBezTo>
                    <a:pt x="4220" y="2333"/>
                    <a:pt x="4572" y="3493"/>
                    <a:pt x="4572" y="4806"/>
                  </a:cubicBezTo>
                  <a:cubicBezTo>
                    <a:pt x="4572" y="6131"/>
                    <a:pt x="4232" y="7291"/>
                    <a:pt x="3716" y="7877"/>
                  </a:cubicBezTo>
                  <a:cubicBezTo>
                    <a:pt x="3482" y="8135"/>
                    <a:pt x="3224" y="8299"/>
                    <a:pt x="2942" y="8299"/>
                  </a:cubicBezTo>
                  <a:cubicBezTo>
                    <a:pt x="2649" y="8299"/>
                    <a:pt x="2356" y="8123"/>
                    <a:pt x="2122" y="7818"/>
                  </a:cubicBezTo>
                  <a:cubicBezTo>
                    <a:pt x="1958" y="7607"/>
                    <a:pt x="1712" y="7490"/>
                    <a:pt x="1465" y="7490"/>
                  </a:cubicBezTo>
                  <a:lnTo>
                    <a:pt x="668" y="7490"/>
                  </a:lnTo>
                  <a:cubicBezTo>
                    <a:pt x="270" y="7490"/>
                    <a:pt x="35" y="7936"/>
                    <a:pt x="246" y="8252"/>
                  </a:cubicBezTo>
                  <a:cubicBezTo>
                    <a:pt x="739" y="9002"/>
                    <a:pt x="1383" y="9483"/>
                    <a:pt x="2122" y="9588"/>
                  </a:cubicBezTo>
                  <a:lnTo>
                    <a:pt x="2134" y="9588"/>
                  </a:lnTo>
                  <a:cubicBezTo>
                    <a:pt x="2204" y="9600"/>
                    <a:pt x="2286" y="9600"/>
                    <a:pt x="2368" y="9600"/>
                  </a:cubicBezTo>
                  <a:lnTo>
                    <a:pt x="2438" y="9600"/>
                  </a:lnTo>
                  <a:cubicBezTo>
                    <a:pt x="4079" y="9542"/>
                    <a:pt x="5404" y="7408"/>
                    <a:pt x="5404" y="4794"/>
                  </a:cubicBezTo>
                  <a:cubicBezTo>
                    <a:pt x="5369" y="2192"/>
                    <a:pt x="4056" y="59"/>
                    <a:pt x="24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69"/>
            <p:cNvSpPr/>
            <p:nvPr/>
          </p:nvSpPr>
          <p:spPr>
            <a:xfrm>
              <a:off x="3276175" y="4952400"/>
              <a:ext cx="77975" cy="34600"/>
            </a:xfrm>
            <a:custGeom>
              <a:avLst/>
              <a:gdLst/>
              <a:ahLst/>
              <a:cxnLst/>
              <a:rect l="l" t="t" r="r" b="b"/>
              <a:pathLst>
                <a:path w="3119" h="1384" extrusionOk="0">
                  <a:moveTo>
                    <a:pt x="0" y="0"/>
                  </a:moveTo>
                  <a:cubicBezTo>
                    <a:pt x="411" y="856"/>
                    <a:pt x="1008" y="1383"/>
                    <a:pt x="1665" y="1383"/>
                  </a:cubicBezTo>
                  <a:cubicBezTo>
                    <a:pt x="2227" y="1383"/>
                    <a:pt x="2732" y="997"/>
                    <a:pt x="3118" y="387"/>
                  </a:cubicBezTo>
                  <a:lnTo>
                    <a:pt x="3118" y="387"/>
                  </a:lnTo>
                  <a:cubicBezTo>
                    <a:pt x="2884" y="657"/>
                    <a:pt x="2614" y="809"/>
                    <a:pt x="2321" y="809"/>
                  </a:cubicBezTo>
                  <a:cubicBezTo>
                    <a:pt x="2028" y="809"/>
                    <a:pt x="1735" y="633"/>
                    <a:pt x="1501" y="328"/>
                  </a:cubicBezTo>
                  <a:cubicBezTo>
                    <a:pt x="1360" y="117"/>
                    <a:pt x="1102" y="0"/>
                    <a:pt x="8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69"/>
            <p:cNvSpPr/>
            <p:nvPr/>
          </p:nvSpPr>
          <p:spPr>
            <a:xfrm>
              <a:off x="3276175" y="4783600"/>
              <a:ext cx="77975" cy="34325"/>
            </a:xfrm>
            <a:custGeom>
              <a:avLst/>
              <a:gdLst/>
              <a:ahLst/>
              <a:cxnLst/>
              <a:rect l="l" t="t" r="r" b="b"/>
              <a:pathLst>
                <a:path w="3119" h="1373" extrusionOk="0">
                  <a:moveTo>
                    <a:pt x="1665" y="1"/>
                  </a:moveTo>
                  <a:cubicBezTo>
                    <a:pt x="997" y="1"/>
                    <a:pt x="411" y="528"/>
                    <a:pt x="0" y="1372"/>
                  </a:cubicBezTo>
                  <a:lnTo>
                    <a:pt x="844" y="1372"/>
                  </a:lnTo>
                  <a:cubicBezTo>
                    <a:pt x="1090" y="1372"/>
                    <a:pt x="1348" y="1255"/>
                    <a:pt x="1501" y="1056"/>
                  </a:cubicBezTo>
                  <a:cubicBezTo>
                    <a:pt x="1735" y="751"/>
                    <a:pt x="2028" y="575"/>
                    <a:pt x="2321" y="575"/>
                  </a:cubicBezTo>
                  <a:cubicBezTo>
                    <a:pt x="2614" y="575"/>
                    <a:pt x="2884" y="727"/>
                    <a:pt x="3118" y="1009"/>
                  </a:cubicBezTo>
                  <a:cubicBezTo>
                    <a:pt x="2732" y="376"/>
                    <a:pt x="2227" y="1"/>
                    <a:pt x="1665" y="1"/>
                  </a:cubicBezTo>
                  <a:close/>
                </a:path>
              </a:pathLst>
            </a:custGeom>
            <a:solidFill>
              <a:srgbClr val="193351">
                <a:alpha val="2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6" name="Google Shape;3266;p69"/>
          <p:cNvCxnSpPr/>
          <p:nvPr/>
        </p:nvCxnSpPr>
        <p:spPr>
          <a:xfrm>
            <a:off x="6457850" y="3490725"/>
            <a:ext cx="1330800" cy="0"/>
          </a:xfrm>
          <a:prstGeom prst="straightConnector1">
            <a:avLst/>
          </a:prstGeom>
          <a:noFill/>
          <a:ln w="9525" cap="flat" cmpd="sng">
            <a:solidFill>
              <a:schemeClr val="dk1"/>
            </a:solidFill>
            <a:prstDash val="solid"/>
            <a:round/>
            <a:headEnd type="none" w="med" len="med"/>
            <a:tailEnd type="none" w="med" len="med"/>
          </a:ln>
        </p:spPr>
      </p:cxnSp>
      <p:grpSp>
        <p:nvGrpSpPr>
          <p:cNvPr id="3267" name="Google Shape;3267;p69"/>
          <p:cNvGrpSpPr/>
          <p:nvPr/>
        </p:nvGrpSpPr>
        <p:grpSpPr>
          <a:xfrm rot="5400000">
            <a:off x="5935" y="2163371"/>
            <a:ext cx="3450912" cy="728235"/>
            <a:chOff x="6040750" y="4509400"/>
            <a:chExt cx="1006625" cy="212425"/>
          </a:xfrm>
        </p:grpSpPr>
        <p:sp>
          <p:nvSpPr>
            <p:cNvPr id="3268" name="Google Shape;3268;p69"/>
            <p:cNvSpPr/>
            <p:nvPr/>
          </p:nvSpPr>
          <p:spPr>
            <a:xfrm>
              <a:off x="6268725" y="4621875"/>
              <a:ext cx="778650" cy="99950"/>
            </a:xfrm>
            <a:custGeom>
              <a:avLst/>
              <a:gdLst/>
              <a:ahLst/>
              <a:cxnLst/>
              <a:rect l="l" t="t" r="r" b="b"/>
              <a:pathLst>
                <a:path w="31146" h="3998" fill="none" extrusionOk="0">
                  <a:moveTo>
                    <a:pt x="1" y="1"/>
                  </a:moveTo>
                  <a:cubicBezTo>
                    <a:pt x="1" y="1"/>
                    <a:pt x="13621" y="3998"/>
                    <a:pt x="31145" y="212"/>
                  </a:cubicBezTo>
                </a:path>
              </a:pathLst>
            </a:custGeom>
            <a:solidFill>
              <a:schemeClr val="dk2"/>
            </a:solidFill>
            <a:ln w="3800" cap="flat" cmpd="sng">
              <a:solidFill>
                <a:srgbClr val="2B305D"/>
              </a:solidFill>
              <a:prstDash val="solid"/>
              <a:miter lim="117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69"/>
            <p:cNvSpPr/>
            <p:nvPr/>
          </p:nvSpPr>
          <p:spPr>
            <a:xfrm>
              <a:off x="6040750" y="4512150"/>
              <a:ext cx="255325" cy="141200"/>
            </a:xfrm>
            <a:custGeom>
              <a:avLst/>
              <a:gdLst/>
              <a:ahLst/>
              <a:cxnLst/>
              <a:rect l="l" t="t" r="r" b="b"/>
              <a:pathLst>
                <a:path w="10213" h="5648" extrusionOk="0">
                  <a:moveTo>
                    <a:pt x="2581" y="1"/>
                  </a:moveTo>
                  <a:cubicBezTo>
                    <a:pt x="2463" y="1"/>
                    <a:pt x="2364" y="21"/>
                    <a:pt x="2286" y="64"/>
                  </a:cubicBezTo>
                  <a:cubicBezTo>
                    <a:pt x="1653" y="416"/>
                    <a:pt x="3294" y="2092"/>
                    <a:pt x="3294" y="2092"/>
                  </a:cubicBezTo>
                  <a:cubicBezTo>
                    <a:pt x="3294" y="2092"/>
                    <a:pt x="2435" y="1935"/>
                    <a:pt x="1630" y="1935"/>
                  </a:cubicBezTo>
                  <a:cubicBezTo>
                    <a:pt x="993" y="1935"/>
                    <a:pt x="389" y="2033"/>
                    <a:pt x="270" y="2385"/>
                  </a:cubicBezTo>
                  <a:cubicBezTo>
                    <a:pt x="1" y="3206"/>
                    <a:pt x="3482" y="4355"/>
                    <a:pt x="3482" y="4355"/>
                  </a:cubicBezTo>
                  <a:cubicBezTo>
                    <a:pt x="3482" y="4355"/>
                    <a:pt x="3440" y="4354"/>
                    <a:pt x="3369" y="4354"/>
                  </a:cubicBezTo>
                  <a:cubicBezTo>
                    <a:pt x="2868" y="4354"/>
                    <a:pt x="912" y="4399"/>
                    <a:pt x="1630" y="5116"/>
                  </a:cubicBezTo>
                  <a:cubicBezTo>
                    <a:pt x="1974" y="5466"/>
                    <a:pt x="3135" y="5647"/>
                    <a:pt x="4534" y="5647"/>
                  </a:cubicBezTo>
                  <a:cubicBezTo>
                    <a:pt x="6421" y="5647"/>
                    <a:pt x="8742" y="5317"/>
                    <a:pt x="10081" y="4624"/>
                  </a:cubicBezTo>
                  <a:cubicBezTo>
                    <a:pt x="10213" y="4547"/>
                    <a:pt x="4341" y="1"/>
                    <a:pt x="25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9"/>
            <p:cNvSpPr/>
            <p:nvPr/>
          </p:nvSpPr>
          <p:spPr>
            <a:xfrm>
              <a:off x="6469750" y="4575000"/>
              <a:ext cx="359000" cy="88875"/>
            </a:xfrm>
            <a:custGeom>
              <a:avLst/>
              <a:gdLst/>
              <a:ahLst/>
              <a:cxnLst/>
              <a:rect l="l" t="t" r="r" b="b"/>
              <a:pathLst>
                <a:path w="14360" h="3555" extrusionOk="0">
                  <a:moveTo>
                    <a:pt x="1672" y="0"/>
                  </a:moveTo>
                  <a:cubicBezTo>
                    <a:pt x="1121" y="0"/>
                    <a:pt x="563" y="23"/>
                    <a:pt x="1" y="71"/>
                  </a:cubicBezTo>
                  <a:cubicBezTo>
                    <a:pt x="1" y="71"/>
                    <a:pt x="2638" y="3555"/>
                    <a:pt x="11427" y="3555"/>
                  </a:cubicBezTo>
                  <a:cubicBezTo>
                    <a:pt x="12337" y="3555"/>
                    <a:pt x="13314" y="3517"/>
                    <a:pt x="14360" y="3435"/>
                  </a:cubicBezTo>
                  <a:cubicBezTo>
                    <a:pt x="14360" y="3435"/>
                    <a:pt x="8526" y="0"/>
                    <a:pt x="1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9"/>
            <p:cNvSpPr/>
            <p:nvPr/>
          </p:nvSpPr>
          <p:spPr>
            <a:xfrm>
              <a:off x="6550925" y="4594325"/>
              <a:ext cx="267300" cy="65675"/>
            </a:xfrm>
            <a:custGeom>
              <a:avLst/>
              <a:gdLst/>
              <a:ahLst/>
              <a:cxnLst/>
              <a:rect l="l" t="t" r="r" b="b"/>
              <a:pathLst>
                <a:path w="10692" h="2627" extrusionOk="0">
                  <a:moveTo>
                    <a:pt x="1" y="1"/>
                  </a:moveTo>
                  <a:cubicBezTo>
                    <a:pt x="1" y="1"/>
                    <a:pt x="5323" y="1982"/>
                    <a:pt x="10691" y="262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69"/>
            <p:cNvSpPr/>
            <p:nvPr/>
          </p:nvSpPr>
          <p:spPr>
            <a:xfrm>
              <a:off x="6550925" y="4594325"/>
              <a:ext cx="267300" cy="65675"/>
            </a:xfrm>
            <a:custGeom>
              <a:avLst/>
              <a:gdLst/>
              <a:ahLst/>
              <a:cxnLst/>
              <a:rect l="l" t="t" r="r" b="b"/>
              <a:pathLst>
                <a:path w="10692" h="2627" fill="none" extrusionOk="0">
                  <a:moveTo>
                    <a:pt x="1" y="1"/>
                  </a:moveTo>
                  <a:cubicBezTo>
                    <a:pt x="1" y="1"/>
                    <a:pt x="5323" y="1982"/>
                    <a:pt x="10691" y="2627"/>
                  </a:cubicBezTo>
                </a:path>
              </a:pathLst>
            </a:custGeom>
            <a:noFill/>
            <a:ln w="3800" cap="flat" cmpd="sng">
              <a:solidFill>
                <a:schemeClr val="accent1"/>
              </a:solidFill>
              <a:prstDash val="solid"/>
              <a:miter lim="117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69"/>
            <p:cNvSpPr/>
            <p:nvPr/>
          </p:nvSpPr>
          <p:spPr>
            <a:xfrm>
              <a:off x="6133875" y="4509400"/>
              <a:ext cx="158925" cy="123675"/>
            </a:xfrm>
            <a:custGeom>
              <a:avLst/>
              <a:gdLst/>
              <a:ahLst/>
              <a:cxnLst/>
              <a:rect l="l" t="t" r="r" b="b"/>
              <a:pathLst>
                <a:path w="6357" h="4947" extrusionOk="0">
                  <a:moveTo>
                    <a:pt x="2135" y="0"/>
                  </a:moveTo>
                  <a:cubicBezTo>
                    <a:pt x="1089" y="0"/>
                    <a:pt x="2254" y="2976"/>
                    <a:pt x="2254" y="2976"/>
                  </a:cubicBezTo>
                  <a:cubicBezTo>
                    <a:pt x="2254" y="2976"/>
                    <a:pt x="1521" y="2768"/>
                    <a:pt x="898" y="2768"/>
                  </a:cubicBezTo>
                  <a:cubicBezTo>
                    <a:pt x="455" y="2768"/>
                    <a:pt x="67" y="2873"/>
                    <a:pt x="38" y="3234"/>
                  </a:cubicBezTo>
                  <a:cubicBezTo>
                    <a:pt x="1" y="3936"/>
                    <a:pt x="2045" y="4946"/>
                    <a:pt x="4477" y="4946"/>
                  </a:cubicBezTo>
                  <a:cubicBezTo>
                    <a:pt x="5088" y="4946"/>
                    <a:pt x="5723" y="4882"/>
                    <a:pt x="6356" y="4734"/>
                  </a:cubicBezTo>
                  <a:cubicBezTo>
                    <a:pt x="6356" y="4734"/>
                    <a:pt x="4035" y="667"/>
                    <a:pt x="2453" y="69"/>
                  </a:cubicBezTo>
                  <a:cubicBezTo>
                    <a:pt x="2329" y="22"/>
                    <a:pt x="2224" y="0"/>
                    <a:pt x="2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69"/>
            <p:cNvSpPr/>
            <p:nvPr/>
          </p:nvSpPr>
          <p:spPr>
            <a:xfrm>
              <a:off x="6099350" y="4618950"/>
              <a:ext cx="193725" cy="53575"/>
            </a:xfrm>
            <a:custGeom>
              <a:avLst/>
              <a:gdLst/>
              <a:ahLst/>
              <a:cxnLst/>
              <a:rect l="l" t="t" r="r" b="b"/>
              <a:pathLst>
                <a:path w="7749" h="2143" extrusionOk="0">
                  <a:moveTo>
                    <a:pt x="3822" y="1"/>
                  </a:moveTo>
                  <a:cubicBezTo>
                    <a:pt x="3822" y="1"/>
                    <a:pt x="1" y="622"/>
                    <a:pt x="903" y="1759"/>
                  </a:cubicBezTo>
                  <a:cubicBezTo>
                    <a:pt x="1124" y="2031"/>
                    <a:pt x="1604" y="2142"/>
                    <a:pt x="2213" y="2142"/>
                  </a:cubicBezTo>
                  <a:cubicBezTo>
                    <a:pt x="4126" y="2142"/>
                    <a:pt x="7313" y="1040"/>
                    <a:pt x="7749" y="329"/>
                  </a:cubicBezTo>
                  <a:lnTo>
                    <a:pt x="38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69"/>
            <p:cNvSpPr/>
            <p:nvPr/>
          </p:nvSpPr>
          <p:spPr>
            <a:xfrm>
              <a:off x="6279575" y="4613375"/>
              <a:ext cx="37525" cy="29925"/>
            </a:xfrm>
            <a:custGeom>
              <a:avLst/>
              <a:gdLst/>
              <a:ahLst/>
              <a:cxnLst/>
              <a:rect l="l" t="t" r="r" b="b"/>
              <a:pathLst>
                <a:path w="1501" h="1197" extrusionOk="0">
                  <a:moveTo>
                    <a:pt x="484" y="1"/>
                  </a:moveTo>
                  <a:cubicBezTo>
                    <a:pt x="479" y="1"/>
                    <a:pt x="474" y="1"/>
                    <a:pt x="470" y="1"/>
                  </a:cubicBezTo>
                  <a:cubicBezTo>
                    <a:pt x="352" y="1"/>
                    <a:pt x="270" y="13"/>
                    <a:pt x="212" y="48"/>
                  </a:cubicBezTo>
                  <a:cubicBezTo>
                    <a:pt x="259" y="247"/>
                    <a:pt x="259" y="774"/>
                    <a:pt x="1" y="1021"/>
                  </a:cubicBezTo>
                  <a:cubicBezTo>
                    <a:pt x="141" y="1126"/>
                    <a:pt x="446" y="1196"/>
                    <a:pt x="669" y="1196"/>
                  </a:cubicBezTo>
                  <a:cubicBezTo>
                    <a:pt x="1079" y="1196"/>
                    <a:pt x="1419" y="1044"/>
                    <a:pt x="1442" y="810"/>
                  </a:cubicBezTo>
                  <a:cubicBezTo>
                    <a:pt x="1500" y="474"/>
                    <a:pt x="872" y="1"/>
                    <a:pt x="484" y="1"/>
                  </a:cubicBezTo>
                  <a:close/>
                </a:path>
              </a:pathLst>
            </a:custGeom>
            <a:solidFill>
              <a:srgbClr val="2B30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6" name="Google Shape;3276;p69"/>
          <p:cNvGrpSpPr/>
          <p:nvPr/>
        </p:nvGrpSpPr>
        <p:grpSpPr>
          <a:xfrm>
            <a:off x="1158664" y="3668435"/>
            <a:ext cx="931607" cy="1102257"/>
            <a:chOff x="6033825" y="952900"/>
            <a:chExt cx="587950" cy="695650"/>
          </a:xfrm>
        </p:grpSpPr>
        <p:sp>
          <p:nvSpPr>
            <p:cNvPr id="3277" name="Google Shape;3277;p69"/>
            <p:cNvSpPr/>
            <p:nvPr/>
          </p:nvSpPr>
          <p:spPr>
            <a:xfrm>
              <a:off x="6033825" y="952900"/>
              <a:ext cx="587950" cy="695425"/>
            </a:xfrm>
            <a:custGeom>
              <a:avLst/>
              <a:gdLst/>
              <a:ahLst/>
              <a:cxnLst/>
              <a:rect l="l" t="t" r="r" b="b"/>
              <a:pathLst>
                <a:path w="23518" h="27817" extrusionOk="0">
                  <a:moveTo>
                    <a:pt x="4327" y="0"/>
                  </a:moveTo>
                  <a:cubicBezTo>
                    <a:pt x="3972" y="0"/>
                    <a:pt x="3689" y="283"/>
                    <a:pt x="3689" y="638"/>
                  </a:cubicBezTo>
                  <a:cubicBezTo>
                    <a:pt x="3689" y="993"/>
                    <a:pt x="3972" y="1276"/>
                    <a:pt x="4327" y="1276"/>
                  </a:cubicBezTo>
                  <a:lnTo>
                    <a:pt x="4518" y="1276"/>
                  </a:lnTo>
                  <a:lnTo>
                    <a:pt x="4518" y="4864"/>
                  </a:lnTo>
                  <a:lnTo>
                    <a:pt x="2833" y="6376"/>
                  </a:lnTo>
                  <a:cubicBezTo>
                    <a:pt x="939" y="8070"/>
                    <a:pt x="0" y="10575"/>
                    <a:pt x="283" y="13098"/>
                  </a:cubicBezTo>
                  <a:lnTo>
                    <a:pt x="1977" y="27817"/>
                  </a:lnTo>
                  <a:lnTo>
                    <a:pt x="21541" y="27817"/>
                  </a:lnTo>
                  <a:lnTo>
                    <a:pt x="23235" y="13098"/>
                  </a:lnTo>
                  <a:cubicBezTo>
                    <a:pt x="23517" y="10575"/>
                    <a:pt x="22561" y="8070"/>
                    <a:pt x="20685" y="6376"/>
                  </a:cubicBezTo>
                  <a:lnTo>
                    <a:pt x="19000" y="4864"/>
                  </a:lnTo>
                  <a:lnTo>
                    <a:pt x="19000" y="1276"/>
                  </a:lnTo>
                  <a:lnTo>
                    <a:pt x="19191" y="1276"/>
                  </a:lnTo>
                  <a:cubicBezTo>
                    <a:pt x="19546" y="1276"/>
                    <a:pt x="19829" y="993"/>
                    <a:pt x="19829" y="638"/>
                  </a:cubicBezTo>
                  <a:cubicBezTo>
                    <a:pt x="19829" y="283"/>
                    <a:pt x="19546" y="0"/>
                    <a:pt x="19191" y="0"/>
                  </a:cubicBezTo>
                  <a:close/>
                </a:path>
              </a:pathLst>
            </a:custGeom>
            <a:solidFill>
              <a:srgbClr val="4C7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69"/>
            <p:cNvSpPr/>
            <p:nvPr/>
          </p:nvSpPr>
          <p:spPr>
            <a:xfrm>
              <a:off x="6036325" y="1195175"/>
              <a:ext cx="580675" cy="453375"/>
            </a:xfrm>
            <a:custGeom>
              <a:avLst/>
              <a:gdLst/>
              <a:ahLst/>
              <a:cxnLst/>
              <a:rect l="l" t="t" r="r" b="b"/>
              <a:pathLst>
                <a:path w="23227" h="18135" extrusionOk="0">
                  <a:moveTo>
                    <a:pt x="729" y="0"/>
                  </a:moveTo>
                  <a:cubicBezTo>
                    <a:pt x="647" y="0"/>
                    <a:pt x="574" y="0"/>
                    <a:pt x="502" y="10"/>
                  </a:cubicBezTo>
                  <a:cubicBezTo>
                    <a:pt x="137" y="1093"/>
                    <a:pt x="1" y="2250"/>
                    <a:pt x="137" y="3416"/>
                  </a:cubicBezTo>
                  <a:lnTo>
                    <a:pt x="1831" y="18135"/>
                  </a:lnTo>
                  <a:lnTo>
                    <a:pt x="21386" y="18135"/>
                  </a:lnTo>
                  <a:lnTo>
                    <a:pt x="23090" y="3416"/>
                  </a:lnTo>
                  <a:cubicBezTo>
                    <a:pt x="23226" y="2250"/>
                    <a:pt x="23090" y="1093"/>
                    <a:pt x="22725" y="10"/>
                  </a:cubicBezTo>
                  <a:cubicBezTo>
                    <a:pt x="22643" y="10"/>
                    <a:pt x="22580" y="0"/>
                    <a:pt x="22498" y="0"/>
                  </a:cubicBezTo>
                  <a:cubicBezTo>
                    <a:pt x="21988" y="0"/>
                    <a:pt x="21468" y="55"/>
                    <a:pt x="21013" y="173"/>
                  </a:cubicBezTo>
                  <a:cubicBezTo>
                    <a:pt x="20621" y="269"/>
                    <a:pt x="20221" y="317"/>
                    <a:pt x="19819" y="317"/>
                  </a:cubicBezTo>
                  <a:cubicBezTo>
                    <a:pt x="19417" y="317"/>
                    <a:pt x="19014" y="269"/>
                    <a:pt x="18618" y="173"/>
                  </a:cubicBezTo>
                  <a:cubicBezTo>
                    <a:pt x="18144" y="55"/>
                    <a:pt x="17634" y="0"/>
                    <a:pt x="17087" y="0"/>
                  </a:cubicBezTo>
                  <a:cubicBezTo>
                    <a:pt x="16541" y="0"/>
                    <a:pt x="16031" y="64"/>
                    <a:pt x="15566" y="173"/>
                  </a:cubicBezTo>
                  <a:cubicBezTo>
                    <a:pt x="15170" y="269"/>
                    <a:pt x="14767" y="317"/>
                    <a:pt x="14364" y="317"/>
                  </a:cubicBezTo>
                  <a:cubicBezTo>
                    <a:pt x="13961" y="317"/>
                    <a:pt x="13558" y="269"/>
                    <a:pt x="13162" y="173"/>
                  </a:cubicBezTo>
                  <a:cubicBezTo>
                    <a:pt x="12697" y="55"/>
                    <a:pt x="12178" y="0"/>
                    <a:pt x="11632" y="0"/>
                  </a:cubicBezTo>
                  <a:cubicBezTo>
                    <a:pt x="11085" y="0"/>
                    <a:pt x="10575" y="64"/>
                    <a:pt x="10111" y="173"/>
                  </a:cubicBezTo>
                  <a:cubicBezTo>
                    <a:pt x="9714" y="269"/>
                    <a:pt x="9314" y="317"/>
                    <a:pt x="8912" y="317"/>
                  </a:cubicBezTo>
                  <a:cubicBezTo>
                    <a:pt x="8510" y="317"/>
                    <a:pt x="8107" y="269"/>
                    <a:pt x="7706" y="173"/>
                  </a:cubicBezTo>
                  <a:cubicBezTo>
                    <a:pt x="7242" y="55"/>
                    <a:pt x="6731" y="0"/>
                    <a:pt x="6176" y="0"/>
                  </a:cubicBezTo>
                  <a:cubicBezTo>
                    <a:pt x="5629" y="0"/>
                    <a:pt x="5119" y="64"/>
                    <a:pt x="4655" y="173"/>
                  </a:cubicBezTo>
                  <a:cubicBezTo>
                    <a:pt x="4263" y="269"/>
                    <a:pt x="3862" y="317"/>
                    <a:pt x="3459" y="317"/>
                  </a:cubicBezTo>
                  <a:cubicBezTo>
                    <a:pt x="3056" y="317"/>
                    <a:pt x="2651" y="269"/>
                    <a:pt x="2250" y="173"/>
                  </a:cubicBezTo>
                  <a:cubicBezTo>
                    <a:pt x="1786" y="55"/>
                    <a:pt x="1276" y="0"/>
                    <a:pt x="729" y="0"/>
                  </a:cubicBezTo>
                  <a:close/>
                </a:path>
              </a:pathLst>
            </a:custGeom>
            <a:solidFill>
              <a:srgbClr val="1F2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9" name="Google Shape;3279;p69"/>
          <p:cNvSpPr/>
          <p:nvPr/>
        </p:nvSpPr>
        <p:spPr>
          <a:xfrm>
            <a:off x="2290140" y="275482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69"/>
          <p:cNvSpPr/>
          <p:nvPr/>
        </p:nvSpPr>
        <p:spPr>
          <a:xfrm>
            <a:off x="954990" y="730289"/>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9"/>
          <p:cNvSpPr/>
          <p:nvPr/>
        </p:nvSpPr>
        <p:spPr>
          <a:xfrm>
            <a:off x="2427990" y="1407014"/>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9"/>
          <p:cNvSpPr/>
          <p:nvPr/>
        </p:nvSpPr>
        <p:spPr>
          <a:xfrm>
            <a:off x="2857725" y="292133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9"/>
          <p:cNvSpPr/>
          <p:nvPr/>
        </p:nvSpPr>
        <p:spPr>
          <a:xfrm>
            <a:off x="983963" y="17555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84" name="Google Shape;3284;p69"/>
          <p:cNvPicPr preferRelativeResize="0"/>
          <p:nvPr/>
        </p:nvPicPr>
        <p:blipFill>
          <a:blip r:embed="rId3">
            <a:alphaModFix/>
          </a:blip>
          <a:stretch>
            <a:fillRect/>
          </a:stretch>
        </p:blipFill>
        <p:spPr>
          <a:xfrm>
            <a:off x="5996801" y="674817"/>
            <a:ext cx="312675" cy="320507"/>
          </a:xfrm>
          <a:prstGeom prst="rect">
            <a:avLst/>
          </a:prstGeom>
          <a:noFill/>
          <a:ln>
            <a:noFill/>
          </a:ln>
        </p:spPr>
      </p:pic>
      <p:pic>
        <p:nvPicPr>
          <p:cNvPr id="3285" name="Google Shape;3285;p69"/>
          <p:cNvPicPr preferRelativeResize="0"/>
          <p:nvPr/>
        </p:nvPicPr>
        <p:blipFill>
          <a:blip r:embed="rId3">
            <a:alphaModFix/>
          </a:blip>
          <a:stretch>
            <a:fillRect/>
          </a:stretch>
        </p:blipFill>
        <p:spPr>
          <a:xfrm>
            <a:off x="6608913" y="4171580"/>
            <a:ext cx="312675" cy="320507"/>
          </a:xfrm>
          <a:prstGeom prst="rect">
            <a:avLst/>
          </a:prstGeom>
          <a:noFill/>
          <a:ln>
            <a:noFill/>
          </a:ln>
        </p:spPr>
      </p:pic>
      <p:sp>
        <p:nvSpPr>
          <p:cNvPr id="3286" name="Google Shape;3286;p69"/>
          <p:cNvSpPr/>
          <p:nvPr/>
        </p:nvSpPr>
        <p:spPr>
          <a:xfrm>
            <a:off x="1035540" y="3111439"/>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9"/>
          <p:cNvSpPr/>
          <p:nvPr/>
        </p:nvSpPr>
        <p:spPr>
          <a:xfrm>
            <a:off x="6399365" y="2117764"/>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88" name="Google Shape;3288;p69"/>
          <p:cNvPicPr preferRelativeResize="0"/>
          <p:nvPr/>
        </p:nvPicPr>
        <p:blipFill>
          <a:blip r:embed="rId3">
            <a:alphaModFix/>
          </a:blip>
          <a:stretch>
            <a:fillRect/>
          </a:stretch>
        </p:blipFill>
        <p:spPr>
          <a:xfrm>
            <a:off x="4035188" y="612455"/>
            <a:ext cx="312675" cy="320507"/>
          </a:xfrm>
          <a:prstGeom prst="rect">
            <a:avLst/>
          </a:prstGeom>
          <a:noFill/>
          <a:ln>
            <a:noFill/>
          </a:ln>
        </p:spPr>
      </p:pic>
      <p:sp>
        <p:nvSpPr>
          <p:cNvPr id="3289" name="Google Shape;3289;p69"/>
          <p:cNvSpPr/>
          <p:nvPr/>
        </p:nvSpPr>
        <p:spPr>
          <a:xfrm>
            <a:off x="7737188" y="12602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9"/>
          <p:cNvSpPr/>
          <p:nvPr/>
        </p:nvSpPr>
        <p:spPr>
          <a:xfrm>
            <a:off x="7041740" y="80202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69"/>
          <p:cNvSpPr/>
          <p:nvPr/>
        </p:nvSpPr>
        <p:spPr>
          <a:xfrm>
            <a:off x="7527640" y="2168564"/>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69"/>
          <p:cNvSpPr/>
          <p:nvPr/>
        </p:nvSpPr>
        <p:spPr>
          <a:xfrm>
            <a:off x="7603440" y="3783939"/>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9"/>
          <p:cNvSpPr/>
          <p:nvPr/>
        </p:nvSpPr>
        <p:spPr>
          <a:xfrm>
            <a:off x="2772297" y="627184"/>
            <a:ext cx="145142" cy="1451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9"/>
          <p:cNvSpPr txBox="1">
            <a:spLocks noGrp="1"/>
          </p:cNvSpPr>
          <p:nvPr>
            <p:ph type="title"/>
          </p:nvPr>
        </p:nvSpPr>
        <p:spPr>
          <a:xfrm>
            <a:off x="2421213" y="654237"/>
            <a:ext cx="4294800" cy="87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295" name="Google Shape;3295;p69"/>
          <p:cNvSpPr txBox="1">
            <a:spLocks noGrp="1"/>
          </p:cNvSpPr>
          <p:nvPr>
            <p:ph type="subTitle" idx="1"/>
          </p:nvPr>
        </p:nvSpPr>
        <p:spPr>
          <a:xfrm>
            <a:off x="2175597" y="1684950"/>
            <a:ext cx="4795546" cy="3048142"/>
          </a:xfrm>
          <a:prstGeom prst="rect">
            <a:avLst/>
          </a:prstGeom>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just" rtl="0">
              <a:spcBef>
                <a:spcPts val="0"/>
              </a:spcBef>
              <a:spcAft>
                <a:spcPts val="0"/>
              </a:spcAft>
              <a:buClr>
                <a:srgbClr val="514232"/>
              </a:buClr>
              <a:buSzPts val="1100"/>
              <a:buFont typeface="Arial"/>
              <a:buNone/>
            </a:pPr>
            <a:r>
              <a:rPr lang="en-US" dirty="0"/>
              <a:t>Citations</a:t>
            </a:r>
          </a:p>
          <a:p>
            <a:pPr marL="285750" lvl="0" indent="-285750" algn="just" rtl="0">
              <a:spcBef>
                <a:spcPts val="0"/>
              </a:spcBef>
              <a:spcAft>
                <a:spcPts val="0"/>
              </a:spcAft>
              <a:buClr>
                <a:srgbClr val="514232"/>
              </a:buClr>
              <a:buSzPts val="1100"/>
              <a:buFont typeface="Arial" panose="020B0604020202020204" pitchFamily="34" charset="0"/>
              <a:buChar char="•"/>
            </a:pPr>
            <a:r>
              <a:rPr lang="en-US" dirty="0"/>
              <a:t> Robert Stephen Paul </a:t>
            </a:r>
            <a:r>
              <a:rPr lang="en-US" dirty="0" err="1"/>
              <a:t>Beekes</a:t>
            </a:r>
            <a:r>
              <a:rPr lang="en-US" dirty="0"/>
              <a:t>. 1995. Comparative </a:t>
            </a:r>
            <a:r>
              <a:rPr lang="en-US" dirty="0" err="1"/>
              <a:t>IndoEuropean</a:t>
            </a:r>
            <a:r>
              <a:rPr lang="en-US" dirty="0"/>
              <a:t> Linguistics. Benjamins Amsterdam.</a:t>
            </a:r>
          </a:p>
          <a:p>
            <a:pPr marL="285750" lvl="0" indent="-285750" algn="just" rtl="0">
              <a:spcBef>
                <a:spcPts val="0"/>
              </a:spcBef>
              <a:spcAft>
                <a:spcPts val="0"/>
              </a:spcAft>
              <a:buClr>
                <a:srgbClr val="514232"/>
              </a:buClr>
              <a:buSzPts val="1100"/>
              <a:buFont typeface="Arial" panose="020B0604020202020204" pitchFamily="34" charset="0"/>
              <a:buChar char="•"/>
            </a:pPr>
            <a:r>
              <a:rPr lang="en-US" dirty="0" err="1"/>
              <a:t>Itihasa</a:t>
            </a:r>
            <a:r>
              <a:rPr lang="en-US" dirty="0"/>
              <a:t>: A large-scale corpus for Sanskrit to English </a:t>
            </a:r>
            <a:r>
              <a:rPr lang="en-US" dirty="0" err="1"/>
              <a:t>translation.Rahul</a:t>
            </a:r>
            <a:r>
              <a:rPr lang="en-US" dirty="0"/>
              <a:t> </a:t>
            </a:r>
            <a:r>
              <a:rPr lang="en-US" dirty="0" err="1"/>
              <a:t>Aralikatte</a:t>
            </a:r>
            <a:r>
              <a:rPr lang="en-US" dirty="0"/>
              <a:t>, </a:t>
            </a:r>
            <a:r>
              <a:rPr lang="en-US" dirty="0" err="1"/>
              <a:t>Miryam</a:t>
            </a:r>
            <a:r>
              <a:rPr lang="en-US" dirty="0"/>
              <a:t> de </a:t>
            </a:r>
            <a:r>
              <a:rPr lang="en-US" dirty="0" err="1"/>
              <a:t>Lhoneux</a:t>
            </a:r>
            <a:r>
              <a:rPr lang="en-US" dirty="0"/>
              <a:t>, Anoop </a:t>
            </a:r>
            <a:r>
              <a:rPr lang="en-US" dirty="0" err="1"/>
              <a:t>Kunchukuttan</a:t>
            </a:r>
            <a:r>
              <a:rPr lang="en-US" dirty="0"/>
              <a:t>, Anders </a:t>
            </a:r>
            <a:r>
              <a:rPr lang="en-US" dirty="0" err="1"/>
              <a:t>Søgaard</a:t>
            </a:r>
            <a:r>
              <a:rPr lang="en-US" dirty="0"/>
              <a:t>. </a:t>
            </a:r>
          </a:p>
          <a:p>
            <a:pPr marL="285750" lvl="0" indent="-285750" algn="just" rtl="0">
              <a:spcBef>
                <a:spcPts val="0"/>
              </a:spcBef>
              <a:spcAft>
                <a:spcPts val="0"/>
              </a:spcAft>
              <a:buClr>
                <a:srgbClr val="514232"/>
              </a:buClr>
              <a:buSzPts val="1100"/>
              <a:buFont typeface="Arial" panose="020B0604020202020204" pitchFamily="34" charset="0"/>
              <a:buChar char="•"/>
            </a:pPr>
            <a:r>
              <a:rPr lang="en-US" dirty="0"/>
              <a:t>Improving Neural Machine Translation for Sanskrit-English. </a:t>
            </a:r>
            <a:r>
              <a:rPr lang="en-US" dirty="0" err="1"/>
              <a:t>Ravneet</a:t>
            </a:r>
            <a:r>
              <a:rPr lang="en-US" dirty="0"/>
              <a:t> </a:t>
            </a:r>
            <a:r>
              <a:rPr lang="en-US" dirty="0" err="1"/>
              <a:t>Punia</a:t>
            </a:r>
            <a:r>
              <a:rPr lang="en-US" dirty="0"/>
              <a:t>, Aditya Sharma, Sarthak </a:t>
            </a:r>
            <a:r>
              <a:rPr lang="en-US" dirty="0" err="1"/>
              <a:t>Pruthi</a:t>
            </a:r>
            <a:r>
              <a:rPr lang="en-US" dirty="0"/>
              <a:t>, </a:t>
            </a:r>
            <a:r>
              <a:rPr lang="en-US" dirty="0" err="1"/>
              <a:t>Minni</a:t>
            </a:r>
            <a:r>
              <a:rPr lang="en-US" dirty="0"/>
              <a:t> Jain</a:t>
            </a:r>
          </a:p>
          <a:p>
            <a:pPr marL="0" lvl="0" indent="0" algn="just" rtl="0">
              <a:spcBef>
                <a:spcPts val="0"/>
              </a:spcBef>
              <a:spcAft>
                <a:spcPts val="0"/>
              </a:spcAft>
              <a:buClr>
                <a:srgbClr val="514232"/>
              </a:buClr>
              <a:buSzPts val="1100"/>
              <a:buFont typeface="Arial"/>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39"/>
          <p:cNvSpPr/>
          <p:nvPr/>
        </p:nvSpPr>
        <p:spPr>
          <a:xfrm>
            <a:off x="2793450" y="533918"/>
            <a:ext cx="3557089" cy="3554361"/>
          </a:xfrm>
          <a:custGeom>
            <a:avLst/>
            <a:gdLst/>
            <a:ahLst/>
            <a:cxnLst/>
            <a:rect l="l" t="t" r="r" b="b"/>
            <a:pathLst>
              <a:path w="50268" h="50233" extrusionOk="0">
                <a:moveTo>
                  <a:pt x="24758" y="1"/>
                </a:moveTo>
                <a:cubicBezTo>
                  <a:pt x="24730" y="1"/>
                  <a:pt x="24702" y="1"/>
                  <a:pt x="24674" y="1"/>
                </a:cubicBezTo>
                <a:cubicBezTo>
                  <a:pt x="23162" y="38"/>
                  <a:pt x="21841" y="794"/>
                  <a:pt x="21040" y="1951"/>
                </a:cubicBezTo>
                <a:cubicBezTo>
                  <a:pt x="20289" y="1410"/>
                  <a:pt x="19380" y="1111"/>
                  <a:pt x="18438" y="1111"/>
                </a:cubicBezTo>
                <a:cubicBezTo>
                  <a:pt x="17951" y="1111"/>
                  <a:pt x="17456" y="1191"/>
                  <a:pt x="16969" y="1359"/>
                </a:cubicBezTo>
                <a:cubicBezTo>
                  <a:pt x="15530" y="1841"/>
                  <a:pt x="14509" y="2980"/>
                  <a:pt x="14109" y="4328"/>
                </a:cubicBezTo>
                <a:cubicBezTo>
                  <a:pt x="13668" y="4194"/>
                  <a:pt x="13209" y="4125"/>
                  <a:pt x="12750" y="4125"/>
                </a:cubicBezTo>
                <a:cubicBezTo>
                  <a:pt x="11805" y="4125"/>
                  <a:pt x="10856" y="4416"/>
                  <a:pt x="10046" y="5029"/>
                </a:cubicBezTo>
                <a:cubicBezTo>
                  <a:pt x="8835" y="5940"/>
                  <a:pt x="8225" y="7334"/>
                  <a:pt x="8243" y="8736"/>
                </a:cubicBezTo>
                <a:cubicBezTo>
                  <a:pt x="6840" y="8745"/>
                  <a:pt x="5465" y="9419"/>
                  <a:pt x="4600" y="10649"/>
                </a:cubicBezTo>
                <a:cubicBezTo>
                  <a:pt x="3725" y="11878"/>
                  <a:pt x="3562" y="13390"/>
                  <a:pt x="4017" y="14720"/>
                </a:cubicBezTo>
                <a:cubicBezTo>
                  <a:pt x="2687" y="15166"/>
                  <a:pt x="1585" y="16223"/>
                  <a:pt x="1139" y="17671"/>
                </a:cubicBezTo>
                <a:cubicBezTo>
                  <a:pt x="692" y="19119"/>
                  <a:pt x="1011" y="20622"/>
                  <a:pt x="1858" y="21733"/>
                </a:cubicBezTo>
                <a:cubicBezTo>
                  <a:pt x="729" y="22580"/>
                  <a:pt x="0" y="23919"/>
                  <a:pt x="28" y="25422"/>
                </a:cubicBezTo>
                <a:cubicBezTo>
                  <a:pt x="46" y="26943"/>
                  <a:pt x="802" y="28255"/>
                  <a:pt x="1949" y="29065"/>
                </a:cubicBezTo>
                <a:cubicBezTo>
                  <a:pt x="1130" y="30204"/>
                  <a:pt x="856" y="31707"/>
                  <a:pt x="1330" y="33146"/>
                </a:cubicBezTo>
                <a:cubicBezTo>
                  <a:pt x="1822" y="34567"/>
                  <a:pt x="2951" y="35605"/>
                  <a:pt x="4290" y="36015"/>
                </a:cubicBezTo>
                <a:cubicBezTo>
                  <a:pt x="3862" y="37345"/>
                  <a:pt x="4062" y="38866"/>
                  <a:pt x="4964" y="40077"/>
                </a:cubicBezTo>
                <a:cubicBezTo>
                  <a:pt x="5847" y="41264"/>
                  <a:pt x="7194" y="41900"/>
                  <a:pt x="8566" y="41900"/>
                </a:cubicBezTo>
                <a:cubicBezTo>
                  <a:pt x="8595" y="41900"/>
                  <a:pt x="8624" y="41899"/>
                  <a:pt x="8653" y="41899"/>
                </a:cubicBezTo>
                <a:cubicBezTo>
                  <a:pt x="8662" y="43301"/>
                  <a:pt x="9318" y="44677"/>
                  <a:pt x="10547" y="45551"/>
                </a:cubicBezTo>
                <a:cubicBezTo>
                  <a:pt x="11345" y="46124"/>
                  <a:pt x="12262" y="46402"/>
                  <a:pt x="13171" y="46402"/>
                </a:cubicBezTo>
                <a:cubicBezTo>
                  <a:pt x="13663" y="46402"/>
                  <a:pt x="14152" y="46321"/>
                  <a:pt x="14619" y="46161"/>
                </a:cubicBezTo>
                <a:cubicBezTo>
                  <a:pt x="15056" y="47491"/>
                  <a:pt x="16103" y="48602"/>
                  <a:pt x="17542" y="49058"/>
                </a:cubicBezTo>
                <a:cubicBezTo>
                  <a:pt x="18003" y="49202"/>
                  <a:pt x="18468" y="49272"/>
                  <a:pt x="18924" y="49272"/>
                </a:cubicBezTo>
                <a:cubicBezTo>
                  <a:pt x="19903" y="49272"/>
                  <a:pt x="20843" y="48952"/>
                  <a:pt x="21614" y="48375"/>
                </a:cubicBezTo>
                <a:cubicBezTo>
                  <a:pt x="22437" y="49506"/>
                  <a:pt x="23756" y="50233"/>
                  <a:pt x="25256" y="50233"/>
                </a:cubicBezTo>
                <a:cubicBezTo>
                  <a:pt x="25266" y="50233"/>
                  <a:pt x="25275" y="50233"/>
                  <a:pt x="25284" y="50233"/>
                </a:cubicBezTo>
                <a:cubicBezTo>
                  <a:pt x="26787" y="50233"/>
                  <a:pt x="28126" y="49486"/>
                  <a:pt x="28964" y="48329"/>
                </a:cubicBezTo>
                <a:cubicBezTo>
                  <a:pt x="29726" y="48890"/>
                  <a:pt x="30652" y="49198"/>
                  <a:pt x="31610" y="49198"/>
                </a:cubicBezTo>
                <a:cubicBezTo>
                  <a:pt x="32082" y="49198"/>
                  <a:pt x="32563" y="49123"/>
                  <a:pt x="33035" y="48967"/>
                </a:cubicBezTo>
                <a:cubicBezTo>
                  <a:pt x="34474" y="48493"/>
                  <a:pt x="35513" y="47373"/>
                  <a:pt x="35932" y="46034"/>
                </a:cubicBezTo>
                <a:cubicBezTo>
                  <a:pt x="36382" y="46179"/>
                  <a:pt x="36854" y="46253"/>
                  <a:pt x="37328" y="46253"/>
                </a:cubicBezTo>
                <a:cubicBezTo>
                  <a:pt x="38253" y="46253"/>
                  <a:pt x="39187" y="45971"/>
                  <a:pt x="39994" y="45387"/>
                </a:cubicBezTo>
                <a:cubicBezTo>
                  <a:pt x="41214" y="44495"/>
                  <a:pt x="41852" y="43110"/>
                  <a:pt x="41843" y="41707"/>
                </a:cubicBezTo>
                <a:cubicBezTo>
                  <a:pt x="43236" y="41707"/>
                  <a:pt x="44621" y="41061"/>
                  <a:pt x="45504" y="39840"/>
                </a:cubicBezTo>
                <a:cubicBezTo>
                  <a:pt x="46397" y="38611"/>
                  <a:pt x="46579" y="37099"/>
                  <a:pt x="46133" y="35760"/>
                </a:cubicBezTo>
                <a:cubicBezTo>
                  <a:pt x="47462" y="35332"/>
                  <a:pt x="48583" y="34284"/>
                  <a:pt x="49047" y="32845"/>
                </a:cubicBezTo>
                <a:cubicBezTo>
                  <a:pt x="49512" y="31406"/>
                  <a:pt x="49220" y="29894"/>
                  <a:pt x="48382" y="28774"/>
                </a:cubicBezTo>
                <a:cubicBezTo>
                  <a:pt x="49521" y="27954"/>
                  <a:pt x="50268" y="26606"/>
                  <a:pt x="50268" y="25103"/>
                </a:cubicBezTo>
                <a:cubicBezTo>
                  <a:pt x="50268" y="25003"/>
                  <a:pt x="50268" y="24903"/>
                  <a:pt x="50250" y="24803"/>
                </a:cubicBezTo>
                <a:lnTo>
                  <a:pt x="50250" y="24475"/>
                </a:lnTo>
                <a:cubicBezTo>
                  <a:pt x="50213" y="22963"/>
                  <a:pt x="49448" y="21651"/>
                  <a:pt x="48282" y="20859"/>
                </a:cubicBezTo>
                <a:cubicBezTo>
                  <a:pt x="49084" y="19711"/>
                  <a:pt x="49348" y="18190"/>
                  <a:pt x="48847" y="16769"/>
                </a:cubicBezTo>
                <a:cubicBezTo>
                  <a:pt x="48346" y="15349"/>
                  <a:pt x="47189" y="14338"/>
                  <a:pt x="45850" y="13937"/>
                </a:cubicBezTo>
                <a:cubicBezTo>
                  <a:pt x="46260" y="12589"/>
                  <a:pt x="46033" y="11077"/>
                  <a:pt x="45122" y="9884"/>
                </a:cubicBezTo>
                <a:cubicBezTo>
                  <a:pt x="44236" y="8724"/>
                  <a:pt x="42886" y="8106"/>
                  <a:pt x="41523" y="8106"/>
                </a:cubicBezTo>
                <a:cubicBezTo>
                  <a:pt x="41484" y="8106"/>
                  <a:pt x="41445" y="8107"/>
                  <a:pt x="41406" y="8108"/>
                </a:cubicBezTo>
                <a:cubicBezTo>
                  <a:pt x="41387" y="6705"/>
                  <a:pt x="40713" y="5339"/>
                  <a:pt x="39475" y="4474"/>
                </a:cubicBezTo>
                <a:cubicBezTo>
                  <a:pt x="38690" y="3931"/>
                  <a:pt x="37787" y="3670"/>
                  <a:pt x="36895" y="3670"/>
                </a:cubicBezTo>
                <a:cubicBezTo>
                  <a:pt x="36380" y="3670"/>
                  <a:pt x="35869" y="3757"/>
                  <a:pt x="35385" y="3927"/>
                </a:cubicBezTo>
                <a:cubicBezTo>
                  <a:pt x="34930" y="2606"/>
                  <a:pt x="33864" y="1504"/>
                  <a:pt x="32416" y="1067"/>
                </a:cubicBezTo>
                <a:cubicBezTo>
                  <a:pt x="31983" y="939"/>
                  <a:pt x="31545" y="878"/>
                  <a:pt x="31116" y="878"/>
                </a:cubicBezTo>
                <a:cubicBezTo>
                  <a:pt x="30108" y="878"/>
                  <a:pt x="29142" y="1214"/>
                  <a:pt x="28363" y="1814"/>
                </a:cubicBezTo>
                <a:cubicBezTo>
                  <a:pt x="27549" y="706"/>
                  <a:pt x="26227" y="1"/>
                  <a:pt x="24758" y="1"/>
                </a:cubicBezTo>
                <a:close/>
              </a:path>
            </a:pathLst>
          </a:custGeom>
          <a:solidFill>
            <a:srgbClr val="ADB6A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9"/>
          <p:cNvSpPr txBox="1">
            <a:spLocks noGrp="1"/>
          </p:cNvSpPr>
          <p:nvPr>
            <p:ph type="title"/>
          </p:nvPr>
        </p:nvSpPr>
        <p:spPr>
          <a:xfrm>
            <a:off x="2239050" y="2074138"/>
            <a:ext cx="4665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a:t>
            </a:r>
            <a:endParaRPr dirty="0"/>
          </a:p>
        </p:txBody>
      </p:sp>
      <p:sp>
        <p:nvSpPr>
          <p:cNvPr id="1349" name="Google Shape;1349;p39"/>
          <p:cNvSpPr txBox="1">
            <a:spLocks noGrp="1"/>
          </p:cNvSpPr>
          <p:nvPr>
            <p:ph type="title" idx="2"/>
          </p:nvPr>
        </p:nvSpPr>
        <p:spPr>
          <a:xfrm>
            <a:off x="2937600" y="977338"/>
            <a:ext cx="3268800" cy="110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51" name="Google Shape;1351;p39"/>
          <p:cNvSpPr/>
          <p:nvPr/>
        </p:nvSpPr>
        <p:spPr>
          <a:xfrm>
            <a:off x="4294708" y="3847175"/>
            <a:ext cx="1603268" cy="27860"/>
          </a:xfrm>
          <a:custGeom>
            <a:avLst/>
            <a:gdLst/>
            <a:ahLst/>
            <a:cxnLst/>
            <a:rect l="l" t="t" r="r" b="b"/>
            <a:pathLst>
              <a:path w="42527" h="739" extrusionOk="0">
                <a:moveTo>
                  <a:pt x="0" y="0"/>
                </a:moveTo>
                <a:lnTo>
                  <a:pt x="0" y="738"/>
                </a:lnTo>
                <a:lnTo>
                  <a:pt x="42526" y="738"/>
                </a:lnTo>
                <a:cubicBezTo>
                  <a:pt x="41761" y="274"/>
                  <a:pt x="40868" y="0"/>
                  <a:pt x="399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2" name="Google Shape;1352;p39"/>
          <p:cNvGrpSpPr/>
          <p:nvPr/>
        </p:nvGrpSpPr>
        <p:grpSpPr>
          <a:xfrm>
            <a:off x="3027325" y="3847175"/>
            <a:ext cx="3089342" cy="756826"/>
            <a:chOff x="3027325" y="3847175"/>
            <a:chExt cx="3089342" cy="756826"/>
          </a:xfrm>
        </p:grpSpPr>
        <p:sp>
          <p:nvSpPr>
            <p:cNvPr id="1353" name="Google Shape;1353;p39"/>
            <p:cNvSpPr/>
            <p:nvPr/>
          </p:nvSpPr>
          <p:spPr>
            <a:xfrm>
              <a:off x="3027325" y="4223156"/>
              <a:ext cx="2188033" cy="380506"/>
            </a:xfrm>
            <a:custGeom>
              <a:avLst/>
              <a:gdLst/>
              <a:ahLst/>
              <a:cxnLst/>
              <a:rect l="l" t="t" r="r" b="b"/>
              <a:pathLst>
                <a:path w="58038" h="10093" extrusionOk="0">
                  <a:moveTo>
                    <a:pt x="5037" y="1"/>
                  </a:moveTo>
                  <a:cubicBezTo>
                    <a:pt x="2250" y="1"/>
                    <a:pt x="0" y="2260"/>
                    <a:pt x="0" y="5047"/>
                  </a:cubicBezTo>
                  <a:cubicBezTo>
                    <a:pt x="0" y="7834"/>
                    <a:pt x="2250" y="10093"/>
                    <a:pt x="5037" y="10093"/>
                  </a:cubicBezTo>
                  <a:lnTo>
                    <a:pt x="58037" y="10093"/>
                  </a:lnTo>
                  <a:lnTo>
                    <a:pt x="58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9"/>
            <p:cNvSpPr/>
            <p:nvPr/>
          </p:nvSpPr>
          <p:spPr>
            <a:xfrm>
              <a:off x="3418081" y="4294597"/>
              <a:ext cx="952227" cy="238679"/>
            </a:xfrm>
            <a:custGeom>
              <a:avLst/>
              <a:gdLst/>
              <a:ahLst/>
              <a:cxnLst/>
              <a:rect l="l" t="t" r="r" b="b"/>
              <a:pathLst>
                <a:path w="25258" h="6331" extrusionOk="0">
                  <a:moveTo>
                    <a:pt x="12633" y="0"/>
                  </a:moveTo>
                  <a:cubicBezTo>
                    <a:pt x="5657" y="0"/>
                    <a:pt x="0" y="1412"/>
                    <a:pt x="0" y="3161"/>
                  </a:cubicBezTo>
                  <a:cubicBezTo>
                    <a:pt x="0" y="4910"/>
                    <a:pt x="5657" y="6330"/>
                    <a:pt x="12633" y="6330"/>
                  </a:cubicBezTo>
                  <a:cubicBezTo>
                    <a:pt x="19601" y="6330"/>
                    <a:pt x="25257" y="4910"/>
                    <a:pt x="25257" y="3161"/>
                  </a:cubicBezTo>
                  <a:cubicBezTo>
                    <a:pt x="25257" y="1412"/>
                    <a:pt x="19601" y="0"/>
                    <a:pt x="126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9"/>
            <p:cNvSpPr/>
            <p:nvPr/>
          </p:nvSpPr>
          <p:spPr>
            <a:xfrm>
              <a:off x="3444508" y="4315898"/>
              <a:ext cx="899673" cy="195738"/>
            </a:xfrm>
            <a:custGeom>
              <a:avLst/>
              <a:gdLst/>
              <a:ahLst/>
              <a:cxnLst/>
              <a:rect l="l" t="t" r="r" b="b"/>
              <a:pathLst>
                <a:path w="23864" h="5192" extrusionOk="0">
                  <a:moveTo>
                    <a:pt x="11932" y="0"/>
                  </a:moveTo>
                  <a:cubicBezTo>
                    <a:pt x="5338" y="0"/>
                    <a:pt x="1" y="1166"/>
                    <a:pt x="1" y="2596"/>
                  </a:cubicBezTo>
                  <a:cubicBezTo>
                    <a:pt x="1" y="4026"/>
                    <a:pt x="5338" y="5192"/>
                    <a:pt x="11932" y="5192"/>
                  </a:cubicBezTo>
                  <a:cubicBezTo>
                    <a:pt x="18518" y="5192"/>
                    <a:pt x="23864" y="4026"/>
                    <a:pt x="23864" y="2596"/>
                  </a:cubicBezTo>
                  <a:cubicBezTo>
                    <a:pt x="23864" y="1166"/>
                    <a:pt x="18518" y="0"/>
                    <a:pt x="1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9"/>
            <p:cNvSpPr/>
            <p:nvPr/>
          </p:nvSpPr>
          <p:spPr>
            <a:xfrm>
              <a:off x="3060274" y="4370826"/>
              <a:ext cx="165541" cy="85541"/>
            </a:xfrm>
            <a:custGeom>
              <a:avLst/>
              <a:gdLst/>
              <a:ahLst/>
              <a:cxnLst/>
              <a:rect l="l" t="t" r="r" b="b"/>
              <a:pathLst>
                <a:path w="4391" h="2269" extrusionOk="0">
                  <a:moveTo>
                    <a:pt x="2196" y="0"/>
                  </a:moveTo>
                  <a:lnTo>
                    <a:pt x="1" y="1139"/>
                  </a:lnTo>
                  <a:lnTo>
                    <a:pt x="2196" y="2268"/>
                  </a:lnTo>
                  <a:lnTo>
                    <a:pt x="4391" y="1139"/>
                  </a:lnTo>
                  <a:lnTo>
                    <a:pt x="21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9"/>
            <p:cNvSpPr/>
            <p:nvPr/>
          </p:nvSpPr>
          <p:spPr>
            <a:xfrm>
              <a:off x="3239196" y="4370826"/>
              <a:ext cx="165880" cy="85541"/>
            </a:xfrm>
            <a:custGeom>
              <a:avLst/>
              <a:gdLst/>
              <a:ahLst/>
              <a:cxnLst/>
              <a:rect l="l" t="t" r="r" b="b"/>
              <a:pathLst>
                <a:path w="4400" h="2269" extrusionOk="0">
                  <a:moveTo>
                    <a:pt x="2195" y="0"/>
                  </a:moveTo>
                  <a:lnTo>
                    <a:pt x="0" y="1139"/>
                  </a:lnTo>
                  <a:lnTo>
                    <a:pt x="2195" y="2268"/>
                  </a:lnTo>
                  <a:lnTo>
                    <a:pt x="4399" y="1139"/>
                  </a:lnTo>
                  <a:lnTo>
                    <a:pt x="2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9"/>
            <p:cNvSpPr/>
            <p:nvPr/>
          </p:nvSpPr>
          <p:spPr>
            <a:xfrm>
              <a:off x="4392236" y="4370826"/>
              <a:ext cx="165201" cy="85541"/>
            </a:xfrm>
            <a:custGeom>
              <a:avLst/>
              <a:gdLst/>
              <a:ahLst/>
              <a:cxnLst/>
              <a:rect l="l" t="t" r="r" b="b"/>
              <a:pathLst>
                <a:path w="4382" h="2269" extrusionOk="0">
                  <a:moveTo>
                    <a:pt x="2195" y="0"/>
                  </a:moveTo>
                  <a:lnTo>
                    <a:pt x="0" y="1139"/>
                  </a:lnTo>
                  <a:lnTo>
                    <a:pt x="2195" y="2268"/>
                  </a:lnTo>
                  <a:lnTo>
                    <a:pt x="4381" y="1139"/>
                  </a:lnTo>
                  <a:lnTo>
                    <a:pt x="2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9"/>
            <p:cNvSpPr/>
            <p:nvPr/>
          </p:nvSpPr>
          <p:spPr>
            <a:xfrm>
              <a:off x="4571120" y="4370826"/>
              <a:ext cx="165201" cy="85541"/>
            </a:xfrm>
            <a:custGeom>
              <a:avLst/>
              <a:gdLst/>
              <a:ahLst/>
              <a:cxnLst/>
              <a:rect l="l" t="t" r="r" b="b"/>
              <a:pathLst>
                <a:path w="4382" h="2269" extrusionOk="0">
                  <a:moveTo>
                    <a:pt x="2195" y="0"/>
                  </a:moveTo>
                  <a:lnTo>
                    <a:pt x="0" y="1139"/>
                  </a:lnTo>
                  <a:lnTo>
                    <a:pt x="2195" y="2268"/>
                  </a:lnTo>
                  <a:lnTo>
                    <a:pt x="4381" y="1139"/>
                  </a:lnTo>
                  <a:lnTo>
                    <a:pt x="2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9"/>
            <p:cNvSpPr/>
            <p:nvPr/>
          </p:nvSpPr>
          <p:spPr>
            <a:xfrm>
              <a:off x="3114901" y="4573765"/>
              <a:ext cx="2100455" cy="30235"/>
            </a:xfrm>
            <a:custGeom>
              <a:avLst/>
              <a:gdLst/>
              <a:ahLst/>
              <a:cxnLst/>
              <a:rect l="l" t="t" r="r" b="b"/>
              <a:pathLst>
                <a:path w="55715" h="802" extrusionOk="0">
                  <a:moveTo>
                    <a:pt x="0" y="0"/>
                  </a:moveTo>
                  <a:cubicBezTo>
                    <a:pt x="783" y="501"/>
                    <a:pt x="1712" y="802"/>
                    <a:pt x="2714" y="802"/>
                  </a:cubicBezTo>
                  <a:lnTo>
                    <a:pt x="55714" y="802"/>
                  </a:lnTo>
                  <a:lnTo>
                    <a:pt x="55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9"/>
            <p:cNvSpPr/>
            <p:nvPr/>
          </p:nvSpPr>
          <p:spPr>
            <a:xfrm>
              <a:off x="3114901" y="4223495"/>
              <a:ext cx="2100455" cy="30273"/>
            </a:xfrm>
            <a:custGeom>
              <a:avLst/>
              <a:gdLst/>
              <a:ahLst/>
              <a:cxnLst/>
              <a:rect l="l" t="t" r="r" b="b"/>
              <a:pathLst>
                <a:path w="55715" h="803" extrusionOk="0">
                  <a:moveTo>
                    <a:pt x="2670" y="1"/>
                  </a:moveTo>
                  <a:cubicBezTo>
                    <a:pt x="1685" y="1"/>
                    <a:pt x="772" y="300"/>
                    <a:pt x="0" y="802"/>
                  </a:cubicBezTo>
                  <a:lnTo>
                    <a:pt x="55714" y="802"/>
                  </a:lnTo>
                  <a:lnTo>
                    <a:pt x="55714" y="1"/>
                  </a:lnTo>
                  <a:lnTo>
                    <a:pt x="2714" y="1"/>
                  </a:lnTo>
                  <a:cubicBezTo>
                    <a:pt x="2699" y="1"/>
                    <a:pt x="2685" y="1"/>
                    <a:pt x="2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9"/>
            <p:cNvSpPr/>
            <p:nvPr/>
          </p:nvSpPr>
          <p:spPr>
            <a:xfrm>
              <a:off x="4761352" y="4223495"/>
              <a:ext cx="1355315" cy="380506"/>
            </a:xfrm>
            <a:custGeom>
              <a:avLst/>
              <a:gdLst/>
              <a:ahLst/>
              <a:cxnLst/>
              <a:rect l="l" t="t" r="r" b="b"/>
              <a:pathLst>
                <a:path w="35950" h="10093" extrusionOk="0">
                  <a:moveTo>
                    <a:pt x="5037" y="1"/>
                  </a:moveTo>
                  <a:cubicBezTo>
                    <a:pt x="2250" y="1"/>
                    <a:pt x="0" y="2260"/>
                    <a:pt x="0" y="5047"/>
                  </a:cubicBezTo>
                  <a:cubicBezTo>
                    <a:pt x="0" y="7834"/>
                    <a:pt x="2250" y="10093"/>
                    <a:pt x="5037" y="10093"/>
                  </a:cubicBezTo>
                  <a:lnTo>
                    <a:pt x="35950" y="10093"/>
                  </a:lnTo>
                  <a:lnTo>
                    <a:pt x="35950" y="9291"/>
                  </a:lnTo>
                  <a:lnTo>
                    <a:pt x="31742" y="9291"/>
                  </a:lnTo>
                  <a:lnTo>
                    <a:pt x="31742" y="802"/>
                  </a:lnTo>
                  <a:lnTo>
                    <a:pt x="35950" y="802"/>
                  </a:lnTo>
                  <a:lnTo>
                    <a:pt x="359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9"/>
            <p:cNvSpPr/>
            <p:nvPr/>
          </p:nvSpPr>
          <p:spPr>
            <a:xfrm>
              <a:off x="3572611" y="3847175"/>
              <a:ext cx="2414647" cy="376020"/>
            </a:xfrm>
            <a:custGeom>
              <a:avLst/>
              <a:gdLst/>
              <a:ahLst/>
              <a:cxnLst/>
              <a:rect l="l" t="t" r="r" b="b"/>
              <a:pathLst>
                <a:path w="64049" h="9974" extrusionOk="0">
                  <a:moveTo>
                    <a:pt x="0" y="0"/>
                  </a:moveTo>
                  <a:lnTo>
                    <a:pt x="0" y="9974"/>
                  </a:lnTo>
                  <a:lnTo>
                    <a:pt x="59057" y="9974"/>
                  </a:lnTo>
                  <a:cubicBezTo>
                    <a:pt x="61817" y="9974"/>
                    <a:pt x="64048" y="7742"/>
                    <a:pt x="64048" y="4992"/>
                  </a:cubicBezTo>
                  <a:cubicBezTo>
                    <a:pt x="64048" y="2232"/>
                    <a:pt x="61817" y="0"/>
                    <a:pt x="59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9"/>
            <p:cNvSpPr/>
            <p:nvPr/>
          </p:nvSpPr>
          <p:spPr>
            <a:xfrm>
              <a:off x="4294708" y="4195371"/>
              <a:ext cx="1603268" cy="27823"/>
            </a:xfrm>
            <a:custGeom>
              <a:avLst/>
              <a:gdLst/>
              <a:ahLst/>
              <a:cxnLst/>
              <a:rect l="l" t="t" r="r" b="b"/>
              <a:pathLst>
                <a:path w="42527" h="738" extrusionOk="0">
                  <a:moveTo>
                    <a:pt x="0" y="0"/>
                  </a:moveTo>
                  <a:lnTo>
                    <a:pt x="0" y="738"/>
                  </a:lnTo>
                  <a:lnTo>
                    <a:pt x="39903" y="738"/>
                  </a:lnTo>
                  <a:cubicBezTo>
                    <a:pt x="40859" y="738"/>
                    <a:pt x="41761" y="465"/>
                    <a:pt x="42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9"/>
            <p:cNvSpPr/>
            <p:nvPr/>
          </p:nvSpPr>
          <p:spPr>
            <a:xfrm>
              <a:off x="3261514" y="3847175"/>
              <a:ext cx="1245796" cy="376020"/>
            </a:xfrm>
            <a:custGeom>
              <a:avLst/>
              <a:gdLst/>
              <a:ahLst/>
              <a:cxnLst/>
              <a:rect l="l" t="t" r="r" b="b"/>
              <a:pathLst>
                <a:path w="33045" h="9974" extrusionOk="0">
                  <a:moveTo>
                    <a:pt x="0" y="0"/>
                  </a:moveTo>
                  <a:lnTo>
                    <a:pt x="0" y="738"/>
                  </a:lnTo>
                  <a:lnTo>
                    <a:pt x="4427" y="738"/>
                  </a:lnTo>
                  <a:lnTo>
                    <a:pt x="4427" y="9236"/>
                  </a:lnTo>
                  <a:lnTo>
                    <a:pt x="0" y="9236"/>
                  </a:lnTo>
                  <a:lnTo>
                    <a:pt x="0" y="9974"/>
                  </a:lnTo>
                  <a:lnTo>
                    <a:pt x="28044" y="9974"/>
                  </a:lnTo>
                  <a:cubicBezTo>
                    <a:pt x="30795" y="9974"/>
                    <a:pt x="33026" y="7742"/>
                    <a:pt x="33026" y="4992"/>
                  </a:cubicBezTo>
                  <a:cubicBezTo>
                    <a:pt x="33044" y="2232"/>
                    <a:pt x="30795" y="0"/>
                    <a:pt x="280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9"/>
            <p:cNvSpPr/>
            <p:nvPr/>
          </p:nvSpPr>
          <p:spPr>
            <a:xfrm>
              <a:off x="5663389" y="3847175"/>
              <a:ext cx="197812" cy="376020"/>
            </a:xfrm>
            <a:custGeom>
              <a:avLst/>
              <a:gdLst/>
              <a:ahLst/>
              <a:cxnLst/>
              <a:rect l="l" t="t" r="r" b="b"/>
              <a:pathLst>
                <a:path w="5247" h="9974" extrusionOk="0">
                  <a:moveTo>
                    <a:pt x="0" y="0"/>
                  </a:moveTo>
                  <a:cubicBezTo>
                    <a:pt x="2514" y="347"/>
                    <a:pt x="4463" y="2451"/>
                    <a:pt x="4463" y="4992"/>
                  </a:cubicBezTo>
                  <a:cubicBezTo>
                    <a:pt x="4463" y="7524"/>
                    <a:pt x="2514" y="9646"/>
                    <a:pt x="0" y="9974"/>
                  </a:cubicBezTo>
                  <a:lnTo>
                    <a:pt x="2368" y="9974"/>
                  </a:lnTo>
                  <a:cubicBezTo>
                    <a:pt x="4099" y="8954"/>
                    <a:pt x="5246" y="7105"/>
                    <a:pt x="5246" y="4992"/>
                  </a:cubicBezTo>
                  <a:cubicBezTo>
                    <a:pt x="5246" y="2879"/>
                    <a:pt x="4090" y="1030"/>
                    <a:pt x="23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4519284" y="3847175"/>
              <a:ext cx="197812" cy="376020"/>
            </a:xfrm>
            <a:custGeom>
              <a:avLst/>
              <a:gdLst/>
              <a:ahLst/>
              <a:cxnLst/>
              <a:rect l="l" t="t" r="r" b="b"/>
              <a:pathLst>
                <a:path w="5247" h="9974" extrusionOk="0">
                  <a:moveTo>
                    <a:pt x="0" y="0"/>
                  </a:moveTo>
                  <a:cubicBezTo>
                    <a:pt x="2514" y="347"/>
                    <a:pt x="4463" y="2451"/>
                    <a:pt x="4463" y="4992"/>
                  </a:cubicBezTo>
                  <a:cubicBezTo>
                    <a:pt x="4463" y="7524"/>
                    <a:pt x="2514" y="9646"/>
                    <a:pt x="0" y="9974"/>
                  </a:cubicBezTo>
                  <a:lnTo>
                    <a:pt x="2368" y="9974"/>
                  </a:lnTo>
                  <a:cubicBezTo>
                    <a:pt x="4099" y="8954"/>
                    <a:pt x="5246" y="7105"/>
                    <a:pt x="5246" y="4992"/>
                  </a:cubicBezTo>
                  <a:cubicBezTo>
                    <a:pt x="5246" y="2879"/>
                    <a:pt x="4099" y="1030"/>
                    <a:pt x="2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4810098" y="3937466"/>
              <a:ext cx="860540" cy="195776"/>
            </a:xfrm>
            <a:custGeom>
              <a:avLst/>
              <a:gdLst/>
              <a:ahLst/>
              <a:cxnLst/>
              <a:rect l="l" t="t" r="r" b="b"/>
              <a:pathLst>
                <a:path w="22826" h="5193" extrusionOk="0">
                  <a:moveTo>
                    <a:pt x="1" y="1"/>
                  </a:moveTo>
                  <a:lnTo>
                    <a:pt x="365" y="830"/>
                  </a:lnTo>
                  <a:cubicBezTo>
                    <a:pt x="602" y="1385"/>
                    <a:pt x="729" y="1977"/>
                    <a:pt x="729" y="2597"/>
                  </a:cubicBezTo>
                  <a:cubicBezTo>
                    <a:pt x="729" y="3207"/>
                    <a:pt x="602" y="3799"/>
                    <a:pt x="365" y="4355"/>
                  </a:cubicBezTo>
                  <a:lnTo>
                    <a:pt x="1" y="5193"/>
                  </a:lnTo>
                  <a:lnTo>
                    <a:pt x="22206" y="5193"/>
                  </a:lnTo>
                  <a:lnTo>
                    <a:pt x="22361" y="4837"/>
                  </a:lnTo>
                  <a:cubicBezTo>
                    <a:pt x="22671" y="4118"/>
                    <a:pt x="22825" y="3380"/>
                    <a:pt x="22825" y="2597"/>
                  </a:cubicBezTo>
                  <a:cubicBezTo>
                    <a:pt x="22825" y="1804"/>
                    <a:pt x="22671" y="1057"/>
                    <a:pt x="22361" y="347"/>
                  </a:cubicBezTo>
                  <a:lnTo>
                    <a:pt x="222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4844103" y="3959785"/>
              <a:ext cx="803877" cy="151139"/>
            </a:xfrm>
            <a:custGeom>
              <a:avLst/>
              <a:gdLst/>
              <a:ahLst/>
              <a:cxnLst/>
              <a:rect l="l" t="t" r="r" b="b"/>
              <a:pathLst>
                <a:path w="21323" h="4009" extrusionOk="0">
                  <a:moveTo>
                    <a:pt x="0" y="1"/>
                  </a:moveTo>
                  <a:cubicBezTo>
                    <a:pt x="274" y="611"/>
                    <a:pt x="419" y="1285"/>
                    <a:pt x="419" y="2005"/>
                  </a:cubicBezTo>
                  <a:cubicBezTo>
                    <a:pt x="419" y="2715"/>
                    <a:pt x="274" y="3389"/>
                    <a:pt x="0" y="4008"/>
                  </a:cubicBezTo>
                  <a:lnTo>
                    <a:pt x="20903" y="4008"/>
                  </a:lnTo>
                  <a:cubicBezTo>
                    <a:pt x="21177" y="3389"/>
                    <a:pt x="21322" y="2715"/>
                    <a:pt x="21322" y="2005"/>
                  </a:cubicBezTo>
                  <a:cubicBezTo>
                    <a:pt x="21322" y="1285"/>
                    <a:pt x="21177" y="611"/>
                    <a:pt x="209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9"/>
            <p:cNvSpPr/>
            <p:nvPr/>
          </p:nvSpPr>
          <p:spPr>
            <a:xfrm>
              <a:off x="3299629" y="3875676"/>
              <a:ext cx="1178502" cy="320073"/>
            </a:xfrm>
            <a:custGeom>
              <a:avLst/>
              <a:gdLst/>
              <a:ahLst/>
              <a:cxnLst/>
              <a:rect l="l" t="t" r="r" b="b"/>
              <a:pathLst>
                <a:path w="31260" h="8490" extrusionOk="0">
                  <a:moveTo>
                    <a:pt x="164" y="0"/>
                  </a:moveTo>
                  <a:lnTo>
                    <a:pt x="64" y="183"/>
                  </a:lnTo>
                  <a:cubicBezTo>
                    <a:pt x="0" y="292"/>
                    <a:pt x="0" y="419"/>
                    <a:pt x="64" y="529"/>
                  </a:cubicBezTo>
                  <a:cubicBezTo>
                    <a:pt x="119" y="647"/>
                    <a:pt x="119" y="775"/>
                    <a:pt x="64" y="884"/>
                  </a:cubicBezTo>
                  <a:cubicBezTo>
                    <a:pt x="0" y="1002"/>
                    <a:pt x="0" y="1121"/>
                    <a:pt x="64" y="1239"/>
                  </a:cubicBezTo>
                  <a:cubicBezTo>
                    <a:pt x="119" y="1348"/>
                    <a:pt x="119" y="1476"/>
                    <a:pt x="64" y="1594"/>
                  </a:cubicBezTo>
                  <a:cubicBezTo>
                    <a:pt x="0" y="1704"/>
                    <a:pt x="0" y="1831"/>
                    <a:pt x="64" y="1940"/>
                  </a:cubicBezTo>
                  <a:cubicBezTo>
                    <a:pt x="119" y="2059"/>
                    <a:pt x="119" y="2186"/>
                    <a:pt x="64" y="2296"/>
                  </a:cubicBezTo>
                  <a:cubicBezTo>
                    <a:pt x="0" y="2414"/>
                    <a:pt x="0" y="2532"/>
                    <a:pt x="64" y="2651"/>
                  </a:cubicBezTo>
                  <a:cubicBezTo>
                    <a:pt x="119" y="2751"/>
                    <a:pt x="119" y="2888"/>
                    <a:pt x="64" y="3006"/>
                  </a:cubicBezTo>
                  <a:cubicBezTo>
                    <a:pt x="0" y="3115"/>
                    <a:pt x="0" y="3243"/>
                    <a:pt x="64" y="3352"/>
                  </a:cubicBezTo>
                  <a:cubicBezTo>
                    <a:pt x="119" y="3471"/>
                    <a:pt x="119" y="3598"/>
                    <a:pt x="64" y="3707"/>
                  </a:cubicBezTo>
                  <a:cubicBezTo>
                    <a:pt x="0" y="3826"/>
                    <a:pt x="0" y="3944"/>
                    <a:pt x="64" y="4063"/>
                  </a:cubicBezTo>
                  <a:cubicBezTo>
                    <a:pt x="119" y="4172"/>
                    <a:pt x="119" y="4299"/>
                    <a:pt x="64" y="4418"/>
                  </a:cubicBezTo>
                  <a:cubicBezTo>
                    <a:pt x="0" y="4527"/>
                    <a:pt x="0" y="4655"/>
                    <a:pt x="64" y="4764"/>
                  </a:cubicBezTo>
                  <a:cubicBezTo>
                    <a:pt x="119" y="4882"/>
                    <a:pt x="119" y="5010"/>
                    <a:pt x="64" y="5119"/>
                  </a:cubicBezTo>
                  <a:cubicBezTo>
                    <a:pt x="0" y="5238"/>
                    <a:pt x="0" y="5356"/>
                    <a:pt x="64" y="5474"/>
                  </a:cubicBezTo>
                  <a:cubicBezTo>
                    <a:pt x="119" y="5584"/>
                    <a:pt x="119" y="5711"/>
                    <a:pt x="64" y="5830"/>
                  </a:cubicBezTo>
                  <a:cubicBezTo>
                    <a:pt x="0" y="5939"/>
                    <a:pt x="0" y="6066"/>
                    <a:pt x="64" y="6176"/>
                  </a:cubicBezTo>
                  <a:cubicBezTo>
                    <a:pt x="119" y="6294"/>
                    <a:pt x="119" y="6422"/>
                    <a:pt x="64" y="6531"/>
                  </a:cubicBezTo>
                  <a:cubicBezTo>
                    <a:pt x="0" y="6649"/>
                    <a:pt x="0" y="6768"/>
                    <a:pt x="64" y="6886"/>
                  </a:cubicBezTo>
                  <a:cubicBezTo>
                    <a:pt x="119" y="6995"/>
                    <a:pt x="119" y="7123"/>
                    <a:pt x="64" y="7241"/>
                  </a:cubicBezTo>
                  <a:cubicBezTo>
                    <a:pt x="0" y="7351"/>
                    <a:pt x="0" y="7478"/>
                    <a:pt x="64" y="7587"/>
                  </a:cubicBezTo>
                  <a:cubicBezTo>
                    <a:pt x="119" y="7706"/>
                    <a:pt x="119" y="7833"/>
                    <a:pt x="64" y="7943"/>
                  </a:cubicBezTo>
                  <a:cubicBezTo>
                    <a:pt x="0" y="8061"/>
                    <a:pt x="0" y="8180"/>
                    <a:pt x="64" y="8298"/>
                  </a:cubicBezTo>
                  <a:lnTo>
                    <a:pt x="164" y="8480"/>
                  </a:lnTo>
                  <a:lnTo>
                    <a:pt x="164" y="8489"/>
                  </a:lnTo>
                  <a:lnTo>
                    <a:pt x="27006" y="8489"/>
                  </a:lnTo>
                  <a:cubicBezTo>
                    <a:pt x="29356" y="8489"/>
                    <a:pt x="31259" y="6586"/>
                    <a:pt x="31259" y="4245"/>
                  </a:cubicBezTo>
                  <a:cubicBezTo>
                    <a:pt x="31259" y="1895"/>
                    <a:pt x="29356" y="0"/>
                    <a:pt x="270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9"/>
            <p:cNvSpPr/>
            <p:nvPr/>
          </p:nvSpPr>
          <p:spPr>
            <a:xfrm>
              <a:off x="3326056" y="3903159"/>
              <a:ext cx="1033244" cy="38"/>
            </a:xfrm>
            <a:custGeom>
              <a:avLst/>
              <a:gdLst/>
              <a:ahLst/>
              <a:cxnLst/>
              <a:rect l="l" t="t" r="r" b="b"/>
              <a:pathLst>
                <a:path w="27407" h="1" fill="none" extrusionOk="0">
                  <a:moveTo>
                    <a:pt x="1" y="0"/>
                  </a:moveTo>
                  <a:lnTo>
                    <a:pt x="27407"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9"/>
            <p:cNvSpPr/>
            <p:nvPr/>
          </p:nvSpPr>
          <p:spPr>
            <a:xfrm>
              <a:off x="3326056" y="3929587"/>
              <a:ext cx="1064836" cy="38"/>
            </a:xfrm>
            <a:custGeom>
              <a:avLst/>
              <a:gdLst/>
              <a:ahLst/>
              <a:cxnLst/>
              <a:rect l="l" t="t" r="r" b="b"/>
              <a:pathLst>
                <a:path w="28245" h="1" fill="none" extrusionOk="0">
                  <a:moveTo>
                    <a:pt x="1" y="0"/>
                  </a:moveTo>
                  <a:lnTo>
                    <a:pt x="28245"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9"/>
            <p:cNvSpPr/>
            <p:nvPr/>
          </p:nvSpPr>
          <p:spPr>
            <a:xfrm>
              <a:off x="3326056" y="3955675"/>
              <a:ext cx="1101594" cy="38"/>
            </a:xfrm>
            <a:custGeom>
              <a:avLst/>
              <a:gdLst/>
              <a:ahLst/>
              <a:cxnLst/>
              <a:rect l="l" t="t" r="r" b="b"/>
              <a:pathLst>
                <a:path w="29220" h="1" fill="none" extrusionOk="0">
                  <a:moveTo>
                    <a:pt x="1" y="1"/>
                  </a:moveTo>
                  <a:lnTo>
                    <a:pt x="29219" y="1"/>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9"/>
            <p:cNvSpPr/>
            <p:nvPr/>
          </p:nvSpPr>
          <p:spPr>
            <a:xfrm>
              <a:off x="3326056" y="3982480"/>
              <a:ext cx="1116674" cy="38"/>
            </a:xfrm>
            <a:custGeom>
              <a:avLst/>
              <a:gdLst/>
              <a:ahLst/>
              <a:cxnLst/>
              <a:rect l="l" t="t" r="r" b="b"/>
              <a:pathLst>
                <a:path w="29620" h="1" fill="none" extrusionOk="0">
                  <a:moveTo>
                    <a:pt x="1" y="0"/>
                  </a:moveTo>
                  <a:lnTo>
                    <a:pt x="2962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9"/>
            <p:cNvSpPr/>
            <p:nvPr/>
          </p:nvSpPr>
          <p:spPr>
            <a:xfrm>
              <a:off x="3326056" y="4008907"/>
              <a:ext cx="1123234" cy="38"/>
            </a:xfrm>
            <a:custGeom>
              <a:avLst/>
              <a:gdLst/>
              <a:ahLst/>
              <a:cxnLst/>
              <a:rect l="l" t="t" r="r" b="b"/>
              <a:pathLst>
                <a:path w="29794" h="1" fill="none" extrusionOk="0">
                  <a:moveTo>
                    <a:pt x="1" y="0"/>
                  </a:moveTo>
                  <a:lnTo>
                    <a:pt x="29793"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9"/>
            <p:cNvSpPr/>
            <p:nvPr/>
          </p:nvSpPr>
          <p:spPr>
            <a:xfrm>
              <a:off x="3326056" y="4034996"/>
              <a:ext cx="1128361" cy="38"/>
            </a:xfrm>
            <a:custGeom>
              <a:avLst/>
              <a:gdLst/>
              <a:ahLst/>
              <a:cxnLst/>
              <a:rect l="l" t="t" r="r" b="b"/>
              <a:pathLst>
                <a:path w="29930" h="1" fill="none" extrusionOk="0">
                  <a:moveTo>
                    <a:pt x="1" y="1"/>
                  </a:moveTo>
                  <a:lnTo>
                    <a:pt x="29930" y="1"/>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3326056" y="4061800"/>
              <a:ext cx="1123234" cy="38"/>
            </a:xfrm>
            <a:custGeom>
              <a:avLst/>
              <a:gdLst/>
              <a:ahLst/>
              <a:cxnLst/>
              <a:rect l="l" t="t" r="r" b="b"/>
              <a:pathLst>
                <a:path w="29794" h="1" fill="none" extrusionOk="0">
                  <a:moveTo>
                    <a:pt x="1" y="0"/>
                  </a:moveTo>
                  <a:lnTo>
                    <a:pt x="29793"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3326056" y="4088228"/>
              <a:ext cx="1116674" cy="38"/>
            </a:xfrm>
            <a:custGeom>
              <a:avLst/>
              <a:gdLst/>
              <a:ahLst/>
              <a:cxnLst/>
              <a:rect l="l" t="t" r="r" b="b"/>
              <a:pathLst>
                <a:path w="29620" h="1" fill="none" extrusionOk="0">
                  <a:moveTo>
                    <a:pt x="1" y="0"/>
                  </a:moveTo>
                  <a:lnTo>
                    <a:pt x="2962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3326056" y="4114656"/>
              <a:ext cx="1101594" cy="38"/>
            </a:xfrm>
            <a:custGeom>
              <a:avLst/>
              <a:gdLst/>
              <a:ahLst/>
              <a:cxnLst/>
              <a:rect l="l" t="t" r="r" b="b"/>
              <a:pathLst>
                <a:path w="29220" h="1" fill="none" extrusionOk="0">
                  <a:moveTo>
                    <a:pt x="1" y="1"/>
                  </a:moveTo>
                  <a:lnTo>
                    <a:pt x="29219" y="1"/>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p:nvPr/>
          </p:nvSpPr>
          <p:spPr>
            <a:xfrm>
              <a:off x="3326056" y="4141083"/>
              <a:ext cx="1064836" cy="38"/>
            </a:xfrm>
            <a:custGeom>
              <a:avLst/>
              <a:gdLst/>
              <a:ahLst/>
              <a:cxnLst/>
              <a:rect l="l" t="t" r="r" b="b"/>
              <a:pathLst>
                <a:path w="28245" h="1" fill="none" extrusionOk="0">
                  <a:moveTo>
                    <a:pt x="1" y="1"/>
                  </a:moveTo>
                  <a:lnTo>
                    <a:pt x="28245" y="1"/>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9"/>
            <p:cNvSpPr/>
            <p:nvPr/>
          </p:nvSpPr>
          <p:spPr>
            <a:xfrm>
              <a:off x="3326056" y="4167549"/>
              <a:ext cx="1033244" cy="38"/>
            </a:xfrm>
            <a:custGeom>
              <a:avLst/>
              <a:gdLst/>
              <a:ahLst/>
              <a:cxnLst/>
              <a:rect l="l" t="t" r="r" b="b"/>
              <a:pathLst>
                <a:path w="27407" h="1" fill="none" extrusionOk="0">
                  <a:moveTo>
                    <a:pt x="1" y="0"/>
                  </a:moveTo>
                  <a:lnTo>
                    <a:pt x="27407"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9"/>
            <p:cNvSpPr/>
            <p:nvPr/>
          </p:nvSpPr>
          <p:spPr>
            <a:xfrm>
              <a:off x="4796036" y="4254070"/>
              <a:ext cx="1296616" cy="320412"/>
            </a:xfrm>
            <a:custGeom>
              <a:avLst/>
              <a:gdLst/>
              <a:ahLst/>
              <a:cxnLst/>
              <a:rect l="l" t="t" r="r" b="b"/>
              <a:pathLst>
                <a:path w="34393" h="8499" extrusionOk="0">
                  <a:moveTo>
                    <a:pt x="4245" y="1"/>
                  </a:moveTo>
                  <a:cubicBezTo>
                    <a:pt x="1904" y="1"/>
                    <a:pt x="0" y="1904"/>
                    <a:pt x="0" y="4245"/>
                  </a:cubicBezTo>
                  <a:cubicBezTo>
                    <a:pt x="0" y="6595"/>
                    <a:pt x="1904" y="8498"/>
                    <a:pt x="4245" y="8498"/>
                  </a:cubicBezTo>
                  <a:lnTo>
                    <a:pt x="34237" y="8498"/>
                  </a:lnTo>
                  <a:lnTo>
                    <a:pt x="34237" y="8480"/>
                  </a:lnTo>
                  <a:lnTo>
                    <a:pt x="34338" y="8298"/>
                  </a:lnTo>
                  <a:cubicBezTo>
                    <a:pt x="34392" y="8189"/>
                    <a:pt x="34392" y="8061"/>
                    <a:pt x="34338" y="7952"/>
                  </a:cubicBezTo>
                  <a:cubicBezTo>
                    <a:pt x="34283" y="7834"/>
                    <a:pt x="34283" y="7706"/>
                    <a:pt x="34338" y="7597"/>
                  </a:cubicBezTo>
                  <a:cubicBezTo>
                    <a:pt x="34392" y="7478"/>
                    <a:pt x="34392" y="7360"/>
                    <a:pt x="34338" y="7241"/>
                  </a:cubicBezTo>
                  <a:cubicBezTo>
                    <a:pt x="34283" y="7132"/>
                    <a:pt x="34283" y="7005"/>
                    <a:pt x="34338" y="6886"/>
                  </a:cubicBezTo>
                  <a:cubicBezTo>
                    <a:pt x="34392" y="6777"/>
                    <a:pt x="34392" y="6649"/>
                    <a:pt x="34338" y="6540"/>
                  </a:cubicBezTo>
                  <a:cubicBezTo>
                    <a:pt x="34283" y="6422"/>
                    <a:pt x="34283" y="6294"/>
                    <a:pt x="34338" y="6185"/>
                  </a:cubicBezTo>
                  <a:cubicBezTo>
                    <a:pt x="34392" y="6067"/>
                    <a:pt x="34392" y="5948"/>
                    <a:pt x="34338" y="5830"/>
                  </a:cubicBezTo>
                  <a:cubicBezTo>
                    <a:pt x="34283" y="5720"/>
                    <a:pt x="34283" y="5593"/>
                    <a:pt x="34338" y="5475"/>
                  </a:cubicBezTo>
                  <a:cubicBezTo>
                    <a:pt x="34392" y="5365"/>
                    <a:pt x="34392" y="5238"/>
                    <a:pt x="34338" y="5128"/>
                  </a:cubicBezTo>
                  <a:cubicBezTo>
                    <a:pt x="34283" y="5010"/>
                    <a:pt x="34283" y="4882"/>
                    <a:pt x="34338" y="4773"/>
                  </a:cubicBezTo>
                  <a:cubicBezTo>
                    <a:pt x="34392" y="4655"/>
                    <a:pt x="34392" y="4536"/>
                    <a:pt x="34338" y="4418"/>
                  </a:cubicBezTo>
                  <a:cubicBezTo>
                    <a:pt x="34283" y="4309"/>
                    <a:pt x="34283" y="4181"/>
                    <a:pt x="34338" y="4063"/>
                  </a:cubicBezTo>
                  <a:cubicBezTo>
                    <a:pt x="34392" y="3953"/>
                    <a:pt x="34392" y="3826"/>
                    <a:pt x="34338" y="3717"/>
                  </a:cubicBezTo>
                  <a:cubicBezTo>
                    <a:pt x="34283" y="3598"/>
                    <a:pt x="34283" y="3471"/>
                    <a:pt x="34338" y="3361"/>
                  </a:cubicBezTo>
                  <a:cubicBezTo>
                    <a:pt x="34392" y="3243"/>
                    <a:pt x="34392" y="3125"/>
                    <a:pt x="34338" y="3006"/>
                  </a:cubicBezTo>
                  <a:cubicBezTo>
                    <a:pt x="34283" y="2897"/>
                    <a:pt x="34283" y="2760"/>
                    <a:pt x="34338" y="2651"/>
                  </a:cubicBezTo>
                  <a:cubicBezTo>
                    <a:pt x="34392" y="2542"/>
                    <a:pt x="34392" y="2414"/>
                    <a:pt x="34338" y="2305"/>
                  </a:cubicBezTo>
                  <a:cubicBezTo>
                    <a:pt x="34283" y="2186"/>
                    <a:pt x="34283" y="2059"/>
                    <a:pt x="34338" y="1950"/>
                  </a:cubicBezTo>
                  <a:cubicBezTo>
                    <a:pt x="34392" y="1831"/>
                    <a:pt x="34392" y="1713"/>
                    <a:pt x="34338" y="1594"/>
                  </a:cubicBezTo>
                  <a:cubicBezTo>
                    <a:pt x="34283" y="1485"/>
                    <a:pt x="34283" y="1358"/>
                    <a:pt x="34338" y="1239"/>
                  </a:cubicBezTo>
                  <a:cubicBezTo>
                    <a:pt x="34392" y="1130"/>
                    <a:pt x="34392" y="1002"/>
                    <a:pt x="34338" y="893"/>
                  </a:cubicBezTo>
                  <a:cubicBezTo>
                    <a:pt x="34283" y="775"/>
                    <a:pt x="34283" y="647"/>
                    <a:pt x="34338" y="538"/>
                  </a:cubicBezTo>
                  <a:cubicBezTo>
                    <a:pt x="34392" y="420"/>
                    <a:pt x="34392" y="301"/>
                    <a:pt x="34338" y="183"/>
                  </a:cubicBezTo>
                  <a:lnTo>
                    <a:pt x="342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p:nvPr/>
          </p:nvSpPr>
          <p:spPr>
            <a:xfrm>
              <a:off x="4914488" y="4281214"/>
              <a:ext cx="1152414" cy="38"/>
            </a:xfrm>
            <a:custGeom>
              <a:avLst/>
              <a:gdLst/>
              <a:ahLst/>
              <a:cxnLst/>
              <a:rect l="l" t="t" r="r" b="b"/>
              <a:pathLst>
                <a:path w="30568" h="1" fill="none" extrusionOk="0">
                  <a:moveTo>
                    <a:pt x="30567" y="0"/>
                  </a:moveTo>
                  <a:lnTo>
                    <a:pt x="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4882895" y="4307641"/>
              <a:ext cx="1184006" cy="38"/>
            </a:xfrm>
            <a:custGeom>
              <a:avLst/>
              <a:gdLst/>
              <a:ahLst/>
              <a:cxnLst/>
              <a:rect l="l" t="t" r="r" b="b"/>
              <a:pathLst>
                <a:path w="31406" h="1" fill="none" extrusionOk="0">
                  <a:moveTo>
                    <a:pt x="31405" y="0"/>
                  </a:moveTo>
                  <a:lnTo>
                    <a:pt x="1"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4846138" y="4334408"/>
              <a:ext cx="1220764" cy="38"/>
            </a:xfrm>
            <a:custGeom>
              <a:avLst/>
              <a:gdLst/>
              <a:ahLst/>
              <a:cxnLst/>
              <a:rect l="l" t="t" r="r" b="b"/>
              <a:pathLst>
                <a:path w="32381" h="1" fill="none" extrusionOk="0">
                  <a:moveTo>
                    <a:pt x="32380" y="1"/>
                  </a:moveTo>
                  <a:lnTo>
                    <a:pt x="1" y="1"/>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4831059" y="4360534"/>
              <a:ext cx="1235844" cy="38"/>
            </a:xfrm>
            <a:custGeom>
              <a:avLst/>
              <a:gdLst/>
              <a:ahLst/>
              <a:cxnLst/>
              <a:rect l="l" t="t" r="r" b="b"/>
              <a:pathLst>
                <a:path w="32781" h="1" fill="none" extrusionOk="0">
                  <a:moveTo>
                    <a:pt x="32780" y="0"/>
                  </a:moveTo>
                  <a:lnTo>
                    <a:pt x="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4824537" y="4386962"/>
              <a:ext cx="1242366" cy="38"/>
            </a:xfrm>
            <a:custGeom>
              <a:avLst/>
              <a:gdLst/>
              <a:ahLst/>
              <a:cxnLst/>
              <a:rect l="l" t="t" r="r" b="b"/>
              <a:pathLst>
                <a:path w="32954" h="1" fill="none" extrusionOk="0">
                  <a:moveTo>
                    <a:pt x="32953" y="0"/>
                  </a:moveTo>
                  <a:lnTo>
                    <a:pt x="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4819711" y="4413729"/>
              <a:ext cx="1247191" cy="38"/>
            </a:xfrm>
            <a:custGeom>
              <a:avLst/>
              <a:gdLst/>
              <a:ahLst/>
              <a:cxnLst/>
              <a:rect l="l" t="t" r="r" b="b"/>
              <a:pathLst>
                <a:path w="33082" h="1" fill="none" extrusionOk="0">
                  <a:moveTo>
                    <a:pt x="33081" y="1"/>
                  </a:moveTo>
                  <a:lnTo>
                    <a:pt x="1" y="1"/>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4824537" y="4439855"/>
              <a:ext cx="1242366" cy="38"/>
            </a:xfrm>
            <a:custGeom>
              <a:avLst/>
              <a:gdLst/>
              <a:ahLst/>
              <a:cxnLst/>
              <a:rect l="l" t="t" r="r" b="b"/>
              <a:pathLst>
                <a:path w="32954" h="1" fill="none" extrusionOk="0">
                  <a:moveTo>
                    <a:pt x="32953" y="0"/>
                  </a:moveTo>
                  <a:lnTo>
                    <a:pt x="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4831059" y="4466622"/>
              <a:ext cx="1235844" cy="38"/>
            </a:xfrm>
            <a:custGeom>
              <a:avLst/>
              <a:gdLst/>
              <a:ahLst/>
              <a:cxnLst/>
              <a:rect l="l" t="t" r="r" b="b"/>
              <a:pathLst>
                <a:path w="32781" h="1" fill="none" extrusionOk="0">
                  <a:moveTo>
                    <a:pt x="32780" y="0"/>
                  </a:moveTo>
                  <a:lnTo>
                    <a:pt x="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9"/>
            <p:cNvSpPr/>
            <p:nvPr/>
          </p:nvSpPr>
          <p:spPr>
            <a:xfrm>
              <a:off x="4846138" y="4493049"/>
              <a:ext cx="1220764" cy="38"/>
            </a:xfrm>
            <a:custGeom>
              <a:avLst/>
              <a:gdLst/>
              <a:ahLst/>
              <a:cxnLst/>
              <a:rect l="l" t="t" r="r" b="b"/>
              <a:pathLst>
                <a:path w="32381" h="1" fill="none" extrusionOk="0">
                  <a:moveTo>
                    <a:pt x="32380" y="1"/>
                  </a:moveTo>
                  <a:lnTo>
                    <a:pt x="1" y="1"/>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9"/>
            <p:cNvSpPr/>
            <p:nvPr/>
          </p:nvSpPr>
          <p:spPr>
            <a:xfrm>
              <a:off x="4882895" y="4519515"/>
              <a:ext cx="1184006" cy="38"/>
            </a:xfrm>
            <a:custGeom>
              <a:avLst/>
              <a:gdLst/>
              <a:ahLst/>
              <a:cxnLst/>
              <a:rect l="l" t="t" r="r" b="b"/>
              <a:pathLst>
                <a:path w="31406" h="1" fill="none" extrusionOk="0">
                  <a:moveTo>
                    <a:pt x="31405" y="0"/>
                  </a:moveTo>
                  <a:lnTo>
                    <a:pt x="1"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4914488" y="4545942"/>
              <a:ext cx="1152414" cy="38"/>
            </a:xfrm>
            <a:custGeom>
              <a:avLst/>
              <a:gdLst/>
              <a:ahLst/>
              <a:cxnLst/>
              <a:rect l="l" t="t" r="r" b="b"/>
              <a:pathLst>
                <a:path w="30568" h="1" fill="none" extrusionOk="0">
                  <a:moveTo>
                    <a:pt x="30567" y="0"/>
                  </a:moveTo>
                  <a:lnTo>
                    <a:pt x="0" y="0"/>
                  </a:lnTo>
                </a:path>
              </a:pathLst>
            </a:custGeom>
            <a:solidFill>
              <a:schemeClr val="accent4"/>
            </a:solidFill>
            <a:ln w="29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4" name="Google Shape;1394;p39"/>
          <p:cNvSpPr/>
          <p:nvPr/>
        </p:nvSpPr>
        <p:spPr>
          <a:xfrm>
            <a:off x="6587054" y="518975"/>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6350550" y="116756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1623865" y="194675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9"/>
          <p:cNvSpPr/>
          <p:nvPr/>
        </p:nvSpPr>
        <p:spPr>
          <a:xfrm>
            <a:off x="1668315" y="4036339"/>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9"/>
          <p:cNvSpPr/>
          <p:nvPr/>
        </p:nvSpPr>
        <p:spPr>
          <a:xfrm>
            <a:off x="1877878" y="1358339"/>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1184990" y="321267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2192400" y="29545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1133438" y="7392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7981950" y="5339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5897965" y="56780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6663228" y="250457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7672640" y="3006051"/>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7463090" y="1627826"/>
            <a:ext cx="209552" cy="209525"/>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6868088" y="40530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8" name="Google Shape;1408;p39"/>
          <p:cNvPicPr preferRelativeResize="0"/>
          <p:nvPr/>
        </p:nvPicPr>
        <p:blipFill>
          <a:blip r:embed="rId3">
            <a:alphaModFix/>
          </a:blip>
          <a:stretch>
            <a:fillRect/>
          </a:stretch>
        </p:blipFill>
        <p:spPr>
          <a:xfrm flipH="1">
            <a:off x="2596574" y="3875014"/>
            <a:ext cx="222100" cy="226550"/>
          </a:xfrm>
          <a:prstGeom prst="rect">
            <a:avLst/>
          </a:prstGeom>
          <a:noFill/>
          <a:ln>
            <a:noFill/>
          </a:ln>
        </p:spPr>
      </p:pic>
      <p:pic>
        <p:nvPicPr>
          <p:cNvPr id="1409" name="Google Shape;1409;p39"/>
          <p:cNvPicPr preferRelativeResize="0"/>
          <p:nvPr/>
        </p:nvPicPr>
        <p:blipFill>
          <a:blip r:embed="rId4">
            <a:alphaModFix/>
          </a:blip>
          <a:stretch>
            <a:fillRect/>
          </a:stretch>
        </p:blipFill>
        <p:spPr>
          <a:xfrm>
            <a:off x="2551263" y="641030"/>
            <a:ext cx="312675" cy="320507"/>
          </a:xfrm>
          <a:prstGeom prst="rect">
            <a:avLst/>
          </a:prstGeom>
          <a:noFill/>
          <a:ln>
            <a:noFill/>
          </a:ln>
        </p:spPr>
      </p:pic>
      <p:pic>
        <p:nvPicPr>
          <p:cNvPr id="1410" name="Google Shape;1410;p39"/>
          <p:cNvPicPr preferRelativeResize="0"/>
          <p:nvPr/>
        </p:nvPicPr>
        <p:blipFill>
          <a:blip r:embed="rId4">
            <a:alphaModFix/>
          </a:blip>
          <a:stretch>
            <a:fillRect/>
          </a:stretch>
        </p:blipFill>
        <p:spPr>
          <a:xfrm>
            <a:off x="7028313" y="977346"/>
            <a:ext cx="312675" cy="320507"/>
          </a:xfrm>
          <a:prstGeom prst="rect">
            <a:avLst/>
          </a:prstGeom>
          <a:noFill/>
          <a:ln>
            <a:noFill/>
          </a:ln>
        </p:spPr>
      </p:pic>
      <p:pic>
        <p:nvPicPr>
          <p:cNvPr id="1411" name="Google Shape;1411;p39"/>
          <p:cNvPicPr preferRelativeResize="0"/>
          <p:nvPr/>
        </p:nvPicPr>
        <p:blipFill>
          <a:blip r:embed="rId3">
            <a:alphaModFix/>
          </a:blip>
          <a:stretch>
            <a:fillRect/>
          </a:stretch>
        </p:blipFill>
        <p:spPr>
          <a:xfrm flipH="1">
            <a:off x="2192400" y="2525038"/>
            <a:ext cx="165300" cy="168600"/>
          </a:xfrm>
          <a:prstGeom prst="rect">
            <a:avLst/>
          </a:prstGeom>
          <a:noFill/>
          <a:ln>
            <a:noFill/>
          </a:ln>
        </p:spPr>
      </p:pic>
      <p:pic>
        <p:nvPicPr>
          <p:cNvPr id="1412" name="Google Shape;1412;p39"/>
          <p:cNvPicPr preferRelativeResize="0"/>
          <p:nvPr/>
        </p:nvPicPr>
        <p:blipFill>
          <a:blip r:embed="rId3">
            <a:alphaModFix/>
          </a:blip>
          <a:stretch>
            <a:fillRect/>
          </a:stretch>
        </p:blipFill>
        <p:spPr>
          <a:xfrm flipH="1">
            <a:off x="7604564" y="3794936"/>
            <a:ext cx="129775" cy="1323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40"/>
          <p:cNvSpPr txBox="1">
            <a:spLocks noGrp="1"/>
          </p:cNvSpPr>
          <p:nvPr>
            <p:ph type="title"/>
          </p:nvPr>
        </p:nvSpPr>
        <p:spPr>
          <a:xfrm>
            <a:off x="713225" y="757575"/>
            <a:ext cx="3806100" cy="7416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1419" name="Google Shape;1419;p40"/>
          <p:cNvSpPr/>
          <p:nvPr/>
        </p:nvSpPr>
        <p:spPr>
          <a:xfrm>
            <a:off x="5320229" y="409213"/>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7263738" y="539500"/>
            <a:ext cx="470138" cy="469769"/>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6974372" y="942900"/>
            <a:ext cx="346725" cy="346476"/>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4" name="Google Shape;1424;p40"/>
          <p:cNvCxnSpPr/>
          <p:nvPr/>
        </p:nvCxnSpPr>
        <p:spPr>
          <a:xfrm rot="10800000">
            <a:off x="7939575" y="-104775"/>
            <a:ext cx="0" cy="5410200"/>
          </a:xfrm>
          <a:prstGeom prst="straightConnector1">
            <a:avLst/>
          </a:prstGeom>
          <a:noFill/>
          <a:ln w="9525" cap="flat" cmpd="sng">
            <a:solidFill>
              <a:schemeClr val="dk1"/>
            </a:solidFill>
            <a:prstDash val="solid"/>
            <a:round/>
            <a:headEnd type="none" w="med" len="med"/>
            <a:tailEnd type="none" w="med" len="med"/>
          </a:ln>
        </p:spPr>
      </p:cxnSp>
      <p:sp>
        <p:nvSpPr>
          <p:cNvPr id="1425" name="Google Shape;1425;p40"/>
          <p:cNvSpPr/>
          <p:nvPr/>
        </p:nvSpPr>
        <p:spPr>
          <a:xfrm>
            <a:off x="8036900" y="18408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6" name="Google Shape;1426;p40"/>
          <p:cNvGrpSpPr/>
          <p:nvPr/>
        </p:nvGrpSpPr>
        <p:grpSpPr>
          <a:xfrm>
            <a:off x="6877043" y="3766179"/>
            <a:ext cx="1648976" cy="1173516"/>
            <a:chOff x="6900675" y="336000"/>
            <a:chExt cx="1924575" cy="1369650"/>
          </a:xfrm>
        </p:grpSpPr>
        <p:sp>
          <p:nvSpPr>
            <p:cNvPr id="1427" name="Google Shape;1427;p40"/>
            <p:cNvSpPr/>
            <p:nvPr/>
          </p:nvSpPr>
          <p:spPr>
            <a:xfrm>
              <a:off x="6900675" y="1378200"/>
              <a:ext cx="988025" cy="327450"/>
            </a:xfrm>
            <a:custGeom>
              <a:avLst/>
              <a:gdLst/>
              <a:ahLst/>
              <a:cxnLst/>
              <a:rect l="l" t="t" r="r" b="b"/>
              <a:pathLst>
                <a:path w="39521" h="13098" extrusionOk="0">
                  <a:moveTo>
                    <a:pt x="5566" y="0"/>
                  </a:moveTo>
                  <a:cubicBezTo>
                    <a:pt x="1786" y="0"/>
                    <a:pt x="1" y="3024"/>
                    <a:pt x="1" y="6440"/>
                  </a:cubicBezTo>
                  <a:cubicBezTo>
                    <a:pt x="1" y="9855"/>
                    <a:pt x="2059" y="13098"/>
                    <a:pt x="6167" y="13098"/>
                  </a:cubicBezTo>
                  <a:lnTo>
                    <a:pt x="39521" y="13098"/>
                  </a:lnTo>
                  <a:cubicBezTo>
                    <a:pt x="36169" y="13098"/>
                    <a:pt x="34174" y="10930"/>
                    <a:pt x="33564" y="8289"/>
                  </a:cubicBezTo>
                  <a:cubicBezTo>
                    <a:pt x="33427" y="7697"/>
                    <a:pt x="33345" y="7077"/>
                    <a:pt x="33354" y="6440"/>
                  </a:cubicBezTo>
                  <a:cubicBezTo>
                    <a:pt x="33354" y="5356"/>
                    <a:pt x="33537" y="4309"/>
                    <a:pt x="33901" y="3389"/>
                  </a:cubicBezTo>
                  <a:cubicBezTo>
                    <a:pt x="34693" y="1403"/>
                    <a:pt x="36342" y="0"/>
                    <a:pt x="3892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0"/>
            <p:cNvSpPr/>
            <p:nvPr/>
          </p:nvSpPr>
          <p:spPr>
            <a:xfrm>
              <a:off x="7734300" y="1462900"/>
              <a:ext cx="163975" cy="122525"/>
            </a:xfrm>
            <a:custGeom>
              <a:avLst/>
              <a:gdLst/>
              <a:ahLst/>
              <a:cxnLst/>
              <a:rect l="l" t="t" r="r" b="b"/>
              <a:pathLst>
                <a:path w="6559" h="4901" extrusionOk="0">
                  <a:moveTo>
                    <a:pt x="547" y="1"/>
                  </a:moveTo>
                  <a:cubicBezTo>
                    <a:pt x="183" y="921"/>
                    <a:pt x="0" y="1968"/>
                    <a:pt x="0" y="3052"/>
                  </a:cubicBezTo>
                  <a:cubicBezTo>
                    <a:pt x="0" y="3671"/>
                    <a:pt x="82" y="4300"/>
                    <a:pt x="219" y="4901"/>
                  </a:cubicBezTo>
                  <a:lnTo>
                    <a:pt x="6558" y="4901"/>
                  </a:lnTo>
                  <a:cubicBezTo>
                    <a:pt x="4491" y="4855"/>
                    <a:pt x="3006" y="2733"/>
                    <a:pt x="4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7747950" y="1378200"/>
              <a:ext cx="261425" cy="207225"/>
            </a:xfrm>
            <a:custGeom>
              <a:avLst/>
              <a:gdLst/>
              <a:ahLst/>
              <a:cxnLst/>
              <a:rect l="l" t="t" r="r" b="b"/>
              <a:pathLst>
                <a:path w="10457" h="8289" extrusionOk="0">
                  <a:moveTo>
                    <a:pt x="5019" y="0"/>
                  </a:moveTo>
                  <a:cubicBezTo>
                    <a:pt x="2451" y="0"/>
                    <a:pt x="802" y="1412"/>
                    <a:pt x="1" y="3389"/>
                  </a:cubicBezTo>
                  <a:lnTo>
                    <a:pt x="3589" y="3389"/>
                  </a:lnTo>
                  <a:cubicBezTo>
                    <a:pt x="2460" y="6121"/>
                    <a:pt x="3945" y="8243"/>
                    <a:pt x="6012" y="8289"/>
                  </a:cubicBezTo>
                  <a:lnTo>
                    <a:pt x="6203" y="8289"/>
                  </a:lnTo>
                  <a:cubicBezTo>
                    <a:pt x="6477" y="8280"/>
                    <a:pt x="6768" y="8234"/>
                    <a:pt x="7060" y="8143"/>
                  </a:cubicBezTo>
                  <a:cubicBezTo>
                    <a:pt x="10457" y="7105"/>
                    <a:pt x="10348" y="0"/>
                    <a:pt x="5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8518275" y="336000"/>
              <a:ext cx="306975" cy="327925"/>
            </a:xfrm>
            <a:custGeom>
              <a:avLst/>
              <a:gdLst/>
              <a:ahLst/>
              <a:cxnLst/>
              <a:rect l="l" t="t" r="r" b="b"/>
              <a:pathLst>
                <a:path w="12279" h="13117" extrusionOk="0">
                  <a:moveTo>
                    <a:pt x="6600" y="1"/>
                  </a:moveTo>
                  <a:cubicBezTo>
                    <a:pt x="6444" y="1"/>
                    <a:pt x="6284" y="7"/>
                    <a:pt x="6121" y="19"/>
                  </a:cubicBezTo>
                  <a:cubicBezTo>
                    <a:pt x="3607" y="210"/>
                    <a:pt x="1567" y="2196"/>
                    <a:pt x="1" y="4819"/>
                  </a:cubicBezTo>
                  <a:lnTo>
                    <a:pt x="5666" y="4819"/>
                  </a:lnTo>
                  <a:cubicBezTo>
                    <a:pt x="7770" y="4819"/>
                    <a:pt x="9300" y="6968"/>
                    <a:pt x="8161" y="9719"/>
                  </a:cubicBezTo>
                  <a:lnTo>
                    <a:pt x="2487" y="9764"/>
                  </a:lnTo>
                  <a:cubicBezTo>
                    <a:pt x="2870" y="11541"/>
                    <a:pt x="4208" y="13116"/>
                    <a:pt x="6713" y="13116"/>
                  </a:cubicBezTo>
                  <a:cubicBezTo>
                    <a:pt x="10493" y="13116"/>
                    <a:pt x="12278" y="10101"/>
                    <a:pt x="12278" y="6686"/>
                  </a:cubicBezTo>
                  <a:cubicBezTo>
                    <a:pt x="12278" y="3406"/>
                    <a:pt x="10372" y="1"/>
                    <a:pt x="660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8569725" y="456675"/>
              <a:ext cx="180825" cy="123900"/>
            </a:xfrm>
            <a:custGeom>
              <a:avLst/>
              <a:gdLst/>
              <a:ahLst/>
              <a:cxnLst/>
              <a:rect l="l" t="t" r="r" b="b"/>
              <a:pathLst>
                <a:path w="7233" h="4956" extrusionOk="0">
                  <a:moveTo>
                    <a:pt x="3599" y="1"/>
                  </a:moveTo>
                  <a:cubicBezTo>
                    <a:pt x="3280" y="1"/>
                    <a:pt x="2952" y="46"/>
                    <a:pt x="2606" y="147"/>
                  </a:cubicBezTo>
                  <a:cubicBezTo>
                    <a:pt x="812" y="702"/>
                    <a:pt x="1" y="2961"/>
                    <a:pt x="420" y="4956"/>
                  </a:cubicBezTo>
                  <a:lnTo>
                    <a:pt x="6094" y="4910"/>
                  </a:lnTo>
                  <a:cubicBezTo>
                    <a:pt x="7233" y="2150"/>
                    <a:pt x="5703" y="1"/>
                    <a:pt x="35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8434700" y="456450"/>
              <a:ext cx="251200" cy="207475"/>
            </a:xfrm>
            <a:custGeom>
              <a:avLst/>
              <a:gdLst/>
              <a:ahLst/>
              <a:cxnLst/>
              <a:rect l="l" t="t" r="r" b="b"/>
              <a:pathLst>
                <a:path w="10048" h="8299" extrusionOk="0">
                  <a:moveTo>
                    <a:pt x="3325" y="1"/>
                  </a:moveTo>
                  <a:cubicBezTo>
                    <a:pt x="1859" y="2424"/>
                    <a:pt x="793" y="5393"/>
                    <a:pt x="83" y="8016"/>
                  </a:cubicBezTo>
                  <a:cubicBezTo>
                    <a:pt x="46" y="8116"/>
                    <a:pt x="28" y="8207"/>
                    <a:pt x="1" y="8298"/>
                  </a:cubicBezTo>
                  <a:lnTo>
                    <a:pt x="10047" y="8298"/>
                  </a:lnTo>
                  <a:cubicBezTo>
                    <a:pt x="7551" y="8298"/>
                    <a:pt x="6194" y="6723"/>
                    <a:pt x="5821" y="4946"/>
                  </a:cubicBezTo>
                  <a:cubicBezTo>
                    <a:pt x="5402" y="2961"/>
                    <a:pt x="6213" y="702"/>
                    <a:pt x="8016" y="147"/>
                  </a:cubicBezTo>
                  <a:cubicBezTo>
                    <a:pt x="8353" y="46"/>
                    <a:pt x="8681" y="1"/>
                    <a:pt x="90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7387500" y="336450"/>
              <a:ext cx="1283125" cy="1369200"/>
            </a:xfrm>
            <a:custGeom>
              <a:avLst/>
              <a:gdLst/>
              <a:ahLst/>
              <a:cxnLst/>
              <a:rect l="l" t="t" r="r" b="b"/>
              <a:pathLst>
                <a:path w="51325" h="54768" extrusionOk="0">
                  <a:moveTo>
                    <a:pt x="18244" y="1"/>
                  </a:moveTo>
                  <a:cubicBezTo>
                    <a:pt x="18007" y="1"/>
                    <a:pt x="17771" y="19"/>
                    <a:pt x="17543" y="46"/>
                  </a:cubicBezTo>
                  <a:cubicBezTo>
                    <a:pt x="12952" y="802"/>
                    <a:pt x="10038" y="7533"/>
                    <a:pt x="8608" y="12816"/>
                  </a:cubicBezTo>
                  <a:cubicBezTo>
                    <a:pt x="5857" y="23035"/>
                    <a:pt x="3362" y="33673"/>
                    <a:pt x="1" y="41670"/>
                  </a:cubicBezTo>
                  <a:lnTo>
                    <a:pt x="19437" y="41670"/>
                  </a:lnTo>
                  <a:cubicBezTo>
                    <a:pt x="24757" y="41670"/>
                    <a:pt x="24875" y="48775"/>
                    <a:pt x="21478" y="49813"/>
                  </a:cubicBezTo>
                  <a:cubicBezTo>
                    <a:pt x="21195" y="49904"/>
                    <a:pt x="20895" y="49950"/>
                    <a:pt x="20621" y="49959"/>
                  </a:cubicBezTo>
                  <a:cubicBezTo>
                    <a:pt x="20590" y="49968"/>
                    <a:pt x="20560" y="49972"/>
                    <a:pt x="20527" y="49972"/>
                  </a:cubicBezTo>
                  <a:cubicBezTo>
                    <a:pt x="20494" y="49972"/>
                    <a:pt x="20458" y="49968"/>
                    <a:pt x="20412" y="49959"/>
                  </a:cubicBezTo>
                  <a:lnTo>
                    <a:pt x="14064" y="49959"/>
                  </a:lnTo>
                  <a:cubicBezTo>
                    <a:pt x="14683" y="52618"/>
                    <a:pt x="16659" y="54768"/>
                    <a:pt x="20020" y="54768"/>
                  </a:cubicBezTo>
                  <a:cubicBezTo>
                    <a:pt x="32043" y="54768"/>
                    <a:pt x="36460" y="33218"/>
                    <a:pt x="41880" y="13098"/>
                  </a:cubicBezTo>
                  <a:cubicBezTo>
                    <a:pt x="41916" y="12998"/>
                    <a:pt x="41934" y="12907"/>
                    <a:pt x="41962" y="12816"/>
                  </a:cubicBezTo>
                  <a:cubicBezTo>
                    <a:pt x="42663" y="10193"/>
                    <a:pt x="43738" y="7224"/>
                    <a:pt x="45204" y="4801"/>
                  </a:cubicBezTo>
                  <a:cubicBezTo>
                    <a:pt x="46771" y="2178"/>
                    <a:pt x="48811" y="201"/>
                    <a:pt x="513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0"/>
            <p:cNvSpPr/>
            <p:nvPr/>
          </p:nvSpPr>
          <p:spPr>
            <a:xfrm>
              <a:off x="7883225" y="456675"/>
              <a:ext cx="369350" cy="25"/>
            </a:xfrm>
            <a:custGeom>
              <a:avLst/>
              <a:gdLst/>
              <a:ahLst/>
              <a:cxnLst/>
              <a:rect l="l" t="t" r="r" b="b"/>
              <a:pathLst>
                <a:path w="14774" h="1" fill="none" extrusionOk="0">
                  <a:moveTo>
                    <a:pt x="0" y="1"/>
                  </a:moveTo>
                  <a:lnTo>
                    <a:pt x="14773" y="1"/>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0"/>
            <p:cNvSpPr/>
            <p:nvPr/>
          </p:nvSpPr>
          <p:spPr>
            <a:xfrm>
              <a:off x="7786675" y="541400"/>
              <a:ext cx="511425" cy="25"/>
            </a:xfrm>
            <a:custGeom>
              <a:avLst/>
              <a:gdLst/>
              <a:ahLst/>
              <a:cxnLst/>
              <a:rect l="l" t="t" r="r" b="b"/>
              <a:pathLst>
                <a:path w="20457" h="1" fill="none" extrusionOk="0">
                  <a:moveTo>
                    <a:pt x="0" y="0"/>
                  </a:moveTo>
                  <a:lnTo>
                    <a:pt x="20457" y="0"/>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7680775" y="626550"/>
              <a:ext cx="671975" cy="25"/>
            </a:xfrm>
            <a:custGeom>
              <a:avLst/>
              <a:gdLst/>
              <a:ahLst/>
              <a:cxnLst/>
              <a:rect l="l" t="t" r="r" b="b"/>
              <a:pathLst>
                <a:path w="26879" h="1" fill="none" extrusionOk="0">
                  <a:moveTo>
                    <a:pt x="1" y="1"/>
                  </a:moveTo>
                  <a:lnTo>
                    <a:pt x="26879" y="1"/>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7655275" y="711700"/>
              <a:ext cx="672200" cy="25"/>
            </a:xfrm>
            <a:custGeom>
              <a:avLst/>
              <a:gdLst/>
              <a:ahLst/>
              <a:cxnLst/>
              <a:rect l="l" t="t" r="r" b="b"/>
              <a:pathLst>
                <a:path w="26888" h="1" fill="none" extrusionOk="0">
                  <a:moveTo>
                    <a:pt x="1" y="1"/>
                  </a:moveTo>
                  <a:lnTo>
                    <a:pt x="26888" y="1"/>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7629550" y="796650"/>
              <a:ext cx="672200" cy="25"/>
            </a:xfrm>
            <a:custGeom>
              <a:avLst/>
              <a:gdLst/>
              <a:ahLst/>
              <a:cxnLst/>
              <a:rect l="l" t="t" r="r" b="b"/>
              <a:pathLst>
                <a:path w="26888" h="1" fill="none" extrusionOk="0">
                  <a:moveTo>
                    <a:pt x="1" y="0"/>
                  </a:moveTo>
                  <a:lnTo>
                    <a:pt x="26888" y="0"/>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7604050" y="881800"/>
              <a:ext cx="672200" cy="25"/>
            </a:xfrm>
            <a:custGeom>
              <a:avLst/>
              <a:gdLst/>
              <a:ahLst/>
              <a:cxnLst/>
              <a:rect l="l" t="t" r="r" b="b"/>
              <a:pathLst>
                <a:path w="26888" h="1" fill="none" extrusionOk="0">
                  <a:moveTo>
                    <a:pt x="1" y="1"/>
                  </a:moveTo>
                  <a:lnTo>
                    <a:pt x="26888" y="1"/>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7578325" y="966975"/>
              <a:ext cx="672200" cy="25"/>
            </a:xfrm>
            <a:custGeom>
              <a:avLst/>
              <a:gdLst/>
              <a:ahLst/>
              <a:cxnLst/>
              <a:rect l="l" t="t" r="r" b="b"/>
              <a:pathLst>
                <a:path w="26888" h="1" fill="none" extrusionOk="0">
                  <a:moveTo>
                    <a:pt x="0" y="0"/>
                  </a:moveTo>
                  <a:lnTo>
                    <a:pt x="26887" y="0"/>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7552825" y="1052125"/>
              <a:ext cx="672200" cy="25"/>
            </a:xfrm>
            <a:custGeom>
              <a:avLst/>
              <a:gdLst/>
              <a:ahLst/>
              <a:cxnLst/>
              <a:rect l="l" t="t" r="r" b="b"/>
              <a:pathLst>
                <a:path w="26888" h="1" fill="none" extrusionOk="0">
                  <a:moveTo>
                    <a:pt x="0" y="1"/>
                  </a:moveTo>
                  <a:lnTo>
                    <a:pt x="26887" y="1"/>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7565800" y="1137050"/>
              <a:ext cx="595225" cy="25"/>
            </a:xfrm>
            <a:custGeom>
              <a:avLst/>
              <a:gdLst/>
              <a:ahLst/>
              <a:cxnLst/>
              <a:rect l="l" t="t" r="r" b="b"/>
              <a:pathLst>
                <a:path w="23809" h="1" fill="none" extrusionOk="0">
                  <a:moveTo>
                    <a:pt x="0" y="1"/>
                  </a:moveTo>
                  <a:lnTo>
                    <a:pt x="23809" y="1"/>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7585825" y="1222225"/>
              <a:ext cx="503950" cy="25"/>
            </a:xfrm>
            <a:custGeom>
              <a:avLst/>
              <a:gdLst/>
              <a:ahLst/>
              <a:cxnLst/>
              <a:rect l="l" t="t" r="r" b="b"/>
              <a:pathLst>
                <a:path w="20158" h="1" fill="none" extrusionOk="0">
                  <a:moveTo>
                    <a:pt x="1" y="0"/>
                  </a:moveTo>
                  <a:lnTo>
                    <a:pt x="20157" y="0"/>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0"/>
            <p:cNvSpPr/>
            <p:nvPr/>
          </p:nvSpPr>
          <p:spPr>
            <a:xfrm>
              <a:off x="7687850" y="1307150"/>
              <a:ext cx="248450" cy="25"/>
            </a:xfrm>
            <a:custGeom>
              <a:avLst/>
              <a:gdLst/>
              <a:ahLst/>
              <a:cxnLst/>
              <a:rect l="l" t="t" r="r" b="b"/>
              <a:pathLst>
                <a:path w="9938" h="1" fill="none" extrusionOk="0">
                  <a:moveTo>
                    <a:pt x="0" y="1"/>
                  </a:moveTo>
                  <a:lnTo>
                    <a:pt x="9937" y="1"/>
                  </a:lnTo>
                </a:path>
              </a:pathLst>
            </a:custGeom>
            <a:solidFill>
              <a:schemeClr val="accent5"/>
            </a:solidFill>
            <a:ln w="570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45" name="Google Shape;1445;p40"/>
          <p:cNvPicPr preferRelativeResize="0"/>
          <p:nvPr/>
        </p:nvPicPr>
        <p:blipFill>
          <a:blip r:embed="rId3">
            <a:alphaModFix/>
          </a:blip>
          <a:stretch>
            <a:fillRect/>
          </a:stretch>
        </p:blipFill>
        <p:spPr>
          <a:xfrm>
            <a:off x="5393197" y="3941701"/>
            <a:ext cx="221575" cy="227150"/>
          </a:xfrm>
          <a:prstGeom prst="rect">
            <a:avLst/>
          </a:prstGeom>
          <a:noFill/>
          <a:ln>
            <a:noFill/>
          </a:ln>
        </p:spPr>
      </p:pic>
      <p:pic>
        <p:nvPicPr>
          <p:cNvPr id="1446" name="Google Shape;1446;p40"/>
          <p:cNvPicPr preferRelativeResize="0"/>
          <p:nvPr/>
        </p:nvPicPr>
        <p:blipFill>
          <a:blip r:embed="rId3">
            <a:alphaModFix/>
          </a:blip>
          <a:stretch>
            <a:fillRect/>
          </a:stretch>
        </p:blipFill>
        <p:spPr>
          <a:xfrm>
            <a:off x="7057246" y="681615"/>
            <a:ext cx="181000" cy="185544"/>
          </a:xfrm>
          <a:prstGeom prst="rect">
            <a:avLst/>
          </a:prstGeom>
          <a:noFill/>
          <a:ln>
            <a:noFill/>
          </a:ln>
        </p:spPr>
      </p:pic>
      <p:sp>
        <p:nvSpPr>
          <p:cNvPr id="3" name="Subtitle 2">
            <a:extLst>
              <a:ext uri="{FF2B5EF4-FFF2-40B4-BE49-F238E27FC236}">
                <a16:creationId xmlns:a16="http://schemas.microsoft.com/office/drawing/2014/main" id="{4E599A59-FE46-1FDD-636F-1D6AF8A6745D}"/>
              </a:ext>
            </a:extLst>
          </p:cNvPr>
          <p:cNvSpPr>
            <a:spLocks noGrp="1"/>
          </p:cNvSpPr>
          <p:nvPr>
            <p:ph type="subTitle" idx="1"/>
          </p:nvPr>
        </p:nvSpPr>
        <p:spPr>
          <a:xfrm>
            <a:off x="713224" y="1499191"/>
            <a:ext cx="6126963" cy="2943887"/>
          </a:xfrm>
        </p:spPr>
        <p:txBody>
          <a:bodyPr/>
          <a:lstStyle/>
          <a:p>
            <a:r>
              <a:rPr lang="en-GB" dirty="0"/>
              <a:t>The dataset used in this study, called </a:t>
            </a:r>
            <a:r>
              <a:rPr lang="en-GB" dirty="0" err="1"/>
              <a:t>rahular</a:t>
            </a:r>
            <a:r>
              <a:rPr lang="en-GB" dirty="0"/>
              <a:t>/</a:t>
            </a:r>
            <a:r>
              <a:rPr lang="en-GB" dirty="0" err="1"/>
              <a:t>itihasa</a:t>
            </a:r>
            <a:r>
              <a:rPr lang="en-GB" dirty="0"/>
              <a:t>, was obtained from Hugging Face. It comprises around 75k training data samples, 11k test data samples, and 6k validation data samples. To accommodate GPU capacity limitations on my machine, I have specifically selected 20k training samples, 4k test samples, and 1k validation samples for this research. </a:t>
            </a:r>
          </a:p>
          <a:p>
            <a:r>
              <a:rPr lang="en-GB" dirty="0"/>
              <a:t>The dataset was initially introduced in the paper titled "</a:t>
            </a:r>
            <a:r>
              <a:rPr lang="en-GB" dirty="0" err="1"/>
              <a:t>Itihasa</a:t>
            </a:r>
            <a:r>
              <a:rPr lang="en-GB" dirty="0"/>
              <a:t>: A large-scale corpus for Sanskrit to English translation." This paper highlights the contributions of two authors who translated the texts from the two primary sources. The first author, </a:t>
            </a:r>
            <a:r>
              <a:rPr lang="en-GB" dirty="0" err="1"/>
              <a:t>Manmatha</a:t>
            </a:r>
            <a:r>
              <a:rPr lang="en-GB" dirty="0"/>
              <a:t> Nath </a:t>
            </a:r>
            <a:r>
              <a:rPr lang="en-GB" dirty="0" err="1"/>
              <a:t>Dutt</a:t>
            </a:r>
            <a:r>
              <a:rPr lang="en-GB" dirty="0"/>
              <a:t>, completed the translations in 1890, while the second author, Bibek Debroy, performed translations in 2010.</a:t>
            </a:r>
            <a:endParaRPr lang="en-R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2" name="Google Shape;149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characteristics</a:t>
            </a:r>
            <a:endParaRPr dirty="0"/>
          </a:p>
        </p:txBody>
      </p:sp>
      <p:sp>
        <p:nvSpPr>
          <p:cNvPr id="1494" name="Google Shape;1494;p42"/>
          <p:cNvSpPr txBox="1">
            <a:spLocks noGrp="1"/>
          </p:cNvSpPr>
          <p:nvPr>
            <p:ph type="subTitle" idx="1"/>
          </p:nvPr>
        </p:nvSpPr>
        <p:spPr>
          <a:xfrm>
            <a:off x="2302582" y="3014074"/>
            <a:ext cx="6735091" cy="1217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the dataset is called </a:t>
            </a:r>
            <a:r>
              <a:rPr lang="en-GB" dirty="0" err="1"/>
              <a:t>Itihasa</a:t>
            </a:r>
            <a:r>
              <a:rPr lang="en-GB" dirty="0"/>
              <a:t> which is a term derived from Sanskrit. In Sanskrit, "</a:t>
            </a:r>
            <a:r>
              <a:rPr lang="en-GB" dirty="0" err="1"/>
              <a:t>Iti</a:t>
            </a:r>
            <a:r>
              <a:rPr lang="en-GB" dirty="0"/>
              <a:t>" means "thus" or "this way," and "</a:t>
            </a:r>
            <a:r>
              <a:rPr lang="en-GB" dirty="0" err="1"/>
              <a:t>haasa</a:t>
            </a:r>
            <a:r>
              <a:rPr lang="en-GB" dirty="0"/>
              <a:t>" means "happened" or "occurred.". It contains 93,000 pairs of Sanskrit shlokas and their English translations. The original digitized volumes are available https://</a:t>
            </a:r>
            <a:r>
              <a:rPr lang="en-GB" dirty="0" err="1"/>
              <a:t>hinduscriptures.in</a:t>
            </a:r>
            <a:r>
              <a:rPr lang="en-GB" dirty="0"/>
              <a:t>/</a:t>
            </a:r>
            <a:r>
              <a:rPr lang="en-GB" dirty="0" err="1"/>
              <a:t>hindu</a:t>
            </a:r>
            <a:r>
              <a:rPr lang="en-GB" dirty="0"/>
              <a:t>-scriptures/introduction-of-scriptures/intro-of-brahmana</a:t>
            </a:r>
            <a:endParaRPr dirty="0"/>
          </a:p>
        </p:txBody>
      </p:sp>
      <p:sp>
        <p:nvSpPr>
          <p:cNvPr id="1495" name="Google Shape;1495;p42"/>
          <p:cNvSpPr txBox="1">
            <a:spLocks noGrp="1"/>
          </p:cNvSpPr>
          <p:nvPr>
            <p:ph type="subTitle" idx="4"/>
          </p:nvPr>
        </p:nvSpPr>
        <p:spPr>
          <a:xfrm>
            <a:off x="2284832" y="1282459"/>
            <a:ext cx="6752841" cy="1217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The dataset in </a:t>
            </a:r>
            <a:r>
              <a:rPr lang="en-GB" dirty="0" err="1"/>
              <a:t>sanskrit</a:t>
            </a:r>
            <a:r>
              <a:rPr lang="en-GB" dirty="0"/>
              <a:t> language was generated using an OCR to extract text from the documents, there were four and nine volumes respectively in which The Ramayana and The Mahabharata translations were published in. The verification of the translations was also carried out manually .In total, it was collected a corpus of 19,371 translation pairs from 642 chapters of The Ramayana and 73,659 translation pairs from 2,110 chapters of The Mahabharata.</a:t>
            </a:r>
            <a:endParaRPr dirty="0"/>
          </a:p>
        </p:txBody>
      </p:sp>
      <p:grpSp>
        <p:nvGrpSpPr>
          <p:cNvPr id="1496" name="Google Shape;1496;p42"/>
          <p:cNvGrpSpPr/>
          <p:nvPr/>
        </p:nvGrpSpPr>
        <p:grpSpPr>
          <a:xfrm>
            <a:off x="793515" y="1213107"/>
            <a:ext cx="1267058" cy="1300743"/>
            <a:chOff x="1175332" y="1368604"/>
            <a:chExt cx="414912" cy="425943"/>
          </a:xfrm>
        </p:grpSpPr>
        <p:sp>
          <p:nvSpPr>
            <p:cNvPr id="1497" name="Google Shape;1497;p42"/>
            <p:cNvSpPr/>
            <p:nvPr/>
          </p:nvSpPr>
          <p:spPr>
            <a:xfrm>
              <a:off x="1175332" y="1377957"/>
              <a:ext cx="414912" cy="364936"/>
            </a:xfrm>
            <a:custGeom>
              <a:avLst/>
              <a:gdLst/>
              <a:ahLst/>
              <a:cxnLst/>
              <a:rect l="l" t="t" r="r" b="b"/>
              <a:pathLst>
                <a:path w="11623" h="10223" extrusionOk="0">
                  <a:moveTo>
                    <a:pt x="5788" y="1"/>
                  </a:moveTo>
                  <a:cubicBezTo>
                    <a:pt x="2573" y="24"/>
                    <a:pt x="1" y="2620"/>
                    <a:pt x="1" y="5835"/>
                  </a:cubicBezTo>
                  <a:cubicBezTo>
                    <a:pt x="1" y="7550"/>
                    <a:pt x="739" y="9098"/>
                    <a:pt x="1930" y="10169"/>
                  </a:cubicBezTo>
                  <a:cubicBezTo>
                    <a:pt x="1954" y="10205"/>
                    <a:pt x="1995" y="10223"/>
                    <a:pt x="2043" y="10223"/>
                  </a:cubicBezTo>
                  <a:cubicBezTo>
                    <a:pt x="2090" y="10223"/>
                    <a:pt x="2144" y="10205"/>
                    <a:pt x="2192" y="10169"/>
                  </a:cubicBezTo>
                  <a:cubicBezTo>
                    <a:pt x="3168" y="9407"/>
                    <a:pt x="4430" y="8931"/>
                    <a:pt x="5788" y="8931"/>
                  </a:cubicBezTo>
                  <a:cubicBezTo>
                    <a:pt x="7169" y="8931"/>
                    <a:pt x="8455" y="9384"/>
                    <a:pt x="9431" y="10169"/>
                  </a:cubicBezTo>
                  <a:cubicBezTo>
                    <a:pt x="9455" y="10205"/>
                    <a:pt x="9497" y="10223"/>
                    <a:pt x="9541" y="10223"/>
                  </a:cubicBezTo>
                  <a:cubicBezTo>
                    <a:pt x="9586" y="10223"/>
                    <a:pt x="9634" y="10205"/>
                    <a:pt x="9669" y="10169"/>
                  </a:cubicBezTo>
                  <a:cubicBezTo>
                    <a:pt x="10884" y="9098"/>
                    <a:pt x="11622" y="7526"/>
                    <a:pt x="11622" y="5764"/>
                  </a:cubicBezTo>
                  <a:cubicBezTo>
                    <a:pt x="11598" y="2549"/>
                    <a:pt x="9003" y="1"/>
                    <a:pt x="5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2"/>
            <p:cNvSpPr/>
            <p:nvPr/>
          </p:nvSpPr>
          <p:spPr>
            <a:xfrm>
              <a:off x="1214457" y="1462988"/>
              <a:ext cx="337520" cy="331558"/>
            </a:xfrm>
            <a:custGeom>
              <a:avLst/>
              <a:gdLst/>
              <a:ahLst/>
              <a:cxnLst/>
              <a:rect l="l" t="t" r="r" b="b"/>
              <a:pathLst>
                <a:path w="9455" h="9288" extrusionOk="0">
                  <a:moveTo>
                    <a:pt x="8597" y="0"/>
                  </a:moveTo>
                  <a:lnTo>
                    <a:pt x="0" y="167"/>
                  </a:lnTo>
                  <a:lnTo>
                    <a:pt x="834" y="7787"/>
                  </a:lnTo>
                  <a:cubicBezTo>
                    <a:pt x="1882" y="8716"/>
                    <a:pt x="3239" y="9288"/>
                    <a:pt x="4739" y="9288"/>
                  </a:cubicBezTo>
                  <a:cubicBezTo>
                    <a:pt x="6216" y="9288"/>
                    <a:pt x="7549" y="8716"/>
                    <a:pt x="8597" y="7787"/>
                  </a:cubicBezTo>
                  <a:lnTo>
                    <a:pt x="9455" y="857"/>
                  </a:lnTo>
                  <a:lnTo>
                    <a:pt x="85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2"/>
            <p:cNvSpPr/>
            <p:nvPr/>
          </p:nvSpPr>
          <p:spPr>
            <a:xfrm>
              <a:off x="1213600" y="1468057"/>
              <a:ext cx="81640" cy="306106"/>
            </a:xfrm>
            <a:custGeom>
              <a:avLst/>
              <a:gdLst/>
              <a:ahLst/>
              <a:cxnLst/>
              <a:rect l="l" t="t" r="r" b="b"/>
              <a:pathLst>
                <a:path w="2287" h="8575" extrusionOk="0">
                  <a:moveTo>
                    <a:pt x="0" y="1"/>
                  </a:moveTo>
                  <a:lnTo>
                    <a:pt x="858" y="7622"/>
                  </a:lnTo>
                  <a:cubicBezTo>
                    <a:pt x="1263" y="8003"/>
                    <a:pt x="1739" y="8336"/>
                    <a:pt x="2287" y="8574"/>
                  </a:cubicBezTo>
                  <a:lnTo>
                    <a:pt x="13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2"/>
            <p:cNvSpPr/>
            <p:nvPr/>
          </p:nvSpPr>
          <p:spPr>
            <a:xfrm>
              <a:off x="1235697" y="1468057"/>
              <a:ext cx="59543" cy="306106"/>
            </a:xfrm>
            <a:custGeom>
              <a:avLst/>
              <a:gdLst/>
              <a:ahLst/>
              <a:cxnLst/>
              <a:rect l="l" t="t" r="r" b="b"/>
              <a:pathLst>
                <a:path w="1668" h="8575" extrusionOk="0">
                  <a:moveTo>
                    <a:pt x="1" y="1"/>
                  </a:moveTo>
                  <a:lnTo>
                    <a:pt x="882" y="8169"/>
                  </a:lnTo>
                  <a:cubicBezTo>
                    <a:pt x="1120" y="8336"/>
                    <a:pt x="1406" y="8479"/>
                    <a:pt x="1668" y="8574"/>
                  </a:cubicBezTo>
                  <a:lnTo>
                    <a:pt x="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2"/>
            <p:cNvSpPr/>
            <p:nvPr/>
          </p:nvSpPr>
          <p:spPr>
            <a:xfrm>
              <a:off x="1218705" y="1420473"/>
              <a:ext cx="334985" cy="85031"/>
            </a:xfrm>
            <a:custGeom>
              <a:avLst/>
              <a:gdLst/>
              <a:ahLst/>
              <a:cxnLst/>
              <a:rect l="l" t="t" r="r" b="b"/>
              <a:pathLst>
                <a:path w="9384" h="2382" extrusionOk="0">
                  <a:moveTo>
                    <a:pt x="1239" y="0"/>
                  </a:moveTo>
                  <a:cubicBezTo>
                    <a:pt x="596" y="0"/>
                    <a:pt x="0" y="524"/>
                    <a:pt x="0" y="1191"/>
                  </a:cubicBezTo>
                  <a:cubicBezTo>
                    <a:pt x="0" y="1834"/>
                    <a:pt x="643" y="2382"/>
                    <a:pt x="1310" y="2382"/>
                  </a:cubicBezTo>
                  <a:lnTo>
                    <a:pt x="8978" y="2382"/>
                  </a:lnTo>
                  <a:cubicBezTo>
                    <a:pt x="9193" y="2382"/>
                    <a:pt x="9336" y="2191"/>
                    <a:pt x="9383" y="2025"/>
                  </a:cubicBezTo>
                  <a:lnTo>
                    <a:pt x="9383" y="1667"/>
                  </a:lnTo>
                  <a:lnTo>
                    <a:pt x="8978" y="1191"/>
                  </a:lnTo>
                  <a:lnTo>
                    <a:pt x="9383" y="715"/>
                  </a:lnTo>
                  <a:lnTo>
                    <a:pt x="9383" y="358"/>
                  </a:lnTo>
                  <a:cubicBezTo>
                    <a:pt x="9383" y="143"/>
                    <a:pt x="9216" y="0"/>
                    <a:pt x="9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2"/>
            <p:cNvSpPr/>
            <p:nvPr/>
          </p:nvSpPr>
          <p:spPr>
            <a:xfrm>
              <a:off x="1213600" y="1420473"/>
              <a:ext cx="51904" cy="85031"/>
            </a:xfrm>
            <a:custGeom>
              <a:avLst/>
              <a:gdLst/>
              <a:ahLst/>
              <a:cxnLst/>
              <a:rect l="l" t="t" r="r" b="b"/>
              <a:pathLst>
                <a:path w="1454" h="2382" extrusionOk="0">
                  <a:moveTo>
                    <a:pt x="1191" y="0"/>
                  </a:moveTo>
                  <a:cubicBezTo>
                    <a:pt x="524" y="0"/>
                    <a:pt x="0" y="524"/>
                    <a:pt x="0" y="1191"/>
                  </a:cubicBezTo>
                  <a:cubicBezTo>
                    <a:pt x="0" y="1834"/>
                    <a:pt x="524" y="2382"/>
                    <a:pt x="1191" y="2382"/>
                  </a:cubicBezTo>
                  <a:lnTo>
                    <a:pt x="1453" y="2382"/>
                  </a:lnTo>
                  <a:cubicBezTo>
                    <a:pt x="1120" y="2120"/>
                    <a:pt x="1024" y="1667"/>
                    <a:pt x="1024" y="1191"/>
                  </a:cubicBezTo>
                  <a:cubicBezTo>
                    <a:pt x="1024" y="691"/>
                    <a:pt x="1120" y="262"/>
                    <a:pt x="1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2"/>
            <p:cNvSpPr/>
            <p:nvPr/>
          </p:nvSpPr>
          <p:spPr>
            <a:xfrm>
              <a:off x="1243336" y="1434930"/>
              <a:ext cx="312889" cy="15314"/>
            </a:xfrm>
            <a:custGeom>
              <a:avLst/>
              <a:gdLst/>
              <a:ahLst/>
              <a:cxnLst/>
              <a:rect l="l" t="t" r="r" b="b"/>
              <a:pathLst>
                <a:path w="8765" h="429" extrusionOk="0">
                  <a:moveTo>
                    <a:pt x="191" y="0"/>
                  </a:moveTo>
                  <a:cubicBezTo>
                    <a:pt x="72" y="0"/>
                    <a:pt x="1" y="95"/>
                    <a:pt x="1" y="215"/>
                  </a:cubicBezTo>
                  <a:cubicBezTo>
                    <a:pt x="1" y="334"/>
                    <a:pt x="72" y="429"/>
                    <a:pt x="168" y="429"/>
                  </a:cubicBezTo>
                  <a:lnTo>
                    <a:pt x="8574" y="429"/>
                  </a:lnTo>
                  <a:cubicBezTo>
                    <a:pt x="8693" y="429"/>
                    <a:pt x="8765" y="334"/>
                    <a:pt x="8765" y="215"/>
                  </a:cubicBezTo>
                  <a:cubicBezTo>
                    <a:pt x="8765" y="95"/>
                    <a:pt x="8693" y="0"/>
                    <a:pt x="8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a:off x="1243336" y="1449388"/>
              <a:ext cx="312889" cy="14457"/>
            </a:xfrm>
            <a:custGeom>
              <a:avLst/>
              <a:gdLst/>
              <a:ahLst/>
              <a:cxnLst/>
              <a:rect l="l" t="t" r="r" b="b"/>
              <a:pathLst>
                <a:path w="8765" h="405" extrusionOk="0">
                  <a:moveTo>
                    <a:pt x="191" y="0"/>
                  </a:moveTo>
                  <a:cubicBezTo>
                    <a:pt x="72" y="0"/>
                    <a:pt x="1" y="71"/>
                    <a:pt x="1" y="191"/>
                  </a:cubicBezTo>
                  <a:cubicBezTo>
                    <a:pt x="1" y="286"/>
                    <a:pt x="72" y="381"/>
                    <a:pt x="168" y="405"/>
                  </a:cubicBezTo>
                  <a:lnTo>
                    <a:pt x="8574" y="405"/>
                  </a:lnTo>
                  <a:cubicBezTo>
                    <a:pt x="8693" y="405"/>
                    <a:pt x="8765" y="310"/>
                    <a:pt x="8765" y="191"/>
                  </a:cubicBezTo>
                  <a:cubicBezTo>
                    <a:pt x="8765" y="71"/>
                    <a:pt x="8693" y="0"/>
                    <a:pt x="85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p:nvPr/>
          </p:nvSpPr>
          <p:spPr>
            <a:xfrm>
              <a:off x="1431212" y="1369782"/>
              <a:ext cx="85067" cy="103416"/>
            </a:xfrm>
            <a:custGeom>
              <a:avLst/>
              <a:gdLst/>
              <a:ahLst/>
              <a:cxnLst/>
              <a:rect l="l" t="t" r="r" b="b"/>
              <a:pathLst>
                <a:path w="2383" h="2897" extrusionOk="0">
                  <a:moveTo>
                    <a:pt x="2219" y="0"/>
                  </a:moveTo>
                  <a:cubicBezTo>
                    <a:pt x="2195" y="0"/>
                    <a:pt x="2170" y="5"/>
                    <a:pt x="2144" y="15"/>
                  </a:cubicBezTo>
                  <a:lnTo>
                    <a:pt x="1192" y="492"/>
                  </a:lnTo>
                  <a:lnTo>
                    <a:pt x="382" y="111"/>
                  </a:lnTo>
                  <a:cubicBezTo>
                    <a:pt x="239" y="111"/>
                    <a:pt x="144" y="206"/>
                    <a:pt x="120" y="349"/>
                  </a:cubicBezTo>
                  <a:cubicBezTo>
                    <a:pt x="120" y="396"/>
                    <a:pt x="96" y="468"/>
                    <a:pt x="96" y="515"/>
                  </a:cubicBezTo>
                  <a:cubicBezTo>
                    <a:pt x="25" y="849"/>
                    <a:pt x="1" y="1206"/>
                    <a:pt x="1" y="1563"/>
                  </a:cubicBezTo>
                  <a:cubicBezTo>
                    <a:pt x="1" y="1825"/>
                    <a:pt x="1" y="2611"/>
                    <a:pt x="25" y="2897"/>
                  </a:cubicBezTo>
                  <a:lnTo>
                    <a:pt x="2239" y="2897"/>
                  </a:lnTo>
                  <a:cubicBezTo>
                    <a:pt x="2192" y="2635"/>
                    <a:pt x="2192" y="1873"/>
                    <a:pt x="2192" y="1563"/>
                  </a:cubicBezTo>
                  <a:cubicBezTo>
                    <a:pt x="2192" y="1087"/>
                    <a:pt x="2263" y="611"/>
                    <a:pt x="2382" y="158"/>
                  </a:cubicBezTo>
                  <a:cubicBezTo>
                    <a:pt x="2382" y="65"/>
                    <a:pt x="2309"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2"/>
            <p:cNvSpPr/>
            <p:nvPr/>
          </p:nvSpPr>
          <p:spPr>
            <a:xfrm>
              <a:off x="1445669" y="1368604"/>
              <a:ext cx="69753" cy="73144"/>
            </a:xfrm>
            <a:custGeom>
              <a:avLst/>
              <a:gdLst/>
              <a:ahLst/>
              <a:cxnLst/>
              <a:rect l="l" t="t" r="r" b="b"/>
              <a:pathLst>
                <a:path w="1954" h="2049" extrusionOk="0">
                  <a:moveTo>
                    <a:pt x="1715" y="1"/>
                  </a:moveTo>
                  <a:lnTo>
                    <a:pt x="763" y="453"/>
                  </a:lnTo>
                  <a:lnTo>
                    <a:pt x="1" y="120"/>
                  </a:lnTo>
                  <a:lnTo>
                    <a:pt x="1" y="191"/>
                  </a:lnTo>
                  <a:cubicBezTo>
                    <a:pt x="1" y="1215"/>
                    <a:pt x="810" y="2049"/>
                    <a:pt x="1787" y="2049"/>
                  </a:cubicBezTo>
                  <a:lnTo>
                    <a:pt x="1834" y="2049"/>
                  </a:lnTo>
                  <a:lnTo>
                    <a:pt x="1834" y="1572"/>
                  </a:lnTo>
                  <a:cubicBezTo>
                    <a:pt x="1834" y="1120"/>
                    <a:pt x="1858" y="644"/>
                    <a:pt x="1954" y="167"/>
                  </a:cubicBezTo>
                  <a:cubicBezTo>
                    <a:pt x="1954" y="48"/>
                    <a:pt x="1834" y="1"/>
                    <a:pt x="1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2"/>
            <p:cNvSpPr/>
            <p:nvPr/>
          </p:nvSpPr>
          <p:spPr>
            <a:xfrm>
              <a:off x="1243336" y="1462132"/>
              <a:ext cx="312889" cy="14493"/>
            </a:xfrm>
            <a:custGeom>
              <a:avLst/>
              <a:gdLst/>
              <a:ahLst/>
              <a:cxnLst/>
              <a:rect l="l" t="t" r="r" b="b"/>
              <a:pathLst>
                <a:path w="8765" h="406" extrusionOk="0">
                  <a:moveTo>
                    <a:pt x="191" y="0"/>
                  </a:moveTo>
                  <a:cubicBezTo>
                    <a:pt x="72" y="0"/>
                    <a:pt x="1" y="72"/>
                    <a:pt x="1" y="191"/>
                  </a:cubicBezTo>
                  <a:cubicBezTo>
                    <a:pt x="1" y="310"/>
                    <a:pt x="72" y="405"/>
                    <a:pt x="168" y="405"/>
                  </a:cubicBezTo>
                  <a:lnTo>
                    <a:pt x="8574" y="405"/>
                  </a:lnTo>
                  <a:cubicBezTo>
                    <a:pt x="8693" y="405"/>
                    <a:pt x="8765" y="310"/>
                    <a:pt x="8765" y="191"/>
                  </a:cubicBezTo>
                  <a:cubicBezTo>
                    <a:pt x="8765" y="72"/>
                    <a:pt x="8693" y="0"/>
                    <a:pt x="8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2"/>
            <p:cNvSpPr/>
            <p:nvPr/>
          </p:nvSpPr>
          <p:spPr>
            <a:xfrm>
              <a:off x="1243336" y="1474876"/>
              <a:ext cx="312889" cy="14493"/>
            </a:xfrm>
            <a:custGeom>
              <a:avLst/>
              <a:gdLst/>
              <a:ahLst/>
              <a:cxnLst/>
              <a:rect l="l" t="t" r="r" b="b"/>
              <a:pathLst>
                <a:path w="8765" h="406" extrusionOk="0">
                  <a:moveTo>
                    <a:pt x="191" y="0"/>
                  </a:moveTo>
                  <a:cubicBezTo>
                    <a:pt x="72" y="0"/>
                    <a:pt x="1" y="72"/>
                    <a:pt x="1" y="191"/>
                  </a:cubicBezTo>
                  <a:cubicBezTo>
                    <a:pt x="1" y="310"/>
                    <a:pt x="72" y="405"/>
                    <a:pt x="168" y="405"/>
                  </a:cubicBezTo>
                  <a:lnTo>
                    <a:pt x="8574" y="405"/>
                  </a:lnTo>
                  <a:cubicBezTo>
                    <a:pt x="8693" y="405"/>
                    <a:pt x="8765" y="310"/>
                    <a:pt x="8765" y="191"/>
                  </a:cubicBezTo>
                  <a:cubicBezTo>
                    <a:pt x="8765" y="72"/>
                    <a:pt x="8693" y="0"/>
                    <a:pt x="85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2"/>
            <p:cNvSpPr/>
            <p:nvPr/>
          </p:nvSpPr>
          <p:spPr>
            <a:xfrm>
              <a:off x="1309662" y="1536097"/>
              <a:ext cx="178559" cy="187055"/>
            </a:xfrm>
            <a:custGeom>
              <a:avLst/>
              <a:gdLst/>
              <a:ahLst/>
              <a:cxnLst/>
              <a:rect l="l" t="t" r="r" b="b"/>
              <a:pathLst>
                <a:path w="5002" h="5240" extrusionOk="0">
                  <a:moveTo>
                    <a:pt x="2501" y="0"/>
                  </a:moveTo>
                  <a:cubicBezTo>
                    <a:pt x="1144" y="0"/>
                    <a:pt x="0" y="1143"/>
                    <a:pt x="0" y="2501"/>
                  </a:cubicBezTo>
                  <a:lnTo>
                    <a:pt x="0" y="2739"/>
                  </a:lnTo>
                  <a:cubicBezTo>
                    <a:pt x="0" y="4096"/>
                    <a:pt x="1144" y="5239"/>
                    <a:pt x="2501" y="5239"/>
                  </a:cubicBezTo>
                  <a:cubicBezTo>
                    <a:pt x="3882" y="5239"/>
                    <a:pt x="5001" y="4120"/>
                    <a:pt x="5001" y="2739"/>
                  </a:cubicBezTo>
                  <a:lnTo>
                    <a:pt x="5001" y="2501"/>
                  </a:lnTo>
                  <a:cubicBezTo>
                    <a:pt x="5001" y="1143"/>
                    <a:pt x="3882" y="0"/>
                    <a:pt x="2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2"/>
            <p:cNvSpPr/>
            <p:nvPr/>
          </p:nvSpPr>
          <p:spPr>
            <a:xfrm>
              <a:off x="1303700" y="1530135"/>
              <a:ext cx="191303" cy="199799"/>
            </a:xfrm>
            <a:custGeom>
              <a:avLst/>
              <a:gdLst/>
              <a:ahLst/>
              <a:cxnLst/>
              <a:rect l="l" t="t" r="r" b="b"/>
              <a:pathLst>
                <a:path w="5359" h="5597" extrusionOk="0">
                  <a:moveTo>
                    <a:pt x="2668" y="358"/>
                  </a:moveTo>
                  <a:cubicBezTo>
                    <a:pt x="3954" y="358"/>
                    <a:pt x="5002" y="1382"/>
                    <a:pt x="5002" y="2668"/>
                  </a:cubicBezTo>
                  <a:lnTo>
                    <a:pt x="5002" y="2906"/>
                  </a:lnTo>
                  <a:cubicBezTo>
                    <a:pt x="5002" y="4192"/>
                    <a:pt x="3954" y="5240"/>
                    <a:pt x="2668" y="5240"/>
                  </a:cubicBezTo>
                  <a:cubicBezTo>
                    <a:pt x="1406" y="5240"/>
                    <a:pt x="358" y="4192"/>
                    <a:pt x="358" y="2906"/>
                  </a:cubicBezTo>
                  <a:lnTo>
                    <a:pt x="358" y="2668"/>
                  </a:lnTo>
                  <a:cubicBezTo>
                    <a:pt x="358" y="1382"/>
                    <a:pt x="1406" y="358"/>
                    <a:pt x="2668" y="358"/>
                  </a:cubicBezTo>
                  <a:close/>
                  <a:moveTo>
                    <a:pt x="2668" y="0"/>
                  </a:moveTo>
                  <a:cubicBezTo>
                    <a:pt x="1191" y="0"/>
                    <a:pt x="1" y="1191"/>
                    <a:pt x="1" y="2668"/>
                  </a:cubicBezTo>
                  <a:lnTo>
                    <a:pt x="1" y="2906"/>
                  </a:lnTo>
                  <a:cubicBezTo>
                    <a:pt x="1" y="4406"/>
                    <a:pt x="1191" y="5597"/>
                    <a:pt x="2668" y="5597"/>
                  </a:cubicBezTo>
                  <a:cubicBezTo>
                    <a:pt x="4168" y="5597"/>
                    <a:pt x="5359" y="4406"/>
                    <a:pt x="5359" y="2906"/>
                  </a:cubicBezTo>
                  <a:lnTo>
                    <a:pt x="5359" y="2668"/>
                  </a:lnTo>
                  <a:cubicBezTo>
                    <a:pt x="5335" y="1191"/>
                    <a:pt x="4144" y="0"/>
                    <a:pt x="2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2"/>
            <p:cNvSpPr/>
            <p:nvPr/>
          </p:nvSpPr>
          <p:spPr>
            <a:xfrm>
              <a:off x="1335150" y="1586252"/>
              <a:ext cx="127583" cy="106271"/>
            </a:xfrm>
            <a:custGeom>
              <a:avLst/>
              <a:gdLst/>
              <a:ahLst/>
              <a:cxnLst/>
              <a:rect l="l" t="t" r="r" b="b"/>
              <a:pathLst>
                <a:path w="3574" h="2977" extrusionOk="0">
                  <a:moveTo>
                    <a:pt x="239" y="0"/>
                  </a:moveTo>
                  <a:cubicBezTo>
                    <a:pt x="120" y="0"/>
                    <a:pt x="1" y="119"/>
                    <a:pt x="1" y="238"/>
                  </a:cubicBezTo>
                  <a:cubicBezTo>
                    <a:pt x="1" y="357"/>
                    <a:pt x="120" y="476"/>
                    <a:pt x="239" y="476"/>
                  </a:cubicBezTo>
                  <a:lnTo>
                    <a:pt x="3335" y="476"/>
                  </a:lnTo>
                  <a:cubicBezTo>
                    <a:pt x="3454" y="476"/>
                    <a:pt x="3573" y="357"/>
                    <a:pt x="3573" y="238"/>
                  </a:cubicBezTo>
                  <a:cubicBezTo>
                    <a:pt x="3573" y="119"/>
                    <a:pt x="3454" y="0"/>
                    <a:pt x="3335" y="0"/>
                  </a:cubicBezTo>
                  <a:close/>
                  <a:moveTo>
                    <a:pt x="715" y="953"/>
                  </a:moveTo>
                  <a:cubicBezTo>
                    <a:pt x="596" y="953"/>
                    <a:pt x="477" y="1072"/>
                    <a:pt x="477" y="1191"/>
                  </a:cubicBezTo>
                  <a:cubicBezTo>
                    <a:pt x="477" y="1310"/>
                    <a:pt x="596" y="1429"/>
                    <a:pt x="715" y="1429"/>
                  </a:cubicBezTo>
                  <a:lnTo>
                    <a:pt x="2859" y="1429"/>
                  </a:lnTo>
                  <a:cubicBezTo>
                    <a:pt x="2978" y="1429"/>
                    <a:pt x="3097" y="1310"/>
                    <a:pt x="3097" y="1191"/>
                  </a:cubicBezTo>
                  <a:cubicBezTo>
                    <a:pt x="3097" y="1072"/>
                    <a:pt x="2978" y="953"/>
                    <a:pt x="2859" y="953"/>
                  </a:cubicBezTo>
                  <a:close/>
                  <a:moveTo>
                    <a:pt x="1430" y="2501"/>
                  </a:moveTo>
                  <a:cubicBezTo>
                    <a:pt x="1311" y="2501"/>
                    <a:pt x="1192" y="2620"/>
                    <a:pt x="1192" y="2739"/>
                  </a:cubicBezTo>
                  <a:cubicBezTo>
                    <a:pt x="1192" y="2858"/>
                    <a:pt x="1311" y="2977"/>
                    <a:pt x="1430" y="2977"/>
                  </a:cubicBezTo>
                  <a:lnTo>
                    <a:pt x="2144" y="2977"/>
                  </a:lnTo>
                  <a:cubicBezTo>
                    <a:pt x="2263" y="2977"/>
                    <a:pt x="2382" y="2858"/>
                    <a:pt x="2382" y="2739"/>
                  </a:cubicBezTo>
                  <a:cubicBezTo>
                    <a:pt x="2382" y="2596"/>
                    <a:pt x="2263" y="2501"/>
                    <a:pt x="2144" y="25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2"/>
            <p:cNvSpPr/>
            <p:nvPr/>
          </p:nvSpPr>
          <p:spPr>
            <a:xfrm>
              <a:off x="1223809" y="1565833"/>
              <a:ext cx="62078" cy="121621"/>
            </a:xfrm>
            <a:custGeom>
              <a:avLst/>
              <a:gdLst/>
              <a:ahLst/>
              <a:cxnLst/>
              <a:rect l="l" t="t" r="r" b="b"/>
              <a:pathLst>
                <a:path w="1739" h="3407" extrusionOk="0">
                  <a:moveTo>
                    <a:pt x="0" y="1"/>
                  </a:moveTo>
                  <a:lnTo>
                    <a:pt x="381" y="3406"/>
                  </a:lnTo>
                  <a:lnTo>
                    <a:pt x="1739" y="3406"/>
                  </a:lnTo>
                  <a:lnTo>
                    <a:pt x="13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2"/>
            <p:cNvSpPr/>
            <p:nvPr/>
          </p:nvSpPr>
          <p:spPr>
            <a:xfrm>
              <a:off x="1245049" y="1565833"/>
              <a:ext cx="40838" cy="121621"/>
            </a:xfrm>
            <a:custGeom>
              <a:avLst/>
              <a:gdLst/>
              <a:ahLst/>
              <a:cxnLst/>
              <a:rect l="l" t="t" r="r" b="b"/>
              <a:pathLst>
                <a:path w="1144" h="3407" extrusionOk="0">
                  <a:moveTo>
                    <a:pt x="1" y="1"/>
                  </a:moveTo>
                  <a:lnTo>
                    <a:pt x="382" y="3406"/>
                  </a:lnTo>
                  <a:lnTo>
                    <a:pt x="1144" y="3406"/>
                  </a:lnTo>
                  <a:lnTo>
                    <a:pt x="7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2"/>
            <p:cNvSpPr/>
            <p:nvPr/>
          </p:nvSpPr>
          <p:spPr>
            <a:xfrm>
              <a:off x="1215313" y="1532670"/>
              <a:ext cx="79070" cy="187091"/>
            </a:xfrm>
            <a:custGeom>
              <a:avLst/>
              <a:gdLst/>
              <a:ahLst/>
              <a:cxnLst/>
              <a:rect l="l" t="t" r="r" b="b"/>
              <a:pathLst>
                <a:path w="2215" h="5241" extrusionOk="0">
                  <a:moveTo>
                    <a:pt x="191" y="1"/>
                  </a:moveTo>
                  <a:cubicBezTo>
                    <a:pt x="95" y="1"/>
                    <a:pt x="0" y="96"/>
                    <a:pt x="0" y="191"/>
                  </a:cubicBezTo>
                  <a:cubicBezTo>
                    <a:pt x="0" y="287"/>
                    <a:pt x="95" y="358"/>
                    <a:pt x="191" y="358"/>
                  </a:cubicBezTo>
                  <a:lnTo>
                    <a:pt x="1453" y="358"/>
                  </a:lnTo>
                  <a:cubicBezTo>
                    <a:pt x="1548" y="358"/>
                    <a:pt x="1643" y="287"/>
                    <a:pt x="1643" y="191"/>
                  </a:cubicBezTo>
                  <a:cubicBezTo>
                    <a:pt x="1643" y="96"/>
                    <a:pt x="1548" y="1"/>
                    <a:pt x="1453" y="1"/>
                  </a:cubicBezTo>
                  <a:close/>
                  <a:moveTo>
                    <a:pt x="238" y="763"/>
                  </a:moveTo>
                  <a:cubicBezTo>
                    <a:pt x="143" y="763"/>
                    <a:pt x="71" y="834"/>
                    <a:pt x="71" y="930"/>
                  </a:cubicBezTo>
                  <a:cubicBezTo>
                    <a:pt x="71" y="1025"/>
                    <a:pt x="143" y="1120"/>
                    <a:pt x="238" y="1120"/>
                  </a:cubicBezTo>
                  <a:lnTo>
                    <a:pt x="1524" y="1120"/>
                  </a:lnTo>
                  <a:cubicBezTo>
                    <a:pt x="1643" y="1120"/>
                    <a:pt x="1691" y="1025"/>
                    <a:pt x="1691" y="930"/>
                  </a:cubicBezTo>
                  <a:cubicBezTo>
                    <a:pt x="1691" y="834"/>
                    <a:pt x="1619" y="763"/>
                    <a:pt x="1524" y="763"/>
                  </a:cubicBezTo>
                  <a:close/>
                  <a:moveTo>
                    <a:pt x="691" y="4145"/>
                  </a:moveTo>
                  <a:cubicBezTo>
                    <a:pt x="595" y="4145"/>
                    <a:pt x="500" y="4240"/>
                    <a:pt x="500" y="4335"/>
                  </a:cubicBezTo>
                  <a:cubicBezTo>
                    <a:pt x="500" y="4407"/>
                    <a:pt x="595" y="4502"/>
                    <a:pt x="691" y="4502"/>
                  </a:cubicBezTo>
                  <a:lnTo>
                    <a:pt x="1977" y="4502"/>
                  </a:lnTo>
                  <a:cubicBezTo>
                    <a:pt x="2048" y="4502"/>
                    <a:pt x="2143" y="4407"/>
                    <a:pt x="2143" y="4335"/>
                  </a:cubicBezTo>
                  <a:cubicBezTo>
                    <a:pt x="2143" y="4240"/>
                    <a:pt x="2048" y="4145"/>
                    <a:pt x="1977" y="4145"/>
                  </a:cubicBezTo>
                  <a:close/>
                  <a:moveTo>
                    <a:pt x="738" y="4883"/>
                  </a:moveTo>
                  <a:cubicBezTo>
                    <a:pt x="667" y="4883"/>
                    <a:pt x="572" y="4978"/>
                    <a:pt x="572" y="5073"/>
                  </a:cubicBezTo>
                  <a:cubicBezTo>
                    <a:pt x="572" y="5169"/>
                    <a:pt x="667" y="5240"/>
                    <a:pt x="738" y="5240"/>
                  </a:cubicBezTo>
                  <a:lnTo>
                    <a:pt x="2024" y="5240"/>
                  </a:lnTo>
                  <a:cubicBezTo>
                    <a:pt x="2120" y="5240"/>
                    <a:pt x="2215" y="5145"/>
                    <a:pt x="2215" y="5073"/>
                  </a:cubicBezTo>
                  <a:cubicBezTo>
                    <a:pt x="2215" y="4978"/>
                    <a:pt x="2120" y="4883"/>
                    <a:pt x="2024" y="488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2"/>
            <p:cNvSpPr/>
            <p:nvPr/>
          </p:nvSpPr>
          <p:spPr>
            <a:xfrm>
              <a:off x="1237410" y="1532670"/>
              <a:ext cx="56973" cy="187091"/>
            </a:xfrm>
            <a:custGeom>
              <a:avLst/>
              <a:gdLst/>
              <a:ahLst/>
              <a:cxnLst/>
              <a:rect l="l" t="t" r="r" b="b"/>
              <a:pathLst>
                <a:path w="1596" h="5241" extrusionOk="0">
                  <a:moveTo>
                    <a:pt x="191" y="1"/>
                  </a:moveTo>
                  <a:cubicBezTo>
                    <a:pt x="95" y="1"/>
                    <a:pt x="0" y="96"/>
                    <a:pt x="0" y="191"/>
                  </a:cubicBezTo>
                  <a:cubicBezTo>
                    <a:pt x="0" y="287"/>
                    <a:pt x="95" y="358"/>
                    <a:pt x="191" y="358"/>
                  </a:cubicBezTo>
                  <a:lnTo>
                    <a:pt x="834" y="358"/>
                  </a:lnTo>
                  <a:cubicBezTo>
                    <a:pt x="929" y="358"/>
                    <a:pt x="1024" y="287"/>
                    <a:pt x="1024" y="191"/>
                  </a:cubicBezTo>
                  <a:cubicBezTo>
                    <a:pt x="1024" y="96"/>
                    <a:pt x="929" y="1"/>
                    <a:pt x="834" y="1"/>
                  </a:cubicBezTo>
                  <a:close/>
                  <a:moveTo>
                    <a:pt x="238" y="763"/>
                  </a:moveTo>
                  <a:cubicBezTo>
                    <a:pt x="167" y="763"/>
                    <a:pt x="72" y="834"/>
                    <a:pt x="72" y="930"/>
                  </a:cubicBezTo>
                  <a:cubicBezTo>
                    <a:pt x="72" y="1025"/>
                    <a:pt x="167" y="1120"/>
                    <a:pt x="238" y="1120"/>
                  </a:cubicBezTo>
                  <a:lnTo>
                    <a:pt x="905" y="1120"/>
                  </a:lnTo>
                  <a:cubicBezTo>
                    <a:pt x="1024" y="1120"/>
                    <a:pt x="1072" y="1025"/>
                    <a:pt x="1072" y="930"/>
                  </a:cubicBezTo>
                  <a:cubicBezTo>
                    <a:pt x="1072" y="834"/>
                    <a:pt x="1000" y="763"/>
                    <a:pt x="905" y="763"/>
                  </a:cubicBezTo>
                  <a:close/>
                  <a:moveTo>
                    <a:pt x="691" y="4145"/>
                  </a:moveTo>
                  <a:cubicBezTo>
                    <a:pt x="596" y="4145"/>
                    <a:pt x="524" y="4240"/>
                    <a:pt x="524" y="4335"/>
                  </a:cubicBezTo>
                  <a:cubicBezTo>
                    <a:pt x="524" y="4407"/>
                    <a:pt x="596" y="4502"/>
                    <a:pt x="691" y="4502"/>
                  </a:cubicBezTo>
                  <a:lnTo>
                    <a:pt x="1358" y="4502"/>
                  </a:lnTo>
                  <a:cubicBezTo>
                    <a:pt x="1429" y="4502"/>
                    <a:pt x="1524" y="4407"/>
                    <a:pt x="1524" y="4335"/>
                  </a:cubicBezTo>
                  <a:cubicBezTo>
                    <a:pt x="1524" y="4240"/>
                    <a:pt x="1429" y="4145"/>
                    <a:pt x="1358" y="4145"/>
                  </a:cubicBezTo>
                  <a:close/>
                  <a:moveTo>
                    <a:pt x="762" y="4883"/>
                  </a:moveTo>
                  <a:cubicBezTo>
                    <a:pt x="667" y="4883"/>
                    <a:pt x="572" y="4978"/>
                    <a:pt x="572" y="5073"/>
                  </a:cubicBezTo>
                  <a:cubicBezTo>
                    <a:pt x="572" y="5169"/>
                    <a:pt x="667" y="5240"/>
                    <a:pt x="762" y="5240"/>
                  </a:cubicBezTo>
                  <a:lnTo>
                    <a:pt x="1405" y="5240"/>
                  </a:lnTo>
                  <a:cubicBezTo>
                    <a:pt x="1501" y="5240"/>
                    <a:pt x="1596" y="5145"/>
                    <a:pt x="1596" y="5073"/>
                  </a:cubicBezTo>
                  <a:cubicBezTo>
                    <a:pt x="1596" y="4978"/>
                    <a:pt x="1501" y="4883"/>
                    <a:pt x="1405" y="48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42"/>
          <p:cNvGrpSpPr/>
          <p:nvPr/>
        </p:nvGrpSpPr>
        <p:grpSpPr>
          <a:xfrm>
            <a:off x="784534" y="2930588"/>
            <a:ext cx="1276039" cy="1248020"/>
            <a:chOff x="4716917" y="1373709"/>
            <a:chExt cx="425943" cy="416590"/>
          </a:xfrm>
        </p:grpSpPr>
        <p:sp>
          <p:nvSpPr>
            <p:cNvPr id="1517" name="Google Shape;1517;p42"/>
            <p:cNvSpPr/>
            <p:nvPr/>
          </p:nvSpPr>
          <p:spPr>
            <a:xfrm>
              <a:off x="4716917" y="1373709"/>
              <a:ext cx="415769" cy="358153"/>
            </a:xfrm>
            <a:custGeom>
              <a:avLst/>
              <a:gdLst/>
              <a:ahLst/>
              <a:cxnLst/>
              <a:rect l="l" t="t" r="r" b="b"/>
              <a:pathLst>
                <a:path w="11647" h="10033" extrusionOk="0">
                  <a:moveTo>
                    <a:pt x="5812" y="1"/>
                  </a:moveTo>
                  <a:cubicBezTo>
                    <a:pt x="2597" y="24"/>
                    <a:pt x="1" y="2620"/>
                    <a:pt x="1" y="5835"/>
                  </a:cubicBezTo>
                  <a:cubicBezTo>
                    <a:pt x="1" y="7359"/>
                    <a:pt x="596" y="8717"/>
                    <a:pt x="1525" y="9764"/>
                  </a:cubicBezTo>
                  <a:cubicBezTo>
                    <a:pt x="1563" y="9827"/>
                    <a:pt x="1634" y="9857"/>
                    <a:pt x="1710" y="9857"/>
                  </a:cubicBezTo>
                  <a:cubicBezTo>
                    <a:pt x="1778" y="9857"/>
                    <a:pt x="1850" y="9833"/>
                    <a:pt x="1906" y="9788"/>
                  </a:cubicBezTo>
                  <a:cubicBezTo>
                    <a:pt x="2906" y="8955"/>
                    <a:pt x="4216" y="8455"/>
                    <a:pt x="5621" y="8455"/>
                  </a:cubicBezTo>
                  <a:cubicBezTo>
                    <a:pt x="7145" y="8455"/>
                    <a:pt x="8503" y="9026"/>
                    <a:pt x="9550" y="9979"/>
                  </a:cubicBezTo>
                  <a:cubicBezTo>
                    <a:pt x="9598" y="10015"/>
                    <a:pt x="9664" y="10032"/>
                    <a:pt x="9729" y="10032"/>
                  </a:cubicBezTo>
                  <a:cubicBezTo>
                    <a:pt x="9795" y="10032"/>
                    <a:pt x="9860" y="10015"/>
                    <a:pt x="9908" y="9979"/>
                  </a:cubicBezTo>
                  <a:cubicBezTo>
                    <a:pt x="10979" y="8907"/>
                    <a:pt x="11646" y="7407"/>
                    <a:pt x="11646" y="5764"/>
                  </a:cubicBezTo>
                  <a:cubicBezTo>
                    <a:pt x="11599" y="2549"/>
                    <a:pt x="9027" y="1"/>
                    <a:pt x="5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2"/>
            <p:cNvSpPr/>
            <p:nvPr/>
          </p:nvSpPr>
          <p:spPr>
            <a:xfrm>
              <a:off x="4756041" y="1400054"/>
              <a:ext cx="323062" cy="390245"/>
            </a:xfrm>
            <a:custGeom>
              <a:avLst/>
              <a:gdLst/>
              <a:ahLst/>
              <a:cxnLst/>
              <a:rect l="l" t="t" r="r" b="b"/>
              <a:pathLst>
                <a:path w="9050" h="10932" extrusionOk="0">
                  <a:moveTo>
                    <a:pt x="0" y="1"/>
                  </a:moveTo>
                  <a:lnTo>
                    <a:pt x="72" y="239"/>
                  </a:lnTo>
                  <a:cubicBezTo>
                    <a:pt x="358" y="1835"/>
                    <a:pt x="548" y="3454"/>
                    <a:pt x="572" y="5097"/>
                  </a:cubicBezTo>
                  <a:lnTo>
                    <a:pt x="572" y="5192"/>
                  </a:lnTo>
                  <a:cubicBezTo>
                    <a:pt x="596" y="6335"/>
                    <a:pt x="548" y="7764"/>
                    <a:pt x="429" y="9026"/>
                  </a:cubicBezTo>
                  <a:cubicBezTo>
                    <a:pt x="1453" y="10193"/>
                    <a:pt x="3001" y="10932"/>
                    <a:pt x="4716" y="10932"/>
                  </a:cubicBezTo>
                  <a:cubicBezTo>
                    <a:pt x="6335" y="10932"/>
                    <a:pt x="7812" y="10265"/>
                    <a:pt x="8836" y="9193"/>
                  </a:cubicBezTo>
                  <a:cubicBezTo>
                    <a:pt x="9002" y="7979"/>
                    <a:pt x="9050" y="6383"/>
                    <a:pt x="9026" y="5145"/>
                  </a:cubicBezTo>
                  <a:lnTo>
                    <a:pt x="9026" y="5049"/>
                  </a:lnTo>
                  <a:cubicBezTo>
                    <a:pt x="9002" y="3835"/>
                    <a:pt x="8907" y="2644"/>
                    <a:pt x="8716" y="1453"/>
                  </a:cubicBezTo>
                  <a:cubicBezTo>
                    <a:pt x="8693" y="1311"/>
                    <a:pt x="8645" y="1072"/>
                    <a:pt x="8597" y="811"/>
                  </a:cubicBezTo>
                  <a:cubicBezTo>
                    <a:pt x="8526" y="334"/>
                    <a:pt x="8097" y="168"/>
                    <a:pt x="7621" y="168"/>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2"/>
            <p:cNvSpPr/>
            <p:nvPr/>
          </p:nvSpPr>
          <p:spPr>
            <a:xfrm>
              <a:off x="4756041" y="1400054"/>
              <a:ext cx="50191" cy="347729"/>
            </a:xfrm>
            <a:custGeom>
              <a:avLst/>
              <a:gdLst/>
              <a:ahLst/>
              <a:cxnLst/>
              <a:rect l="l" t="t" r="r" b="b"/>
              <a:pathLst>
                <a:path w="1406" h="9741" extrusionOk="0">
                  <a:moveTo>
                    <a:pt x="0" y="1"/>
                  </a:moveTo>
                  <a:lnTo>
                    <a:pt x="72" y="239"/>
                  </a:lnTo>
                  <a:cubicBezTo>
                    <a:pt x="358" y="1858"/>
                    <a:pt x="548" y="3454"/>
                    <a:pt x="572" y="5097"/>
                  </a:cubicBezTo>
                  <a:lnTo>
                    <a:pt x="572" y="5454"/>
                  </a:lnTo>
                  <a:cubicBezTo>
                    <a:pt x="596" y="6550"/>
                    <a:pt x="548" y="7883"/>
                    <a:pt x="429" y="9026"/>
                  </a:cubicBezTo>
                  <a:cubicBezTo>
                    <a:pt x="667" y="9288"/>
                    <a:pt x="929" y="9527"/>
                    <a:pt x="1215" y="9741"/>
                  </a:cubicBezTo>
                  <a:cubicBezTo>
                    <a:pt x="1334" y="8431"/>
                    <a:pt x="1405" y="6907"/>
                    <a:pt x="1310" y="5669"/>
                  </a:cubicBezTo>
                  <a:lnTo>
                    <a:pt x="1310" y="5073"/>
                  </a:lnTo>
                  <a:cubicBezTo>
                    <a:pt x="1286" y="3525"/>
                    <a:pt x="1096" y="1954"/>
                    <a:pt x="834" y="429"/>
                  </a:cubicBezTo>
                  <a:cubicBezTo>
                    <a:pt x="786" y="96"/>
                    <a:pt x="0" y="1"/>
                    <a:pt x="0" y="1"/>
                  </a:cubicBezTo>
                  <a:close/>
                </a:path>
              </a:pathLst>
            </a:custGeom>
            <a:solidFill>
              <a:srgbClr val="193351">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2"/>
            <p:cNvSpPr/>
            <p:nvPr/>
          </p:nvSpPr>
          <p:spPr>
            <a:xfrm>
              <a:off x="4756041" y="1400910"/>
              <a:ext cx="345195" cy="132152"/>
            </a:xfrm>
            <a:custGeom>
              <a:avLst/>
              <a:gdLst/>
              <a:ahLst/>
              <a:cxnLst/>
              <a:rect l="l" t="t" r="r" b="b"/>
              <a:pathLst>
                <a:path w="9670" h="3702" extrusionOk="0">
                  <a:moveTo>
                    <a:pt x="0" y="1"/>
                  </a:moveTo>
                  <a:lnTo>
                    <a:pt x="119" y="24"/>
                  </a:lnTo>
                  <a:cubicBezTo>
                    <a:pt x="453" y="120"/>
                    <a:pt x="572" y="620"/>
                    <a:pt x="596" y="834"/>
                  </a:cubicBezTo>
                  <a:cubicBezTo>
                    <a:pt x="596" y="906"/>
                    <a:pt x="667" y="929"/>
                    <a:pt x="715" y="929"/>
                  </a:cubicBezTo>
                  <a:lnTo>
                    <a:pt x="1215" y="929"/>
                  </a:lnTo>
                  <a:cubicBezTo>
                    <a:pt x="2572" y="929"/>
                    <a:pt x="3882" y="1215"/>
                    <a:pt x="5073" y="1763"/>
                  </a:cubicBezTo>
                  <a:cubicBezTo>
                    <a:pt x="6192" y="2263"/>
                    <a:pt x="8240" y="3454"/>
                    <a:pt x="8669" y="3692"/>
                  </a:cubicBezTo>
                  <a:cubicBezTo>
                    <a:pt x="8683" y="3699"/>
                    <a:pt x="8699" y="3702"/>
                    <a:pt x="8715" y="3702"/>
                  </a:cubicBezTo>
                  <a:cubicBezTo>
                    <a:pt x="8754" y="3702"/>
                    <a:pt x="8795" y="3685"/>
                    <a:pt x="8812" y="3668"/>
                  </a:cubicBezTo>
                  <a:cubicBezTo>
                    <a:pt x="9669" y="2787"/>
                    <a:pt x="9383" y="1048"/>
                    <a:pt x="9359" y="834"/>
                  </a:cubicBezTo>
                  <a:cubicBezTo>
                    <a:pt x="9264" y="358"/>
                    <a:pt x="8812" y="1"/>
                    <a:pt x="8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2"/>
            <p:cNvSpPr/>
            <p:nvPr/>
          </p:nvSpPr>
          <p:spPr>
            <a:xfrm>
              <a:off x="4756898" y="1400910"/>
              <a:ext cx="51047" cy="33199"/>
            </a:xfrm>
            <a:custGeom>
              <a:avLst/>
              <a:gdLst/>
              <a:ahLst/>
              <a:cxnLst/>
              <a:rect l="l" t="t" r="r" b="b"/>
              <a:pathLst>
                <a:path w="1430" h="930" extrusionOk="0">
                  <a:moveTo>
                    <a:pt x="0" y="1"/>
                  </a:moveTo>
                  <a:lnTo>
                    <a:pt x="119" y="48"/>
                  </a:lnTo>
                  <a:cubicBezTo>
                    <a:pt x="453" y="120"/>
                    <a:pt x="572" y="644"/>
                    <a:pt x="596" y="834"/>
                  </a:cubicBezTo>
                  <a:cubicBezTo>
                    <a:pt x="596" y="906"/>
                    <a:pt x="667" y="929"/>
                    <a:pt x="715" y="929"/>
                  </a:cubicBezTo>
                  <a:lnTo>
                    <a:pt x="1429" y="929"/>
                  </a:lnTo>
                  <a:cubicBezTo>
                    <a:pt x="1405" y="763"/>
                    <a:pt x="1286" y="120"/>
                    <a:pt x="929" y="48"/>
                  </a:cubicBezTo>
                  <a:lnTo>
                    <a:pt x="810" y="1"/>
                  </a:lnTo>
                  <a:close/>
                </a:path>
              </a:pathLst>
            </a:custGeom>
            <a:solidFill>
              <a:srgbClr val="193351">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2"/>
            <p:cNvSpPr/>
            <p:nvPr/>
          </p:nvSpPr>
          <p:spPr>
            <a:xfrm>
              <a:off x="4835111" y="1519069"/>
              <a:ext cx="204047" cy="227036"/>
            </a:xfrm>
            <a:custGeom>
              <a:avLst/>
              <a:gdLst/>
              <a:ahLst/>
              <a:cxnLst/>
              <a:rect l="l" t="t" r="r" b="b"/>
              <a:pathLst>
                <a:path w="5716" h="6360" extrusionOk="0">
                  <a:moveTo>
                    <a:pt x="1119" y="1"/>
                  </a:moveTo>
                  <a:cubicBezTo>
                    <a:pt x="1024" y="1"/>
                    <a:pt x="953" y="96"/>
                    <a:pt x="953" y="191"/>
                  </a:cubicBezTo>
                  <a:cubicBezTo>
                    <a:pt x="953" y="310"/>
                    <a:pt x="1024" y="358"/>
                    <a:pt x="1119" y="358"/>
                  </a:cubicBezTo>
                  <a:lnTo>
                    <a:pt x="4811" y="358"/>
                  </a:lnTo>
                  <a:cubicBezTo>
                    <a:pt x="4906" y="358"/>
                    <a:pt x="5001" y="263"/>
                    <a:pt x="5001" y="191"/>
                  </a:cubicBezTo>
                  <a:cubicBezTo>
                    <a:pt x="5001" y="96"/>
                    <a:pt x="4906" y="1"/>
                    <a:pt x="4811" y="1"/>
                  </a:cubicBezTo>
                  <a:close/>
                  <a:moveTo>
                    <a:pt x="405" y="906"/>
                  </a:moveTo>
                  <a:cubicBezTo>
                    <a:pt x="310" y="906"/>
                    <a:pt x="238" y="977"/>
                    <a:pt x="238" y="1072"/>
                  </a:cubicBezTo>
                  <a:cubicBezTo>
                    <a:pt x="238" y="1168"/>
                    <a:pt x="310" y="1263"/>
                    <a:pt x="405" y="1263"/>
                  </a:cubicBezTo>
                  <a:lnTo>
                    <a:pt x="5525" y="1263"/>
                  </a:lnTo>
                  <a:cubicBezTo>
                    <a:pt x="5620" y="1263"/>
                    <a:pt x="5716" y="1168"/>
                    <a:pt x="5716" y="1072"/>
                  </a:cubicBezTo>
                  <a:cubicBezTo>
                    <a:pt x="5716" y="977"/>
                    <a:pt x="5620" y="906"/>
                    <a:pt x="5525" y="906"/>
                  </a:cubicBezTo>
                  <a:close/>
                  <a:moveTo>
                    <a:pt x="1119" y="1739"/>
                  </a:moveTo>
                  <a:cubicBezTo>
                    <a:pt x="1024" y="1739"/>
                    <a:pt x="929" y="1811"/>
                    <a:pt x="929" y="1906"/>
                  </a:cubicBezTo>
                  <a:cubicBezTo>
                    <a:pt x="929" y="2001"/>
                    <a:pt x="1024" y="2096"/>
                    <a:pt x="1119" y="2096"/>
                  </a:cubicBezTo>
                  <a:lnTo>
                    <a:pt x="4811" y="2096"/>
                  </a:lnTo>
                  <a:cubicBezTo>
                    <a:pt x="4906" y="2096"/>
                    <a:pt x="5001" y="2001"/>
                    <a:pt x="5001" y="1906"/>
                  </a:cubicBezTo>
                  <a:cubicBezTo>
                    <a:pt x="5001" y="1811"/>
                    <a:pt x="4906" y="1739"/>
                    <a:pt x="4811" y="1739"/>
                  </a:cubicBezTo>
                  <a:close/>
                  <a:moveTo>
                    <a:pt x="405" y="2573"/>
                  </a:moveTo>
                  <a:cubicBezTo>
                    <a:pt x="310" y="2573"/>
                    <a:pt x="238" y="2644"/>
                    <a:pt x="238" y="2739"/>
                  </a:cubicBezTo>
                  <a:cubicBezTo>
                    <a:pt x="238" y="2835"/>
                    <a:pt x="310" y="2930"/>
                    <a:pt x="405" y="2930"/>
                  </a:cubicBezTo>
                  <a:lnTo>
                    <a:pt x="5525" y="2930"/>
                  </a:lnTo>
                  <a:cubicBezTo>
                    <a:pt x="5620" y="2930"/>
                    <a:pt x="5716" y="2835"/>
                    <a:pt x="5716" y="2739"/>
                  </a:cubicBezTo>
                  <a:cubicBezTo>
                    <a:pt x="5716" y="2644"/>
                    <a:pt x="5620" y="2573"/>
                    <a:pt x="5525" y="2573"/>
                  </a:cubicBezTo>
                  <a:close/>
                  <a:moveTo>
                    <a:pt x="1119" y="3406"/>
                  </a:moveTo>
                  <a:cubicBezTo>
                    <a:pt x="1024" y="3406"/>
                    <a:pt x="953" y="3478"/>
                    <a:pt x="953" y="3573"/>
                  </a:cubicBezTo>
                  <a:cubicBezTo>
                    <a:pt x="953" y="3668"/>
                    <a:pt x="1024" y="3763"/>
                    <a:pt x="1119" y="3763"/>
                  </a:cubicBezTo>
                  <a:lnTo>
                    <a:pt x="4811" y="3763"/>
                  </a:lnTo>
                  <a:cubicBezTo>
                    <a:pt x="4906" y="3763"/>
                    <a:pt x="5001" y="3668"/>
                    <a:pt x="5001" y="3573"/>
                  </a:cubicBezTo>
                  <a:cubicBezTo>
                    <a:pt x="5001" y="3478"/>
                    <a:pt x="4906" y="3406"/>
                    <a:pt x="4811" y="3406"/>
                  </a:cubicBezTo>
                  <a:close/>
                  <a:moveTo>
                    <a:pt x="167" y="6026"/>
                  </a:moveTo>
                  <a:cubicBezTo>
                    <a:pt x="72" y="6026"/>
                    <a:pt x="0" y="6097"/>
                    <a:pt x="0" y="6193"/>
                  </a:cubicBezTo>
                  <a:cubicBezTo>
                    <a:pt x="0" y="6288"/>
                    <a:pt x="72" y="6359"/>
                    <a:pt x="167" y="6359"/>
                  </a:cubicBezTo>
                  <a:cubicBezTo>
                    <a:pt x="262" y="6359"/>
                    <a:pt x="357" y="6288"/>
                    <a:pt x="357" y="6193"/>
                  </a:cubicBezTo>
                  <a:cubicBezTo>
                    <a:pt x="357" y="6097"/>
                    <a:pt x="262" y="6026"/>
                    <a:pt x="167" y="6026"/>
                  </a:cubicBezTo>
                  <a:close/>
                  <a:moveTo>
                    <a:pt x="762" y="6026"/>
                  </a:moveTo>
                  <a:cubicBezTo>
                    <a:pt x="667" y="6026"/>
                    <a:pt x="595" y="6097"/>
                    <a:pt x="595" y="6193"/>
                  </a:cubicBezTo>
                  <a:cubicBezTo>
                    <a:pt x="595" y="6288"/>
                    <a:pt x="667" y="6359"/>
                    <a:pt x="762" y="6359"/>
                  </a:cubicBezTo>
                  <a:cubicBezTo>
                    <a:pt x="857" y="6359"/>
                    <a:pt x="953" y="6288"/>
                    <a:pt x="953" y="6193"/>
                  </a:cubicBezTo>
                  <a:cubicBezTo>
                    <a:pt x="953" y="6097"/>
                    <a:pt x="857" y="6026"/>
                    <a:pt x="762" y="6026"/>
                  </a:cubicBezTo>
                  <a:close/>
                  <a:moveTo>
                    <a:pt x="1358" y="6026"/>
                  </a:moveTo>
                  <a:cubicBezTo>
                    <a:pt x="1262" y="6026"/>
                    <a:pt x="1191" y="6097"/>
                    <a:pt x="1191" y="6193"/>
                  </a:cubicBezTo>
                  <a:cubicBezTo>
                    <a:pt x="1191" y="6288"/>
                    <a:pt x="1262" y="6359"/>
                    <a:pt x="1358" y="6359"/>
                  </a:cubicBezTo>
                  <a:cubicBezTo>
                    <a:pt x="1453" y="6359"/>
                    <a:pt x="1548" y="6288"/>
                    <a:pt x="1548" y="6193"/>
                  </a:cubicBezTo>
                  <a:cubicBezTo>
                    <a:pt x="1548" y="6097"/>
                    <a:pt x="1453" y="6026"/>
                    <a:pt x="1358" y="60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2"/>
            <p:cNvSpPr/>
            <p:nvPr/>
          </p:nvSpPr>
          <p:spPr>
            <a:xfrm>
              <a:off x="4926068" y="1552446"/>
              <a:ext cx="216791" cy="187912"/>
            </a:xfrm>
            <a:custGeom>
              <a:avLst/>
              <a:gdLst/>
              <a:ahLst/>
              <a:cxnLst/>
              <a:rect l="l" t="t" r="r" b="b"/>
              <a:pathLst>
                <a:path w="6073" h="5264" extrusionOk="0">
                  <a:moveTo>
                    <a:pt x="4605" y="1"/>
                  </a:moveTo>
                  <a:cubicBezTo>
                    <a:pt x="4108" y="1"/>
                    <a:pt x="3608" y="197"/>
                    <a:pt x="3215" y="590"/>
                  </a:cubicBezTo>
                  <a:lnTo>
                    <a:pt x="453" y="3352"/>
                  </a:lnTo>
                  <a:cubicBezTo>
                    <a:pt x="0" y="3805"/>
                    <a:pt x="0" y="4496"/>
                    <a:pt x="453" y="4924"/>
                  </a:cubicBezTo>
                  <a:cubicBezTo>
                    <a:pt x="679" y="5150"/>
                    <a:pt x="959" y="5264"/>
                    <a:pt x="1239" y="5264"/>
                  </a:cubicBezTo>
                  <a:cubicBezTo>
                    <a:pt x="1518" y="5264"/>
                    <a:pt x="1798" y="5150"/>
                    <a:pt x="2024" y="4924"/>
                  </a:cubicBezTo>
                  <a:lnTo>
                    <a:pt x="5954" y="995"/>
                  </a:lnTo>
                  <a:cubicBezTo>
                    <a:pt x="6073" y="876"/>
                    <a:pt x="6073" y="709"/>
                    <a:pt x="5978" y="590"/>
                  </a:cubicBezTo>
                  <a:cubicBezTo>
                    <a:pt x="5597" y="197"/>
                    <a:pt x="5103"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2"/>
            <p:cNvSpPr/>
            <p:nvPr/>
          </p:nvSpPr>
          <p:spPr>
            <a:xfrm>
              <a:off x="4926068" y="1552839"/>
              <a:ext cx="200656" cy="172847"/>
            </a:xfrm>
            <a:custGeom>
              <a:avLst/>
              <a:gdLst/>
              <a:ahLst/>
              <a:cxnLst/>
              <a:rect l="l" t="t" r="r" b="b"/>
              <a:pathLst>
                <a:path w="5621" h="4842" extrusionOk="0">
                  <a:moveTo>
                    <a:pt x="4605" y="1"/>
                  </a:moveTo>
                  <a:cubicBezTo>
                    <a:pt x="4106" y="1"/>
                    <a:pt x="3607" y="187"/>
                    <a:pt x="3215" y="579"/>
                  </a:cubicBezTo>
                  <a:lnTo>
                    <a:pt x="453" y="3341"/>
                  </a:lnTo>
                  <a:cubicBezTo>
                    <a:pt x="24" y="3770"/>
                    <a:pt x="0" y="4389"/>
                    <a:pt x="357" y="4842"/>
                  </a:cubicBezTo>
                  <a:cubicBezTo>
                    <a:pt x="334" y="4532"/>
                    <a:pt x="453" y="4246"/>
                    <a:pt x="715" y="3961"/>
                  </a:cubicBezTo>
                  <a:lnTo>
                    <a:pt x="3882" y="817"/>
                  </a:lnTo>
                  <a:cubicBezTo>
                    <a:pt x="4266" y="433"/>
                    <a:pt x="4758" y="235"/>
                    <a:pt x="5259" y="235"/>
                  </a:cubicBezTo>
                  <a:cubicBezTo>
                    <a:pt x="5380" y="235"/>
                    <a:pt x="5501" y="246"/>
                    <a:pt x="5620" y="269"/>
                  </a:cubicBezTo>
                  <a:cubicBezTo>
                    <a:pt x="5306" y="93"/>
                    <a:pt x="4956" y="1"/>
                    <a:pt x="4605" y="1"/>
                  </a:cubicBezTo>
                  <a:close/>
                </a:path>
              </a:pathLst>
            </a:custGeom>
            <a:solidFill>
              <a:srgbClr val="193351">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2"/>
            <p:cNvSpPr/>
            <p:nvPr/>
          </p:nvSpPr>
          <p:spPr>
            <a:xfrm>
              <a:off x="4913324" y="1619807"/>
              <a:ext cx="138578" cy="135865"/>
            </a:xfrm>
            <a:custGeom>
              <a:avLst/>
              <a:gdLst/>
              <a:ahLst/>
              <a:cxnLst/>
              <a:rect l="l" t="t" r="r" b="b"/>
              <a:pathLst>
                <a:path w="3882" h="3806" extrusionOk="0">
                  <a:moveTo>
                    <a:pt x="3700" y="1"/>
                  </a:moveTo>
                  <a:cubicBezTo>
                    <a:pt x="3656" y="1"/>
                    <a:pt x="3608" y="13"/>
                    <a:pt x="3572" y="37"/>
                  </a:cubicBezTo>
                  <a:lnTo>
                    <a:pt x="95" y="3513"/>
                  </a:lnTo>
                  <a:cubicBezTo>
                    <a:pt x="0" y="3585"/>
                    <a:pt x="0" y="3704"/>
                    <a:pt x="95" y="3752"/>
                  </a:cubicBezTo>
                  <a:cubicBezTo>
                    <a:pt x="119" y="3787"/>
                    <a:pt x="161" y="3805"/>
                    <a:pt x="205" y="3805"/>
                  </a:cubicBezTo>
                  <a:cubicBezTo>
                    <a:pt x="250" y="3805"/>
                    <a:pt x="298" y="3787"/>
                    <a:pt x="333" y="3752"/>
                  </a:cubicBezTo>
                  <a:lnTo>
                    <a:pt x="3810" y="275"/>
                  </a:lnTo>
                  <a:cubicBezTo>
                    <a:pt x="3882" y="227"/>
                    <a:pt x="3882" y="108"/>
                    <a:pt x="3810" y="37"/>
                  </a:cubicBezTo>
                  <a:cubicBezTo>
                    <a:pt x="3787" y="13"/>
                    <a:pt x="3745" y="1"/>
                    <a:pt x="37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6" name="Google Shape;1526;p42"/>
          <p:cNvSpPr/>
          <p:nvPr/>
        </p:nvSpPr>
        <p:spPr>
          <a:xfrm>
            <a:off x="2617063" y="41053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2"/>
          <p:cNvSpPr/>
          <p:nvPr/>
        </p:nvSpPr>
        <p:spPr>
          <a:xfrm>
            <a:off x="3459668" y="447328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128275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4263825" y="41608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5370763" y="36876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6979513" y="43434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760710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5130600" y="14550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1455250" y="14550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2"/>
          <p:cNvSpPr/>
          <p:nvPr/>
        </p:nvSpPr>
        <p:spPr>
          <a:xfrm>
            <a:off x="3455288" y="15848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2"/>
          <p:cNvSpPr/>
          <p:nvPr/>
        </p:nvSpPr>
        <p:spPr>
          <a:xfrm>
            <a:off x="8028238" y="19267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2"/>
          <p:cNvSpPr/>
          <p:nvPr/>
        </p:nvSpPr>
        <p:spPr>
          <a:xfrm>
            <a:off x="7216575" y="10647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2" name="Google Shape;149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characteristics</a:t>
            </a:r>
            <a:endParaRPr dirty="0"/>
          </a:p>
        </p:txBody>
      </p:sp>
      <p:sp>
        <p:nvSpPr>
          <p:cNvPr id="1494" name="Google Shape;1494;p42"/>
          <p:cNvSpPr txBox="1">
            <a:spLocks noGrp="1"/>
          </p:cNvSpPr>
          <p:nvPr>
            <p:ph type="subTitle" idx="1"/>
          </p:nvPr>
        </p:nvSpPr>
        <p:spPr>
          <a:xfrm>
            <a:off x="2302582" y="3014074"/>
            <a:ext cx="6735091" cy="1217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The dataset presents asymmetry, where the amount of words needed to express equivalent information is comparatively lower in Sanskrit than in English</a:t>
            </a:r>
            <a:endParaRPr dirty="0"/>
          </a:p>
        </p:txBody>
      </p:sp>
      <p:sp>
        <p:nvSpPr>
          <p:cNvPr id="1495" name="Google Shape;1495;p42"/>
          <p:cNvSpPr txBox="1">
            <a:spLocks noGrp="1"/>
          </p:cNvSpPr>
          <p:nvPr>
            <p:ph type="subTitle" idx="4"/>
          </p:nvPr>
        </p:nvSpPr>
        <p:spPr>
          <a:xfrm>
            <a:off x="2275765" y="1420850"/>
            <a:ext cx="6752841" cy="1217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these are extracted from two literary works that hold great cultural and religious significance in India: Ramayana: The Ramayana - is a story about the life and adventures of Lord Rama. It follows Rama's journey to rescue his wife from the demon king. The epic explores themes of righteousness, duty, loyalty, and the triumph of good over evil. The Ramayana consists of about 24,000 verses; and Mahabharata - is an epic that narrates the Kurukshetra War. The epic dives into complex themes such as duty, righteousness, morality, also the nature of life and death. The Mahabharata is the longest epic in the world, with around 100,000 verses.</a:t>
            </a:r>
            <a:endParaRPr dirty="0"/>
          </a:p>
        </p:txBody>
      </p:sp>
      <p:grpSp>
        <p:nvGrpSpPr>
          <p:cNvPr id="1496" name="Google Shape;1496;p42"/>
          <p:cNvGrpSpPr/>
          <p:nvPr/>
        </p:nvGrpSpPr>
        <p:grpSpPr>
          <a:xfrm>
            <a:off x="793515" y="1213107"/>
            <a:ext cx="1267058" cy="1300743"/>
            <a:chOff x="1175332" y="1368604"/>
            <a:chExt cx="414912" cy="425943"/>
          </a:xfrm>
        </p:grpSpPr>
        <p:sp>
          <p:nvSpPr>
            <p:cNvPr id="1497" name="Google Shape;1497;p42"/>
            <p:cNvSpPr/>
            <p:nvPr/>
          </p:nvSpPr>
          <p:spPr>
            <a:xfrm>
              <a:off x="1175332" y="1377957"/>
              <a:ext cx="414912" cy="364936"/>
            </a:xfrm>
            <a:custGeom>
              <a:avLst/>
              <a:gdLst/>
              <a:ahLst/>
              <a:cxnLst/>
              <a:rect l="l" t="t" r="r" b="b"/>
              <a:pathLst>
                <a:path w="11623" h="10223" extrusionOk="0">
                  <a:moveTo>
                    <a:pt x="5788" y="1"/>
                  </a:moveTo>
                  <a:cubicBezTo>
                    <a:pt x="2573" y="24"/>
                    <a:pt x="1" y="2620"/>
                    <a:pt x="1" y="5835"/>
                  </a:cubicBezTo>
                  <a:cubicBezTo>
                    <a:pt x="1" y="7550"/>
                    <a:pt x="739" y="9098"/>
                    <a:pt x="1930" y="10169"/>
                  </a:cubicBezTo>
                  <a:cubicBezTo>
                    <a:pt x="1954" y="10205"/>
                    <a:pt x="1995" y="10223"/>
                    <a:pt x="2043" y="10223"/>
                  </a:cubicBezTo>
                  <a:cubicBezTo>
                    <a:pt x="2090" y="10223"/>
                    <a:pt x="2144" y="10205"/>
                    <a:pt x="2192" y="10169"/>
                  </a:cubicBezTo>
                  <a:cubicBezTo>
                    <a:pt x="3168" y="9407"/>
                    <a:pt x="4430" y="8931"/>
                    <a:pt x="5788" y="8931"/>
                  </a:cubicBezTo>
                  <a:cubicBezTo>
                    <a:pt x="7169" y="8931"/>
                    <a:pt x="8455" y="9384"/>
                    <a:pt x="9431" y="10169"/>
                  </a:cubicBezTo>
                  <a:cubicBezTo>
                    <a:pt x="9455" y="10205"/>
                    <a:pt x="9497" y="10223"/>
                    <a:pt x="9541" y="10223"/>
                  </a:cubicBezTo>
                  <a:cubicBezTo>
                    <a:pt x="9586" y="10223"/>
                    <a:pt x="9634" y="10205"/>
                    <a:pt x="9669" y="10169"/>
                  </a:cubicBezTo>
                  <a:cubicBezTo>
                    <a:pt x="10884" y="9098"/>
                    <a:pt x="11622" y="7526"/>
                    <a:pt x="11622" y="5764"/>
                  </a:cubicBezTo>
                  <a:cubicBezTo>
                    <a:pt x="11598" y="2549"/>
                    <a:pt x="9003" y="1"/>
                    <a:pt x="5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2"/>
            <p:cNvSpPr/>
            <p:nvPr/>
          </p:nvSpPr>
          <p:spPr>
            <a:xfrm>
              <a:off x="1214457" y="1462988"/>
              <a:ext cx="337520" cy="331558"/>
            </a:xfrm>
            <a:custGeom>
              <a:avLst/>
              <a:gdLst/>
              <a:ahLst/>
              <a:cxnLst/>
              <a:rect l="l" t="t" r="r" b="b"/>
              <a:pathLst>
                <a:path w="9455" h="9288" extrusionOk="0">
                  <a:moveTo>
                    <a:pt x="8597" y="0"/>
                  </a:moveTo>
                  <a:lnTo>
                    <a:pt x="0" y="167"/>
                  </a:lnTo>
                  <a:lnTo>
                    <a:pt x="834" y="7787"/>
                  </a:lnTo>
                  <a:cubicBezTo>
                    <a:pt x="1882" y="8716"/>
                    <a:pt x="3239" y="9288"/>
                    <a:pt x="4739" y="9288"/>
                  </a:cubicBezTo>
                  <a:cubicBezTo>
                    <a:pt x="6216" y="9288"/>
                    <a:pt x="7549" y="8716"/>
                    <a:pt x="8597" y="7787"/>
                  </a:cubicBezTo>
                  <a:lnTo>
                    <a:pt x="9455" y="857"/>
                  </a:lnTo>
                  <a:lnTo>
                    <a:pt x="85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2"/>
            <p:cNvSpPr/>
            <p:nvPr/>
          </p:nvSpPr>
          <p:spPr>
            <a:xfrm>
              <a:off x="1213600" y="1468057"/>
              <a:ext cx="81640" cy="306106"/>
            </a:xfrm>
            <a:custGeom>
              <a:avLst/>
              <a:gdLst/>
              <a:ahLst/>
              <a:cxnLst/>
              <a:rect l="l" t="t" r="r" b="b"/>
              <a:pathLst>
                <a:path w="2287" h="8575" extrusionOk="0">
                  <a:moveTo>
                    <a:pt x="0" y="1"/>
                  </a:moveTo>
                  <a:lnTo>
                    <a:pt x="858" y="7622"/>
                  </a:lnTo>
                  <a:cubicBezTo>
                    <a:pt x="1263" y="8003"/>
                    <a:pt x="1739" y="8336"/>
                    <a:pt x="2287" y="8574"/>
                  </a:cubicBezTo>
                  <a:lnTo>
                    <a:pt x="13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2"/>
            <p:cNvSpPr/>
            <p:nvPr/>
          </p:nvSpPr>
          <p:spPr>
            <a:xfrm>
              <a:off x="1235697" y="1468057"/>
              <a:ext cx="59543" cy="306106"/>
            </a:xfrm>
            <a:custGeom>
              <a:avLst/>
              <a:gdLst/>
              <a:ahLst/>
              <a:cxnLst/>
              <a:rect l="l" t="t" r="r" b="b"/>
              <a:pathLst>
                <a:path w="1668" h="8575" extrusionOk="0">
                  <a:moveTo>
                    <a:pt x="1" y="1"/>
                  </a:moveTo>
                  <a:lnTo>
                    <a:pt x="882" y="8169"/>
                  </a:lnTo>
                  <a:cubicBezTo>
                    <a:pt x="1120" y="8336"/>
                    <a:pt x="1406" y="8479"/>
                    <a:pt x="1668" y="8574"/>
                  </a:cubicBezTo>
                  <a:lnTo>
                    <a:pt x="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2"/>
            <p:cNvSpPr/>
            <p:nvPr/>
          </p:nvSpPr>
          <p:spPr>
            <a:xfrm>
              <a:off x="1218705" y="1420473"/>
              <a:ext cx="334985" cy="85031"/>
            </a:xfrm>
            <a:custGeom>
              <a:avLst/>
              <a:gdLst/>
              <a:ahLst/>
              <a:cxnLst/>
              <a:rect l="l" t="t" r="r" b="b"/>
              <a:pathLst>
                <a:path w="9384" h="2382" extrusionOk="0">
                  <a:moveTo>
                    <a:pt x="1239" y="0"/>
                  </a:moveTo>
                  <a:cubicBezTo>
                    <a:pt x="596" y="0"/>
                    <a:pt x="0" y="524"/>
                    <a:pt x="0" y="1191"/>
                  </a:cubicBezTo>
                  <a:cubicBezTo>
                    <a:pt x="0" y="1834"/>
                    <a:pt x="643" y="2382"/>
                    <a:pt x="1310" y="2382"/>
                  </a:cubicBezTo>
                  <a:lnTo>
                    <a:pt x="8978" y="2382"/>
                  </a:lnTo>
                  <a:cubicBezTo>
                    <a:pt x="9193" y="2382"/>
                    <a:pt x="9336" y="2191"/>
                    <a:pt x="9383" y="2025"/>
                  </a:cubicBezTo>
                  <a:lnTo>
                    <a:pt x="9383" y="1667"/>
                  </a:lnTo>
                  <a:lnTo>
                    <a:pt x="8978" y="1191"/>
                  </a:lnTo>
                  <a:lnTo>
                    <a:pt x="9383" y="715"/>
                  </a:lnTo>
                  <a:lnTo>
                    <a:pt x="9383" y="358"/>
                  </a:lnTo>
                  <a:cubicBezTo>
                    <a:pt x="9383" y="143"/>
                    <a:pt x="9216" y="0"/>
                    <a:pt x="9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2"/>
            <p:cNvSpPr/>
            <p:nvPr/>
          </p:nvSpPr>
          <p:spPr>
            <a:xfrm>
              <a:off x="1213600" y="1420473"/>
              <a:ext cx="51904" cy="85031"/>
            </a:xfrm>
            <a:custGeom>
              <a:avLst/>
              <a:gdLst/>
              <a:ahLst/>
              <a:cxnLst/>
              <a:rect l="l" t="t" r="r" b="b"/>
              <a:pathLst>
                <a:path w="1454" h="2382" extrusionOk="0">
                  <a:moveTo>
                    <a:pt x="1191" y="0"/>
                  </a:moveTo>
                  <a:cubicBezTo>
                    <a:pt x="524" y="0"/>
                    <a:pt x="0" y="524"/>
                    <a:pt x="0" y="1191"/>
                  </a:cubicBezTo>
                  <a:cubicBezTo>
                    <a:pt x="0" y="1834"/>
                    <a:pt x="524" y="2382"/>
                    <a:pt x="1191" y="2382"/>
                  </a:cubicBezTo>
                  <a:lnTo>
                    <a:pt x="1453" y="2382"/>
                  </a:lnTo>
                  <a:cubicBezTo>
                    <a:pt x="1120" y="2120"/>
                    <a:pt x="1024" y="1667"/>
                    <a:pt x="1024" y="1191"/>
                  </a:cubicBezTo>
                  <a:cubicBezTo>
                    <a:pt x="1024" y="691"/>
                    <a:pt x="1120" y="262"/>
                    <a:pt x="1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2"/>
            <p:cNvSpPr/>
            <p:nvPr/>
          </p:nvSpPr>
          <p:spPr>
            <a:xfrm>
              <a:off x="1243336" y="1434930"/>
              <a:ext cx="312889" cy="15314"/>
            </a:xfrm>
            <a:custGeom>
              <a:avLst/>
              <a:gdLst/>
              <a:ahLst/>
              <a:cxnLst/>
              <a:rect l="l" t="t" r="r" b="b"/>
              <a:pathLst>
                <a:path w="8765" h="429" extrusionOk="0">
                  <a:moveTo>
                    <a:pt x="191" y="0"/>
                  </a:moveTo>
                  <a:cubicBezTo>
                    <a:pt x="72" y="0"/>
                    <a:pt x="1" y="95"/>
                    <a:pt x="1" y="215"/>
                  </a:cubicBezTo>
                  <a:cubicBezTo>
                    <a:pt x="1" y="334"/>
                    <a:pt x="72" y="429"/>
                    <a:pt x="168" y="429"/>
                  </a:cubicBezTo>
                  <a:lnTo>
                    <a:pt x="8574" y="429"/>
                  </a:lnTo>
                  <a:cubicBezTo>
                    <a:pt x="8693" y="429"/>
                    <a:pt x="8765" y="334"/>
                    <a:pt x="8765" y="215"/>
                  </a:cubicBezTo>
                  <a:cubicBezTo>
                    <a:pt x="8765" y="95"/>
                    <a:pt x="8693" y="0"/>
                    <a:pt x="8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a:off x="1243336" y="1449388"/>
              <a:ext cx="312889" cy="14457"/>
            </a:xfrm>
            <a:custGeom>
              <a:avLst/>
              <a:gdLst/>
              <a:ahLst/>
              <a:cxnLst/>
              <a:rect l="l" t="t" r="r" b="b"/>
              <a:pathLst>
                <a:path w="8765" h="405" extrusionOk="0">
                  <a:moveTo>
                    <a:pt x="191" y="0"/>
                  </a:moveTo>
                  <a:cubicBezTo>
                    <a:pt x="72" y="0"/>
                    <a:pt x="1" y="71"/>
                    <a:pt x="1" y="191"/>
                  </a:cubicBezTo>
                  <a:cubicBezTo>
                    <a:pt x="1" y="286"/>
                    <a:pt x="72" y="381"/>
                    <a:pt x="168" y="405"/>
                  </a:cubicBezTo>
                  <a:lnTo>
                    <a:pt x="8574" y="405"/>
                  </a:lnTo>
                  <a:cubicBezTo>
                    <a:pt x="8693" y="405"/>
                    <a:pt x="8765" y="310"/>
                    <a:pt x="8765" y="191"/>
                  </a:cubicBezTo>
                  <a:cubicBezTo>
                    <a:pt x="8765" y="71"/>
                    <a:pt x="8693" y="0"/>
                    <a:pt x="85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p:nvPr/>
          </p:nvSpPr>
          <p:spPr>
            <a:xfrm>
              <a:off x="1431212" y="1369782"/>
              <a:ext cx="85067" cy="103416"/>
            </a:xfrm>
            <a:custGeom>
              <a:avLst/>
              <a:gdLst/>
              <a:ahLst/>
              <a:cxnLst/>
              <a:rect l="l" t="t" r="r" b="b"/>
              <a:pathLst>
                <a:path w="2383" h="2897" extrusionOk="0">
                  <a:moveTo>
                    <a:pt x="2219" y="0"/>
                  </a:moveTo>
                  <a:cubicBezTo>
                    <a:pt x="2195" y="0"/>
                    <a:pt x="2170" y="5"/>
                    <a:pt x="2144" y="15"/>
                  </a:cubicBezTo>
                  <a:lnTo>
                    <a:pt x="1192" y="492"/>
                  </a:lnTo>
                  <a:lnTo>
                    <a:pt x="382" y="111"/>
                  </a:lnTo>
                  <a:cubicBezTo>
                    <a:pt x="239" y="111"/>
                    <a:pt x="144" y="206"/>
                    <a:pt x="120" y="349"/>
                  </a:cubicBezTo>
                  <a:cubicBezTo>
                    <a:pt x="120" y="396"/>
                    <a:pt x="96" y="468"/>
                    <a:pt x="96" y="515"/>
                  </a:cubicBezTo>
                  <a:cubicBezTo>
                    <a:pt x="25" y="849"/>
                    <a:pt x="1" y="1206"/>
                    <a:pt x="1" y="1563"/>
                  </a:cubicBezTo>
                  <a:cubicBezTo>
                    <a:pt x="1" y="1825"/>
                    <a:pt x="1" y="2611"/>
                    <a:pt x="25" y="2897"/>
                  </a:cubicBezTo>
                  <a:lnTo>
                    <a:pt x="2239" y="2897"/>
                  </a:lnTo>
                  <a:cubicBezTo>
                    <a:pt x="2192" y="2635"/>
                    <a:pt x="2192" y="1873"/>
                    <a:pt x="2192" y="1563"/>
                  </a:cubicBezTo>
                  <a:cubicBezTo>
                    <a:pt x="2192" y="1087"/>
                    <a:pt x="2263" y="611"/>
                    <a:pt x="2382" y="158"/>
                  </a:cubicBezTo>
                  <a:cubicBezTo>
                    <a:pt x="2382" y="65"/>
                    <a:pt x="2309" y="0"/>
                    <a:pt x="2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2"/>
            <p:cNvSpPr/>
            <p:nvPr/>
          </p:nvSpPr>
          <p:spPr>
            <a:xfrm>
              <a:off x="1445669" y="1368604"/>
              <a:ext cx="69753" cy="73144"/>
            </a:xfrm>
            <a:custGeom>
              <a:avLst/>
              <a:gdLst/>
              <a:ahLst/>
              <a:cxnLst/>
              <a:rect l="l" t="t" r="r" b="b"/>
              <a:pathLst>
                <a:path w="1954" h="2049" extrusionOk="0">
                  <a:moveTo>
                    <a:pt x="1715" y="1"/>
                  </a:moveTo>
                  <a:lnTo>
                    <a:pt x="763" y="453"/>
                  </a:lnTo>
                  <a:lnTo>
                    <a:pt x="1" y="120"/>
                  </a:lnTo>
                  <a:lnTo>
                    <a:pt x="1" y="191"/>
                  </a:lnTo>
                  <a:cubicBezTo>
                    <a:pt x="1" y="1215"/>
                    <a:pt x="810" y="2049"/>
                    <a:pt x="1787" y="2049"/>
                  </a:cubicBezTo>
                  <a:lnTo>
                    <a:pt x="1834" y="2049"/>
                  </a:lnTo>
                  <a:lnTo>
                    <a:pt x="1834" y="1572"/>
                  </a:lnTo>
                  <a:cubicBezTo>
                    <a:pt x="1834" y="1120"/>
                    <a:pt x="1858" y="644"/>
                    <a:pt x="1954" y="167"/>
                  </a:cubicBezTo>
                  <a:cubicBezTo>
                    <a:pt x="1954" y="48"/>
                    <a:pt x="1834" y="1"/>
                    <a:pt x="1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2"/>
            <p:cNvSpPr/>
            <p:nvPr/>
          </p:nvSpPr>
          <p:spPr>
            <a:xfrm>
              <a:off x="1243336" y="1462132"/>
              <a:ext cx="312889" cy="14493"/>
            </a:xfrm>
            <a:custGeom>
              <a:avLst/>
              <a:gdLst/>
              <a:ahLst/>
              <a:cxnLst/>
              <a:rect l="l" t="t" r="r" b="b"/>
              <a:pathLst>
                <a:path w="8765" h="406" extrusionOk="0">
                  <a:moveTo>
                    <a:pt x="191" y="0"/>
                  </a:moveTo>
                  <a:cubicBezTo>
                    <a:pt x="72" y="0"/>
                    <a:pt x="1" y="72"/>
                    <a:pt x="1" y="191"/>
                  </a:cubicBezTo>
                  <a:cubicBezTo>
                    <a:pt x="1" y="310"/>
                    <a:pt x="72" y="405"/>
                    <a:pt x="168" y="405"/>
                  </a:cubicBezTo>
                  <a:lnTo>
                    <a:pt x="8574" y="405"/>
                  </a:lnTo>
                  <a:cubicBezTo>
                    <a:pt x="8693" y="405"/>
                    <a:pt x="8765" y="310"/>
                    <a:pt x="8765" y="191"/>
                  </a:cubicBezTo>
                  <a:cubicBezTo>
                    <a:pt x="8765" y="72"/>
                    <a:pt x="8693" y="0"/>
                    <a:pt x="8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2"/>
            <p:cNvSpPr/>
            <p:nvPr/>
          </p:nvSpPr>
          <p:spPr>
            <a:xfrm>
              <a:off x="1243336" y="1474876"/>
              <a:ext cx="312889" cy="14493"/>
            </a:xfrm>
            <a:custGeom>
              <a:avLst/>
              <a:gdLst/>
              <a:ahLst/>
              <a:cxnLst/>
              <a:rect l="l" t="t" r="r" b="b"/>
              <a:pathLst>
                <a:path w="8765" h="406" extrusionOk="0">
                  <a:moveTo>
                    <a:pt x="191" y="0"/>
                  </a:moveTo>
                  <a:cubicBezTo>
                    <a:pt x="72" y="0"/>
                    <a:pt x="1" y="72"/>
                    <a:pt x="1" y="191"/>
                  </a:cubicBezTo>
                  <a:cubicBezTo>
                    <a:pt x="1" y="310"/>
                    <a:pt x="72" y="405"/>
                    <a:pt x="168" y="405"/>
                  </a:cubicBezTo>
                  <a:lnTo>
                    <a:pt x="8574" y="405"/>
                  </a:lnTo>
                  <a:cubicBezTo>
                    <a:pt x="8693" y="405"/>
                    <a:pt x="8765" y="310"/>
                    <a:pt x="8765" y="191"/>
                  </a:cubicBezTo>
                  <a:cubicBezTo>
                    <a:pt x="8765" y="72"/>
                    <a:pt x="8693" y="0"/>
                    <a:pt x="85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2"/>
            <p:cNvSpPr/>
            <p:nvPr/>
          </p:nvSpPr>
          <p:spPr>
            <a:xfrm>
              <a:off x="1309662" y="1536097"/>
              <a:ext cx="178559" cy="187055"/>
            </a:xfrm>
            <a:custGeom>
              <a:avLst/>
              <a:gdLst/>
              <a:ahLst/>
              <a:cxnLst/>
              <a:rect l="l" t="t" r="r" b="b"/>
              <a:pathLst>
                <a:path w="5002" h="5240" extrusionOk="0">
                  <a:moveTo>
                    <a:pt x="2501" y="0"/>
                  </a:moveTo>
                  <a:cubicBezTo>
                    <a:pt x="1144" y="0"/>
                    <a:pt x="0" y="1143"/>
                    <a:pt x="0" y="2501"/>
                  </a:cubicBezTo>
                  <a:lnTo>
                    <a:pt x="0" y="2739"/>
                  </a:lnTo>
                  <a:cubicBezTo>
                    <a:pt x="0" y="4096"/>
                    <a:pt x="1144" y="5239"/>
                    <a:pt x="2501" y="5239"/>
                  </a:cubicBezTo>
                  <a:cubicBezTo>
                    <a:pt x="3882" y="5239"/>
                    <a:pt x="5001" y="4120"/>
                    <a:pt x="5001" y="2739"/>
                  </a:cubicBezTo>
                  <a:lnTo>
                    <a:pt x="5001" y="2501"/>
                  </a:lnTo>
                  <a:cubicBezTo>
                    <a:pt x="5001" y="1143"/>
                    <a:pt x="3882" y="0"/>
                    <a:pt x="2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2"/>
            <p:cNvSpPr/>
            <p:nvPr/>
          </p:nvSpPr>
          <p:spPr>
            <a:xfrm>
              <a:off x="1303700" y="1530135"/>
              <a:ext cx="191303" cy="199799"/>
            </a:xfrm>
            <a:custGeom>
              <a:avLst/>
              <a:gdLst/>
              <a:ahLst/>
              <a:cxnLst/>
              <a:rect l="l" t="t" r="r" b="b"/>
              <a:pathLst>
                <a:path w="5359" h="5597" extrusionOk="0">
                  <a:moveTo>
                    <a:pt x="2668" y="358"/>
                  </a:moveTo>
                  <a:cubicBezTo>
                    <a:pt x="3954" y="358"/>
                    <a:pt x="5002" y="1382"/>
                    <a:pt x="5002" y="2668"/>
                  </a:cubicBezTo>
                  <a:lnTo>
                    <a:pt x="5002" y="2906"/>
                  </a:lnTo>
                  <a:cubicBezTo>
                    <a:pt x="5002" y="4192"/>
                    <a:pt x="3954" y="5240"/>
                    <a:pt x="2668" y="5240"/>
                  </a:cubicBezTo>
                  <a:cubicBezTo>
                    <a:pt x="1406" y="5240"/>
                    <a:pt x="358" y="4192"/>
                    <a:pt x="358" y="2906"/>
                  </a:cubicBezTo>
                  <a:lnTo>
                    <a:pt x="358" y="2668"/>
                  </a:lnTo>
                  <a:cubicBezTo>
                    <a:pt x="358" y="1382"/>
                    <a:pt x="1406" y="358"/>
                    <a:pt x="2668" y="358"/>
                  </a:cubicBezTo>
                  <a:close/>
                  <a:moveTo>
                    <a:pt x="2668" y="0"/>
                  </a:moveTo>
                  <a:cubicBezTo>
                    <a:pt x="1191" y="0"/>
                    <a:pt x="1" y="1191"/>
                    <a:pt x="1" y="2668"/>
                  </a:cubicBezTo>
                  <a:lnTo>
                    <a:pt x="1" y="2906"/>
                  </a:lnTo>
                  <a:cubicBezTo>
                    <a:pt x="1" y="4406"/>
                    <a:pt x="1191" y="5597"/>
                    <a:pt x="2668" y="5597"/>
                  </a:cubicBezTo>
                  <a:cubicBezTo>
                    <a:pt x="4168" y="5597"/>
                    <a:pt x="5359" y="4406"/>
                    <a:pt x="5359" y="2906"/>
                  </a:cubicBezTo>
                  <a:lnTo>
                    <a:pt x="5359" y="2668"/>
                  </a:lnTo>
                  <a:cubicBezTo>
                    <a:pt x="5335" y="1191"/>
                    <a:pt x="4144" y="0"/>
                    <a:pt x="2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2"/>
            <p:cNvSpPr/>
            <p:nvPr/>
          </p:nvSpPr>
          <p:spPr>
            <a:xfrm>
              <a:off x="1335150" y="1586252"/>
              <a:ext cx="127583" cy="106271"/>
            </a:xfrm>
            <a:custGeom>
              <a:avLst/>
              <a:gdLst/>
              <a:ahLst/>
              <a:cxnLst/>
              <a:rect l="l" t="t" r="r" b="b"/>
              <a:pathLst>
                <a:path w="3574" h="2977" extrusionOk="0">
                  <a:moveTo>
                    <a:pt x="239" y="0"/>
                  </a:moveTo>
                  <a:cubicBezTo>
                    <a:pt x="120" y="0"/>
                    <a:pt x="1" y="119"/>
                    <a:pt x="1" y="238"/>
                  </a:cubicBezTo>
                  <a:cubicBezTo>
                    <a:pt x="1" y="357"/>
                    <a:pt x="120" y="476"/>
                    <a:pt x="239" y="476"/>
                  </a:cubicBezTo>
                  <a:lnTo>
                    <a:pt x="3335" y="476"/>
                  </a:lnTo>
                  <a:cubicBezTo>
                    <a:pt x="3454" y="476"/>
                    <a:pt x="3573" y="357"/>
                    <a:pt x="3573" y="238"/>
                  </a:cubicBezTo>
                  <a:cubicBezTo>
                    <a:pt x="3573" y="119"/>
                    <a:pt x="3454" y="0"/>
                    <a:pt x="3335" y="0"/>
                  </a:cubicBezTo>
                  <a:close/>
                  <a:moveTo>
                    <a:pt x="715" y="953"/>
                  </a:moveTo>
                  <a:cubicBezTo>
                    <a:pt x="596" y="953"/>
                    <a:pt x="477" y="1072"/>
                    <a:pt x="477" y="1191"/>
                  </a:cubicBezTo>
                  <a:cubicBezTo>
                    <a:pt x="477" y="1310"/>
                    <a:pt x="596" y="1429"/>
                    <a:pt x="715" y="1429"/>
                  </a:cubicBezTo>
                  <a:lnTo>
                    <a:pt x="2859" y="1429"/>
                  </a:lnTo>
                  <a:cubicBezTo>
                    <a:pt x="2978" y="1429"/>
                    <a:pt x="3097" y="1310"/>
                    <a:pt x="3097" y="1191"/>
                  </a:cubicBezTo>
                  <a:cubicBezTo>
                    <a:pt x="3097" y="1072"/>
                    <a:pt x="2978" y="953"/>
                    <a:pt x="2859" y="953"/>
                  </a:cubicBezTo>
                  <a:close/>
                  <a:moveTo>
                    <a:pt x="1430" y="2501"/>
                  </a:moveTo>
                  <a:cubicBezTo>
                    <a:pt x="1311" y="2501"/>
                    <a:pt x="1192" y="2620"/>
                    <a:pt x="1192" y="2739"/>
                  </a:cubicBezTo>
                  <a:cubicBezTo>
                    <a:pt x="1192" y="2858"/>
                    <a:pt x="1311" y="2977"/>
                    <a:pt x="1430" y="2977"/>
                  </a:cubicBezTo>
                  <a:lnTo>
                    <a:pt x="2144" y="2977"/>
                  </a:lnTo>
                  <a:cubicBezTo>
                    <a:pt x="2263" y="2977"/>
                    <a:pt x="2382" y="2858"/>
                    <a:pt x="2382" y="2739"/>
                  </a:cubicBezTo>
                  <a:cubicBezTo>
                    <a:pt x="2382" y="2596"/>
                    <a:pt x="2263" y="2501"/>
                    <a:pt x="2144" y="25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2"/>
            <p:cNvSpPr/>
            <p:nvPr/>
          </p:nvSpPr>
          <p:spPr>
            <a:xfrm>
              <a:off x="1223809" y="1565833"/>
              <a:ext cx="62078" cy="121621"/>
            </a:xfrm>
            <a:custGeom>
              <a:avLst/>
              <a:gdLst/>
              <a:ahLst/>
              <a:cxnLst/>
              <a:rect l="l" t="t" r="r" b="b"/>
              <a:pathLst>
                <a:path w="1739" h="3407" extrusionOk="0">
                  <a:moveTo>
                    <a:pt x="0" y="1"/>
                  </a:moveTo>
                  <a:lnTo>
                    <a:pt x="381" y="3406"/>
                  </a:lnTo>
                  <a:lnTo>
                    <a:pt x="1739" y="3406"/>
                  </a:lnTo>
                  <a:lnTo>
                    <a:pt x="13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2"/>
            <p:cNvSpPr/>
            <p:nvPr/>
          </p:nvSpPr>
          <p:spPr>
            <a:xfrm>
              <a:off x="1245049" y="1565833"/>
              <a:ext cx="40838" cy="121621"/>
            </a:xfrm>
            <a:custGeom>
              <a:avLst/>
              <a:gdLst/>
              <a:ahLst/>
              <a:cxnLst/>
              <a:rect l="l" t="t" r="r" b="b"/>
              <a:pathLst>
                <a:path w="1144" h="3407" extrusionOk="0">
                  <a:moveTo>
                    <a:pt x="1" y="1"/>
                  </a:moveTo>
                  <a:lnTo>
                    <a:pt x="382" y="3406"/>
                  </a:lnTo>
                  <a:lnTo>
                    <a:pt x="1144" y="3406"/>
                  </a:lnTo>
                  <a:lnTo>
                    <a:pt x="7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2"/>
            <p:cNvSpPr/>
            <p:nvPr/>
          </p:nvSpPr>
          <p:spPr>
            <a:xfrm>
              <a:off x="1215313" y="1532670"/>
              <a:ext cx="79070" cy="187091"/>
            </a:xfrm>
            <a:custGeom>
              <a:avLst/>
              <a:gdLst/>
              <a:ahLst/>
              <a:cxnLst/>
              <a:rect l="l" t="t" r="r" b="b"/>
              <a:pathLst>
                <a:path w="2215" h="5241" extrusionOk="0">
                  <a:moveTo>
                    <a:pt x="191" y="1"/>
                  </a:moveTo>
                  <a:cubicBezTo>
                    <a:pt x="95" y="1"/>
                    <a:pt x="0" y="96"/>
                    <a:pt x="0" y="191"/>
                  </a:cubicBezTo>
                  <a:cubicBezTo>
                    <a:pt x="0" y="287"/>
                    <a:pt x="95" y="358"/>
                    <a:pt x="191" y="358"/>
                  </a:cubicBezTo>
                  <a:lnTo>
                    <a:pt x="1453" y="358"/>
                  </a:lnTo>
                  <a:cubicBezTo>
                    <a:pt x="1548" y="358"/>
                    <a:pt x="1643" y="287"/>
                    <a:pt x="1643" y="191"/>
                  </a:cubicBezTo>
                  <a:cubicBezTo>
                    <a:pt x="1643" y="96"/>
                    <a:pt x="1548" y="1"/>
                    <a:pt x="1453" y="1"/>
                  </a:cubicBezTo>
                  <a:close/>
                  <a:moveTo>
                    <a:pt x="238" y="763"/>
                  </a:moveTo>
                  <a:cubicBezTo>
                    <a:pt x="143" y="763"/>
                    <a:pt x="71" y="834"/>
                    <a:pt x="71" y="930"/>
                  </a:cubicBezTo>
                  <a:cubicBezTo>
                    <a:pt x="71" y="1025"/>
                    <a:pt x="143" y="1120"/>
                    <a:pt x="238" y="1120"/>
                  </a:cubicBezTo>
                  <a:lnTo>
                    <a:pt x="1524" y="1120"/>
                  </a:lnTo>
                  <a:cubicBezTo>
                    <a:pt x="1643" y="1120"/>
                    <a:pt x="1691" y="1025"/>
                    <a:pt x="1691" y="930"/>
                  </a:cubicBezTo>
                  <a:cubicBezTo>
                    <a:pt x="1691" y="834"/>
                    <a:pt x="1619" y="763"/>
                    <a:pt x="1524" y="763"/>
                  </a:cubicBezTo>
                  <a:close/>
                  <a:moveTo>
                    <a:pt x="691" y="4145"/>
                  </a:moveTo>
                  <a:cubicBezTo>
                    <a:pt x="595" y="4145"/>
                    <a:pt x="500" y="4240"/>
                    <a:pt x="500" y="4335"/>
                  </a:cubicBezTo>
                  <a:cubicBezTo>
                    <a:pt x="500" y="4407"/>
                    <a:pt x="595" y="4502"/>
                    <a:pt x="691" y="4502"/>
                  </a:cubicBezTo>
                  <a:lnTo>
                    <a:pt x="1977" y="4502"/>
                  </a:lnTo>
                  <a:cubicBezTo>
                    <a:pt x="2048" y="4502"/>
                    <a:pt x="2143" y="4407"/>
                    <a:pt x="2143" y="4335"/>
                  </a:cubicBezTo>
                  <a:cubicBezTo>
                    <a:pt x="2143" y="4240"/>
                    <a:pt x="2048" y="4145"/>
                    <a:pt x="1977" y="4145"/>
                  </a:cubicBezTo>
                  <a:close/>
                  <a:moveTo>
                    <a:pt x="738" y="4883"/>
                  </a:moveTo>
                  <a:cubicBezTo>
                    <a:pt x="667" y="4883"/>
                    <a:pt x="572" y="4978"/>
                    <a:pt x="572" y="5073"/>
                  </a:cubicBezTo>
                  <a:cubicBezTo>
                    <a:pt x="572" y="5169"/>
                    <a:pt x="667" y="5240"/>
                    <a:pt x="738" y="5240"/>
                  </a:cubicBezTo>
                  <a:lnTo>
                    <a:pt x="2024" y="5240"/>
                  </a:lnTo>
                  <a:cubicBezTo>
                    <a:pt x="2120" y="5240"/>
                    <a:pt x="2215" y="5145"/>
                    <a:pt x="2215" y="5073"/>
                  </a:cubicBezTo>
                  <a:cubicBezTo>
                    <a:pt x="2215" y="4978"/>
                    <a:pt x="2120" y="4883"/>
                    <a:pt x="2024" y="488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2"/>
            <p:cNvSpPr/>
            <p:nvPr/>
          </p:nvSpPr>
          <p:spPr>
            <a:xfrm>
              <a:off x="1237410" y="1532670"/>
              <a:ext cx="56973" cy="187091"/>
            </a:xfrm>
            <a:custGeom>
              <a:avLst/>
              <a:gdLst/>
              <a:ahLst/>
              <a:cxnLst/>
              <a:rect l="l" t="t" r="r" b="b"/>
              <a:pathLst>
                <a:path w="1596" h="5241" extrusionOk="0">
                  <a:moveTo>
                    <a:pt x="191" y="1"/>
                  </a:moveTo>
                  <a:cubicBezTo>
                    <a:pt x="95" y="1"/>
                    <a:pt x="0" y="96"/>
                    <a:pt x="0" y="191"/>
                  </a:cubicBezTo>
                  <a:cubicBezTo>
                    <a:pt x="0" y="287"/>
                    <a:pt x="95" y="358"/>
                    <a:pt x="191" y="358"/>
                  </a:cubicBezTo>
                  <a:lnTo>
                    <a:pt x="834" y="358"/>
                  </a:lnTo>
                  <a:cubicBezTo>
                    <a:pt x="929" y="358"/>
                    <a:pt x="1024" y="287"/>
                    <a:pt x="1024" y="191"/>
                  </a:cubicBezTo>
                  <a:cubicBezTo>
                    <a:pt x="1024" y="96"/>
                    <a:pt x="929" y="1"/>
                    <a:pt x="834" y="1"/>
                  </a:cubicBezTo>
                  <a:close/>
                  <a:moveTo>
                    <a:pt x="238" y="763"/>
                  </a:moveTo>
                  <a:cubicBezTo>
                    <a:pt x="167" y="763"/>
                    <a:pt x="72" y="834"/>
                    <a:pt x="72" y="930"/>
                  </a:cubicBezTo>
                  <a:cubicBezTo>
                    <a:pt x="72" y="1025"/>
                    <a:pt x="167" y="1120"/>
                    <a:pt x="238" y="1120"/>
                  </a:cubicBezTo>
                  <a:lnTo>
                    <a:pt x="905" y="1120"/>
                  </a:lnTo>
                  <a:cubicBezTo>
                    <a:pt x="1024" y="1120"/>
                    <a:pt x="1072" y="1025"/>
                    <a:pt x="1072" y="930"/>
                  </a:cubicBezTo>
                  <a:cubicBezTo>
                    <a:pt x="1072" y="834"/>
                    <a:pt x="1000" y="763"/>
                    <a:pt x="905" y="763"/>
                  </a:cubicBezTo>
                  <a:close/>
                  <a:moveTo>
                    <a:pt x="691" y="4145"/>
                  </a:moveTo>
                  <a:cubicBezTo>
                    <a:pt x="596" y="4145"/>
                    <a:pt x="524" y="4240"/>
                    <a:pt x="524" y="4335"/>
                  </a:cubicBezTo>
                  <a:cubicBezTo>
                    <a:pt x="524" y="4407"/>
                    <a:pt x="596" y="4502"/>
                    <a:pt x="691" y="4502"/>
                  </a:cubicBezTo>
                  <a:lnTo>
                    <a:pt x="1358" y="4502"/>
                  </a:lnTo>
                  <a:cubicBezTo>
                    <a:pt x="1429" y="4502"/>
                    <a:pt x="1524" y="4407"/>
                    <a:pt x="1524" y="4335"/>
                  </a:cubicBezTo>
                  <a:cubicBezTo>
                    <a:pt x="1524" y="4240"/>
                    <a:pt x="1429" y="4145"/>
                    <a:pt x="1358" y="4145"/>
                  </a:cubicBezTo>
                  <a:close/>
                  <a:moveTo>
                    <a:pt x="762" y="4883"/>
                  </a:moveTo>
                  <a:cubicBezTo>
                    <a:pt x="667" y="4883"/>
                    <a:pt x="572" y="4978"/>
                    <a:pt x="572" y="5073"/>
                  </a:cubicBezTo>
                  <a:cubicBezTo>
                    <a:pt x="572" y="5169"/>
                    <a:pt x="667" y="5240"/>
                    <a:pt x="762" y="5240"/>
                  </a:cubicBezTo>
                  <a:lnTo>
                    <a:pt x="1405" y="5240"/>
                  </a:lnTo>
                  <a:cubicBezTo>
                    <a:pt x="1501" y="5240"/>
                    <a:pt x="1596" y="5145"/>
                    <a:pt x="1596" y="5073"/>
                  </a:cubicBezTo>
                  <a:cubicBezTo>
                    <a:pt x="1596" y="4978"/>
                    <a:pt x="1501" y="4883"/>
                    <a:pt x="1405" y="48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42"/>
          <p:cNvGrpSpPr/>
          <p:nvPr/>
        </p:nvGrpSpPr>
        <p:grpSpPr>
          <a:xfrm>
            <a:off x="784534" y="2930588"/>
            <a:ext cx="1276039" cy="1248020"/>
            <a:chOff x="4716917" y="1373709"/>
            <a:chExt cx="425943" cy="416590"/>
          </a:xfrm>
        </p:grpSpPr>
        <p:sp>
          <p:nvSpPr>
            <p:cNvPr id="1517" name="Google Shape;1517;p42"/>
            <p:cNvSpPr/>
            <p:nvPr/>
          </p:nvSpPr>
          <p:spPr>
            <a:xfrm>
              <a:off x="4716917" y="1373709"/>
              <a:ext cx="415769" cy="358153"/>
            </a:xfrm>
            <a:custGeom>
              <a:avLst/>
              <a:gdLst/>
              <a:ahLst/>
              <a:cxnLst/>
              <a:rect l="l" t="t" r="r" b="b"/>
              <a:pathLst>
                <a:path w="11647" h="10033" extrusionOk="0">
                  <a:moveTo>
                    <a:pt x="5812" y="1"/>
                  </a:moveTo>
                  <a:cubicBezTo>
                    <a:pt x="2597" y="24"/>
                    <a:pt x="1" y="2620"/>
                    <a:pt x="1" y="5835"/>
                  </a:cubicBezTo>
                  <a:cubicBezTo>
                    <a:pt x="1" y="7359"/>
                    <a:pt x="596" y="8717"/>
                    <a:pt x="1525" y="9764"/>
                  </a:cubicBezTo>
                  <a:cubicBezTo>
                    <a:pt x="1563" y="9827"/>
                    <a:pt x="1634" y="9857"/>
                    <a:pt x="1710" y="9857"/>
                  </a:cubicBezTo>
                  <a:cubicBezTo>
                    <a:pt x="1778" y="9857"/>
                    <a:pt x="1850" y="9833"/>
                    <a:pt x="1906" y="9788"/>
                  </a:cubicBezTo>
                  <a:cubicBezTo>
                    <a:pt x="2906" y="8955"/>
                    <a:pt x="4216" y="8455"/>
                    <a:pt x="5621" y="8455"/>
                  </a:cubicBezTo>
                  <a:cubicBezTo>
                    <a:pt x="7145" y="8455"/>
                    <a:pt x="8503" y="9026"/>
                    <a:pt x="9550" y="9979"/>
                  </a:cubicBezTo>
                  <a:cubicBezTo>
                    <a:pt x="9598" y="10015"/>
                    <a:pt x="9664" y="10032"/>
                    <a:pt x="9729" y="10032"/>
                  </a:cubicBezTo>
                  <a:cubicBezTo>
                    <a:pt x="9795" y="10032"/>
                    <a:pt x="9860" y="10015"/>
                    <a:pt x="9908" y="9979"/>
                  </a:cubicBezTo>
                  <a:cubicBezTo>
                    <a:pt x="10979" y="8907"/>
                    <a:pt x="11646" y="7407"/>
                    <a:pt x="11646" y="5764"/>
                  </a:cubicBezTo>
                  <a:cubicBezTo>
                    <a:pt x="11599" y="2549"/>
                    <a:pt x="9027" y="1"/>
                    <a:pt x="5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2"/>
            <p:cNvSpPr/>
            <p:nvPr/>
          </p:nvSpPr>
          <p:spPr>
            <a:xfrm>
              <a:off x="4756041" y="1400054"/>
              <a:ext cx="323062" cy="390245"/>
            </a:xfrm>
            <a:custGeom>
              <a:avLst/>
              <a:gdLst/>
              <a:ahLst/>
              <a:cxnLst/>
              <a:rect l="l" t="t" r="r" b="b"/>
              <a:pathLst>
                <a:path w="9050" h="10932" extrusionOk="0">
                  <a:moveTo>
                    <a:pt x="0" y="1"/>
                  </a:moveTo>
                  <a:lnTo>
                    <a:pt x="72" y="239"/>
                  </a:lnTo>
                  <a:cubicBezTo>
                    <a:pt x="358" y="1835"/>
                    <a:pt x="548" y="3454"/>
                    <a:pt x="572" y="5097"/>
                  </a:cubicBezTo>
                  <a:lnTo>
                    <a:pt x="572" y="5192"/>
                  </a:lnTo>
                  <a:cubicBezTo>
                    <a:pt x="596" y="6335"/>
                    <a:pt x="548" y="7764"/>
                    <a:pt x="429" y="9026"/>
                  </a:cubicBezTo>
                  <a:cubicBezTo>
                    <a:pt x="1453" y="10193"/>
                    <a:pt x="3001" y="10932"/>
                    <a:pt x="4716" y="10932"/>
                  </a:cubicBezTo>
                  <a:cubicBezTo>
                    <a:pt x="6335" y="10932"/>
                    <a:pt x="7812" y="10265"/>
                    <a:pt x="8836" y="9193"/>
                  </a:cubicBezTo>
                  <a:cubicBezTo>
                    <a:pt x="9002" y="7979"/>
                    <a:pt x="9050" y="6383"/>
                    <a:pt x="9026" y="5145"/>
                  </a:cubicBezTo>
                  <a:lnTo>
                    <a:pt x="9026" y="5049"/>
                  </a:lnTo>
                  <a:cubicBezTo>
                    <a:pt x="9002" y="3835"/>
                    <a:pt x="8907" y="2644"/>
                    <a:pt x="8716" y="1453"/>
                  </a:cubicBezTo>
                  <a:cubicBezTo>
                    <a:pt x="8693" y="1311"/>
                    <a:pt x="8645" y="1072"/>
                    <a:pt x="8597" y="811"/>
                  </a:cubicBezTo>
                  <a:cubicBezTo>
                    <a:pt x="8526" y="334"/>
                    <a:pt x="8097" y="168"/>
                    <a:pt x="7621" y="168"/>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2"/>
            <p:cNvSpPr/>
            <p:nvPr/>
          </p:nvSpPr>
          <p:spPr>
            <a:xfrm>
              <a:off x="4756041" y="1400054"/>
              <a:ext cx="50191" cy="347729"/>
            </a:xfrm>
            <a:custGeom>
              <a:avLst/>
              <a:gdLst/>
              <a:ahLst/>
              <a:cxnLst/>
              <a:rect l="l" t="t" r="r" b="b"/>
              <a:pathLst>
                <a:path w="1406" h="9741" extrusionOk="0">
                  <a:moveTo>
                    <a:pt x="0" y="1"/>
                  </a:moveTo>
                  <a:lnTo>
                    <a:pt x="72" y="239"/>
                  </a:lnTo>
                  <a:cubicBezTo>
                    <a:pt x="358" y="1858"/>
                    <a:pt x="548" y="3454"/>
                    <a:pt x="572" y="5097"/>
                  </a:cubicBezTo>
                  <a:lnTo>
                    <a:pt x="572" y="5454"/>
                  </a:lnTo>
                  <a:cubicBezTo>
                    <a:pt x="596" y="6550"/>
                    <a:pt x="548" y="7883"/>
                    <a:pt x="429" y="9026"/>
                  </a:cubicBezTo>
                  <a:cubicBezTo>
                    <a:pt x="667" y="9288"/>
                    <a:pt x="929" y="9527"/>
                    <a:pt x="1215" y="9741"/>
                  </a:cubicBezTo>
                  <a:cubicBezTo>
                    <a:pt x="1334" y="8431"/>
                    <a:pt x="1405" y="6907"/>
                    <a:pt x="1310" y="5669"/>
                  </a:cubicBezTo>
                  <a:lnTo>
                    <a:pt x="1310" y="5073"/>
                  </a:lnTo>
                  <a:cubicBezTo>
                    <a:pt x="1286" y="3525"/>
                    <a:pt x="1096" y="1954"/>
                    <a:pt x="834" y="429"/>
                  </a:cubicBezTo>
                  <a:cubicBezTo>
                    <a:pt x="786" y="96"/>
                    <a:pt x="0" y="1"/>
                    <a:pt x="0" y="1"/>
                  </a:cubicBezTo>
                  <a:close/>
                </a:path>
              </a:pathLst>
            </a:custGeom>
            <a:solidFill>
              <a:srgbClr val="193351">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2"/>
            <p:cNvSpPr/>
            <p:nvPr/>
          </p:nvSpPr>
          <p:spPr>
            <a:xfrm>
              <a:off x="4756041" y="1400910"/>
              <a:ext cx="345195" cy="132152"/>
            </a:xfrm>
            <a:custGeom>
              <a:avLst/>
              <a:gdLst/>
              <a:ahLst/>
              <a:cxnLst/>
              <a:rect l="l" t="t" r="r" b="b"/>
              <a:pathLst>
                <a:path w="9670" h="3702" extrusionOk="0">
                  <a:moveTo>
                    <a:pt x="0" y="1"/>
                  </a:moveTo>
                  <a:lnTo>
                    <a:pt x="119" y="24"/>
                  </a:lnTo>
                  <a:cubicBezTo>
                    <a:pt x="453" y="120"/>
                    <a:pt x="572" y="620"/>
                    <a:pt x="596" y="834"/>
                  </a:cubicBezTo>
                  <a:cubicBezTo>
                    <a:pt x="596" y="906"/>
                    <a:pt x="667" y="929"/>
                    <a:pt x="715" y="929"/>
                  </a:cubicBezTo>
                  <a:lnTo>
                    <a:pt x="1215" y="929"/>
                  </a:lnTo>
                  <a:cubicBezTo>
                    <a:pt x="2572" y="929"/>
                    <a:pt x="3882" y="1215"/>
                    <a:pt x="5073" y="1763"/>
                  </a:cubicBezTo>
                  <a:cubicBezTo>
                    <a:pt x="6192" y="2263"/>
                    <a:pt x="8240" y="3454"/>
                    <a:pt x="8669" y="3692"/>
                  </a:cubicBezTo>
                  <a:cubicBezTo>
                    <a:pt x="8683" y="3699"/>
                    <a:pt x="8699" y="3702"/>
                    <a:pt x="8715" y="3702"/>
                  </a:cubicBezTo>
                  <a:cubicBezTo>
                    <a:pt x="8754" y="3702"/>
                    <a:pt x="8795" y="3685"/>
                    <a:pt x="8812" y="3668"/>
                  </a:cubicBezTo>
                  <a:cubicBezTo>
                    <a:pt x="9669" y="2787"/>
                    <a:pt x="9383" y="1048"/>
                    <a:pt x="9359" y="834"/>
                  </a:cubicBezTo>
                  <a:cubicBezTo>
                    <a:pt x="9264" y="358"/>
                    <a:pt x="8812" y="1"/>
                    <a:pt x="8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2"/>
            <p:cNvSpPr/>
            <p:nvPr/>
          </p:nvSpPr>
          <p:spPr>
            <a:xfrm>
              <a:off x="4756898" y="1400910"/>
              <a:ext cx="51047" cy="33199"/>
            </a:xfrm>
            <a:custGeom>
              <a:avLst/>
              <a:gdLst/>
              <a:ahLst/>
              <a:cxnLst/>
              <a:rect l="l" t="t" r="r" b="b"/>
              <a:pathLst>
                <a:path w="1430" h="930" extrusionOk="0">
                  <a:moveTo>
                    <a:pt x="0" y="1"/>
                  </a:moveTo>
                  <a:lnTo>
                    <a:pt x="119" y="48"/>
                  </a:lnTo>
                  <a:cubicBezTo>
                    <a:pt x="453" y="120"/>
                    <a:pt x="572" y="644"/>
                    <a:pt x="596" y="834"/>
                  </a:cubicBezTo>
                  <a:cubicBezTo>
                    <a:pt x="596" y="906"/>
                    <a:pt x="667" y="929"/>
                    <a:pt x="715" y="929"/>
                  </a:cubicBezTo>
                  <a:lnTo>
                    <a:pt x="1429" y="929"/>
                  </a:lnTo>
                  <a:cubicBezTo>
                    <a:pt x="1405" y="763"/>
                    <a:pt x="1286" y="120"/>
                    <a:pt x="929" y="48"/>
                  </a:cubicBezTo>
                  <a:lnTo>
                    <a:pt x="810" y="1"/>
                  </a:lnTo>
                  <a:close/>
                </a:path>
              </a:pathLst>
            </a:custGeom>
            <a:solidFill>
              <a:srgbClr val="193351">
                <a:alpha val="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2"/>
            <p:cNvSpPr/>
            <p:nvPr/>
          </p:nvSpPr>
          <p:spPr>
            <a:xfrm>
              <a:off x="4835111" y="1519069"/>
              <a:ext cx="204047" cy="227036"/>
            </a:xfrm>
            <a:custGeom>
              <a:avLst/>
              <a:gdLst/>
              <a:ahLst/>
              <a:cxnLst/>
              <a:rect l="l" t="t" r="r" b="b"/>
              <a:pathLst>
                <a:path w="5716" h="6360" extrusionOk="0">
                  <a:moveTo>
                    <a:pt x="1119" y="1"/>
                  </a:moveTo>
                  <a:cubicBezTo>
                    <a:pt x="1024" y="1"/>
                    <a:pt x="953" y="96"/>
                    <a:pt x="953" y="191"/>
                  </a:cubicBezTo>
                  <a:cubicBezTo>
                    <a:pt x="953" y="310"/>
                    <a:pt x="1024" y="358"/>
                    <a:pt x="1119" y="358"/>
                  </a:cubicBezTo>
                  <a:lnTo>
                    <a:pt x="4811" y="358"/>
                  </a:lnTo>
                  <a:cubicBezTo>
                    <a:pt x="4906" y="358"/>
                    <a:pt x="5001" y="263"/>
                    <a:pt x="5001" y="191"/>
                  </a:cubicBezTo>
                  <a:cubicBezTo>
                    <a:pt x="5001" y="96"/>
                    <a:pt x="4906" y="1"/>
                    <a:pt x="4811" y="1"/>
                  </a:cubicBezTo>
                  <a:close/>
                  <a:moveTo>
                    <a:pt x="405" y="906"/>
                  </a:moveTo>
                  <a:cubicBezTo>
                    <a:pt x="310" y="906"/>
                    <a:pt x="238" y="977"/>
                    <a:pt x="238" y="1072"/>
                  </a:cubicBezTo>
                  <a:cubicBezTo>
                    <a:pt x="238" y="1168"/>
                    <a:pt x="310" y="1263"/>
                    <a:pt x="405" y="1263"/>
                  </a:cubicBezTo>
                  <a:lnTo>
                    <a:pt x="5525" y="1263"/>
                  </a:lnTo>
                  <a:cubicBezTo>
                    <a:pt x="5620" y="1263"/>
                    <a:pt x="5716" y="1168"/>
                    <a:pt x="5716" y="1072"/>
                  </a:cubicBezTo>
                  <a:cubicBezTo>
                    <a:pt x="5716" y="977"/>
                    <a:pt x="5620" y="906"/>
                    <a:pt x="5525" y="906"/>
                  </a:cubicBezTo>
                  <a:close/>
                  <a:moveTo>
                    <a:pt x="1119" y="1739"/>
                  </a:moveTo>
                  <a:cubicBezTo>
                    <a:pt x="1024" y="1739"/>
                    <a:pt x="929" y="1811"/>
                    <a:pt x="929" y="1906"/>
                  </a:cubicBezTo>
                  <a:cubicBezTo>
                    <a:pt x="929" y="2001"/>
                    <a:pt x="1024" y="2096"/>
                    <a:pt x="1119" y="2096"/>
                  </a:cubicBezTo>
                  <a:lnTo>
                    <a:pt x="4811" y="2096"/>
                  </a:lnTo>
                  <a:cubicBezTo>
                    <a:pt x="4906" y="2096"/>
                    <a:pt x="5001" y="2001"/>
                    <a:pt x="5001" y="1906"/>
                  </a:cubicBezTo>
                  <a:cubicBezTo>
                    <a:pt x="5001" y="1811"/>
                    <a:pt x="4906" y="1739"/>
                    <a:pt x="4811" y="1739"/>
                  </a:cubicBezTo>
                  <a:close/>
                  <a:moveTo>
                    <a:pt x="405" y="2573"/>
                  </a:moveTo>
                  <a:cubicBezTo>
                    <a:pt x="310" y="2573"/>
                    <a:pt x="238" y="2644"/>
                    <a:pt x="238" y="2739"/>
                  </a:cubicBezTo>
                  <a:cubicBezTo>
                    <a:pt x="238" y="2835"/>
                    <a:pt x="310" y="2930"/>
                    <a:pt x="405" y="2930"/>
                  </a:cubicBezTo>
                  <a:lnTo>
                    <a:pt x="5525" y="2930"/>
                  </a:lnTo>
                  <a:cubicBezTo>
                    <a:pt x="5620" y="2930"/>
                    <a:pt x="5716" y="2835"/>
                    <a:pt x="5716" y="2739"/>
                  </a:cubicBezTo>
                  <a:cubicBezTo>
                    <a:pt x="5716" y="2644"/>
                    <a:pt x="5620" y="2573"/>
                    <a:pt x="5525" y="2573"/>
                  </a:cubicBezTo>
                  <a:close/>
                  <a:moveTo>
                    <a:pt x="1119" y="3406"/>
                  </a:moveTo>
                  <a:cubicBezTo>
                    <a:pt x="1024" y="3406"/>
                    <a:pt x="953" y="3478"/>
                    <a:pt x="953" y="3573"/>
                  </a:cubicBezTo>
                  <a:cubicBezTo>
                    <a:pt x="953" y="3668"/>
                    <a:pt x="1024" y="3763"/>
                    <a:pt x="1119" y="3763"/>
                  </a:cubicBezTo>
                  <a:lnTo>
                    <a:pt x="4811" y="3763"/>
                  </a:lnTo>
                  <a:cubicBezTo>
                    <a:pt x="4906" y="3763"/>
                    <a:pt x="5001" y="3668"/>
                    <a:pt x="5001" y="3573"/>
                  </a:cubicBezTo>
                  <a:cubicBezTo>
                    <a:pt x="5001" y="3478"/>
                    <a:pt x="4906" y="3406"/>
                    <a:pt x="4811" y="3406"/>
                  </a:cubicBezTo>
                  <a:close/>
                  <a:moveTo>
                    <a:pt x="167" y="6026"/>
                  </a:moveTo>
                  <a:cubicBezTo>
                    <a:pt x="72" y="6026"/>
                    <a:pt x="0" y="6097"/>
                    <a:pt x="0" y="6193"/>
                  </a:cubicBezTo>
                  <a:cubicBezTo>
                    <a:pt x="0" y="6288"/>
                    <a:pt x="72" y="6359"/>
                    <a:pt x="167" y="6359"/>
                  </a:cubicBezTo>
                  <a:cubicBezTo>
                    <a:pt x="262" y="6359"/>
                    <a:pt x="357" y="6288"/>
                    <a:pt x="357" y="6193"/>
                  </a:cubicBezTo>
                  <a:cubicBezTo>
                    <a:pt x="357" y="6097"/>
                    <a:pt x="262" y="6026"/>
                    <a:pt x="167" y="6026"/>
                  </a:cubicBezTo>
                  <a:close/>
                  <a:moveTo>
                    <a:pt x="762" y="6026"/>
                  </a:moveTo>
                  <a:cubicBezTo>
                    <a:pt x="667" y="6026"/>
                    <a:pt x="595" y="6097"/>
                    <a:pt x="595" y="6193"/>
                  </a:cubicBezTo>
                  <a:cubicBezTo>
                    <a:pt x="595" y="6288"/>
                    <a:pt x="667" y="6359"/>
                    <a:pt x="762" y="6359"/>
                  </a:cubicBezTo>
                  <a:cubicBezTo>
                    <a:pt x="857" y="6359"/>
                    <a:pt x="953" y="6288"/>
                    <a:pt x="953" y="6193"/>
                  </a:cubicBezTo>
                  <a:cubicBezTo>
                    <a:pt x="953" y="6097"/>
                    <a:pt x="857" y="6026"/>
                    <a:pt x="762" y="6026"/>
                  </a:cubicBezTo>
                  <a:close/>
                  <a:moveTo>
                    <a:pt x="1358" y="6026"/>
                  </a:moveTo>
                  <a:cubicBezTo>
                    <a:pt x="1262" y="6026"/>
                    <a:pt x="1191" y="6097"/>
                    <a:pt x="1191" y="6193"/>
                  </a:cubicBezTo>
                  <a:cubicBezTo>
                    <a:pt x="1191" y="6288"/>
                    <a:pt x="1262" y="6359"/>
                    <a:pt x="1358" y="6359"/>
                  </a:cubicBezTo>
                  <a:cubicBezTo>
                    <a:pt x="1453" y="6359"/>
                    <a:pt x="1548" y="6288"/>
                    <a:pt x="1548" y="6193"/>
                  </a:cubicBezTo>
                  <a:cubicBezTo>
                    <a:pt x="1548" y="6097"/>
                    <a:pt x="1453" y="6026"/>
                    <a:pt x="1358" y="60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2"/>
            <p:cNvSpPr/>
            <p:nvPr/>
          </p:nvSpPr>
          <p:spPr>
            <a:xfrm>
              <a:off x="4926068" y="1552446"/>
              <a:ext cx="216791" cy="187912"/>
            </a:xfrm>
            <a:custGeom>
              <a:avLst/>
              <a:gdLst/>
              <a:ahLst/>
              <a:cxnLst/>
              <a:rect l="l" t="t" r="r" b="b"/>
              <a:pathLst>
                <a:path w="6073" h="5264" extrusionOk="0">
                  <a:moveTo>
                    <a:pt x="4605" y="1"/>
                  </a:moveTo>
                  <a:cubicBezTo>
                    <a:pt x="4108" y="1"/>
                    <a:pt x="3608" y="197"/>
                    <a:pt x="3215" y="590"/>
                  </a:cubicBezTo>
                  <a:lnTo>
                    <a:pt x="453" y="3352"/>
                  </a:lnTo>
                  <a:cubicBezTo>
                    <a:pt x="0" y="3805"/>
                    <a:pt x="0" y="4496"/>
                    <a:pt x="453" y="4924"/>
                  </a:cubicBezTo>
                  <a:cubicBezTo>
                    <a:pt x="679" y="5150"/>
                    <a:pt x="959" y="5264"/>
                    <a:pt x="1239" y="5264"/>
                  </a:cubicBezTo>
                  <a:cubicBezTo>
                    <a:pt x="1518" y="5264"/>
                    <a:pt x="1798" y="5150"/>
                    <a:pt x="2024" y="4924"/>
                  </a:cubicBezTo>
                  <a:lnTo>
                    <a:pt x="5954" y="995"/>
                  </a:lnTo>
                  <a:cubicBezTo>
                    <a:pt x="6073" y="876"/>
                    <a:pt x="6073" y="709"/>
                    <a:pt x="5978" y="590"/>
                  </a:cubicBezTo>
                  <a:cubicBezTo>
                    <a:pt x="5597" y="197"/>
                    <a:pt x="5103"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2"/>
            <p:cNvSpPr/>
            <p:nvPr/>
          </p:nvSpPr>
          <p:spPr>
            <a:xfrm>
              <a:off x="4926068" y="1552839"/>
              <a:ext cx="200656" cy="172847"/>
            </a:xfrm>
            <a:custGeom>
              <a:avLst/>
              <a:gdLst/>
              <a:ahLst/>
              <a:cxnLst/>
              <a:rect l="l" t="t" r="r" b="b"/>
              <a:pathLst>
                <a:path w="5621" h="4842" extrusionOk="0">
                  <a:moveTo>
                    <a:pt x="4605" y="1"/>
                  </a:moveTo>
                  <a:cubicBezTo>
                    <a:pt x="4106" y="1"/>
                    <a:pt x="3607" y="187"/>
                    <a:pt x="3215" y="579"/>
                  </a:cubicBezTo>
                  <a:lnTo>
                    <a:pt x="453" y="3341"/>
                  </a:lnTo>
                  <a:cubicBezTo>
                    <a:pt x="24" y="3770"/>
                    <a:pt x="0" y="4389"/>
                    <a:pt x="357" y="4842"/>
                  </a:cubicBezTo>
                  <a:cubicBezTo>
                    <a:pt x="334" y="4532"/>
                    <a:pt x="453" y="4246"/>
                    <a:pt x="715" y="3961"/>
                  </a:cubicBezTo>
                  <a:lnTo>
                    <a:pt x="3882" y="817"/>
                  </a:lnTo>
                  <a:cubicBezTo>
                    <a:pt x="4266" y="433"/>
                    <a:pt x="4758" y="235"/>
                    <a:pt x="5259" y="235"/>
                  </a:cubicBezTo>
                  <a:cubicBezTo>
                    <a:pt x="5380" y="235"/>
                    <a:pt x="5501" y="246"/>
                    <a:pt x="5620" y="269"/>
                  </a:cubicBezTo>
                  <a:cubicBezTo>
                    <a:pt x="5306" y="93"/>
                    <a:pt x="4956" y="1"/>
                    <a:pt x="4605" y="1"/>
                  </a:cubicBezTo>
                  <a:close/>
                </a:path>
              </a:pathLst>
            </a:custGeom>
            <a:solidFill>
              <a:srgbClr val="193351">
                <a:alpha val="5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2"/>
            <p:cNvSpPr/>
            <p:nvPr/>
          </p:nvSpPr>
          <p:spPr>
            <a:xfrm>
              <a:off x="4913324" y="1619807"/>
              <a:ext cx="138578" cy="135865"/>
            </a:xfrm>
            <a:custGeom>
              <a:avLst/>
              <a:gdLst/>
              <a:ahLst/>
              <a:cxnLst/>
              <a:rect l="l" t="t" r="r" b="b"/>
              <a:pathLst>
                <a:path w="3882" h="3806" extrusionOk="0">
                  <a:moveTo>
                    <a:pt x="3700" y="1"/>
                  </a:moveTo>
                  <a:cubicBezTo>
                    <a:pt x="3656" y="1"/>
                    <a:pt x="3608" y="13"/>
                    <a:pt x="3572" y="37"/>
                  </a:cubicBezTo>
                  <a:lnTo>
                    <a:pt x="95" y="3513"/>
                  </a:lnTo>
                  <a:cubicBezTo>
                    <a:pt x="0" y="3585"/>
                    <a:pt x="0" y="3704"/>
                    <a:pt x="95" y="3752"/>
                  </a:cubicBezTo>
                  <a:cubicBezTo>
                    <a:pt x="119" y="3787"/>
                    <a:pt x="161" y="3805"/>
                    <a:pt x="205" y="3805"/>
                  </a:cubicBezTo>
                  <a:cubicBezTo>
                    <a:pt x="250" y="3805"/>
                    <a:pt x="298" y="3787"/>
                    <a:pt x="333" y="3752"/>
                  </a:cubicBezTo>
                  <a:lnTo>
                    <a:pt x="3810" y="275"/>
                  </a:lnTo>
                  <a:cubicBezTo>
                    <a:pt x="3882" y="227"/>
                    <a:pt x="3882" y="108"/>
                    <a:pt x="3810" y="37"/>
                  </a:cubicBezTo>
                  <a:cubicBezTo>
                    <a:pt x="3787" y="13"/>
                    <a:pt x="3745" y="1"/>
                    <a:pt x="37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6" name="Google Shape;1526;p42"/>
          <p:cNvSpPr/>
          <p:nvPr/>
        </p:nvSpPr>
        <p:spPr>
          <a:xfrm>
            <a:off x="2617063" y="41053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2"/>
          <p:cNvSpPr/>
          <p:nvPr/>
        </p:nvSpPr>
        <p:spPr>
          <a:xfrm>
            <a:off x="3459668" y="447328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128275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4263825" y="41608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5370763" y="36876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6979513" y="43434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760710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5130600" y="14550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1455250" y="14550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2"/>
          <p:cNvSpPr/>
          <p:nvPr/>
        </p:nvSpPr>
        <p:spPr>
          <a:xfrm>
            <a:off x="3455288" y="15848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2"/>
          <p:cNvSpPr/>
          <p:nvPr/>
        </p:nvSpPr>
        <p:spPr>
          <a:xfrm>
            <a:off x="8028238" y="19267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2"/>
          <p:cNvSpPr/>
          <p:nvPr/>
        </p:nvSpPr>
        <p:spPr>
          <a:xfrm>
            <a:off x="7216575" y="10647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98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46"/>
          <p:cNvSpPr/>
          <p:nvPr/>
        </p:nvSpPr>
        <p:spPr>
          <a:xfrm rot="121">
            <a:off x="-896087" y="411560"/>
            <a:ext cx="10489842" cy="3673379"/>
          </a:xfrm>
          <a:custGeom>
            <a:avLst/>
            <a:gdLst/>
            <a:ahLst/>
            <a:cxnLst/>
            <a:rect l="l" t="t" r="r" b="b"/>
            <a:pathLst>
              <a:path w="73932" h="27320" extrusionOk="0">
                <a:moveTo>
                  <a:pt x="72956" y="0"/>
                </a:moveTo>
                <a:cubicBezTo>
                  <a:pt x="66151" y="0"/>
                  <a:pt x="57640" y="4820"/>
                  <a:pt x="53037" y="4820"/>
                </a:cubicBezTo>
                <a:cubicBezTo>
                  <a:pt x="52973" y="4820"/>
                  <a:pt x="52909" y="4819"/>
                  <a:pt x="52846" y="4817"/>
                </a:cubicBezTo>
                <a:cubicBezTo>
                  <a:pt x="50246" y="4737"/>
                  <a:pt x="46368" y="4058"/>
                  <a:pt x="42361" y="4058"/>
                </a:cubicBezTo>
                <a:cubicBezTo>
                  <a:pt x="39012" y="4058"/>
                  <a:pt x="35574" y="4533"/>
                  <a:pt x="32717" y="6229"/>
                </a:cubicBezTo>
                <a:cubicBezTo>
                  <a:pt x="27264" y="9466"/>
                  <a:pt x="24321" y="11183"/>
                  <a:pt x="20446" y="11183"/>
                </a:cubicBezTo>
                <a:cubicBezTo>
                  <a:pt x="19862" y="11183"/>
                  <a:pt x="19256" y="11144"/>
                  <a:pt x="18618" y="11065"/>
                </a:cubicBezTo>
                <a:cubicBezTo>
                  <a:pt x="17187" y="10888"/>
                  <a:pt x="15704" y="10780"/>
                  <a:pt x="14183" y="10780"/>
                </a:cubicBezTo>
                <a:cubicBezTo>
                  <a:pt x="9982" y="10780"/>
                  <a:pt x="5492" y="11603"/>
                  <a:pt x="1012" y="14071"/>
                </a:cubicBezTo>
                <a:lnTo>
                  <a:pt x="1" y="18761"/>
                </a:lnTo>
                <a:cubicBezTo>
                  <a:pt x="2168" y="17567"/>
                  <a:pt x="4099" y="17091"/>
                  <a:pt x="5991" y="17091"/>
                </a:cubicBezTo>
                <a:cubicBezTo>
                  <a:pt x="8066" y="17091"/>
                  <a:pt x="10094" y="17664"/>
                  <a:pt x="12333" y="18488"/>
                </a:cubicBezTo>
                <a:cubicBezTo>
                  <a:pt x="16296" y="19957"/>
                  <a:pt x="20716" y="23469"/>
                  <a:pt x="25526" y="23469"/>
                </a:cubicBezTo>
                <a:cubicBezTo>
                  <a:pt x="26233" y="23469"/>
                  <a:pt x="26948" y="23393"/>
                  <a:pt x="27671" y="23224"/>
                </a:cubicBezTo>
                <a:cubicBezTo>
                  <a:pt x="30688" y="22519"/>
                  <a:pt x="34500" y="21792"/>
                  <a:pt x="38165" y="21792"/>
                </a:cubicBezTo>
                <a:cubicBezTo>
                  <a:pt x="41360" y="21792"/>
                  <a:pt x="44443" y="22344"/>
                  <a:pt x="46789" y="23944"/>
                </a:cubicBezTo>
                <a:cubicBezTo>
                  <a:pt x="50147" y="26243"/>
                  <a:pt x="53517" y="27320"/>
                  <a:pt x="57065" y="27320"/>
                </a:cubicBezTo>
                <a:cubicBezTo>
                  <a:pt x="58829" y="27320"/>
                  <a:pt x="60637" y="27054"/>
                  <a:pt x="62510" y="26540"/>
                </a:cubicBezTo>
                <a:cubicBezTo>
                  <a:pt x="65114" y="25824"/>
                  <a:pt x="67188" y="25632"/>
                  <a:pt x="68666" y="25632"/>
                </a:cubicBezTo>
                <a:cubicBezTo>
                  <a:pt x="70387" y="25632"/>
                  <a:pt x="71299" y="25893"/>
                  <a:pt x="71299" y="25893"/>
                </a:cubicBezTo>
                <a:lnTo>
                  <a:pt x="73931" y="35"/>
                </a:lnTo>
                <a:cubicBezTo>
                  <a:pt x="73611" y="11"/>
                  <a:pt x="73286" y="0"/>
                  <a:pt x="729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6"/>
          <p:cNvSpPr txBox="1">
            <a:spLocks noGrp="1"/>
          </p:cNvSpPr>
          <p:nvPr>
            <p:ph type="title"/>
          </p:nvPr>
        </p:nvSpPr>
        <p:spPr>
          <a:xfrm>
            <a:off x="1354088" y="1307100"/>
            <a:ext cx="64359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Approach</a:t>
            </a:r>
            <a:endParaRPr dirty="0"/>
          </a:p>
        </p:txBody>
      </p:sp>
      <p:pic>
        <p:nvPicPr>
          <p:cNvPr id="1789" name="Google Shape;1789;p46"/>
          <p:cNvPicPr preferRelativeResize="0"/>
          <p:nvPr/>
        </p:nvPicPr>
        <p:blipFill>
          <a:blip r:embed="rId3">
            <a:alphaModFix/>
          </a:blip>
          <a:stretch>
            <a:fillRect/>
          </a:stretch>
        </p:blipFill>
        <p:spPr>
          <a:xfrm flipH="1">
            <a:off x="1847949" y="2928364"/>
            <a:ext cx="222100" cy="226550"/>
          </a:xfrm>
          <a:prstGeom prst="rect">
            <a:avLst/>
          </a:prstGeom>
          <a:noFill/>
          <a:ln>
            <a:noFill/>
          </a:ln>
        </p:spPr>
      </p:pic>
      <p:pic>
        <p:nvPicPr>
          <p:cNvPr id="1790" name="Google Shape;1790;p46"/>
          <p:cNvPicPr preferRelativeResize="0"/>
          <p:nvPr/>
        </p:nvPicPr>
        <p:blipFill>
          <a:blip r:embed="rId4">
            <a:alphaModFix/>
          </a:blip>
          <a:stretch>
            <a:fillRect/>
          </a:stretch>
        </p:blipFill>
        <p:spPr>
          <a:xfrm>
            <a:off x="7297813" y="3073892"/>
            <a:ext cx="312675" cy="320507"/>
          </a:xfrm>
          <a:prstGeom prst="rect">
            <a:avLst/>
          </a:prstGeom>
          <a:noFill/>
          <a:ln>
            <a:noFill/>
          </a:ln>
        </p:spPr>
      </p:pic>
      <p:pic>
        <p:nvPicPr>
          <p:cNvPr id="1791" name="Google Shape;1791;p46"/>
          <p:cNvPicPr preferRelativeResize="0"/>
          <p:nvPr/>
        </p:nvPicPr>
        <p:blipFill>
          <a:blip r:embed="rId4">
            <a:alphaModFix/>
          </a:blip>
          <a:stretch>
            <a:fillRect/>
          </a:stretch>
        </p:blipFill>
        <p:spPr>
          <a:xfrm>
            <a:off x="8060263" y="1001046"/>
            <a:ext cx="312675" cy="320507"/>
          </a:xfrm>
          <a:prstGeom prst="rect">
            <a:avLst/>
          </a:prstGeom>
          <a:noFill/>
          <a:ln>
            <a:noFill/>
          </a:ln>
        </p:spPr>
      </p:pic>
      <p:pic>
        <p:nvPicPr>
          <p:cNvPr id="1792" name="Google Shape;1792;p46"/>
          <p:cNvPicPr preferRelativeResize="0"/>
          <p:nvPr/>
        </p:nvPicPr>
        <p:blipFill>
          <a:blip r:embed="rId3">
            <a:alphaModFix/>
          </a:blip>
          <a:stretch>
            <a:fillRect/>
          </a:stretch>
        </p:blipFill>
        <p:spPr>
          <a:xfrm flipH="1">
            <a:off x="762225" y="2456313"/>
            <a:ext cx="165300" cy="168600"/>
          </a:xfrm>
          <a:prstGeom prst="rect">
            <a:avLst/>
          </a:prstGeom>
          <a:noFill/>
          <a:ln>
            <a:noFill/>
          </a:ln>
        </p:spPr>
      </p:pic>
      <p:pic>
        <p:nvPicPr>
          <p:cNvPr id="1793" name="Google Shape;1793;p46"/>
          <p:cNvPicPr preferRelativeResize="0"/>
          <p:nvPr/>
        </p:nvPicPr>
        <p:blipFill>
          <a:blip r:embed="rId3">
            <a:alphaModFix/>
          </a:blip>
          <a:stretch>
            <a:fillRect/>
          </a:stretch>
        </p:blipFill>
        <p:spPr>
          <a:xfrm flipH="1">
            <a:off x="8653439" y="2121873"/>
            <a:ext cx="129775" cy="132346"/>
          </a:xfrm>
          <a:prstGeom prst="rect">
            <a:avLst/>
          </a:prstGeom>
          <a:noFill/>
          <a:ln>
            <a:noFill/>
          </a:ln>
        </p:spPr>
      </p:pic>
      <p:sp>
        <p:nvSpPr>
          <p:cNvPr id="1794" name="Google Shape;1794;p46"/>
          <p:cNvSpPr/>
          <p:nvPr/>
        </p:nvSpPr>
        <p:spPr>
          <a:xfrm>
            <a:off x="6127200" y="4161743"/>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6"/>
          <p:cNvSpPr/>
          <p:nvPr/>
        </p:nvSpPr>
        <p:spPr>
          <a:xfrm>
            <a:off x="4716625" y="37065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6"/>
          <p:cNvSpPr/>
          <p:nvPr/>
        </p:nvSpPr>
        <p:spPr>
          <a:xfrm>
            <a:off x="7227850" y="416173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6"/>
          <p:cNvSpPr/>
          <p:nvPr/>
        </p:nvSpPr>
        <p:spPr>
          <a:xfrm>
            <a:off x="3095675" y="3836393"/>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6"/>
          <p:cNvSpPr/>
          <p:nvPr/>
        </p:nvSpPr>
        <p:spPr>
          <a:xfrm>
            <a:off x="4064955" y="4161759"/>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6"/>
          <p:cNvSpPr/>
          <p:nvPr/>
        </p:nvSpPr>
        <p:spPr>
          <a:xfrm>
            <a:off x="5183075" y="45061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6"/>
          <p:cNvSpPr/>
          <p:nvPr/>
        </p:nvSpPr>
        <p:spPr>
          <a:xfrm>
            <a:off x="8002088" y="257021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6"/>
          <p:cNvSpPr/>
          <p:nvPr/>
        </p:nvSpPr>
        <p:spPr>
          <a:xfrm>
            <a:off x="8508600" y="3323543"/>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6"/>
          <p:cNvSpPr/>
          <p:nvPr/>
        </p:nvSpPr>
        <p:spPr>
          <a:xfrm>
            <a:off x="8843953" y="879979"/>
            <a:ext cx="121077" cy="121077"/>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6"/>
          <p:cNvSpPr/>
          <p:nvPr/>
        </p:nvSpPr>
        <p:spPr>
          <a:xfrm>
            <a:off x="5120738" y="1096407"/>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6"/>
          <p:cNvSpPr/>
          <p:nvPr/>
        </p:nvSpPr>
        <p:spPr>
          <a:xfrm>
            <a:off x="1352075" y="428277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6"/>
          <p:cNvSpPr/>
          <p:nvPr/>
        </p:nvSpPr>
        <p:spPr>
          <a:xfrm>
            <a:off x="2154355" y="4018971"/>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6"/>
          <p:cNvSpPr/>
          <p:nvPr/>
        </p:nvSpPr>
        <p:spPr>
          <a:xfrm>
            <a:off x="1231055" y="349738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6"/>
          <p:cNvSpPr/>
          <p:nvPr/>
        </p:nvSpPr>
        <p:spPr>
          <a:xfrm>
            <a:off x="927516" y="13071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6"/>
          <p:cNvSpPr/>
          <p:nvPr/>
        </p:nvSpPr>
        <p:spPr>
          <a:xfrm>
            <a:off x="1135213" y="68965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6"/>
          <p:cNvSpPr/>
          <p:nvPr/>
        </p:nvSpPr>
        <p:spPr>
          <a:xfrm>
            <a:off x="2100254" y="921298"/>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6"/>
          <p:cNvSpPr/>
          <p:nvPr/>
        </p:nvSpPr>
        <p:spPr>
          <a:xfrm>
            <a:off x="3076654" y="689638"/>
            <a:ext cx="121077" cy="122037"/>
          </a:xfrm>
          <a:custGeom>
            <a:avLst/>
            <a:gdLst/>
            <a:ahLst/>
            <a:cxnLst/>
            <a:rect l="l" t="t" r="r" b="b"/>
            <a:pathLst>
              <a:path w="2142" h="2159" extrusionOk="0">
                <a:moveTo>
                  <a:pt x="1066" y="0"/>
                </a:moveTo>
                <a:lnTo>
                  <a:pt x="975" y="592"/>
                </a:lnTo>
                <a:cubicBezTo>
                  <a:pt x="948" y="802"/>
                  <a:pt x="784" y="956"/>
                  <a:pt x="584" y="993"/>
                </a:cubicBezTo>
                <a:lnTo>
                  <a:pt x="1" y="1084"/>
                </a:lnTo>
                <a:lnTo>
                  <a:pt x="584" y="1175"/>
                </a:lnTo>
                <a:cubicBezTo>
                  <a:pt x="784" y="1211"/>
                  <a:pt x="948" y="1366"/>
                  <a:pt x="975" y="1576"/>
                </a:cubicBezTo>
                <a:lnTo>
                  <a:pt x="1066" y="2159"/>
                </a:lnTo>
                <a:lnTo>
                  <a:pt x="1157" y="1576"/>
                </a:lnTo>
                <a:cubicBezTo>
                  <a:pt x="1194" y="1366"/>
                  <a:pt x="1358" y="1211"/>
                  <a:pt x="1558" y="1175"/>
                </a:cubicBezTo>
                <a:lnTo>
                  <a:pt x="2141" y="1075"/>
                </a:lnTo>
                <a:lnTo>
                  <a:pt x="1558" y="984"/>
                </a:lnTo>
                <a:cubicBezTo>
                  <a:pt x="1358" y="947"/>
                  <a:pt x="1194" y="792"/>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6"/>
          <p:cNvSpPr/>
          <p:nvPr/>
        </p:nvSpPr>
        <p:spPr>
          <a:xfrm>
            <a:off x="4338763" y="5394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6"/>
          <p:cNvSpPr/>
          <p:nvPr/>
        </p:nvSpPr>
        <p:spPr>
          <a:xfrm>
            <a:off x="6709979" y="663110"/>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6"/>
          <p:cNvSpPr/>
          <p:nvPr/>
        </p:nvSpPr>
        <p:spPr>
          <a:xfrm>
            <a:off x="5250529" y="513298"/>
            <a:ext cx="175114" cy="175114"/>
          </a:xfrm>
          <a:custGeom>
            <a:avLst/>
            <a:gdLst/>
            <a:ahLst/>
            <a:cxnLst/>
            <a:rect l="l" t="t" r="r" b="b"/>
            <a:pathLst>
              <a:path w="3098" h="3098" extrusionOk="0">
                <a:moveTo>
                  <a:pt x="1549" y="1"/>
                </a:moveTo>
                <a:lnTo>
                  <a:pt x="1413" y="839"/>
                </a:lnTo>
                <a:cubicBezTo>
                  <a:pt x="1367" y="1130"/>
                  <a:pt x="1130" y="1367"/>
                  <a:pt x="839" y="1412"/>
                </a:cubicBezTo>
                <a:lnTo>
                  <a:pt x="1" y="1549"/>
                </a:lnTo>
                <a:lnTo>
                  <a:pt x="839" y="1686"/>
                </a:lnTo>
                <a:cubicBezTo>
                  <a:pt x="1130" y="1731"/>
                  <a:pt x="1367" y="1977"/>
                  <a:pt x="1413" y="2269"/>
                </a:cubicBezTo>
                <a:lnTo>
                  <a:pt x="1549" y="3097"/>
                </a:lnTo>
                <a:lnTo>
                  <a:pt x="1686" y="2269"/>
                </a:lnTo>
                <a:cubicBezTo>
                  <a:pt x="1731" y="1977"/>
                  <a:pt x="1977" y="1731"/>
                  <a:pt x="2269" y="1686"/>
                </a:cubicBezTo>
                <a:lnTo>
                  <a:pt x="3098" y="1549"/>
                </a:lnTo>
                <a:lnTo>
                  <a:pt x="2269" y="1412"/>
                </a:lnTo>
                <a:cubicBezTo>
                  <a:pt x="1977" y="1367"/>
                  <a:pt x="1731" y="1130"/>
                  <a:pt x="1686" y="839"/>
                </a:cubicBezTo>
                <a:lnTo>
                  <a:pt x="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6"/>
          <p:cNvSpPr/>
          <p:nvPr/>
        </p:nvSpPr>
        <p:spPr>
          <a:xfrm>
            <a:off x="5883525" y="613343"/>
            <a:ext cx="274626" cy="274626"/>
          </a:xfrm>
          <a:custGeom>
            <a:avLst/>
            <a:gdLst/>
            <a:ahLst/>
            <a:cxnLst/>
            <a:rect l="l" t="t" r="r" b="b"/>
            <a:pathLst>
              <a:path w="2142" h="2142" extrusionOk="0">
                <a:moveTo>
                  <a:pt x="1066" y="1"/>
                </a:moveTo>
                <a:lnTo>
                  <a:pt x="975" y="584"/>
                </a:lnTo>
                <a:cubicBezTo>
                  <a:pt x="948" y="784"/>
                  <a:pt x="784" y="948"/>
                  <a:pt x="575" y="985"/>
                </a:cubicBezTo>
                <a:lnTo>
                  <a:pt x="1" y="1076"/>
                </a:lnTo>
                <a:lnTo>
                  <a:pt x="575" y="1167"/>
                </a:lnTo>
                <a:cubicBezTo>
                  <a:pt x="784" y="1194"/>
                  <a:pt x="948" y="1358"/>
                  <a:pt x="975" y="1558"/>
                </a:cubicBezTo>
                <a:lnTo>
                  <a:pt x="1066" y="2141"/>
                </a:lnTo>
                <a:lnTo>
                  <a:pt x="1157" y="1558"/>
                </a:lnTo>
                <a:cubicBezTo>
                  <a:pt x="1194" y="1358"/>
                  <a:pt x="1358" y="1194"/>
                  <a:pt x="1558" y="1167"/>
                </a:cubicBezTo>
                <a:lnTo>
                  <a:pt x="2141" y="1076"/>
                </a:lnTo>
                <a:lnTo>
                  <a:pt x="1558" y="985"/>
                </a:lnTo>
                <a:cubicBezTo>
                  <a:pt x="1358" y="948"/>
                  <a:pt x="1194" y="784"/>
                  <a:pt x="1157" y="584"/>
                </a:cubicBezTo>
                <a:lnTo>
                  <a:pt x="1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5" name="Google Shape;1815;p46"/>
          <p:cNvGrpSpPr/>
          <p:nvPr/>
        </p:nvGrpSpPr>
        <p:grpSpPr>
          <a:xfrm>
            <a:off x="1102617" y="3228505"/>
            <a:ext cx="1527848" cy="856623"/>
            <a:chOff x="2515503" y="3017470"/>
            <a:chExt cx="615919" cy="345329"/>
          </a:xfrm>
        </p:grpSpPr>
        <p:sp>
          <p:nvSpPr>
            <p:cNvPr id="1816" name="Google Shape;1816;p46"/>
            <p:cNvSpPr/>
            <p:nvPr/>
          </p:nvSpPr>
          <p:spPr>
            <a:xfrm rot="10800000" flipH="1">
              <a:off x="2515503" y="3017470"/>
              <a:ext cx="440175" cy="345329"/>
            </a:xfrm>
            <a:custGeom>
              <a:avLst/>
              <a:gdLst/>
              <a:ahLst/>
              <a:cxnLst/>
              <a:rect l="l" t="t" r="r" b="b"/>
              <a:pathLst>
                <a:path w="17607" h="15029" extrusionOk="0">
                  <a:moveTo>
                    <a:pt x="1877" y="0"/>
                  </a:moveTo>
                  <a:cubicBezTo>
                    <a:pt x="848" y="0"/>
                    <a:pt x="1" y="847"/>
                    <a:pt x="1" y="1885"/>
                  </a:cubicBezTo>
                  <a:lnTo>
                    <a:pt x="1" y="13152"/>
                  </a:lnTo>
                  <a:cubicBezTo>
                    <a:pt x="1" y="14190"/>
                    <a:pt x="848" y="15028"/>
                    <a:pt x="1877" y="15028"/>
                  </a:cubicBezTo>
                  <a:lnTo>
                    <a:pt x="15721" y="15028"/>
                  </a:lnTo>
                  <a:cubicBezTo>
                    <a:pt x="16759" y="15028"/>
                    <a:pt x="17606" y="14190"/>
                    <a:pt x="17606" y="13152"/>
                  </a:cubicBezTo>
                  <a:lnTo>
                    <a:pt x="17606" y="1885"/>
                  </a:lnTo>
                  <a:cubicBezTo>
                    <a:pt x="17606" y="847"/>
                    <a:pt x="16759" y="0"/>
                    <a:pt x="15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6"/>
            <p:cNvSpPr/>
            <p:nvPr/>
          </p:nvSpPr>
          <p:spPr>
            <a:xfrm>
              <a:off x="2612500" y="3089273"/>
              <a:ext cx="245950" cy="201725"/>
            </a:xfrm>
            <a:custGeom>
              <a:avLst/>
              <a:gdLst/>
              <a:ahLst/>
              <a:cxnLst/>
              <a:rect l="l" t="t" r="r" b="b"/>
              <a:pathLst>
                <a:path w="9838" h="8069" extrusionOk="0">
                  <a:moveTo>
                    <a:pt x="2671" y="0"/>
                  </a:moveTo>
                  <a:cubicBezTo>
                    <a:pt x="1948" y="0"/>
                    <a:pt x="1226" y="354"/>
                    <a:pt x="747" y="1050"/>
                  </a:cubicBezTo>
                  <a:cubicBezTo>
                    <a:pt x="1" y="2143"/>
                    <a:pt x="137" y="3683"/>
                    <a:pt x="1075" y="4584"/>
                  </a:cubicBezTo>
                  <a:lnTo>
                    <a:pt x="4527" y="7918"/>
                  </a:lnTo>
                  <a:cubicBezTo>
                    <a:pt x="4632" y="8018"/>
                    <a:pt x="4771" y="8068"/>
                    <a:pt x="4910" y="8068"/>
                  </a:cubicBezTo>
                  <a:cubicBezTo>
                    <a:pt x="5049" y="8068"/>
                    <a:pt x="5188" y="8018"/>
                    <a:pt x="5292" y="7918"/>
                  </a:cubicBezTo>
                  <a:lnTo>
                    <a:pt x="8744" y="4584"/>
                  </a:lnTo>
                  <a:cubicBezTo>
                    <a:pt x="9692" y="3683"/>
                    <a:pt x="9837" y="2143"/>
                    <a:pt x="9090" y="1050"/>
                  </a:cubicBezTo>
                  <a:cubicBezTo>
                    <a:pt x="8612" y="354"/>
                    <a:pt x="7892" y="0"/>
                    <a:pt x="7171" y="0"/>
                  </a:cubicBezTo>
                  <a:cubicBezTo>
                    <a:pt x="6505" y="0"/>
                    <a:pt x="5837" y="302"/>
                    <a:pt x="5356" y="914"/>
                  </a:cubicBezTo>
                  <a:cubicBezTo>
                    <a:pt x="5242" y="1055"/>
                    <a:pt x="5076" y="1125"/>
                    <a:pt x="4912" y="1125"/>
                  </a:cubicBezTo>
                  <a:cubicBezTo>
                    <a:pt x="4748" y="1125"/>
                    <a:pt x="4587" y="1055"/>
                    <a:pt x="4482" y="914"/>
                  </a:cubicBezTo>
                  <a:cubicBezTo>
                    <a:pt x="4005" y="302"/>
                    <a:pt x="3338" y="0"/>
                    <a:pt x="26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6"/>
            <p:cNvSpPr/>
            <p:nvPr/>
          </p:nvSpPr>
          <p:spPr>
            <a:xfrm rot="10800000" flipH="1">
              <a:off x="2925122" y="3061454"/>
              <a:ext cx="206300" cy="162037"/>
            </a:xfrm>
            <a:custGeom>
              <a:avLst/>
              <a:gdLst/>
              <a:ahLst/>
              <a:cxnLst/>
              <a:rect l="l" t="t" r="r" b="b"/>
              <a:pathLst>
                <a:path w="8252" h="7052" extrusionOk="0">
                  <a:moveTo>
                    <a:pt x="565" y="1"/>
                  </a:moveTo>
                  <a:cubicBezTo>
                    <a:pt x="275" y="1"/>
                    <a:pt x="1" y="226"/>
                    <a:pt x="1" y="559"/>
                  </a:cubicBezTo>
                  <a:lnTo>
                    <a:pt x="1" y="4758"/>
                  </a:lnTo>
                  <a:cubicBezTo>
                    <a:pt x="1" y="5022"/>
                    <a:pt x="174" y="5249"/>
                    <a:pt x="420" y="5304"/>
                  </a:cubicBezTo>
                  <a:lnTo>
                    <a:pt x="7342" y="7035"/>
                  </a:lnTo>
                  <a:cubicBezTo>
                    <a:pt x="7391" y="7046"/>
                    <a:pt x="7438" y="7052"/>
                    <a:pt x="7483" y="7052"/>
                  </a:cubicBezTo>
                  <a:cubicBezTo>
                    <a:pt x="7973" y="7052"/>
                    <a:pt x="8252" y="6419"/>
                    <a:pt x="7843" y="6069"/>
                  </a:cubicBezTo>
                  <a:lnTo>
                    <a:pt x="921" y="131"/>
                  </a:lnTo>
                  <a:cubicBezTo>
                    <a:pt x="813" y="41"/>
                    <a:pt x="687" y="1"/>
                    <a:pt x="5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2" name="Google Shape;149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characteristics</a:t>
            </a:r>
            <a:endParaRPr dirty="0"/>
          </a:p>
        </p:txBody>
      </p:sp>
      <p:sp>
        <p:nvSpPr>
          <p:cNvPr id="1495" name="Google Shape;1495;p42"/>
          <p:cNvSpPr txBox="1">
            <a:spLocks noGrp="1"/>
          </p:cNvSpPr>
          <p:nvPr>
            <p:ph type="subTitle" idx="4"/>
          </p:nvPr>
        </p:nvSpPr>
        <p:spPr>
          <a:xfrm>
            <a:off x="244549" y="1420850"/>
            <a:ext cx="8784057" cy="338506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I decided to utilize the </a:t>
            </a:r>
            <a:r>
              <a:rPr lang="en-GB" dirty="0" err="1"/>
              <a:t>OpenNMT</a:t>
            </a:r>
            <a:r>
              <a:rPr lang="en-GB" dirty="0"/>
              <a:t> machine translation model. </a:t>
            </a:r>
            <a:r>
              <a:rPr lang="en-GB" dirty="0" err="1"/>
              <a:t>OpenNMT</a:t>
            </a:r>
            <a:r>
              <a:rPr lang="en-GB" dirty="0"/>
              <a:t> is a versatile machine translation framework that can be applied to various language pairs, including Sanskrit to English, it is also well-established and widely used machine translation framework that has demonstrated strong performance on various translation tasks. Its effectiveness and accuracy in translating text made it a reliable choice.</a:t>
            </a:r>
          </a:p>
          <a:p>
            <a:pPr marL="0" lvl="0" indent="0" algn="just" rtl="0">
              <a:spcBef>
                <a:spcPts val="0"/>
              </a:spcBef>
              <a:spcAft>
                <a:spcPts val="0"/>
              </a:spcAft>
              <a:buNone/>
            </a:pPr>
            <a:r>
              <a:rPr lang="en-GB" dirty="0"/>
              <a:t>I initially trained the model for 1000 epochs and observed that the accuracy continued to increase, while the training time remained relatively short. Therefore, I decided to train it for more epochs. By choosing to train for 2000 epochs, the situation remained similar, but with a training time of 10 minutes. Therefore, I increased it to 3000 epochs. After training for 3000 epochs, I noticed that the accuracy reached a plateau around epoch 2500, with a maximum achieved accuracy of 22.4 </a:t>
            </a:r>
            <a:r>
              <a:rPr lang="en-GB" dirty="0" err="1"/>
              <a:t>percents</a:t>
            </a:r>
            <a:r>
              <a:rPr lang="en-GB" dirty="0"/>
              <a:t>.</a:t>
            </a:r>
            <a:endParaRPr dirty="0"/>
          </a:p>
        </p:txBody>
      </p:sp>
      <p:sp>
        <p:nvSpPr>
          <p:cNvPr id="1526" name="Google Shape;1526;p42"/>
          <p:cNvSpPr/>
          <p:nvPr/>
        </p:nvSpPr>
        <p:spPr>
          <a:xfrm>
            <a:off x="2617063" y="41053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2"/>
          <p:cNvSpPr/>
          <p:nvPr/>
        </p:nvSpPr>
        <p:spPr>
          <a:xfrm>
            <a:off x="3459668" y="447328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128275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4263825" y="41608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5370763" y="36876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6979513" y="43434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760710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5130600" y="14550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1455250" y="14550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2"/>
          <p:cNvSpPr/>
          <p:nvPr/>
        </p:nvSpPr>
        <p:spPr>
          <a:xfrm>
            <a:off x="3455288" y="15848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2"/>
          <p:cNvSpPr/>
          <p:nvPr/>
        </p:nvSpPr>
        <p:spPr>
          <a:xfrm>
            <a:off x="8028238" y="19267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2"/>
          <p:cNvSpPr/>
          <p:nvPr/>
        </p:nvSpPr>
        <p:spPr>
          <a:xfrm>
            <a:off x="7216575" y="10647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34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2" name="Google Shape;149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Related work</a:t>
            </a:r>
            <a:endParaRPr dirty="0"/>
          </a:p>
        </p:txBody>
      </p:sp>
      <p:sp>
        <p:nvSpPr>
          <p:cNvPr id="1495" name="Google Shape;1495;p42"/>
          <p:cNvSpPr txBox="1">
            <a:spLocks noGrp="1"/>
          </p:cNvSpPr>
          <p:nvPr>
            <p:ph type="subTitle" idx="4"/>
          </p:nvPr>
        </p:nvSpPr>
        <p:spPr>
          <a:xfrm>
            <a:off x="244549" y="1420850"/>
            <a:ext cx="8784057" cy="338506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Over time, various models have been trained for this task using the dataset. Models such as B2B-tiny, B2B-mini, B2B-small, B2B-medium, and B2B-base have been utilized for training on the complete dataset, which consists of 74k translated texts for training, 11k translated texts for testing, and 6k for validation. These models were employed to explore different architectures and sizes to assess their impact on translation performance. The highest accuracy of 8.89 </a:t>
            </a:r>
            <a:r>
              <a:rPr lang="en-GB" dirty="0" err="1"/>
              <a:t>percents</a:t>
            </a:r>
            <a:r>
              <a:rPr lang="en-GB" dirty="0"/>
              <a:t> was achieved using the B2B-Base model</a:t>
            </a:r>
            <a:endParaRPr dirty="0"/>
          </a:p>
        </p:txBody>
      </p:sp>
      <p:sp>
        <p:nvSpPr>
          <p:cNvPr id="1526" name="Google Shape;1526;p42"/>
          <p:cNvSpPr/>
          <p:nvPr/>
        </p:nvSpPr>
        <p:spPr>
          <a:xfrm>
            <a:off x="2617063" y="41053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2"/>
          <p:cNvSpPr/>
          <p:nvPr/>
        </p:nvSpPr>
        <p:spPr>
          <a:xfrm>
            <a:off x="3459668" y="4473284"/>
            <a:ext cx="121020" cy="121020"/>
          </a:xfrm>
          <a:custGeom>
            <a:avLst/>
            <a:gdLst/>
            <a:ahLst/>
            <a:cxnLst/>
            <a:rect l="l" t="t" r="r" b="b"/>
            <a:pathLst>
              <a:path w="2141" h="2141" extrusionOk="0">
                <a:moveTo>
                  <a:pt x="1066" y="0"/>
                </a:moveTo>
                <a:lnTo>
                  <a:pt x="975" y="583"/>
                </a:lnTo>
                <a:cubicBezTo>
                  <a:pt x="938" y="783"/>
                  <a:pt x="784" y="947"/>
                  <a:pt x="583" y="975"/>
                </a:cubicBezTo>
                <a:lnTo>
                  <a:pt x="0" y="1066"/>
                </a:lnTo>
                <a:lnTo>
                  <a:pt x="583" y="1157"/>
                </a:lnTo>
                <a:cubicBezTo>
                  <a:pt x="784" y="1193"/>
                  <a:pt x="938" y="1357"/>
                  <a:pt x="975" y="1558"/>
                </a:cubicBezTo>
                <a:lnTo>
                  <a:pt x="1066" y="2140"/>
                </a:lnTo>
                <a:lnTo>
                  <a:pt x="1157" y="1558"/>
                </a:lnTo>
                <a:cubicBezTo>
                  <a:pt x="1194" y="1357"/>
                  <a:pt x="1357" y="1193"/>
                  <a:pt x="1558" y="1157"/>
                </a:cubicBezTo>
                <a:lnTo>
                  <a:pt x="2141" y="1066"/>
                </a:lnTo>
                <a:lnTo>
                  <a:pt x="1558" y="975"/>
                </a:lnTo>
                <a:cubicBezTo>
                  <a:pt x="1357" y="947"/>
                  <a:pt x="1194" y="783"/>
                  <a:pt x="1157" y="583"/>
                </a:cubicBezTo>
                <a:lnTo>
                  <a:pt x="1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128275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4263825" y="4160813"/>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5370763" y="36876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6979513" y="43434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7607100" y="3817425"/>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5130600" y="1455088"/>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1455250" y="145509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2"/>
          <p:cNvSpPr/>
          <p:nvPr/>
        </p:nvSpPr>
        <p:spPr>
          <a:xfrm>
            <a:off x="3455288" y="1584869"/>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2"/>
          <p:cNvSpPr/>
          <p:nvPr/>
        </p:nvSpPr>
        <p:spPr>
          <a:xfrm>
            <a:off x="8028238" y="1926744"/>
            <a:ext cx="129781" cy="129781"/>
          </a:xfrm>
          <a:custGeom>
            <a:avLst/>
            <a:gdLst/>
            <a:ahLst/>
            <a:cxnLst/>
            <a:rect l="l" t="t" r="r" b="b"/>
            <a:pathLst>
              <a:path w="2296" h="2296" extrusionOk="0">
                <a:moveTo>
                  <a:pt x="1148" y="1"/>
                </a:moveTo>
                <a:lnTo>
                  <a:pt x="1048" y="611"/>
                </a:lnTo>
                <a:cubicBezTo>
                  <a:pt x="1002" y="839"/>
                  <a:pt x="829" y="1012"/>
                  <a:pt x="611" y="1048"/>
                </a:cubicBezTo>
                <a:lnTo>
                  <a:pt x="0" y="1148"/>
                </a:lnTo>
                <a:lnTo>
                  <a:pt x="611" y="1249"/>
                </a:lnTo>
                <a:cubicBezTo>
                  <a:pt x="838" y="1294"/>
                  <a:pt x="1011" y="1467"/>
                  <a:pt x="1048" y="1686"/>
                </a:cubicBezTo>
                <a:lnTo>
                  <a:pt x="1148" y="2296"/>
                </a:lnTo>
                <a:lnTo>
                  <a:pt x="1248" y="1686"/>
                </a:lnTo>
                <a:cubicBezTo>
                  <a:pt x="1294" y="1458"/>
                  <a:pt x="1467" y="1285"/>
                  <a:pt x="1685" y="1249"/>
                </a:cubicBezTo>
                <a:lnTo>
                  <a:pt x="2296" y="1148"/>
                </a:lnTo>
                <a:lnTo>
                  <a:pt x="1685" y="1048"/>
                </a:lnTo>
                <a:cubicBezTo>
                  <a:pt x="1458" y="1003"/>
                  <a:pt x="1285" y="830"/>
                  <a:pt x="1248" y="611"/>
                </a:cubicBezTo>
                <a:lnTo>
                  <a:pt x="11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2"/>
          <p:cNvSpPr/>
          <p:nvPr/>
        </p:nvSpPr>
        <p:spPr>
          <a:xfrm>
            <a:off x="7216575" y="1064700"/>
            <a:ext cx="312675" cy="312450"/>
          </a:xfrm>
          <a:custGeom>
            <a:avLst/>
            <a:gdLst/>
            <a:ahLst/>
            <a:cxnLst/>
            <a:rect l="l" t="t" r="r" b="b"/>
            <a:pathLst>
              <a:path w="12507" h="12498" extrusionOk="0">
                <a:moveTo>
                  <a:pt x="6249" y="1"/>
                </a:moveTo>
                <a:lnTo>
                  <a:pt x="5657" y="3599"/>
                </a:lnTo>
                <a:cubicBezTo>
                  <a:pt x="5594" y="3985"/>
                  <a:pt x="5266" y="4231"/>
                  <a:pt x="4918" y="4231"/>
                </a:cubicBezTo>
                <a:cubicBezTo>
                  <a:pt x="4767" y="4231"/>
                  <a:pt x="4611" y="4184"/>
                  <a:pt x="4473" y="4081"/>
                </a:cubicBezTo>
                <a:lnTo>
                  <a:pt x="3107" y="3107"/>
                </a:lnTo>
                <a:lnTo>
                  <a:pt x="4090" y="4473"/>
                </a:lnTo>
                <a:cubicBezTo>
                  <a:pt x="4418" y="4928"/>
                  <a:pt x="4145" y="5566"/>
                  <a:pt x="3598" y="5657"/>
                </a:cubicBezTo>
                <a:lnTo>
                  <a:pt x="1" y="6249"/>
                </a:lnTo>
                <a:lnTo>
                  <a:pt x="3598" y="6841"/>
                </a:lnTo>
                <a:cubicBezTo>
                  <a:pt x="4154" y="6932"/>
                  <a:pt x="4418" y="7570"/>
                  <a:pt x="4090" y="8025"/>
                </a:cubicBezTo>
                <a:lnTo>
                  <a:pt x="3107" y="9391"/>
                </a:lnTo>
                <a:lnTo>
                  <a:pt x="4473" y="8417"/>
                </a:lnTo>
                <a:cubicBezTo>
                  <a:pt x="4610" y="8315"/>
                  <a:pt x="4764" y="8269"/>
                  <a:pt x="4914" y="8269"/>
                </a:cubicBezTo>
                <a:cubicBezTo>
                  <a:pt x="5263" y="8269"/>
                  <a:pt x="5593" y="8518"/>
                  <a:pt x="5657" y="8900"/>
                </a:cubicBezTo>
                <a:lnTo>
                  <a:pt x="6249" y="12497"/>
                </a:lnTo>
                <a:lnTo>
                  <a:pt x="6841" y="8900"/>
                </a:lnTo>
                <a:cubicBezTo>
                  <a:pt x="6904" y="8513"/>
                  <a:pt x="7232" y="8267"/>
                  <a:pt x="7579" y="8267"/>
                </a:cubicBezTo>
                <a:cubicBezTo>
                  <a:pt x="7731" y="8267"/>
                  <a:pt x="7887" y="8314"/>
                  <a:pt x="8025" y="8417"/>
                </a:cubicBezTo>
                <a:lnTo>
                  <a:pt x="9391" y="9391"/>
                </a:lnTo>
                <a:lnTo>
                  <a:pt x="8417" y="8025"/>
                </a:lnTo>
                <a:cubicBezTo>
                  <a:pt x="8089" y="7570"/>
                  <a:pt x="8362" y="6932"/>
                  <a:pt x="8899" y="6841"/>
                </a:cubicBezTo>
                <a:lnTo>
                  <a:pt x="12506" y="6249"/>
                </a:lnTo>
                <a:lnTo>
                  <a:pt x="8899" y="5657"/>
                </a:lnTo>
                <a:cubicBezTo>
                  <a:pt x="8344" y="5566"/>
                  <a:pt x="8089" y="4928"/>
                  <a:pt x="8417" y="4473"/>
                </a:cubicBezTo>
                <a:lnTo>
                  <a:pt x="9391" y="3107"/>
                </a:lnTo>
                <a:lnTo>
                  <a:pt x="8025" y="4081"/>
                </a:lnTo>
                <a:cubicBezTo>
                  <a:pt x="7888" y="4183"/>
                  <a:pt x="7734" y="4229"/>
                  <a:pt x="7584" y="4229"/>
                </a:cubicBezTo>
                <a:cubicBezTo>
                  <a:pt x="7235" y="4229"/>
                  <a:pt x="6905" y="3981"/>
                  <a:pt x="6841" y="3599"/>
                </a:cubicBezTo>
                <a:lnTo>
                  <a:pt x="6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63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DC6E-9F37-0113-1A74-4C76E6DBD204}"/>
              </a:ext>
            </a:extLst>
          </p:cNvPr>
          <p:cNvSpPr>
            <a:spLocks noGrp="1"/>
          </p:cNvSpPr>
          <p:nvPr>
            <p:ph type="title"/>
          </p:nvPr>
        </p:nvSpPr>
        <p:spPr/>
        <p:txBody>
          <a:bodyPr/>
          <a:lstStyle/>
          <a:p>
            <a:r>
              <a:rPr lang="en-RO" dirty="0"/>
              <a:t>Limitations</a:t>
            </a:r>
          </a:p>
        </p:txBody>
      </p:sp>
      <p:sp>
        <p:nvSpPr>
          <p:cNvPr id="5" name="Subtitle 4">
            <a:extLst>
              <a:ext uri="{FF2B5EF4-FFF2-40B4-BE49-F238E27FC236}">
                <a16:creationId xmlns:a16="http://schemas.microsoft.com/office/drawing/2014/main" id="{C9DFC23B-926F-A9EA-0245-B9C234405556}"/>
              </a:ext>
            </a:extLst>
          </p:cNvPr>
          <p:cNvSpPr>
            <a:spLocks noGrp="1"/>
          </p:cNvSpPr>
          <p:nvPr>
            <p:ph type="subTitle" idx="1"/>
          </p:nvPr>
        </p:nvSpPr>
        <p:spPr>
          <a:xfrm>
            <a:off x="159488" y="2301350"/>
            <a:ext cx="8825024" cy="1217100"/>
          </a:xfrm>
        </p:spPr>
        <p:txBody>
          <a:bodyPr/>
          <a:lstStyle/>
          <a:p>
            <a:pPr algn="just"/>
            <a:r>
              <a:rPr lang="en-GB" dirty="0"/>
              <a:t>The difficulty of such a task and its limitations arise from the complexity of the Sanskrit language. Sanskrit presents complex verb forms, noun declensions, and noun genders, making it challenging for models trained on languages with simpler structures. Additionally, Sanskrit presents numerous homonyms and polysemous words, leading to ambiguity in translation. Disambiguating the correct meaning within context can be hard to </a:t>
            </a:r>
            <a:r>
              <a:rPr lang="en-GB" dirty="0" err="1"/>
              <a:t>achive</a:t>
            </a:r>
            <a:r>
              <a:rPr lang="en-GB" dirty="0"/>
              <a:t> for models. Moreover, the availability of resources for Sanskrit is limited, which further compounds the challenges faced in this task.</a:t>
            </a:r>
            <a:endParaRPr lang="en-RO" dirty="0"/>
          </a:p>
        </p:txBody>
      </p:sp>
    </p:spTree>
    <p:extLst>
      <p:ext uri="{BB962C8B-B14F-4D97-AF65-F5344CB8AC3E}">
        <p14:creationId xmlns:p14="http://schemas.microsoft.com/office/powerpoint/2010/main" val="647526870"/>
      </p:ext>
    </p:extLst>
  </p:cSld>
  <p:clrMapOvr>
    <a:masterClrMapping/>
  </p:clrMapOvr>
</p:sld>
</file>

<file path=ppt/theme/theme1.xml><?xml version="1.0" encoding="utf-8"?>
<a:theme xmlns:a="http://schemas.openxmlformats.org/drawingml/2006/main" name="Language Arts Subject for Middle School: Acrostic Poems Activities by Slidesgo">
  <a:themeElements>
    <a:clrScheme name="Simple Light">
      <a:dk1>
        <a:srgbClr val="44584F"/>
      </a:dk1>
      <a:lt1>
        <a:srgbClr val="D4D9D3"/>
      </a:lt1>
      <a:dk2>
        <a:srgbClr val="193351"/>
      </a:dk2>
      <a:lt2>
        <a:srgbClr val="EEF1ED"/>
      </a:lt2>
      <a:accent1>
        <a:srgbClr val="274970"/>
      </a:accent1>
      <a:accent2>
        <a:srgbClr val="547768"/>
      </a:accent2>
      <a:accent3>
        <a:srgbClr val="ADB6AC"/>
      </a:accent3>
      <a:accent4>
        <a:srgbClr val="AC7761"/>
      </a:accent4>
      <a:accent5>
        <a:srgbClr val="D79F93"/>
      </a:accent5>
      <a:accent6>
        <a:srgbClr val="EADAC2"/>
      </a:accent6>
      <a:hlink>
        <a:srgbClr val="445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984</Words>
  <Application>Microsoft Macintosh PowerPoint</Application>
  <PresentationFormat>On-screen Show (16:9)</PresentationFormat>
  <Paragraphs>39</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Alice</vt:lpstr>
      <vt:lpstr>Raleway Black</vt:lpstr>
      <vt:lpstr>Nunito Light</vt:lpstr>
      <vt:lpstr>Bebas Neue</vt:lpstr>
      <vt:lpstr>Language Arts Subject for Middle School: Acrostic Poems Activities by Slidesgo</vt:lpstr>
      <vt:lpstr>Steps</vt:lpstr>
      <vt:lpstr>Dataset</vt:lpstr>
      <vt:lpstr>Dataset</vt:lpstr>
      <vt:lpstr>Dataset characteristics</vt:lpstr>
      <vt:lpstr>Dataset characteristics</vt:lpstr>
      <vt:lpstr>Approach</vt:lpstr>
      <vt:lpstr>Dataset characteristics</vt:lpstr>
      <vt:lpstr>Related work</vt:lpstr>
      <vt:lpstr>Limitations</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Translation for Sanskrit language</dc:title>
  <cp:lastModifiedBy>Anca Ilicea</cp:lastModifiedBy>
  <cp:revision>2</cp:revision>
  <dcterms:modified xsi:type="dcterms:W3CDTF">2023-06-07T14:15:44Z</dcterms:modified>
</cp:coreProperties>
</file>