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4Kxq4HsgBwBOtqV4QeVgbONh8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showMasterSp="0">
  <p:cSld name="仅标题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 showMasterSp="0">
  <p:cSld name="1_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 showMasterSp="0">
  <p:cSld name="自定义版式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5"/>
          <p:cNvGrpSpPr/>
          <p:nvPr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16" name="Google Shape;16;p25"/>
            <p:cNvPicPr preferRelativeResize="0"/>
            <p:nvPr/>
          </p:nvPicPr>
          <p:blipFill rotWithShape="1">
            <a:blip r:embed="rId2">
              <a:alphaModFix/>
            </a:blip>
            <a:srcRect b="0" l="19584" r="-1" t="15768"/>
            <a:stretch/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5"/>
            <p:cNvPicPr preferRelativeResize="0"/>
            <p:nvPr/>
          </p:nvPicPr>
          <p:blipFill rotWithShape="1">
            <a:blip r:embed="rId2">
              <a:alphaModFix/>
            </a:blip>
            <a:srcRect b="0" l="97150" r="-1" t="15768"/>
            <a:stretch/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自定义版式">
  <p:cSld name="3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>
            <p:ph idx="2" type="pic"/>
          </p:nvPr>
        </p:nvSpPr>
        <p:spPr>
          <a:xfrm>
            <a:off x="2352675" y="1908631"/>
            <a:ext cx="344805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7"/>
          <p:cNvSpPr/>
          <p:nvPr>
            <p:ph idx="3" type="pic"/>
          </p:nvPr>
        </p:nvSpPr>
        <p:spPr>
          <a:xfrm>
            <a:off x="6629400" y="3727906"/>
            <a:ext cx="344805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自定义版式">
  <p:cSld name="6_自定义版式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>
            <p:ph idx="2" type="pic"/>
          </p:nvPr>
        </p:nvSpPr>
        <p:spPr>
          <a:xfrm>
            <a:off x="1698623" y="2746373"/>
            <a:ext cx="2187580" cy="218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2068025" cy="1688841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0" l="6217" r="0" t="15768"/>
          <a:stretch/>
        </p:blipFill>
        <p:spPr>
          <a:xfrm flipH="1">
            <a:off x="-15484" y="0"/>
            <a:ext cx="12207484" cy="68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1148753" y="2705600"/>
            <a:ext cx="4296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#3</a:t>
            </a:r>
            <a:endParaRPr sz="5500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148743" y="3644308"/>
            <a:ext cx="48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Mid Project Review</a:t>
            </a:r>
            <a:endParaRPr sz="4000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48743" y="4225139"/>
            <a:ext cx="379943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108-1 軟體工程期中Project報告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148743" y="4602071"/>
            <a:ext cx="4720212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105590008	黃禎安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105590019	顏柏耀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105590050	李添熙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105590049	吳浩廷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107AEA001	孫琪茵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874713" y="3398461"/>
            <a:ext cx="39049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Task Scheduling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04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1"/>
          <p:cNvGrpSpPr/>
          <p:nvPr/>
        </p:nvGrpSpPr>
        <p:grpSpPr>
          <a:xfrm>
            <a:off x="1493942" y="2116632"/>
            <a:ext cx="1942023" cy="1942022"/>
            <a:chOff x="824545" y="1875863"/>
            <a:chExt cx="2530586" cy="2530585"/>
          </a:xfrm>
        </p:grpSpPr>
        <p:sp>
          <p:nvSpPr>
            <p:cNvPr id="170" name="Google Shape;170;p11"/>
            <p:cNvSpPr/>
            <p:nvPr/>
          </p:nvSpPr>
          <p:spPr>
            <a:xfrm>
              <a:off x="824545" y="1875863"/>
              <a:ext cx="2530586" cy="25305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954664" y="2005982"/>
              <a:ext cx="2270346" cy="2270346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1385132" y="4458119"/>
            <a:ext cx="2159641" cy="928168"/>
            <a:chOff x="7483989" y="3339882"/>
            <a:chExt cx="2159641" cy="928168"/>
          </a:xfrm>
        </p:grpSpPr>
        <p:sp>
          <p:nvSpPr>
            <p:cNvPr id="173" name="Google Shape;173;p11"/>
            <p:cNvSpPr/>
            <p:nvPr/>
          </p:nvSpPr>
          <p:spPr>
            <a:xfrm>
              <a:off x="7483990" y="3732519"/>
              <a:ext cx="2159640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完成 PEP</a:t>
              </a:r>
              <a:endParaRPr/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產出專案執行規劃書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83989" y="3339882"/>
              <a:ext cx="20505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預定時間:10/09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3995139" y="2116632"/>
            <a:ext cx="1942023" cy="1942022"/>
            <a:chOff x="3495320" y="1875863"/>
            <a:chExt cx="2530586" cy="2530585"/>
          </a:xfrm>
        </p:grpSpPr>
        <p:sp>
          <p:nvSpPr>
            <p:cNvPr id="176" name="Google Shape;176;p11"/>
            <p:cNvSpPr/>
            <p:nvPr/>
          </p:nvSpPr>
          <p:spPr>
            <a:xfrm>
              <a:off x="3495320" y="1875863"/>
              <a:ext cx="2530586" cy="25305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25439" y="2005982"/>
              <a:ext cx="2270346" cy="2270346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1"/>
          <p:cNvGrpSpPr/>
          <p:nvPr/>
        </p:nvGrpSpPr>
        <p:grpSpPr>
          <a:xfrm>
            <a:off x="6495213" y="2116632"/>
            <a:ext cx="1942023" cy="1942022"/>
            <a:chOff x="6166095" y="1875863"/>
            <a:chExt cx="2530586" cy="2530585"/>
          </a:xfrm>
        </p:grpSpPr>
        <p:sp>
          <p:nvSpPr>
            <p:cNvPr id="179" name="Google Shape;179;p11"/>
            <p:cNvSpPr/>
            <p:nvPr/>
          </p:nvSpPr>
          <p:spPr>
            <a:xfrm>
              <a:off x="6166095" y="1875863"/>
              <a:ext cx="2530586" cy="25305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296214" y="2005982"/>
              <a:ext cx="2270346" cy="2270346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8997719" y="2116632"/>
            <a:ext cx="1942023" cy="1942022"/>
            <a:chOff x="8836870" y="1875863"/>
            <a:chExt cx="2530586" cy="2530585"/>
          </a:xfrm>
        </p:grpSpPr>
        <p:sp>
          <p:nvSpPr>
            <p:cNvPr id="182" name="Google Shape;182;p11"/>
            <p:cNvSpPr/>
            <p:nvPr/>
          </p:nvSpPr>
          <p:spPr>
            <a:xfrm>
              <a:off x="8836870" y="1875863"/>
              <a:ext cx="2530586" cy="25305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966989" y="2005982"/>
              <a:ext cx="2270346" cy="2270346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3886329" y="4458119"/>
            <a:ext cx="2159641" cy="928168"/>
            <a:chOff x="7483989" y="3339882"/>
            <a:chExt cx="2159641" cy="928168"/>
          </a:xfrm>
        </p:grpSpPr>
        <p:sp>
          <p:nvSpPr>
            <p:cNvPr id="185" name="Google Shape;185;p11"/>
            <p:cNvSpPr/>
            <p:nvPr/>
          </p:nvSpPr>
          <p:spPr>
            <a:xfrm>
              <a:off x="7483990" y="3732519"/>
              <a:ext cx="2159640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完成SRS</a:t>
              </a:r>
              <a:endParaRPr/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產出系統需求規格書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483989" y="3339882"/>
              <a:ext cx="20505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預定時間:10/29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1"/>
          <p:cNvGrpSpPr/>
          <p:nvPr/>
        </p:nvGrpSpPr>
        <p:grpSpPr>
          <a:xfrm>
            <a:off x="6387526" y="4458119"/>
            <a:ext cx="2159641" cy="1371366"/>
            <a:chOff x="7483989" y="3339882"/>
            <a:chExt cx="2159641" cy="1371366"/>
          </a:xfrm>
        </p:grpSpPr>
        <p:sp>
          <p:nvSpPr>
            <p:cNvPr id="188" name="Google Shape;188;p11"/>
            <p:cNvSpPr/>
            <p:nvPr/>
          </p:nvSpPr>
          <p:spPr>
            <a:xfrm>
              <a:off x="7483990" y="3732519"/>
              <a:ext cx="2159640" cy="978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完成軟體設計與完成軟體發展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產出系統規劃設計書與各系統的程式碼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483989" y="3339882"/>
              <a:ext cx="20505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預定時間:12/04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8888723" y="4458119"/>
            <a:ext cx="2159641" cy="928168"/>
            <a:chOff x="7483989" y="3339882"/>
            <a:chExt cx="2159641" cy="928168"/>
          </a:xfrm>
        </p:grpSpPr>
        <p:sp>
          <p:nvSpPr>
            <p:cNvPr id="191" name="Google Shape;191;p11"/>
            <p:cNvSpPr/>
            <p:nvPr/>
          </p:nvSpPr>
          <p:spPr>
            <a:xfrm>
              <a:off x="7483990" y="3732519"/>
              <a:ext cx="2159640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完成整合測試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釋出完整的系統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83989" y="3339882"/>
              <a:ext cx="20505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預定時間:12/25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1"/>
          <p:cNvSpPr txBox="1"/>
          <p:nvPr/>
        </p:nvSpPr>
        <p:spPr>
          <a:xfrm>
            <a:off x="1631898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4133440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6623566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9141954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740503" y="450599"/>
            <a:ext cx="30145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 Scheduling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631898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4133440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6623566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9141954" y="2775990"/>
            <a:ext cx="16701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i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lh3.googleusercontent.com/KttceffgJFJQbRVRK9diZIXgIda44x7rDcAroJC_W-z1SQLLfl6a9fjfAIQdLzH0i5pKkBL1eKDEVW5koYhbBe7VYddnNywJnIw5KyROluNztfbkDj3AV4aeeV176g"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531" y="846151"/>
            <a:ext cx="10511245" cy="59662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1740503" y="450599"/>
            <a:ext cx="30145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 Scheduling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874713" y="3398461"/>
            <a:ext cx="52160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05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3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4"/>
          <p:cNvGrpSpPr/>
          <p:nvPr/>
        </p:nvGrpSpPr>
        <p:grpSpPr>
          <a:xfrm>
            <a:off x="1523492" y="1827387"/>
            <a:ext cx="9145711" cy="4346146"/>
            <a:chOff x="1523492" y="1700692"/>
            <a:chExt cx="9145711" cy="4346146"/>
          </a:xfrm>
        </p:grpSpPr>
        <p:sp>
          <p:nvSpPr>
            <p:cNvPr id="223" name="Google Shape;223;p14"/>
            <p:cNvSpPr/>
            <p:nvPr/>
          </p:nvSpPr>
          <p:spPr>
            <a:xfrm>
              <a:off x="6407853" y="1700808"/>
              <a:ext cx="4261350" cy="1321158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660386" y="1700692"/>
              <a:ext cx="829310" cy="9228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407853" y="3197700"/>
              <a:ext cx="4261350" cy="1325138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660386" y="3197497"/>
              <a:ext cx="829310" cy="9228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407853" y="4700092"/>
              <a:ext cx="4261350" cy="1346746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660386" y="4699976"/>
              <a:ext cx="829310" cy="9228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 flipH="1">
              <a:off x="1523492" y="1700808"/>
              <a:ext cx="4261352" cy="1321158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 flipH="1">
              <a:off x="4703001" y="1700692"/>
              <a:ext cx="829310" cy="9228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flipH="1">
              <a:off x="1523492" y="3197699"/>
              <a:ext cx="4261352" cy="1325139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flipH="1">
              <a:off x="4724871" y="3197496"/>
              <a:ext cx="829310" cy="9228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flipH="1">
              <a:off x="1523492" y="4700091"/>
              <a:ext cx="4261352" cy="1346747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 flipH="1">
              <a:off x="4703001" y="4699976"/>
              <a:ext cx="829310" cy="9228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4"/>
          <p:cNvSpPr/>
          <p:nvPr/>
        </p:nvSpPr>
        <p:spPr>
          <a:xfrm>
            <a:off x="1660670" y="1757709"/>
            <a:ext cx="2905153" cy="1458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介面需求: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資料接收及管理元件提供使用者登入資訊存取資料、WEB 能夠向 UGMS 驗證帳號和密碼、能夠向 UGMS 取得帳號的使用權限、資料庫存取部份使用 MySQL 所提供的功能等等……..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1671605" y="3286364"/>
            <a:ext cx="2905153" cy="123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功能性需求: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提供 Administrator 建立帳號功能、提供使用者登入，進行身份辯識、使用者可以設定/修改自己的個人資訊、設定帳戶權限、安全認證機制(密碼加密) 等等…..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660670" y="4757357"/>
            <a:ext cx="2905153" cy="123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效能需求: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使用者在正常狀況下按下登入按鈕後，系統必須在 3 秒内核對輸入的資料並決定是否讓使用者登入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7626873" y="1757709"/>
            <a:ext cx="29051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必須符合其功能性與非功能性需求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資料來源需要正確的安裝完成使用者登入介面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7626872" y="3286364"/>
            <a:ext cx="29051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可信度需求: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需提供可恢復資料的方法和可備份資料的方法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需提供可將資料匯出的方法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7626872" y="4757357"/>
            <a:ext cx="2905153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維護性需求: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由程式開發者提供維護的服務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1740503" y="450599"/>
            <a:ext cx="40972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7626872" y="5399251"/>
            <a:ext cx="2905153" cy="79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交付需求: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交付的軟體必頇依 UGMS 的需求規格來建造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874713" y="3398461"/>
            <a:ext cx="5388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Block Diagram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06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5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6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57" name="Google Shape;257;p16"/>
            <p:cNvSpPr txBox="1"/>
            <p:nvPr/>
          </p:nvSpPr>
          <p:spPr>
            <a:xfrm>
              <a:off x="6096000" y="2061026"/>
              <a:ext cx="42338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System Block Diagram</a:t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The Project System</a:t>
              </a:r>
              <a:endPara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6.googleusercontent.com/XwE3zQQu9SBS74zNuiM5VlDmBSPfk4jGuXe_WacbCE5n5z-4Nl9brSXsLNESDlFRFpewaHk1DNHEKdUgBRv5KqnNlyH7gALtFmFU_PD521fal0-BoIgc1V1uufBxhA"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453" y="1149348"/>
            <a:ext cx="8633452" cy="5120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6"/>
          <p:cNvGrpSpPr/>
          <p:nvPr/>
        </p:nvGrpSpPr>
        <p:grpSpPr>
          <a:xfrm>
            <a:off x="858966" y="2738706"/>
            <a:ext cx="2728517" cy="928168"/>
            <a:chOff x="7483989" y="3339882"/>
            <a:chExt cx="2728517" cy="928168"/>
          </a:xfrm>
        </p:grpSpPr>
        <p:sp>
          <p:nvSpPr>
            <p:cNvPr id="261" name="Google Shape;261;p16"/>
            <p:cNvSpPr/>
            <p:nvPr/>
          </p:nvSpPr>
          <p:spPr>
            <a:xfrm>
              <a:off x="7483989" y="3732519"/>
              <a:ext cx="2728517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系統分為四個部分，為用戶管理系統、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專案管理系統、報告系統與資料庫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483989" y="3339882"/>
              <a:ext cx="2050552" cy="430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系統概觀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7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69" name="Google Shape;269;p17"/>
            <p:cNvSpPr txBox="1"/>
            <p:nvPr/>
          </p:nvSpPr>
          <p:spPr>
            <a:xfrm>
              <a:off x="6096000" y="2061026"/>
              <a:ext cx="42338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System Block Diagram</a:t>
              </a:r>
              <a:endParaRPr/>
            </a:p>
          </p:txBody>
        </p:sp>
        <p:sp>
          <p:nvSpPr>
            <p:cNvPr id="270" name="Google Shape;270;p17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User Group Management System</a:t>
              </a:r>
              <a:endPara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6.googleusercontent.com/1XjgbNjSWi5czg--i8NIYSlygop2R6-TC91KGL3VGV4PzGyYXubD9yviQMVtvitLDY_8IEg0fqCWMtm_1YEhs-msbCqQv9ZU3cx5ZvhMCvoiv7DB6hDiMh-9mrRyDQ"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450" y="1149349"/>
            <a:ext cx="7889235" cy="566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8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6096000" y="2061026"/>
              <a:ext cx="42338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System Block Diagram</a:t>
              </a:r>
              <a:endParaRPr/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Project Management System</a:t>
              </a:r>
              <a:endPara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3.googleusercontent.com/Lwa6NLPc8fG75n7p4eYM8NXK36Ojsq7O81Z0qUjeYc4OGtJYc26oL89QZexRJ5uSuD05T5jxVPXfW6hZoVzQ50i2bn9_NH9pywXwosET-1QiTDFA__K_fmzGgWRdgQ"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497" y="1149348"/>
            <a:ext cx="8286400" cy="573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9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87" name="Google Shape;287;p19"/>
            <p:cNvSpPr txBox="1"/>
            <p:nvPr/>
          </p:nvSpPr>
          <p:spPr>
            <a:xfrm>
              <a:off x="6096000" y="2061026"/>
              <a:ext cx="42338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System Block Diagram</a:t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Report Sub System</a:t>
              </a:r>
              <a:endPara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091" y="1149349"/>
            <a:ext cx="8008845" cy="571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 rotWithShape="1">
          <a:blip r:embed="rId3">
            <a:alphaModFix/>
          </a:blip>
          <a:srcRect b="0" l="23970" r="-1" t="15768"/>
          <a:stretch/>
        </p:blipFill>
        <p:spPr>
          <a:xfrm flipH="1" rot="10800000">
            <a:off x="0" y="0"/>
            <a:ext cx="9896670" cy="68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2253225" y="1330575"/>
            <a:ext cx="19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b="1"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6387538" y="756083"/>
            <a:ext cx="2119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Meeting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384218" y="1497762"/>
            <a:ext cx="885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384217" y="2242870"/>
            <a:ext cx="26486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Assignments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387538" y="3009672"/>
            <a:ext cx="2428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Scheduling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5522569" y="629574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5522569" y="1369738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5522569" y="2116462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5522569" y="2886562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6384216" y="3803784"/>
            <a:ext cx="3316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6384215" y="4553424"/>
            <a:ext cx="32993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Block Diagram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6387538" y="5316170"/>
            <a:ext cx="2409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Prototype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522569" y="3683590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05.</a:t>
            </a:r>
            <a:endParaRPr b="1" i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522569" y="4430314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 b="1" i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522569" y="5193060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07.</a:t>
            </a:r>
            <a:endParaRPr b="1" i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/>
        </p:nvSpPr>
        <p:spPr>
          <a:xfrm>
            <a:off x="874713" y="3398461"/>
            <a:ext cx="4037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 Prototype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07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0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6217" r="0" t="15768"/>
          <a:stretch/>
        </p:blipFill>
        <p:spPr>
          <a:xfrm flipH="1">
            <a:off x="-15484" y="0"/>
            <a:ext cx="12207484" cy="68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1148753" y="2705600"/>
            <a:ext cx="42339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#3</a:t>
            </a:r>
            <a:endParaRPr sz="5500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1148743" y="3613858"/>
            <a:ext cx="444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C767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報告結束 感謝聆聽</a:t>
            </a:r>
            <a:endParaRPr sz="4000">
              <a:solidFill>
                <a:srgbClr val="3C767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874713" y="3398461"/>
            <a:ext cx="3500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Meeting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3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 rot="2700000">
            <a:off x="4649673" y="2355917"/>
            <a:ext cx="2847534" cy="2825085"/>
            <a:chOff x="4567237" y="1765300"/>
            <a:chExt cx="3422651" cy="3395663"/>
          </a:xfrm>
        </p:grpSpPr>
        <p:sp>
          <p:nvSpPr>
            <p:cNvPr id="70" name="Google Shape;70;p4"/>
            <p:cNvSpPr/>
            <p:nvPr/>
          </p:nvSpPr>
          <p:spPr>
            <a:xfrm flipH="1" rot="10800000">
              <a:off x="4567237" y="1765300"/>
              <a:ext cx="1711326" cy="2068513"/>
            </a:xfrm>
            <a:custGeom>
              <a:rect b="b" l="l" r="r" t="t"/>
              <a:pathLst>
                <a:path extrusionOk="0" h="2068513" w="1711326">
                  <a:moveTo>
                    <a:pt x="0" y="2068513"/>
                  </a:moveTo>
                  <a:lnTo>
                    <a:pt x="1354138" y="2068513"/>
                  </a:lnTo>
                  <a:lnTo>
                    <a:pt x="1711326" y="1711326"/>
                  </a:lnTo>
                  <a:lnTo>
                    <a:pt x="0" y="0"/>
                  </a:lnTo>
                  <a:lnTo>
                    <a:pt x="0" y="206851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567237" y="3463131"/>
              <a:ext cx="2068513" cy="1697832"/>
            </a:xfrm>
            <a:custGeom>
              <a:rect b="b" l="l" r="r" t="t"/>
              <a:pathLst>
                <a:path extrusionOk="0" h="1697832" w="2068513">
                  <a:moveTo>
                    <a:pt x="370681" y="0"/>
                  </a:moveTo>
                  <a:lnTo>
                    <a:pt x="2068513" y="1697832"/>
                  </a:lnTo>
                  <a:lnTo>
                    <a:pt x="0" y="1697832"/>
                  </a:lnTo>
                  <a:lnTo>
                    <a:pt x="0" y="370681"/>
                  </a:lnTo>
                  <a:lnTo>
                    <a:pt x="37068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6278562" y="3092450"/>
              <a:ext cx="1711326" cy="2068513"/>
            </a:xfrm>
            <a:custGeom>
              <a:rect b="b" l="l" r="r" t="t"/>
              <a:pathLst>
                <a:path extrusionOk="0" h="2068513" w="1711326">
                  <a:moveTo>
                    <a:pt x="0" y="0"/>
                  </a:moveTo>
                  <a:lnTo>
                    <a:pt x="0" y="2068513"/>
                  </a:lnTo>
                  <a:lnTo>
                    <a:pt x="1354138" y="2068513"/>
                  </a:lnTo>
                  <a:lnTo>
                    <a:pt x="1711326" y="1711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4D8"/>
            </a:solidFill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5921374" y="1765300"/>
              <a:ext cx="2068513" cy="2068513"/>
            </a:xfrm>
            <a:custGeom>
              <a:rect b="b" l="l" r="r" t="t"/>
              <a:pathLst>
                <a:path extrusionOk="0" h="2068513" w="2068513">
                  <a:moveTo>
                    <a:pt x="2068513" y="2068513"/>
                  </a:moveTo>
                  <a:lnTo>
                    <a:pt x="0" y="2068513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741363"/>
                  </a:lnTo>
                  <a:lnTo>
                    <a:pt x="370682" y="370682"/>
                  </a:lnTo>
                  <a:lnTo>
                    <a:pt x="2068513" y="20685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4"/>
          <p:cNvGrpSpPr/>
          <p:nvPr/>
        </p:nvGrpSpPr>
        <p:grpSpPr>
          <a:xfrm>
            <a:off x="7480179" y="1851774"/>
            <a:ext cx="3327637" cy="962022"/>
            <a:chOff x="6462712" y="2410788"/>
            <a:chExt cx="3327637" cy="962022"/>
          </a:xfrm>
        </p:grpSpPr>
        <p:sp>
          <p:nvSpPr>
            <p:cNvPr id="75" name="Google Shape;75;p4"/>
            <p:cNvSpPr/>
            <p:nvPr/>
          </p:nvSpPr>
          <p:spPr>
            <a:xfrm>
              <a:off x="6462713" y="2763412"/>
              <a:ext cx="3327636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重新檢視先前的PEP報告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研究需要改善的細節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462712" y="2410788"/>
              <a:ext cx="2534677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2019/10/15 第二次討論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7480180" y="4482158"/>
            <a:ext cx="3327636" cy="962022"/>
            <a:chOff x="6462713" y="2410788"/>
            <a:chExt cx="3327636" cy="962022"/>
          </a:xfrm>
        </p:grpSpPr>
        <p:sp>
          <p:nvSpPr>
            <p:cNvPr id="78" name="Google Shape;78;p4"/>
            <p:cNvSpPr/>
            <p:nvPr/>
          </p:nvSpPr>
          <p:spPr>
            <a:xfrm>
              <a:off x="6462713" y="2763412"/>
              <a:ext cx="3327636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確定SRS報告內容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準備期中報告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462713" y="2410788"/>
              <a:ext cx="2534676" cy="75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2019/10/29 第四次討論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1325465" y="1851774"/>
            <a:ext cx="3327636" cy="962022"/>
            <a:chOff x="6462713" y="2410788"/>
            <a:chExt cx="3327636" cy="962022"/>
          </a:xfrm>
        </p:grpSpPr>
        <p:sp>
          <p:nvSpPr>
            <p:cNvPr id="81" name="Google Shape;81;p4"/>
            <p:cNvSpPr/>
            <p:nvPr/>
          </p:nvSpPr>
          <p:spPr>
            <a:xfrm>
              <a:off x="6462713" y="2763412"/>
              <a:ext cx="3327636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小組成員一起撰寫PEP報告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確定整個project的大致方向與目標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009591" y="2410788"/>
              <a:ext cx="278075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2019/10/08 第一次討論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1325465" y="4482158"/>
            <a:ext cx="3327636" cy="962022"/>
            <a:chOff x="6462713" y="2410788"/>
            <a:chExt cx="3327636" cy="962022"/>
          </a:xfrm>
        </p:grpSpPr>
        <p:sp>
          <p:nvSpPr>
            <p:cNvPr id="84" name="Google Shape;84;p4"/>
            <p:cNvSpPr/>
            <p:nvPr/>
          </p:nvSpPr>
          <p:spPr>
            <a:xfrm>
              <a:off x="6462713" y="2763412"/>
              <a:ext cx="3327636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利用程式初步架構project</a:t>
              </a:r>
              <a:endParaRPr/>
            </a:p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討論SRS報告內容</a:t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114094" y="2410788"/>
              <a:ext cx="2676255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2019/10/22 第三次討論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"/>
          <p:cNvSpPr txBox="1"/>
          <p:nvPr/>
        </p:nvSpPr>
        <p:spPr>
          <a:xfrm>
            <a:off x="1740503" y="450599"/>
            <a:ext cx="25560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Team Meeting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874713" y="3398461"/>
            <a:ext cx="12747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4188823" y="559809"/>
            <a:ext cx="304800" cy="304800"/>
          </a:xfrm>
          <a:custGeom>
            <a:rect b="b" l="l" r="r" t="t"/>
            <a:pathLst>
              <a:path extrusionOk="0" h="495300" w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1740503" y="450599"/>
            <a:ext cx="10214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8zntUS_5CGowhsd4pnXHrRc9UNJhk8tN-VblhC0q0sVzAAmAF20jW8T85Omh4WcglWTVGsavaYcNzoXRaSk_4ut4KR1f1LjFbj6_yxP7VIR-f1sP9TuVXMkxzCUuhQ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823" y="37770"/>
            <a:ext cx="7080068" cy="678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874713" y="3398461"/>
            <a:ext cx="4933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Task Assignments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7"/>
          <p:cNvCxnSpPr/>
          <p:nvPr/>
        </p:nvCxnSpPr>
        <p:spPr>
          <a:xfrm>
            <a:off x="1014413" y="3294178"/>
            <a:ext cx="709987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8064751" y="2613214"/>
            <a:ext cx="3081083" cy="613216"/>
            <a:chOff x="7483989" y="3433235"/>
            <a:chExt cx="3081083" cy="613216"/>
          </a:xfrm>
        </p:grpSpPr>
        <p:sp>
          <p:nvSpPr>
            <p:cNvPr id="117" name="Google Shape;117;p8"/>
            <p:cNvSpPr/>
            <p:nvPr/>
          </p:nvSpPr>
          <p:spPr>
            <a:xfrm>
              <a:off x="7483990" y="3732519"/>
              <a:ext cx="3081082" cy="313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後端開發、維護開發文件</a:t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李添熙</a:t>
              </a:r>
              <a:endParaRPr/>
            </a:p>
          </p:txBody>
        </p:sp>
      </p:grpSp>
      <p:grpSp>
        <p:nvGrpSpPr>
          <p:cNvPr id="119" name="Google Shape;119;p8"/>
          <p:cNvGrpSpPr/>
          <p:nvPr/>
        </p:nvGrpSpPr>
        <p:grpSpPr>
          <a:xfrm>
            <a:off x="7355221" y="5251183"/>
            <a:ext cx="3081083" cy="613216"/>
            <a:chOff x="7483989" y="3433235"/>
            <a:chExt cx="3081083" cy="613216"/>
          </a:xfrm>
        </p:grpSpPr>
        <p:sp>
          <p:nvSpPr>
            <p:cNvPr id="120" name="Google Shape;120;p8"/>
            <p:cNvSpPr/>
            <p:nvPr/>
          </p:nvSpPr>
          <p:spPr>
            <a:xfrm>
              <a:off x="7483990" y="3732519"/>
              <a:ext cx="3081082" cy="313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後端開發、維護開發文件</a:t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吳浩廷</a:t>
              </a:r>
              <a:endParaRPr/>
            </a:p>
          </p:txBody>
        </p:sp>
      </p:grpSp>
      <p:grpSp>
        <p:nvGrpSpPr>
          <p:cNvPr id="122" name="Google Shape;122;p8"/>
          <p:cNvGrpSpPr/>
          <p:nvPr/>
        </p:nvGrpSpPr>
        <p:grpSpPr>
          <a:xfrm>
            <a:off x="1029150" y="2613214"/>
            <a:ext cx="3081082" cy="834815"/>
            <a:chOff x="7483990" y="3433235"/>
            <a:chExt cx="3081082" cy="834815"/>
          </a:xfrm>
        </p:grpSpPr>
        <p:sp>
          <p:nvSpPr>
            <p:cNvPr id="123" name="Google Shape;123;p8"/>
            <p:cNvSpPr/>
            <p:nvPr/>
          </p:nvSpPr>
          <p:spPr>
            <a:xfrm>
              <a:off x="7483990" y="3732519"/>
              <a:ext cx="3081082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後端開發、使用者介面設計</a:t>
              </a:r>
              <a:endParaRPr/>
            </a:p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顏柏耀</a:t>
              </a:r>
              <a:endParaRPr/>
            </a:p>
          </p:txBody>
        </p:sp>
      </p:grpSp>
      <p:grpSp>
        <p:nvGrpSpPr>
          <p:cNvPr id="125" name="Google Shape;125;p8"/>
          <p:cNvGrpSpPr/>
          <p:nvPr/>
        </p:nvGrpSpPr>
        <p:grpSpPr>
          <a:xfrm>
            <a:off x="1794299" y="5251183"/>
            <a:ext cx="3081082" cy="613216"/>
            <a:chOff x="7483990" y="3433235"/>
            <a:chExt cx="3081082" cy="613216"/>
          </a:xfrm>
        </p:grpSpPr>
        <p:sp>
          <p:nvSpPr>
            <p:cNvPr id="126" name="Google Shape;126;p8"/>
            <p:cNvSpPr/>
            <p:nvPr/>
          </p:nvSpPr>
          <p:spPr>
            <a:xfrm>
              <a:off x="7483990" y="3732519"/>
              <a:ext cx="3081082" cy="313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前端開發、使用者介面設計</a:t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孫琪茵</a:t>
              </a: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4079954" y="1901576"/>
            <a:ext cx="4424529" cy="3934173"/>
            <a:chOff x="4079954" y="1901576"/>
            <a:chExt cx="4424529" cy="3934173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4079954" y="1901576"/>
              <a:ext cx="4424529" cy="3934173"/>
              <a:chOff x="4474096" y="2398713"/>
              <a:chExt cx="3757935" cy="3341455"/>
            </a:xfrm>
          </p:grpSpPr>
          <p:sp>
            <p:nvSpPr>
              <p:cNvPr id="130" name="Google Shape;130;p8"/>
              <p:cNvSpPr/>
              <p:nvPr/>
            </p:nvSpPr>
            <p:spPr>
              <a:xfrm flipH="1" rot="-1919193">
                <a:off x="6194425" y="3962400"/>
                <a:ext cx="990600" cy="1639888"/>
              </a:xfrm>
              <a:custGeom>
                <a:rect b="b" l="l" r="r" t="t"/>
                <a:pathLst>
                  <a:path extrusionOk="0" h="1639846" w="990635">
                    <a:moveTo>
                      <a:pt x="552558" y="0"/>
                    </a:moveTo>
                    <a:lnTo>
                      <a:pt x="550395" y="1954"/>
                    </a:lnTo>
                    <a:lnTo>
                      <a:pt x="544002" y="6422"/>
                    </a:lnTo>
                    <a:lnTo>
                      <a:pt x="534053" y="13452"/>
                    </a:lnTo>
                    <a:lnTo>
                      <a:pt x="519152" y="23645"/>
                    </a:lnTo>
                    <a:lnTo>
                      <a:pt x="502761" y="35841"/>
                    </a:lnTo>
                    <a:lnTo>
                      <a:pt x="482090" y="51250"/>
                    </a:lnTo>
                    <a:lnTo>
                      <a:pt x="459257" y="68614"/>
                    </a:lnTo>
                    <a:lnTo>
                      <a:pt x="434835" y="89378"/>
                    </a:lnTo>
                    <a:lnTo>
                      <a:pt x="407674" y="110653"/>
                    </a:lnTo>
                    <a:lnTo>
                      <a:pt x="379498" y="136773"/>
                    </a:lnTo>
                    <a:lnTo>
                      <a:pt x="349976" y="162800"/>
                    </a:lnTo>
                    <a:lnTo>
                      <a:pt x="319588" y="191575"/>
                    </a:lnTo>
                    <a:lnTo>
                      <a:pt x="288331" y="223099"/>
                    </a:lnTo>
                    <a:lnTo>
                      <a:pt x="257648" y="256068"/>
                    </a:lnTo>
                    <a:lnTo>
                      <a:pt x="227440" y="291880"/>
                    </a:lnTo>
                    <a:lnTo>
                      <a:pt x="197185" y="328391"/>
                    </a:lnTo>
                    <a:lnTo>
                      <a:pt x="168077" y="367793"/>
                    </a:lnTo>
                    <a:lnTo>
                      <a:pt x="139592" y="407940"/>
                    </a:lnTo>
                    <a:lnTo>
                      <a:pt x="113026" y="449628"/>
                    </a:lnTo>
                    <a:lnTo>
                      <a:pt x="88952" y="494300"/>
                    </a:lnTo>
                    <a:lnTo>
                      <a:pt x="66174" y="539765"/>
                    </a:lnTo>
                    <a:lnTo>
                      <a:pt x="47427" y="585513"/>
                    </a:lnTo>
                    <a:lnTo>
                      <a:pt x="29780" y="634850"/>
                    </a:lnTo>
                    <a:lnTo>
                      <a:pt x="16888" y="683819"/>
                    </a:lnTo>
                    <a:lnTo>
                      <a:pt x="7258" y="734421"/>
                    </a:lnTo>
                    <a:lnTo>
                      <a:pt x="990" y="785259"/>
                    </a:lnTo>
                    <a:lnTo>
                      <a:pt x="0" y="837873"/>
                    </a:lnTo>
                    <a:lnTo>
                      <a:pt x="2470" y="889324"/>
                    </a:lnTo>
                    <a:lnTo>
                      <a:pt x="8397" y="939613"/>
                    </a:lnTo>
                    <a:lnTo>
                      <a:pt x="19080" y="989533"/>
                    </a:lnTo>
                    <a:lnTo>
                      <a:pt x="31156" y="1038848"/>
                    </a:lnTo>
                    <a:lnTo>
                      <a:pt x="47363" y="1087049"/>
                    </a:lnTo>
                    <a:lnTo>
                      <a:pt x="65061" y="1133247"/>
                    </a:lnTo>
                    <a:lnTo>
                      <a:pt x="85497" y="1178934"/>
                    </a:lnTo>
                    <a:lnTo>
                      <a:pt x="108048" y="1223365"/>
                    </a:lnTo>
                    <a:lnTo>
                      <a:pt x="131417" y="1265746"/>
                    </a:lnTo>
                    <a:lnTo>
                      <a:pt x="156229" y="1306824"/>
                    </a:lnTo>
                    <a:lnTo>
                      <a:pt x="181239" y="1345105"/>
                    </a:lnTo>
                    <a:lnTo>
                      <a:pt x="206968" y="1382735"/>
                    </a:lnTo>
                    <a:lnTo>
                      <a:pt x="233468" y="1419014"/>
                    </a:lnTo>
                    <a:lnTo>
                      <a:pt x="259590" y="1451051"/>
                    </a:lnTo>
                    <a:lnTo>
                      <a:pt x="285138" y="1481643"/>
                    </a:lnTo>
                    <a:lnTo>
                      <a:pt x="309390" y="1511443"/>
                    </a:lnTo>
                    <a:lnTo>
                      <a:pt x="333314" y="1536302"/>
                    </a:lnTo>
                    <a:lnTo>
                      <a:pt x="354599" y="1560272"/>
                    </a:lnTo>
                    <a:lnTo>
                      <a:pt x="374833" y="1579956"/>
                    </a:lnTo>
                    <a:lnTo>
                      <a:pt x="393148" y="1598099"/>
                    </a:lnTo>
                    <a:lnTo>
                      <a:pt x="407627" y="1613164"/>
                    </a:lnTo>
                    <a:lnTo>
                      <a:pt x="420958" y="1625338"/>
                    </a:lnTo>
                    <a:lnTo>
                      <a:pt x="429878" y="1632989"/>
                    </a:lnTo>
                    <a:lnTo>
                      <a:pt x="435535" y="1639005"/>
                    </a:lnTo>
                    <a:lnTo>
                      <a:pt x="437502" y="1639846"/>
                    </a:lnTo>
                    <a:lnTo>
                      <a:pt x="440240" y="1639336"/>
                    </a:lnTo>
                    <a:lnTo>
                      <a:pt x="446682" y="1634169"/>
                    </a:lnTo>
                    <a:lnTo>
                      <a:pt x="457256" y="1627886"/>
                    </a:lnTo>
                    <a:lnTo>
                      <a:pt x="471483" y="1617645"/>
                    </a:lnTo>
                    <a:lnTo>
                      <a:pt x="487924" y="1604750"/>
                    </a:lnTo>
                    <a:lnTo>
                      <a:pt x="508593" y="1589341"/>
                    </a:lnTo>
                    <a:lnTo>
                      <a:pt x="530706" y="1572630"/>
                    </a:lnTo>
                    <a:lnTo>
                      <a:pt x="555801" y="1551912"/>
                    </a:lnTo>
                    <a:lnTo>
                      <a:pt x="582961" y="1530637"/>
                    </a:lnTo>
                    <a:lnTo>
                      <a:pt x="611138" y="1504517"/>
                    </a:lnTo>
                    <a:lnTo>
                      <a:pt x="640707" y="1477791"/>
                    </a:lnTo>
                    <a:lnTo>
                      <a:pt x="670375" y="1449668"/>
                    </a:lnTo>
                    <a:lnTo>
                      <a:pt x="701009" y="1417398"/>
                    </a:lnTo>
                    <a:lnTo>
                      <a:pt x="732413" y="1383777"/>
                    </a:lnTo>
                    <a:lnTo>
                      <a:pt x="763195" y="1349410"/>
                    </a:lnTo>
                    <a:lnTo>
                      <a:pt x="793499" y="1312200"/>
                    </a:lnTo>
                    <a:lnTo>
                      <a:pt x="822559" y="1273497"/>
                    </a:lnTo>
                    <a:lnTo>
                      <a:pt x="851093" y="1232651"/>
                    </a:lnTo>
                    <a:lnTo>
                      <a:pt x="877036" y="1190217"/>
                    </a:lnTo>
                    <a:lnTo>
                      <a:pt x="901684" y="1146991"/>
                    </a:lnTo>
                    <a:lnTo>
                      <a:pt x="924462" y="1101525"/>
                    </a:lnTo>
                    <a:lnTo>
                      <a:pt x="943306" y="1054380"/>
                    </a:lnTo>
                    <a:lnTo>
                      <a:pt x="960854" y="1006440"/>
                    </a:lnTo>
                    <a:lnTo>
                      <a:pt x="973747" y="957472"/>
                    </a:lnTo>
                    <a:lnTo>
                      <a:pt x="983377" y="906869"/>
                    </a:lnTo>
                    <a:lnTo>
                      <a:pt x="989072" y="854586"/>
                    </a:lnTo>
                    <a:lnTo>
                      <a:pt x="990635" y="803417"/>
                    </a:lnTo>
                    <a:lnTo>
                      <a:pt x="988166" y="751966"/>
                    </a:lnTo>
                    <a:lnTo>
                      <a:pt x="982238" y="701678"/>
                    </a:lnTo>
                    <a:lnTo>
                      <a:pt x="971654" y="650359"/>
                    </a:lnTo>
                    <a:lnTo>
                      <a:pt x="959480" y="602441"/>
                    </a:lnTo>
                    <a:lnTo>
                      <a:pt x="943273" y="554241"/>
                    </a:lnTo>
                    <a:lnTo>
                      <a:pt x="925000" y="506598"/>
                    </a:lnTo>
                    <a:lnTo>
                      <a:pt x="905188" y="461656"/>
                    </a:lnTo>
                    <a:lnTo>
                      <a:pt x="882588" y="417925"/>
                    </a:lnTo>
                    <a:lnTo>
                      <a:pt x="859268" y="374845"/>
                    </a:lnTo>
                    <a:lnTo>
                      <a:pt x="834405" y="334466"/>
                    </a:lnTo>
                    <a:lnTo>
                      <a:pt x="808823" y="294740"/>
                    </a:lnTo>
                    <a:lnTo>
                      <a:pt x="782373" y="257761"/>
                    </a:lnTo>
                    <a:lnTo>
                      <a:pt x="756495" y="222230"/>
                    </a:lnTo>
                    <a:lnTo>
                      <a:pt x="731094" y="189540"/>
                    </a:lnTo>
                    <a:lnTo>
                      <a:pt x="705497" y="159646"/>
                    </a:lnTo>
                    <a:lnTo>
                      <a:pt x="681245" y="129847"/>
                    </a:lnTo>
                    <a:lnTo>
                      <a:pt x="657321" y="104989"/>
                    </a:lnTo>
                    <a:lnTo>
                      <a:pt x="635364" y="80970"/>
                    </a:lnTo>
                    <a:lnTo>
                      <a:pt x="615852" y="60634"/>
                    </a:lnTo>
                    <a:lnTo>
                      <a:pt x="597536" y="42491"/>
                    </a:lnTo>
                    <a:lnTo>
                      <a:pt x="583008" y="28125"/>
                    </a:lnTo>
                    <a:lnTo>
                      <a:pt x="570350" y="15999"/>
                    </a:lnTo>
                    <a:lnTo>
                      <a:pt x="560807" y="7602"/>
                    </a:lnTo>
                    <a:lnTo>
                      <a:pt x="555101" y="2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7200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5688013" y="2398713"/>
                <a:ext cx="990600" cy="1644650"/>
              </a:xfrm>
              <a:custGeom>
                <a:rect b="b" l="l" r="r" t="t"/>
                <a:pathLst>
                  <a:path extrusionOk="0" h="2346" w="1470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80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 rot="2160000">
                <a:off x="5180013" y="3960813"/>
                <a:ext cx="990600" cy="1644650"/>
              </a:xfrm>
              <a:custGeom>
                <a:rect b="b" l="l" r="r" t="t"/>
                <a:pathLst>
                  <a:path extrusionOk="0" h="1643878" w="990511">
                    <a:moveTo>
                      <a:pt x="495256" y="1643878"/>
                    </a:moveTo>
                    <a:lnTo>
                      <a:pt x="493234" y="1641776"/>
                    </a:lnTo>
                    <a:lnTo>
                      <a:pt x="487170" y="1636871"/>
                    </a:lnTo>
                    <a:lnTo>
                      <a:pt x="477737" y="1629163"/>
                    </a:lnTo>
                    <a:lnTo>
                      <a:pt x="463586" y="1617951"/>
                    </a:lnTo>
                    <a:lnTo>
                      <a:pt x="448088" y="1604638"/>
                    </a:lnTo>
                    <a:lnTo>
                      <a:pt x="428548" y="1587821"/>
                    </a:lnTo>
                    <a:lnTo>
                      <a:pt x="406985" y="1568902"/>
                    </a:lnTo>
                    <a:lnTo>
                      <a:pt x="384076" y="1546479"/>
                    </a:lnTo>
                    <a:lnTo>
                      <a:pt x="358471" y="1523355"/>
                    </a:lnTo>
                    <a:lnTo>
                      <a:pt x="332192" y="1495327"/>
                    </a:lnTo>
                    <a:lnTo>
                      <a:pt x="304565" y="1467298"/>
                    </a:lnTo>
                    <a:lnTo>
                      <a:pt x="276265" y="1436466"/>
                    </a:lnTo>
                    <a:lnTo>
                      <a:pt x="247291" y="1402832"/>
                    </a:lnTo>
                    <a:lnTo>
                      <a:pt x="218991" y="1367797"/>
                    </a:lnTo>
                    <a:lnTo>
                      <a:pt x="191364" y="1329958"/>
                    </a:lnTo>
                    <a:lnTo>
                      <a:pt x="163738" y="1291418"/>
                    </a:lnTo>
                    <a:lnTo>
                      <a:pt x="137459" y="1250076"/>
                    </a:lnTo>
                    <a:lnTo>
                      <a:pt x="111854" y="1208033"/>
                    </a:lnTo>
                    <a:lnTo>
                      <a:pt x="88270" y="1164589"/>
                    </a:lnTo>
                    <a:lnTo>
                      <a:pt x="67382" y="1118342"/>
                    </a:lnTo>
                    <a:lnTo>
                      <a:pt x="47841" y="1071394"/>
                    </a:lnTo>
                    <a:lnTo>
                      <a:pt x="32343" y="1024446"/>
                    </a:lnTo>
                    <a:lnTo>
                      <a:pt x="18193" y="973994"/>
                    </a:lnTo>
                    <a:lnTo>
                      <a:pt x="8760" y="924244"/>
                    </a:lnTo>
                    <a:lnTo>
                      <a:pt x="2695" y="873091"/>
                    </a:lnTo>
                    <a:lnTo>
                      <a:pt x="0" y="821939"/>
                    </a:lnTo>
                    <a:lnTo>
                      <a:pt x="2695" y="769385"/>
                    </a:lnTo>
                    <a:lnTo>
                      <a:pt x="8760" y="718233"/>
                    </a:lnTo>
                    <a:lnTo>
                      <a:pt x="18193" y="668482"/>
                    </a:lnTo>
                    <a:lnTo>
                      <a:pt x="32343" y="619432"/>
                    </a:lnTo>
                    <a:lnTo>
                      <a:pt x="47841" y="571083"/>
                    </a:lnTo>
                    <a:lnTo>
                      <a:pt x="67382" y="524135"/>
                    </a:lnTo>
                    <a:lnTo>
                      <a:pt x="88270" y="479289"/>
                    </a:lnTo>
                    <a:lnTo>
                      <a:pt x="111854" y="435144"/>
                    </a:lnTo>
                    <a:lnTo>
                      <a:pt x="137459" y="392401"/>
                    </a:lnTo>
                    <a:lnTo>
                      <a:pt x="163738" y="351759"/>
                    </a:lnTo>
                    <a:lnTo>
                      <a:pt x="191364" y="312519"/>
                    </a:lnTo>
                    <a:lnTo>
                      <a:pt x="218991" y="276082"/>
                    </a:lnTo>
                    <a:lnTo>
                      <a:pt x="247291" y="240345"/>
                    </a:lnTo>
                    <a:lnTo>
                      <a:pt x="276265" y="206010"/>
                    </a:lnTo>
                    <a:lnTo>
                      <a:pt x="304565" y="175880"/>
                    </a:lnTo>
                    <a:lnTo>
                      <a:pt x="332192" y="147150"/>
                    </a:lnTo>
                    <a:lnTo>
                      <a:pt x="358471" y="119121"/>
                    </a:lnTo>
                    <a:lnTo>
                      <a:pt x="384076" y="95998"/>
                    </a:lnTo>
                    <a:lnTo>
                      <a:pt x="406985" y="73575"/>
                    </a:lnTo>
                    <a:lnTo>
                      <a:pt x="428548" y="55357"/>
                    </a:lnTo>
                    <a:lnTo>
                      <a:pt x="448088" y="38539"/>
                    </a:lnTo>
                    <a:lnTo>
                      <a:pt x="463586" y="24525"/>
                    </a:lnTo>
                    <a:lnTo>
                      <a:pt x="477736" y="13313"/>
                    </a:lnTo>
                    <a:lnTo>
                      <a:pt x="487170" y="6306"/>
                    </a:lnTo>
                    <a:lnTo>
                      <a:pt x="493234" y="701"/>
                    </a:lnTo>
                    <a:lnTo>
                      <a:pt x="495255" y="0"/>
                    </a:lnTo>
                    <a:lnTo>
                      <a:pt x="497951" y="701"/>
                    </a:lnTo>
                    <a:lnTo>
                      <a:pt x="504015" y="6306"/>
                    </a:lnTo>
                    <a:lnTo>
                      <a:pt x="514122" y="13314"/>
                    </a:lnTo>
                    <a:lnTo>
                      <a:pt x="527599" y="24525"/>
                    </a:lnTo>
                    <a:lnTo>
                      <a:pt x="543097" y="38539"/>
                    </a:lnTo>
                    <a:lnTo>
                      <a:pt x="562637" y="55356"/>
                    </a:lnTo>
                    <a:lnTo>
                      <a:pt x="583525" y="73575"/>
                    </a:lnTo>
                    <a:lnTo>
                      <a:pt x="607109" y="95998"/>
                    </a:lnTo>
                    <a:lnTo>
                      <a:pt x="632714" y="119122"/>
                    </a:lnTo>
                    <a:lnTo>
                      <a:pt x="658993" y="147150"/>
                    </a:lnTo>
                    <a:lnTo>
                      <a:pt x="686620" y="175880"/>
                    </a:lnTo>
                    <a:lnTo>
                      <a:pt x="714246" y="206010"/>
                    </a:lnTo>
                    <a:lnTo>
                      <a:pt x="742546" y="240345"/>
                    </a:lnTo>
                    <a:lnTo>
                      <a:pt x="771521" y="276082"/>
                    </a:lnTo>
                    <a:lnTo>
                      <a:pt x="799821" y="312519"/>
                    </a:lnTo>
                    <a:lnTo>
                      <a:pt x="827447" y="351759"/>
                    </a:lnTo>
                    <a:lnTo>
                      <a:pt x="853726" y="392401"/>
                    </a:lnTo>
                    <a:lnTo>
                      <a:pt x="879331" y="435144"/>
                    </a:lnTo>
                    <a:lnTo>
                      <a:pt x="902241" y="479289"/>
                    </a:lnTo>
                    <a:lnTo>
                      <a:pt x="923803" y="524135"/>
                    </a:lnTo>
                    <a:lnTo>
                      <a:pt x="943344" y="571083"/>
                    </a:lnTo>
                    <a:lnTo>
                      <a:pt x="958842" y="619432"/>
                    </a:lnTo>
                    <a:lnTo>
                      <a:pt x="972992" y="668483"/>
                    </a:lnTo>
                    <a:lnTo>
                      <a:pt x="982425" y="718233"/>
                    </a:lnTo>
                    <a:lnTo>
                      <a:pt x="988490" y="769385"/>
                    </a:lnTo>
                    <a:lnTo>
                      <a:pt x="990511" y="821939"/>
                    </a:lnTo>
                    <a:lnTo>
                      <a:pt x="988489" y="873091"/>
                    </a:lnTo>
                    <a:lnTo>
                      <a:pt x="982425" y="924243"/>
                    </a:lnTo>
                    <a:lnTo>
                      <a:pt x="972992" y="973994"/>
                    </a:lnTo>
                    <a:lnTo>
                      <a:pt x="958842" y="1024446"/>
                    </a:lnTo>
                    <a:lnTo>
                      <a:pt x="943344" y="1071394"/>
                    </a:lnTo>
                    <a:lnTo>
                      <a:pt x="923803" y="1118341"/>
                    </a:lnTo>
                    <a:lnTo>
                      <a:pt x="902241" y="1164589"/>
                    </a:lnTo>
                    <a:lnTo>
                      <a:pt x="879331" y="1208033"/>
                    </a:lnTo>
                    <a:lnTo>
                      <a:pt x="853726" y="1250076"/>
                    </a:lnTo>
                    <a:lnTo>
                      <a:pt x="827447" y="1291418"/>
                    </a:lnTo>
                    <a:lnTo>
                      <a:pt x="799821" y="1329958"/>
                    </a:lnTo>
                    <a:lnTo>
                      <a:pt x="771520" y="1367796"/>
                    </a:lnTo>
                    <a:lnTo>
                      <a:pt x="742546" y="1402832"/>
                    </a:lnTo>
                    <a:lnTo>
                      <a:pt x="714246" y="1436466"/>
                    </a:lnTo>
                    <a:lnTo>
                      <a:pt x="686620" y="1467298"/>
                    </a:lnTo>
                    <a:lnTo>
                      <a:pt x="658993" y="1495326"/>
                    </a:lnTo>
                    <a:lnTo>
                      <a:pt x="632714" y="1523355"/>
                    </a:lnTo>
                    <a:lnTo>
                      <a:pt x="607109" y="1546479"/>
                    </a:lnTo>
                    <a:lnTo>
                      <a:pt x="583526" y="1568902"/>
                    </a:lnTo>
                    <a:lnTo>
                      <a:pt x="562637" y="1587821"/>
                    </a:lnTo>
                    <a:lnTo>
                      <a:pt x="543097" y="1604638"/>
                    </a:lnTo>
                    <a:lnTo>
                      <a:pt x="527599" y="1617951"/>
                    </a:lnTo>
                    <a:lnTo>
                      <a:pt x="514123" y="1629163"/>
                    </a:lnTo>
                    <a:lnTo>
                      <a:pt x="504015" y="1636871"/>
                    </a:lnTo>
                    <a:lnTo>
                      <a:pt x="497951" y="1641776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7200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 rot="-1055353">
                <a:off x="6175376" y="3275013"/>
                <a:ext cx="1952625" cy="990600"/>
              </a:xfrm>
              <a:custGeom>
                <a:rect b="b" l="l" r="r" t="t"/>
                <a:pathLst>
                  <a:path extrusionOk="0" h="990486" w="1953336">
                    <a:moveTo>
                      <a:pt x="1069560" y="46042"/>
                    </a:moveTo>
                    <a:lnTo>
                      <a:pt x="1116647" y="65245"/>
                    </a:lnTo>
                    <a:lnTo>
                      <a:pt x="1161642" y="85812"/>
                    </a:lnTo>
                    <a:lnTo>
                      <a:pt x="1205954" y="109078"/>
                    </a:lnTo>
                    <a:lnTo>
                      <a:pt x="1248881" y="134376"/>
                    </a:lnTo>
                    <a:lnTo>
                      <a:pt x="1289709" y="160363"/>
                    </a:lnTo>
                    <a:lnTo>
                      <a:pt x="1329147" y="187707"/>
                    </a:lnTo>
                    <a:lnTo>
                      <a:pt x="1365781" y="215072"/>
                    </a:lnTo>
                    <a:lnTo>
                      <a:pt x="1401719" y="243115"/>
                    </a:lnTo>
                    <a:lnTo>
                      <a:pt x="1436261" y="271842"/>
                    </a:lnTo>
                    <a:lnTo>
                      <a:pt x="1466594" y="299926"/>
                    </a:lnTo>
                    <a:lnTo>
                      <a:pt x="1495521" y="327346"/>
                    </a:lnTo>
                    <a:lnTo>
                      <a:pt x="1523737" y="353423"/>
                    </a:lnTo>
                    <a:lnTo>
                      <a:pt x="1547044" y="378862"/>
                    </a:lnTo>
                    <a:lnTo>
                      <a:pt x="1569630" y="401610"/>
                    </a:lnTo>
                    <a:lnTo>
                      <a:pt x="1588003" y="423041"/>
                    </a:lnTo>
                    <a:lnTo>
                      <a:pt x="1604960" y="442461"/>
                    </a:lnTo>
                    <a:lnTo>
                      <a:pt x="1619085" y="457858"/>
                    </a:lnTo>
                    <a:lnTo>
                      <a:pt x="1630397" y="471927"/>
                    </a:lnTo>
                    <a:lnTo>
                      <a:pt x="1637472" y="481310"/>
                    </a:lnTo>
                    <a:lnTo>
                      <a:pt x="1643121" y="487334"/>
                    </a:lnTo>
                    <a:lnTo>
                      <a:pt x="1643836" y="489351"/>
                    </a:lnTo>
                    <a:lnTo>
                      <a:pt x="1643155" y="492051"/>
                    </a:lnTo>
                    <a:lnTo>
                      <a:pt x="1637593" y="498155"/>
                    </a:lnTo>
                    <a:lnTo>
                      <a:pt x="1630658" y="508312"/>
                    </a:lnTo>
                    <a:lnTo>
                      <a:pt x="1619544" y="521869"/>
                    </a:lnTo>
                    <a:lnTo>
                      <a:pt x="1605641" y="537467"/>
                    </a:lnTo>
                    <a:lnTo>
                      <a:pt x="1588964" y="557127"/>
                    </a:lnTo>
                    <a:lnTo>
                      <a:pt x="1570896" y="578146"/>
                    </a:lnTo>
                    <a:lnTo>
                      <a:pt x="1548643" y="601889"/>
                    </a:lnTo>
                    <a:lnTo>
                      <a:pt x="1525703" y="627660"/>
                    </a:lnTo>
                    <a:lnTo>
                      <a:pt x="1497864" y="654139"/>
                    </a:lnTo>
                    <a:lnTo>
                      <a:pt x="1469333" y="681970"/>
                    </a:lnTo>
                    <a:lnTo>
                      <a:pt x="1439401" y="709812"/>
                    </a:lnTo>
                    <a:lnTo>
                      <a:pt x="1405270" y="738358"/>
                    </a:lnTo>
                    <a:lnTo>
                      <a:pt x="1369742" y="767588"/>
                    </a:lnTo>
                    <a:lnTo>
                      <a:pt x="1333509" y="796149"/>
                    </a:lnTo>
                    <a:lnTo>
                      <a:pt x="1294468" y="824056"/>
                    </a:lnTo>
                    <a:lnTo>
                      <a:pt x="1254016" y="850625"/>
                    </a:lnTo>
                    <a:lnTo>
                      <a:pt x="1211457" y="876536"/>
                    </a:lnTo>
                    <a:lnTo>
                      <a:pt x="1167477" y="899762"/>
                    </a:lnTo>
                    <a:lnTo>
                      <a:pt x="1122787" y="921645"/>
                    </a:lnTo>
                    <a:lnTo>
                      <a:pt x="1075980" y="941522"/>
                    </a:lnTo>
                    <a:lnTo>
                      <a:pt x="1027744" y="957366"/>
                    </a:lnTo>
                    <a:lnTo>
                      <a:pt x="978796" y="971867"/>
                    </a:lnTo>
                    <a:lnTo>
                      <a:pt x="929114" y="981657"/>
                    </a:lnTo>
                    <a:lnTo>
                      <a:pt x="878007" y="988088"/>
                    </a:lnTo>
                    <a:lnTo>
                      <a:pt x="825469" y="990486"/>
                    </a:lnTo>
                    <a:lnTo>
                      <a:pt x="774304" y="988832"/>
                    </a:lnTo>
                    <a:lnTo>
                      <a:pt x="723109" y="983134"/>
                    </a:lnTo>
                    <a:lnTo>
                      <a:pt x="673292" y="974058"/>
                    </a:lnTo>
                    <a:lnTo>
                      <a:pt x="622740" y="960269"/>
                    </a:lnTo>
                    <a:lnTo>
                      <a:pt x="575683" y="945109"/>
                    </a:lnTo>
                    <a:lnTo>
                      <a:pt x="528596" y="925905"/>
                    </a:lnTo>
                    <a:lnTo>
                      <a:pt x="482195" y="904675"/>
                    </a:lnTo>
                    <a:lnTo>
                      <a:pt x="438588" y="882077"/>
                    </a:lnTo>
                    <a:lnTo>
                      <a:pt x="396362" y="856774"/>
                    </a:lnTo>
                    <a:lnTo>
                      <a:pt x="354833" y="830793"/>
                    </a:lnTo>
                    <a:lnTo>
                      <a:pt x="316096" y="803443"/>
                    </a:lnTo>
                    <a:lnTo>
                      <a:pt x="278056" y="775415"/>
                    </a:lnTo>
                    <a:lnTo>
                      <a:pt x="242813" y="746693"/>
                    </a:lnTo>
                    <a:lnTo>
                      <a:pt x="208977" y="718634"/>
                    </a:lnTo>
                    <a:lnTo>
                      <a:pt x="177948" y="691229"/>
                    </a:lnTo>
                    <a:lnTo>
                      <a:pt x="149722" y="663804"/>
                    </a:lnTo>
                    <a:lnTo>
                      <a:pt x="121506" y="637727"/>
                    </a:lnTo>
                    <a:lnTo>
                      <a:pt x="98199" y="612289"/>
                    </a:lnTo>
                    <a:lnTo>
                      <a:pt x="75608" y="588866"/>
                    </a:lnTo>
                    <a:lnTo>
                      <a:pt x="56540" y="568114"/>
                    </a:lnTo>
                    <a:lnTo>
                      <a:pt x="39582" y="548695"/>
                    </a:lnTo>
                    <a:lnTo>
                      <a:pt x="26158" y="533292"/>
                    </a:lnTo>
                    <a:lnTo>
                      <a:pt x="14850" y="519897"/>
                    </a:lnTo>
                    <a:lnTo>
                      <a:pt x="7070" y="509845"/>
                    </a:lnTo>
                    <a:lnTo>
                      <a:pt x="2122" y="503816"/>
                    </a:lnTo>
                    <a:lnTo>
                      <a:pt x="0" y="501136"/>
                    </a:lnTo>
                    <a:lnTo>
                      <a:pt x="2088" y="499100"/>
                    </a:lnTo>
                    <a:lnTo>
                      <a:pt x="6949" y="493000"/>
                    </a:lnTo>
                    <a:lnTo>
                      <a:pt x="14589" y="483512"/>
                    </a:lnTo>
                    <a:lnTo>
                      <a:pt x="25699" y="469282"/>
                    </a:lnTo>
                    <a:lnTo>
                      <a:pt x="38901" y="453689"/>
                    </a:lnTo>
                    <a:lnTo>
                      <a:pt x="55578" y="434028"/>
                    </a:lnTo>
                    <a:lnTo>
                      <a:pt x="74342" y="412331"/>
                    </a:lnTo>
                    <a:lnTo>
                      <a:pt x="96600" y="389261"/>
                    </a:lnTo>
                    <a:lnTo>
                      <a:pt x="119540" y="363491"/>
                    </a:lnTo>
                    <a:lnTo>
                      <a:pt x="147379" y="337011"/>
                    </a:lnTo>
                    <a:lnTo>
                      <a:pt x="175209" y="309185"/>
                    </a:lnTo>
                    <a:lnTo>
                      <a:pt x="205837" y="280664"/>
                    </a:lnTo>
                    <a:lnTo>
                      <a:pt x="239262" y="251450"/>
                    </a:lnTo>
                    <a:lnTo>
                      <a:pt x="274095" y="222899"/>
                    </a:lnTo>
                    <a:lnTo>
                      <a:pt x="311734" y="195002"/>
                    </a:lnTo>
                    <a:lnTo>
                      <a:pt x="350074" y="167100"/>
                    </a:lnTo>
                    <a:lnTo>
                      <a:pt x="391227" y="140525"/>
                    </a:lnTo>
                    <a:lnTo>
                      <a:pt x="433085" y="114619"/>
                    </a:lnTo>
                    <a:lnTo>
                      <a:pt x="476360" y="90725"/>
                    </a:lnTo>
                    <a:lnTo>
                      <a:pt x="522456" y="69505"/>
                    </a:lnTo>
                    <a:lnTo>
                      <a:pt x="569263" y="49629"/>
                    </a:lnTo>
                    <a:lnTo>
                      <a:pt x="616098" y="33795"/>
                    </a:lnTo>
                    <a:lnTo>
                      <a:pt x="666447" y="19283"/>
                    </a:lnTo>
                    <a:lnTo>
                      <a:pt x="716128" y="9493"/>
                    </a:lnTo>
                    <a:lnTo>
                      <a:pt x="767236" y="3062"/>
                    </a:lnTo>
                    <a:lnTo>
                      <a:pt x="818368" y="0"/>
                    </a:lnTo>
                    <a:lnTo>
                      <a:pt x="870939" y="2319"/>
                    </a:lnTo>
                    <a:lnTo>
                      <a:pt x="922134" y="8016"/>
                    </a:lnTo>
                    <a:lnTo>
                      <a:pt x="971951" y="17093"/>
                    </a:lnTo>
                    <a:lnTo>
                      <a:pt x="1021101" y="30891"/>
                    </a:lnTo>
                    <a:close/>
                    <a:moveTo>
                      <a:pt x="1953336" y="19499"/>
                    </a:moveTo>
                    <a:lnTo>
                      <a:pt x="1953333" y="19507"/>
                    </a:lnTo>
                    <a:lnTo>
                      <a:pt x="1953333" y="1949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6000" lIns="0" spcFirstLastPara="1" rIns="10800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 rot="603049">
                <a:off x="4548189" y="3321050"/>
                <a:ext cx="1627187" cy="992188"/>
              </a:xfrm>
              <a:custGeom>
                <a:rect b="b" l="l" r="r" t="t"/>
                <a:pathLst>
                  <a:path extrusionOk="0" h="992800" w="1628083">
                    <a:moveTo>
                      <a:pt x="627564" y="18356"/>
                    </a:moveTo>
                    <a:lnTo>
                      <a:pt x="677592" y="9694"/>
                    </a:lnTo>
                    <a:lnTo>
                      <a:pt x="728128" y="2463"/>
                    </a:lnTo>
                    <a:lnTo>
                      <a:pt x="778705" y="0"/>
                    </a:lnTo>
                    <a:lnTo>
                      <a:pt x="830205" y="1068"/>
                    </a:lnTo>
                    <a:lnTo>
                      <a:pt x="882533" y="6334"/>
                    </a:lnTo>
                    <a:lnTo>
                      <a:pt x="932914" y="15410"/>
                    </a:lnTo>
                    <a:lnTo>
                      <a:pt x="982736" y="28491"/>
                    </a:lnTo>
                    <a:lnTo>
                      <a:pt x="1030704" y="44714"/>
                    </a:lnTo>
                    <a:lnTo>
                      <a:pt x="1078714" y="65705"/>
                    </a:lnTo>
                    <a:lnTo>
                      <a:pt x="1123068" y="87547"/>
                    </a:lnTo>
                    <a:lnTo>
                      <a:pt x="1166862" y="113392"/>
                    </a:lnTo>
                    <a:lnTo>
                      <a:pt x="1209683" y="141143"/>
                    </a:lnTo>
                    <a:lnTo>
                      <a:pt x="1249541" y="169841"/>
                    </a:lnTo>
                    <a:lnTo>
                      <a:pt x="1287639" y="201014"/>
                    </a:lnTo>
                    <a:lnTo>
                      <a:pt x="1324950" y="232758"/>
                    </a:lnTo>
                    <a:lnTo>
                      <a:pt x="1359299" y="265448"/>
                    </a:lnTo>
                    <a:lnTo>
                      <a:pt x="1392860" y="298710"/>
                    </a:lnTo>
                    <a:lnTo>
                      <a:pt x="1423552" y="332251"/>
                    </a:lnTo>
                    <a:lnTo>
                      <a:pt x="1452949" y="364931"/>
                    </a:lnTo>
                    <a:lnTo>
                      <a:pt x="1479664" y="396555"/>
                    </a:lnTo>
                    <a:lnTo>
                      <a:pt x="1503602" y="427793"/>
                    </a:lnTo>
                    <a:lnTo>
                      <a:pt x="1527728" y="457695"/>
                    </a:lnTo>
                    <a:lnTo>
                      <a:pt x="1547088" y="486252"/>
                    </a:lnTo>
                    <a:lnTo>
                      <a:pt x="1566034" y="512710"/>
                    </a:lnTo>
                    <a:lnTo>
                      <a:pt x="1581883" y="536014"/>
                    </a:lnTo>
                    <a:lnTo>
                      <a:pt x="1595836" y="557693"/>
                    </a:lnTo>
                    <a:lnTo>
                      <a:pt x="1606878" y="574883"/>
                    </a:lnTo>
                    <a:lnTo>
                      <a:pt x="1616118" y="589780"/>
                    </a:lnTo>
                    <a:lnTo>
                      <a:pt x="1622354" y="600856"/>
                    </a:lnTo>
                    <a:lnTo>
                      <a:pt x="1626373" y="607541"/>
                    </a:lnTo>
                    <a:lnTo>
                      <a:pt x="1628083" y="610501"/>
                    </a:lnTo>
                    <a:lnTo>
                      <a:pt x="1625721" y="612212"/>
                    </a:lnTo>
                    <a:lnTo>
                      <a:pt x="1620025" y="617540"/>
                    </a:lnTo>
                    <a:lnTo>
                      <a:pt x="1611086" y="625817"/>
                    </a:lnTo>
                    <a:lnTo>
                      <a:pt x="1598026" y="638280"/>
                    </a:lnTo>
                    <a:lnTo>
                      <a:pt x="1582697" y="651788"/>
                    </a:lnTo>
                    <a:lnTo>
                      <a:pt x="1563339" y="668815"/>
                    </a:lnTo>
                    <a:lnTo>
                      <a:pt x="1541619" y="687554"/>
                    </a:lnTo>
                    <a:lnTo>
                      <a:pt x="1516243" y="707142"/>
                    </a:lnTo>
                    <a:lnTo>
                      <a:pt x="1489801" y="729304"/>
                    </a:lnTo>
                    <a:lnTo>
                      <a:pt x="1458408" y="751454"/>
                    </a:lnTo>
                    <a:lnTo>
                      <a:pt x="1426828" y="774939"/>
                    </a:lnTo>
                    <a:lnTo>
                      <a:pt x="1392379" y="798703"/>
                    </a:lnTo>
                    <a:lnTo>
                      <a:pt x="1355061" y="822747"/>
                    </a:lnTo>
                    <a:lnTo>
                      <a:pt x="1316448" y="845931"/>
                    </a:lnTo>
                    <a:lnTo>
                      <a:pt x="1275152" y="868059"/>
                    </a:lnTo>
                    <a:lnTo>
                      <a:pt x="1233162" y="890090"/>
                    </a:lnTo>
                    <a:lnTo>
                      <a:pt x="1188583" y="910399"/>
                    </a:lnTo>
                    <a:lnTo>
                      <a:pt x="1143403" y="929944"/>
                    </a:lnTo>
                    <a:lnTo>
                      <a:pt x="1097115" y="947293"/>
                    </a:lnTo>
                    <a:lnTo>
                      <a:pt x="1048423" y="961584"/>
                    </a:lnTo>
                    <a:lnTo>
                      <a:pt x="999224" y="974444"/>
                    </a:lnTo>
                    <a:lnTo>
                      <a:pt x="950584" y="983301"/>
                    </a:lnTo>
                    <a:lnTo>
                      <a:pt x="898661" y="990338"/>
                    </a:lnTo>
                    <a:lnTo>
                      <a:pt x="848083" y="992800"/>
                    </a:lnTo>
                    <a:lnTo>
                      <a:pt x="796584" y="991732"/>
                    </a:lnTo>
                    <a:lnTo>
                      <a:pt x="745550" y="987328"/>
                    </a:lnTo>
                    <a:lnTo>
                      <a:pt x="693874" y="977390"/>
                    </a:lnTo>
                    <a:lnTo>
                      <a:pt x="644052" y="964310"/>
                    </a:lnTo>
                    <a:lnTo>
                      <a:pt x="596084" y="948087"/>
                    </a:lnTo>
                    <a:lnTo>
                      <a:pt x="549462" y="927289"/>
                    </a:lnTo>
                    <a:lnTo>
                      <a:pt x="503721" y="905254"/>
                    </a:lnTo>
                    <a:lnTo>
                      <a:pt x="459926" y="879409"/>
                    </a:lnTo>
                    <a:lnTo>
                      <a:pt x="418400" y="852519"/>
                    </a:lnTo>
                    <a:lnTo>
                      <a:pt x="377941" y="823057"/>
                    </a:lnTo>
                    <a:lnTo>
                      <a:pt x="339149" y="791787"/>
                    </a:lnTo>
                    <a:lnTo>
                      <a:pt x="302532" y="760140"/>
                    </a:lnTo>
                    <a:lnTo>
                      <a:pt x="267490" y="727352"/>
                    </a:lnTo>
                    <a:lnTo>
                      <a:pt x="235224" y="694952"/>
                    </a:lnTo>
                    <a:lnTo>
                      <a:pt x="203744" y="661982"/>
                    </a:lnTo>
                    <a:lnTo>
                      <a:pt x="173746" y="628538"/>
                    </a:lnTo>
                    <a:lnTo>
                      <a:pt x="147819" y="596342"/>
                    </a:lnTo>
                    <a:lnTo>
                      <a:pt x="123186" y="565008"/>
                    </a:lnTo>
                    <a:lnTo>
                      <a:pt x="99061" y="535105"/>
                    </a:lnTo>
                    <a:lnTo>
                      <a:pt x="79700" y="506549"/>
                    </a:lnTo>
                    <a:lnTo>
                      <a:pt x="60661" y="480758"/>
                    </a:lnTo>
                    <a:lnTo>
                      <a:pt x="45600" y="456884"/>
                    </a:lnTo>
                    <a:lnTo>
                      <a:pt x="31647" y="435205"/>
                    </a:lnTo>
                    <a:lnTo>
                      <a:pt x="19910" y="417918"/>
                    </a:lnTo>
                    <a:lnTo>
                      <a:pt x="10763" y="402353"/>
                    </a:lnTo>
                    <a:lnTo>
                      <a:pt x="5128" y="392041"/>
                    </a:lnTo>
                    <a:lnTo>
                      <a:pt x="415" y="385260"/>
                    </a:lnTo>
                    <a:lnTo>
                      <a:pt x="0" y="383161"/>
                    </a:lnTo>
                    <a:lnTo>
                      <a:pt x="1067" y="380589"/>
                    </a:lnTo>
                    <a:lnTo>
                      <a:pt x="7458" y="375358"/>
                    </a:lnTo>
                    <a:lnTo>
                      <a:pt x="15795" y="366317"/>
                    </a:lnTo>
                    <a:lnTo>
                      <a:pt x="28763" y="354520"/>
                    </a:lnTo>
                    <a:lnTo>
                      <a:pt x="44786" y="341110"/>
                    </a:lnTo>
                    <a:lnTo>
                      <a:pt x="64144" y="324082"/>
                    </a:lnTo>
                    <a:lnTo>
                      <a:pt x="85076" y="305914"/>
                    </a:lnTo>
                    <a:lnTo>
                      <a:pt x="110545" y="285658"/>
                    </a:lnTo>
                    <a:lnTo>
                      <a:pt x="136987" y="263497"/>
                    </a:lnTo>
                    <a:lnTo>
                      <a:pt x="168381" y="241347"/>
                    </a:lnTo>
                    <a:lnTo>
                      <a:pt x="200655" y="217959"/>
                    </a:lnTo>
                    <a:lnTo>
                      <a:pt x="234316" y="194765"/>
                    </a:lnTo>
                    <a:lnTo>
                      <a:pt x="272235" y="171485"/>
                    </a:lnTo>
                    <a:lnTo>
                      <a:pt x="311635" y="147731"/>
                    </a:lnTo>
                    <a:lnTo>
                      <a:pt x="351636" y="124742"/>
                    </a:lnTo>
                    <a:lnTo>
                      <a:pt x="394320" y="102808"/>
                    </a:lnTo>
                    <a:lnTo>
                      <a:pt x="438205" y="82402"/>
                    </a:lnTo>
                    <a:lnTo>
                      <a:pt x="484079" y="62954"/>
                    </a:lnTo>
                    <a:lnTo>
                      <a:pt x="530968" y="46369"/>
                    </a:lnTo>
                    <a:lnTo>
                      <a:pt x="578365" y="31216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6000" lIns="0" spcFirstLastPara="1" rIns="7200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5711825" y="3602038"/>
                <a:ext cx="922338" cy="92075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p8"/>
            <p:cNvSpPr/>
            <p:nvPr/>
          </p:nvSpPr>
          <p:spPr>
            <a:xfrm>
              <a:off x="4809009" y="3318351"/>
              <a:ext cx="458915" cy="474840"/>
            </a:xfrm>
            <a:custGeom>
              <a:rect b="b" l="l" r="r" t="t"/>
              <a:pathLst>
                <a:path extrusionOk="0" h="328468" w="317452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8"/>
          <p:cNvSpPr txBox="1"/>
          <p:nvPr/>
        </p:nvSpPr>
        <p:spPr>
          <a:xfrm>
            <a:off x="1740503" y="450599"/>
            <a:ext cx="34049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Task Assignments</a:t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4566458" y="1065903"/>
            <a:ext cx="3081082" cy="834815"/>
            <a:chOff x="7483990" y="3433235"/>
            <a:chExt cx="3081082" cy="834815"/>
          </a:xfrm>
        </p:grpSpPr>
        <p:sp>
          <p:nvSpPr>
            <p:cNvPr id="139" name="Google Shape;139;p8"/>
            <p:cNvSpPr/>
            <p:nvPr/>
          </p:nvSpPr>
          <p:spPr>
            <a:xfrm>
              <a:off x="7483990" y="3732519"/>
              <a:ext cx="3081082" cy="535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前端開發、維護開發文件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額外工作為遞交成果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黃禎安</a:t>
              </a:r>
              <a:endParaRPr b="1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8"/>
          <p:cNvSpPr/>
          <p:nvPr/>
        </p:nvSpPr>
        <p:spPr>
          <a:xfrm>
            <a:off x="5862899" y="2523679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223678" y="4530012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6509085" y="4549597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904972" y="3309077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1740503" y="450599"/>
            <a:ext cx="34049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Task Assignments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5862899" y="2523679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5223678" y="4530012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6509085" y="4549597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6904972" y="3309077"/>
            <a:ext cx="458915" cy="474840"/>
          </a:xfrm>
          <a:custGeom>
            <a:rect b="b" l="l" r="r" t="t"/>
            <a:pathLst>
              <a:path extrusionOk="0" h="328468" w="317452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663" y="959492"/>
            <a:ext cx="10486237" cy="589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2017-09-22T08:16:39Z</dcterms:created>
  <dc:creator>优品PPT</dc:creator>
</cp:coreProperties>
</file>