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QwEeaQJMGoRq03Y0Lqjj0PRL7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d1a06606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d1a06606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bd1a06606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db53102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db53102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bdb53102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d1a0660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d1a066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bd1a0660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d7be475d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d7be475d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7bd7be475d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bd1a06606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7bd1a06606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7bd1a06606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d1a06606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d1a06606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7bd1a06606_5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showMasterSp="0">
  <p:cSld name="仅标题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 showMasterSp="0">
  <p:cSld name="自定义版式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5"/>
          <p:cNvGrpSpPr/>
          <p:nvPr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16" name="Google Shape;16;p25"/>
            <p:cNvPicPr preferRelativeResize="0"/>
            <p:nvPr/>
          </p:nvPicPr>
          <p:blipFill rotWithShape="1">
            <a:blip r:embed="rId2">
              <a:alphaModFix/>
            </a:blip>
            <a:srcRect b="0" l="19584" r="-1" t="15768"/>
            <a:stretch/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5"/>
            <p:cNvPicPr preferRelativeResize="0"/>
            <p:nvPr/>
          </p:nvPicPr>
          <p:blipFill rotWithShape="1">
            <a:blip r:embed="rId2">
              <a:alphaModFix/>
            </a:blip>
            <a:srcRect b="0" l="97150" r="-1" t="15768"/>
            <a:stretch/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自定义版式">
  <p:cSld name="6_自定义版式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>
            <p:ph idx="2" type="pic"/>
          </p:nvPr>
        </p:nvSpPr>
        <p:spPr>
          <a:xfrm>
            <a:off x="1698623" y="2746373"/>
            <a:ext cx="2187580" cy="218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n-US" sz="3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2068025" cy="1688841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/>
        </p:nvPicPr>
        <p:blipFill rotWithShape="1">
          <a:blip r:embed="rId3">
            <a:alphaModFix/>
          </a:blip>
          <a:srcRect b="0" l="6217" r="0" t="15768"/>
          <a:stretch/>
        </p:blipFill>
        <p:spPr>
          <a:xfrm flipH="1">
            <a:off x="-15484" y="0"/>
            <a:ext cx="12207484" cy="68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 txBox="1"/>
          <p:nvPr/>
        </p:nvSpPr>
        <p:spPr>
          <a:xfrm>
            <a:off x="1148753" y="2705600"/>
            <a:ext cx="4296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#3</a:t>
            </a:r>
            <a:endParaRPr b="0" i="0" sz="5500" u="none" cap="none" strike="noStrike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148742" y="3644308"/>
            <a:ext cx="5884439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Final Project Review</a:t>
            </a:r>
            <a:endParaRPr b="0" i="0" sz="4000" u="none" cap="none" strike="noStrike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148743" y="4225139"/>
            <a:ext cx="3799438" cy="41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108-1 軟體工程期末Project報告</a:t>
            </a:r>
            <a:endParaRPr b="0" i="0" sz="2100" u="none" cap="none" strike="noStrike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148743" y="4602071"/>
            <a:ext cx="4720212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105590008	黃禎安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105590019	顏柏耀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105590050	李添熙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105590049	吳浩廷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107AEA001	孫琪茵</a:t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252363" cy="576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d1a06606_5_0"/>
          <p:cNvSpPr txBox="1"/>
          <p:nvPr/>
        </p:nvSpPr>
        <p:spPr>
          <a:xfrm>
            <a:off x="1740502" y="4505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</a:rPr>
              <a:t>DB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7bd1a06606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63" y="1009949"/>
            <a:ext cx="9733665" cy="5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db531027_1_0"/>
          <p:cNvSpPr txBox="1"/>
          <p:nvPr/>
        </p:nvSpPr>
        <p:spPr>
          <a:xfrm>
            <a:off x="1740502" y="4505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</a:rPr>
              <a:t>Class</a:t>
            </a:r>
            <a:r>
              <a:rPr b="1" lang="en-US" sz="2800">
                <a:solidFill>
                  <a:srgbClr val="3F3F3F"/>
                </a:solidFill>
              </a:rPr>
              <a:t>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7bdb53102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50" y="911875"/>
            <a:ext cx="10375695" cy="58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"/>
          <p:cNvSpPr txBox="1"/>
          <p:nvPr/>
        </p:nvSpPr>
        <p:spPr>
          <a:xfrm>
            <a:off x="1740502" y="450599"/>
            <a:ext cx="816088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Github &amp; Change history of the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058400" cy="502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7"/>
          <p:cNvSpPr txBox="1"/>
          <p:nvPr/>
        </p:nvSpPr>
        <p:spPr>
          <a:xfrm>
            <a:off x="1740500" y="1329937"/>
            <a:ext cx="7324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前端部分使用 Jest JS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後端部分使用 JUnit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Coverage 非常低，只有測部分重要和複雜邏輯。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如mock API 回傳的結果和 status code.</a:t>
            </a:r>
            <a:endParaRPr sz="2400"/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d1a06606_1_0"/>
          <p:cNvSpPr txBox="1"/>
          <p:nvPr/>
        </p:nvSpPr>
        <p:spPr>
          <a:xfrm>
            <a:off x="1740502" y="4505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</a:rPr>
              <a:t>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7bd1a06606_1_0"/>
          <p:cNvPicPr preferRelativeResize="0"/>
          <p:nvPr/>
        </p:nvPicPr>
        <p:blipFill rotWithShape="1">
          <a:blip r:embed="rId3">
            <a:alphaModFix/>
          </a:blip>
          <a:srcRect b="33805" l="0" r="0" t="0"/>
          <a:stretch/>
        </p:blipFill>
        <p:spPr>
          <a:xfrm>
            <a:off x="544175" y="1358650"/>
            <a:ext cx="11103649" cy="369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Retrospective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8"/>
          <p:cNvSpPr txBox="1"/>
          <p:nvPr/>
        </p:nvSpPr>
        <p:spPr>
          <a:xfrm>
            <a:off x="1806025" y="1261250"/>
            <a:ext cx="9530400" cy="4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團隊成員是否都有跟上進度?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: 沒有。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專案最終成果是否符合預期?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: 功能上應該要實現的功能大抵都有成功。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但低估了開發所需時間，但對於測試的部分幾乎沒時間完成。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1740502" y="450599"/>
            <a:ext cx="57778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Team Meeting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1740503" y="1047710"/>
            <a:ext cx="10002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大meeting: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2019/10/08 第一次討論：小組成員一起撰寫PEP報告，確定整個 project 的大致方向與⽬標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201910/15 第二次討論：重新檢視先前的 PEP 報告，研究需要改善的細節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2019/10/22 第三次討論：利用程式初步架構 project，討論 SRS 報告內容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2019/10/29 第四次討論：確定 SRS 報告內容，準備期中報告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2019/11/05 第五次討論：設計 WBS 管理、工作狀態追蹤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2019/11/12 第六次討論：設計操作介面、工作排程的流程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2019/11/19 第七次討論：討論 SDD 報告內容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2019/11/26 第八次討論：討論使用者身份驗證、任務排程、任務狀態追蹤、任務報表設計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2019/12/03 第九次討論：討論系統管理者設計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2019/12/10 第十次討論：檢視之前使用者身份驗證、系統管理者、任務排程、任務狀態追蹤、任務 報表、操作介面設計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2019/12/17 第十一次討論： 做期末報告，確認報告內容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小meeting: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三天一次，處理每次大meeting的細節部分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d7be475d_1_2"/>
          <p:cNvSpPr txBox="1"/>
          <p:nvPr/>
        </p:nvSpPr>
        <p:spPr>
          <a:xfrm>
            <a:off x="1740502" y="4505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Retrospective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bd7be475d_1_2"/>
          <p:cNvSpPr txBox="1"/>
          <p:nvPr/>
        </p:nvSpPr>
        <p:spPr>
          <a:xfrm>
            <a:off x="1806025" y="1261250"/>
            <a:ext cx="9530400" cy="4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團隊成員</a:t>
            </a:r>
            <a:r>
              <a:rPr lang="en-US" sz="2400"/>
              <a:t>工作佔比: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105590008	黃禎安 :  20%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105590019	顏柏耀 :  20%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105590050	李添熙 :  20%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105590049	吳浩廷 :  20%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107AEA001	孫琪茵 :  20%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9"/>
          <p:cNvSpPr txBox="1"/>
          <p:nvPr/>
        </p:nvSpPr>
        <p:spPr>
          <a:xfrm>
            <a:off x="874713" y="3398461"/>
            <a:ext cx="4037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6217" r="0" t="15768"/>
          <a:stretch/>
        </p:blipFill>
        <p:spPr>
          <a:xfrm flipH="1">
            <a:off x="-15484" y="0"/>
            <a:ext cx="12207484" cy="68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148753" y="2705600"/>
            <a:ext cx="42339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#3</a:t>
            </a:r>
            <a:endParaRPr b="0" i="0" sz="5500" u="none" cap="none" strike="noStrike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148743" y="3613858"/>
            <a:ext cx="444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報告結束 感謝聆聽</a:t>
            </a:r>
            <a:endParaRPr b="0" i="0" sz="4000" u="none" cap="none" strike="noStrike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bd1a06606_8_0"/>
          <p:cNvSpPr txBox="1"/>
          <p:nvPr/>
        </p:nvSpPr>
        <p:spPr>
          <a:xfrm>
            <a:off x="1740502" y="4505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7bd1a06606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25" y="319600"/>
            <a:ext cx="6397500" cy="62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942976" y="1283854"/>
            <a:ext cx="108585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:在登入頁面提供註冊服務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:UGMS 允許使用者登入，提供使用者登入介面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Setting :UGMS讓使用者可以設定/修改自己的個人資訊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 : UGMS提供</a:t>
            </a:r>
            <a:r>
              <a:rPr lang="en-US" sz="2000"/>
              <a:t>專案管理員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帳號管理功能，包括帳號的新增、修改、刪除和查詢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UGMS、專案管理子系統(PMS) 與資料庫間必須能傳送與接收專案資料，報表產生與管理子系統(RSS)能取得資料庫的專案資料但不能更改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Management: UGMS可讓每組帳號在不同的專案中扮演不同的角色，使用者可以操作其權限許可的動作，PMS 允許使用者新增或瀏覽既有的專案資訊，需產生專案報表RSS可以生成並可供使用者查詢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Architecture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152854"/>
            <a:ext cx="84677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975" y="450600"/>
            <a:ext cx="5556451" cy="6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Design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XwE3zQQu9SBS74zNuiM5VlDmBSPfk4jGuXe_WacbCE5n5z-4Nl9brSXsLNESDlFRFpewaHk1DNHEKdUgBRv5KqnNlyH7gALtFmFU_PD521fal0-BoIgc1V1uufBxhA" id="71" name="Google Shape;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547" y="1152959"/>
            <a:ext cx="8161192" cy="484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7bd1a06606_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25" y="1671575"/>
            <a:ext cx="6045450" cy="4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7bd1a06606_5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50" y="2387325"/>
            <a:ext cx="5627050" cy="31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7bd1a06606_5_7"/>
          <p:cNvSpPr txBox="1"/>
          <p:nvPr/>
        </p:nvSpPr>
        <p:spPr>
          <a:xfrm>
            <a:off x="1409652" y="727799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/>
        </p:nvSpPr>
        <p:spPr>
          <a:xfrm>
            <a:off x="1740502" y="450599"/>
            <a:ext cx="516829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Interface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502" y="973779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2017-09-22T08:16:39Z</dcterms:created>
  <dc:creator>优品PPT</dc:creator>
</cp:coreProperties>
</file>