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網頁設計說明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資工三 黃禎安 </a:t>
            </a:r>
            <a:r>
              <a:rPr lang="en-US" altLang="zh-TW" dirty="0" smtClean="0"/>
              <a:t>105590008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7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5" y="2827"/>
            <a:ext cx="5304944" cy="685517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5" y="2827"/>
            <a:ext cx="5307133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958362"/>
            <a:ext cx="3727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品牌商標、名稱與理念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基本介紹桌遊的玩法，以及展示其中三張不同種類的卡片。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就是一個購買按鍵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其他功能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725615" y="527538"/>
            <a:ext cx="4615962" cy="5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622431" y="1978269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250831" y="5802923"/>
            <a:ext cx="4246684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605692" y="6312877"/>
            <a:ext cx="357297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7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5" y="2827"/>
            <a:ext cx="5304944" cy="6855173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5" y="0"/>
            <a:ext cx="5307133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2370" y="164071"/>
            <a:ext cx="4149968" cy="640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1502" y="879231"/>
            <a:ext cx="3165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色彩方面</a:t>
            </a:r>
            <a:endParaRPr lang="en-US" altLang="zh-TW" dirty="0" smtClean="0"/>
          </a:p>
          <a:p>
            <a:r>
              <a:rPr lang="zh-TW" altLang="en-US" dirty="0" smtClean="0"/>
              <a:t>主要以藍色系為主，由上而下分別為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en-US" altLang="zh-TW" dirty="0" smtClean="0"/>
              <a:t>R:</a:t>
            </a:r>
            <a:r>
              <a:rPr lang="zh-TW" altLang="en-US" dirty="0" smtClean="0"/>
              <a:t> </a:t>
            </a:r>
            <a:r>
              <a:rPr lang="en-US" altLang="zh-TW" dirty="0" smtClean="0"/>
              <a:t>111</a:t>
            </a:r>
            <a:r>
              <a:rPr lang="zh-TW" altLang="en-US" dirty="0" smtClean="0"/>
              <a:t> </a:t>
            </a:r>
            <a:r>
              <a:rPr lang="en-US" altLang="zh-TW" dirty="0" smtClean="0"/>
              <a:t>G:</a:t>
            </a:r>
            <a:r>
              <a:rPr lang="zh-TW" altLang="en-US" dirty="0" smtClean="0"/>
              <a:t> </a:t>
            </a:r>
            <a:r>
              <a:rPr lang="en-US" altLang="zh-TW" dirty="0" smtClean="0"/>
              <a:t>168</a:t>
            </a:r>
            <a:r>
              <a:rPr lang="zh-TW" altLang="en-US" dirty="0" smtClean="0"/>
              <a:t> </a:t>
            </a:r>
            <a:r>
              <a:rPr lang="en-US" altLang="zh-TW" dirty="0" smtClean="0"/>
              <a:t>B:</a:t>
            </a:r>
            <a:r>
              <a:rPr lang="zh-TW" altLang="en-US" dirty="0" smtClean="0"/>
              <a:t> </a:t>
            </a:r>
            <a:r>
              <a:rPr lang="en-US" altLang="zh-TW" dirty="0" smtClean="0"/>
              <a:t>220</a:t>
            </a:r>
          </a:p>
          <a:p>
            <a:r>
              <a:rPr lang="en-US" altLang="zh-TW" dirty="0"/>
              <a:t>R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43</a:t>
            </a:r>
            <a:r>
              <a:rPr lang="zh-TW" altLang="en-US" dirty="0" smtClean="0"/>
              <a:t> </a:t>
            </a:r>
            <a:r>
              <a:rPr lang="en-US" altLang="zh-TW" dirty="0"/>
              <a:t>G:</a:t>
            </a:r>
            <a:r>
              <a:rPr lang="zh-TW" altLang="en-US" dirty="0"/>
              <a:t> </a:t>
            </a:r>
            <a:r>
              <a:rPr lang="en-US" altLang="zh-TW" dirty="0" smtClean="0"/>
              <a:t>120</a:t>
            </a:r>
            <a:r>
              <a:rPr lang="zh-TW" altLang="en-US" dirty="0" smtClean="0"/>
              <a:t> </a:t>
            </a:r>
            <a:r>
              <a:rPr lang="en-US" altLang="zh-TW" dirty="0" smtClean="0"/>
              <a:t>B:</a:t>
            </a:r>
            <a:r>
              <a:rPr lang="zh-TW" altLang="en-US" dirty="0" smtClean="0"/>
              <a:t> </a:t>
            </a:r>
            <a:r>
              <a:rPr lang="en-US" altLang="zh-TW" dirty="0" smtClean="0"/>
              <a:t>228</a:t>
            </a:r>
          </a:p>
          <a:p>
            <a:r>
              <a:rPr lang="en-US" altLang="zh-TW" dirty="0"/>
              <a:t>R:</a:t>
            </a:r>
            <a:r>
              <a:rPr lang="zh-TW" altLang="en-US" dirty="0"/>
              <a:t> </a:t>
            </a:r>
            <a:r>
              <a:rPr lang="en-US" altLang="zh-TW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83</a:t>
            </a:r>
            <a:r>
              <a:rPr lang="zh-TW" altLang="en-US" dirty="0" smtClean="0"/>
              <a:t> </a:t>
            </a:r>
            <a:r>
              <a:rPr lang="en-US" altLang="zh-TW" dirty="0" smtClean="0"/>
              <a:t>B:</a:t>
            </a:r>
            <a:r>
              <a:rPr lang="zh-TW" altLang="en-US" dirty="0" smtClean="0"/>
              <a:t> </a:t>
            </a:r>
            <a:r>
              <a:rPr lang="en-US" altLang="zh-TW" dirty="0" smtClean="0"/>
              <a:t>148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中間三隻青蛙為圖片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主要是因為中間三隻青蛙的圖片底色為淺黃，覺得搭上藍色系的顏色看起來舒服。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字型在品牌名稱以及桌遊基本介紹時採用粗體以表示重點。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69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5" y="2827"/>
            <a:ext cx="5304944" cy="6855173"/>
          </a:xfrm>
        </p:spPr>
      </p:pic>
      <p:sp>
        <p:nvSpPr>
          <p:cNvPr id="5" name="文字方塊 4"/>
          <p:cNvSpPr txBox="1"/>
          <p:nvPr/>
        </p:nvSpPr>
        <p:spPr>
          <a:xfrm>
            <a:off x="492370" y="216824"/>
            <a:ext cx="4149968" cy="640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35644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20</TotalTime>
  <Words>127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Corbel</vt:lpstr>
      <vt:lpstr>Wingdings 2</vt:lpstr>
      <vt:lpstr>框架</vt:lpstr>
      <vt:lpstr>網頁設計說明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</dc:title>
  <dc:creator>禎安 黃</dc:creator>
  <cp:lastModifiedBy>禎安 黃</cp:lastModifiedBy>
  <cp:revision>12</cp:revision>
  <dcterms:created xsi:type="dcterms:W3CDTF">2019-03-20T02:27:36Z</dcterms:created>
  <dcterms:modified xsi:type="dcterms:W3CDTF">2019-03-20T02:47:47Z</dcterms:modified>
</cp:coreProperties>
</file>