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43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25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79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23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06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55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5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8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4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8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74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4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4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2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3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5B5C-DB5A-49FB-818F-0D5F255488EC}" type="datetimeFigureOut">
              <a:rPr lang="fr-FR" smtClean="0"/>
              <a:t>19/06/2015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B91579-8BEB-40A9-9C90-E0F9B96AEB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4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89210" y="558139"/>
            <a:ext cx="8915399" cy="1001029"/>
          </a:xfrm>
        </p:spPr>
        <p:txBody>
          <a:bodyPr/>
          <a:lstStyle/>
          <a:p>
            <a:r>
              <a:rPr lang="fr-FR" dirty="0" smtClean="0"/>
              <a:t>PROJET JEE / 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9212" y="4041108"/>
            <a:ext cx="8915399" cy="1670922"/>
          </a:xfrm>
        </p:spPr>
        <p:txBody>
          <a:bodyPr>
            <a:normAutofit/>
          </a:bodyPr>
          <a:lstStyle/>
          <a:p>
            <a:pPr algn="r"/>
            <a:r>
              <a:rPr lang="fr-FR" dirty="0" smtClean="0"/>
              <a:t>Rodolphe Fauquez</a:t>
            </a:r>
          </a:p>
          <a:p>
            <a:pPr algn="r"/>
            <a:r>
              <a:rPr lang="fr-FR" dirty="0" smtClean="0"/>
              <a:t>Valentin Delplanque</a:t>
            </a:r>
          </a:p>
          <a:p>
            <a:pPr algn="r"/>
            <a:r>
              <a:rPr lang="fr-FR" dirty="0" smtClean="0"/>
              <a:t>Antoine Blondel</a:t>
            </a:r>
          </a:p>
          <a:p>
            <a:pPr algn="r"/>
            <a:r>
              <a:rPr lang="fr-FR" dirty="0" smtClean="0"/>
              <a:t>Loïc Van Inghelandt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2589210" y="5973288"/>
            <a:ext cx="8915399" cy="4527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2015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589210" y="2588821"/>
            <a:ext cx="8915399" cy="4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smtClean="0"/>
              <a:t>Soutenance de projet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6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 d’évolution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Calculer le meilleur planning en temps réel avec le GPS</a:t>
            </a:r>
          </a:p>
          <a:p>
            <a:endParaRPr lang="fr-FR" dirty="0" smtClean="0"/>
          </a:p>
          <a:p>
            <a:r>
              <a:rPr lang="fr-FR" dirty="0"/>
              <a:t>Meilleure performance de </a:t>
            </a:r>
            <a:r>
              <a:rPr lang="fr-FR" dirty="0" smtClean="0"/>
              <a:t>l’application</a:t>
            </a:r>
          </a:p>
          <a:p>
            <a:endParaRPr lang="fr-FR" dirty="0"/>
          </a:p>
          <a:p>
            <a:r>
              <a:rPr lang="fr-FR" dirty="0" smtClean="0"/>
              <a:t>Améliorer la création de planning en affichant la durée des spectacles et en rejetant les incohérences au niveau des horaires</a:t>
            </a:r>
          </a:p>
          <a:p>
            <a:endParaRPr lang="fr-FR" dirty="0" smtClean="0"/>
          </a:p>
          <a:p>
            <a:r>
              <a:rPr lang="fr-FR" dirty="0" smtClean="0"/>
              <a:t>Gérer plus d’erreurs et réaliser plus de tests</a:t>
            </a:r>
          </a:p>
          <a:p>
            <a:endParaRPr lang="fr-FR" dirty="0" smtClean="0"/>
          </a:p>
          <a:p>
            <a:r>
              <a:rPr lang="fr-FR" dirty="0" smtClean="0"/>
              <a:t>Le plan pourrait être réalisé sous forme interactive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4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422567"/>
            <a:ext cx="8915400" cy="3488656"/>
          </a:xfrm>
        </p:spPr>
        <p:txBody>
          <a:bodyPr/>
          <a:lstStyle/>
          <a:p>
            <a:r>
              <a:rPr lang="fr-FR" dirty="0" smtClean="0"/>
              <a:t>Mise </a:t>
            </a:r>
            <a:r>
              <a:rPr lang="fr-FR" dirty="0"/>
              <a:t>en pratique / Apport de </a:t>
            </a:r>
            <a:r>
              <a:rPr lang="fr-FR" dirty="0" smtClean="0"/>
              <a:t>connaissances</a:t>
            </a:r>
          </a:p>
          <a:p>
            <a:endParaRPr lang="fr-FR" dirty="0" smtClean="0"/>
          </a:p>
          <a:p>
            <a:r>
              <a:rPr lang="fr-FR" dirty="0" smtClean="0"/>
              <a:t>Travail en </a:t>
            </a:r>
            <a:r>
              <a:rPr lang="fr-FR" dirty="0" smtClean="0"/>
              <a:t>équipe sur un projet concret</a:t>
            </a:r>
          </a:p>
          <a:p>
            <a:endParaRPr lang="fr-FR" dirty="0"/>
          </a:p>
          <a:p>
            <a:r>
              <a:rPr lang="fr-FR" dirty="0" smtClean="0"/>
              <a:t>La majorité des fonctionnalités ont été développées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63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15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5" y="1789215"/>
            <a:ext cx="5806643" cy="3281548"/>
          </a:xfrm>
        </p:spPr>
        <p:txBody>
          <a:bodyPr>
            <a:normAutofit/>
          </a:bodyPr>
          <a:lstStyle/>
          <a:p>
            <a:r>
              <a:rPr lang="fr-FR" dirty="0" smtClean="0"/>
              <a:t>Antoine </a:t>
            </a:r>
            <a:r>
              <a:rPr lang="fr-FR" dirty="0" smtClean="0"/>
              <a:t>Blondel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Développeur JAVA EE</a:t>
            </a:r>
            <a:endParaRPr lang="fr-FR" dirty="0" smtClean="0"/>
          </a:p>
          <a:p>
            <a:r>
              <a:rPr lang="fr-FR" dirty="0" smtClean="0"/>
              <a:t>Loïc Van Inghelandt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Développeur JAVA EE</a:t>
            </a:r>
            <a:endParaRPr lang="fr-FR" dirty="0"/>
          </a:p>
          <a:p>
            <a:r>
              <a:rPr lang="fr-FR" dirty="0" smtClean="0"/>
              <a:t>Valentin </a:t>
            </a:r>
            <a:r>
              <a:rPr lang="fr-FR" dirty="0"/>
              <a:t>Delplanque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Développeur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Androïd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Rodolphe </a:t>
            </a:r>
            <a:r>
              <a:rPr lang="fr-FR" dirty="0" err="1"/>
              <a:t>Fauquez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		Chef de projet, développeur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Androïd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://www.google.fr/url?source=imglanding&amp;ct=img&amp;q=http://static.selectour-afat.com/sites/885/Le%20Puy%20du%20Fou/we_puy_fou3.jpg&amp;sa=X&amp;ei=7fiCVfveF4uVoQSj46z4BQ&amp;ved=0CAkQ8wc&amp;usg=AFQjCNFES96sbZoISGzr8ccTRerjQIKY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487" y="523874"/>
            <a:ext cx="442912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Rappel du besoin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Contraintes du </a:t>
            </a:r>
            <a:r>
              <a:rPr lang="fr-FR" dirty="0" smtClean="0"/>
              <a:t>projet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Répartition des tâches</a:t>
            </a:r>
            <a:endParaRPr lang="fr-F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Organisation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Démonstration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Perspectives d’évolution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1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du besoin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2589212" y="1401288"/>
            <a:ext cx="8915400" cy="5213268"/>
          </a:xfrm>
        </p:spPr>
        <p:txBody>
          <a:bodyPr>
            <a:normAutofit/>
          </a:bodyPr>
          <a:lstStyle/>
          <a:p>
            <a:r>
              <a:rPr lang="fr-FR" sz="1700" dirty="0" smtClean="0"/>
              <a:t>Le </a:t>
            </a:r>
            <a:r>
              <a:rPr lang="fr-FR" sz="1700" dirty="0" err="1" smtClean="0"/>
              <a:t>PuyDuFou</a:t>
            </a:r>
            <a:endParaRPr lang="fr-FR" sz="1700" dirty="0" smtClean="0"/>
          </a:p>
          <a:p>
            <a:endParaRPr lang="fr-FR" sz="1700" dirty="0" smtClean="0"/>
          </a:p>
          <a:p>
            <a:pPr marL="0" indent="0">
              <a:buNone/>
            </a:pPr>
            <a:r>
              <a:rPr lang="fr-FR" sz="1400" dirty="0" smtClean="0"/>
              <a:t>Le puy du fou est un parc historique qui souhaite développer une application Androïd pour ses visiteurs</a:t>
            </a:r>
            <a:r>
              <a:rPr lang="fr-FR" sz="1400" dirty="0" smtClean="0"/>
              <a:t>.</a:t>
            </a:r>
          </a:p>
          <a:p>
            <a:pPr marL="0" indent="0">
              <a:buNone/>
            </a:pPr>
            <a:endParaRPr lang="fr-FR" sz="1400" dirty="0" smtClean="0"/>
          </a:p>
          <a:p>
            <a:r>
              <a:rPr lang="fr-FR" sz="1700" dirty="0" smtClean="0"/>
              <a:t>Fonctionnalités </a:t>
            </a:r>
            <a:r>
              <a:rPr lang="fr-FR" sz="1700" dirty="0" smtClean="0"/>
              <a:t>demandées</a:t>
            </a:r>
          </a:p>
          <a:p>
            <a:endParaRPr lang="fr-FR" sz="17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smtClean="0"/>
              <a:t>Gestion des spectacles (spectacles à venir et informations détaillées, noter un spectacle, donner des informations historiques)</a:t>
            </a:r>
            <a:endParaRPr lang="fr-FR" sz="1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smtClean="0"/>
              <a:t>Gestion du planning (planning personnalisé, planning automatique)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 smtClean="0"/>
              <a:t>Informations sur les restaurants et boutiques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Connexion aux réseaux </a:t>
            </a:r>
            <a:r>
              <a:rPr lang="fr-FR" sz="1400" dirty="0" smtClean="0"/>
              <a:t>sociaux (statuts, photo, commentaire)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9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Groupe de 4 personnes</a:t>
            </a:r>
          </a:p>
          <a:p>
            <a:endParaRPr lang="fr-FR" dirty="0" smtClean="0"/>
          </a:p>
          <a:p>
            <a:r>
              <a:rPr lang="fr-FR" dirty="0" smtClean="0"/>
              <a:t>Du 15/06 au 18/06</a:t>
            </a:r>
          </a:p>
          <a:p>
            <a:endParaRPr lang="fr-FR" dirty="0" smtClean="0"/>
          </a:p>
          <a:p>
            <a:r>
              <a:rPr lang="fr-FR" dirty="0" smtClean="0"/>
              <a:t>JEE</a:t>
            </a:r>
          </a:p>
          <a:p>
            <a:endParaRPr lang="fr-FR" dirty="0" smtClean="0"/>
          </a:p>
          <a:p>
            <a:r>
              <a:rPr lang="fr-FR" dirty="0" smtClean="0"/>
              <a:t>Androïd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37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Loic</a:t>
            </a:r>
            <a:r>
              <a:rPr lang="fr-FR" dirty="0" smtClean="0"/>
              <a:t>: - Création de la BDD, jeu d’essai, création des différentes méthodes exposées par  le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Antoine: - Architecture J2EE, création des différentes méthodes exposées par le </a:t>
            </a:r>
            <a:r>
              <a:rPr lang="fr-FR" dirty="0" err="1" smtClean="0"/>
              <a:t>webservice</a:t>
            </a:r>
            <a:r>
              <a:rPr lang="fr-FR" dirty="0" smtClean="0"/>
              <a:t>, tests unitaires</a:t>
            </a:r>
          </a:p>
          <a:p>
            <a:endParaRPr lang="fr-FR" dirty="0"/>
          </a:p>
          <a:p>
            <a:r>
              <a:rPr lang="fr-FR" dirty="0" smtClean="0"/>
              <a:t>Valentin: Communication client/serveur KSoap2, gestion des plannings, base de données </a:t>
            </a:r>
            <a:r>
              <a:rPr lang="fr-FR" dirty="0" err="1" smtClean="0"/>
              <a:t>SQLite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Rodolphe: Gestion du projet, partage réseaux sociaux, plan du parc, adaptation boutiques et restaurants</a:t>
            </a:r>
          </a:p>
        </p:txBody>
      </p:sp>
    </p:spTree>
    <p:extLst>
      <p:ext uri="{BB962C8B-B14F-4D97-AF65-F5344CB8AC3E}">
        <p14:creationId xmlns:p14="http://schemas.microsoft.com/office/powerpoint/2010/main" val="8807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5939904" cy="3778250"/>
          </a:xfrm>
        </p:spPr>
      </p:pic>
    </p:spTree>
    <p:extLst>
      <p:ext uri="{BB962C8B-B14F-4D97-AF65-F5344CB8AC3E}">
        <p14:creationId xmlns:p14="http://schemas.microsoft.com/office/powerpoint/2010/main" val="1740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3087167" cy="537842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413" y="1264555"/>
            <a:ext cx="3319293" cy="53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5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245</TotalTime>
  <Words>269</Words>
  <Application>Microsoft Office PowerPoint</Application>
  <PresentationFormat>Grand écran</PresentationFormat>
  <Paragraphs>73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Brin</vt:lpstr>
      <vt:lpstr>PROJET JEE / ANDROID</vt:lpstr>
      <vt:lpstr>L’équipe</vt:lpstr>
      <vt:lpstr>Sommaire</vt:lpstr>
      <vt:lpstr>Rappel du besoin</vt:lpstr>
      <vt:lpstr>Contraintes</vt:lpstr>
      <vt:lpstr>Répartition des tâches</vt:lpstr>
      <vt:lpstr>Architecture</vt:lpstr>
      <vt:lpstr>Organisation</vt:lpstr>
      <vt:lpstr>Démonstration</vt:lpstr>
      <vt:lpstr>Perspectives d’évolution</vt:lpstr>
      <vt:lpstr>Conclusion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JEE / ANDROID</dc:title>
  <dc:creator>BLONDEL ANTOINE</dc:creator>
  <cp:lastModifiedBy>BLONDEL ANTOINE</cp:lastModifiedBy>
  <cp:revision>19</cp:revision>
  <dcterms:created xsi:type="dcterms:W3CDTF">2015-06-18T16:37:30Z</dcterms:created>
  <dcterms:modified xsi:type="dcterms:W3CDTF">2015-06-19T08:38:53Z</dcterms:modified>
</cp:coreProperties>
</file>