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3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25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9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3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6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5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7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4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3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0" y="558139"/>
            <a:ext cx="8915399" cy="1001029"/>
          </a:xfrm>
        </p:spPr>
        <p:txBody>
          <a:bodyPr/>
          <a:lstStyle/>
          <a:p>
            <a:r>
              <a:rPr lang="fr-FR" dirty="0" smtClean="0"/>
              <a:t>PROJET JEE /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2" y="4041108"/>
            <a:ext cx="8915399" cy="1670922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Rodolphe Fauquez</a:t>
            </a:r>
          </a:p>
          <a:p>
            <a:pPr algn="r"/>
            <a:r>
              <a:rPr lang="fr-FR" dirty="0" smtClean="0"/>
              <a:t>Valentin Delplanque</a:t>
            </a:r>
          </a:p>
          <a:p>
            <a:pPr algn="r"/>
            <a:r>
              <a:rPr lang="fr-FR" dirty="0" smtClean="0"/>
              <a:t>Antoine Blondel</a:t>
            </a:r>
          </a:p>
          <a:p>
            <a:pPr algn="r"/>
            <a:r>
              <a:rPr lang="fr-FR" dirty="0" smtClean="0"/>
              <a:t>Loïc Van Inghelandt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89210" y="5973288"/>
            <a:ext cx="8915399" cy="452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2015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89210" y="2588821"/>
            <a:ext cx="8915399" cy="4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6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22567"/>
            <a:ext cx="8915400" cy="3488656"/>
          </a:xfrm>
        </p:spPr>
        <p:txBody>
          <a:bodyPr/>
          <a:lstStyle/>
          <a:p>
            <a:r>
              <a:rPr lang="fr-FR" dirty="0" smtClean="0"/>
              <a:t>Mise </a:t>
            </a:r>
            <a:r>
              <a:rPr lang="fr-FR" dirty="0"/>
              <a:t>en pratique / Apport de </a:t>
            </a:r>
            <a:r>
              <a:rPr lang="fr-FR" dirty="0" smtClean="0"/>
              <a:t>connaissances</a:t>
            </a:r>
          </a:p>
          <a:p>
            <a:endParaRPr lang="fr-FR" dirty="0" smtClean="0"/>
          </a:p>
          <a:p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89215"/>
            <a:ext cx="5806643" cy="3281548"/>
          </a:xfrm>
        </p:spPr>
        <p:txBody>
          <a:bodyPr/>
          <a:lstStyle/>
          <a:p>
            <a:r>
              <a:rPr lang="fr-FR" dirty="0" smtClean="0"/>
              <a:t>Rodolphe Fauquez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		Chef de projet, développeur Androïd</a:t>
            </a:r>
          </a:p>
          <a:p>
            <a:r>
              <a:rPr lang="fr-FR" dirty="0" smtClean="0"/>
              <a:t>Valentin Delplanque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Développeur Androïd</a:t>
            </a:r>
            <a:endParaRPr lang="fr-FR" dirty="0" smtClean="0"/>
          </a:p>
          <a:p>
            <a:r>
              <a:rPr lang="fr-FR" dirty="0"/>
              <a:t>Antoine </a:t>
            </a:r>
            <a:r>
              <a:rPr lang="fr-FR" dirty="0" smtClean="0"/>
              <a:t>Blondel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Développeur JAVA EE</a:t>
            </a:r>
            <a:endParaRPr lang="fr-FR" dirty="0" smtClean="0"/>
          </a:p>
          <a:p>
            <a:r>
              <a:rPr lang="fr-FR" dirty="0" smtClean="0"/>
              <a:t>Loïc Van Inghelandt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Développeur JAVA EE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www.google.fr/url?source=imglanding&amp;ct=img&amp;q=http://static.selectour-afat.com/sites/885/Le%20Puy%20du%20Fou/we_puy_fou3.jpg&amp;sa=X&amp;ei=7fiCVfveF4uVoQSj46z4BQ&amp;ved=0CAkQ8wc&amp;usg=AFQjCNFES96sbZoISGzr8ccTRerjQIKY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85" y="3429989"/>
            <a:ext cx="44291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Rappel du besoin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Contraintes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Démonstration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Perspectives d’évolution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besoin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589212" y="1401288"/>
            <a:ext cx="8915400" cy="5213268"/>
          </a:xfrm>
        </p:spPr>
        <p:txBody>
          <a:bodyPr>
            <a:normAutofit fontScale="92500" lnSpcReduction="10000"/>
          </a:bodyPr>
          <a:lstStyle/>
          <a:p>
            <a:r>
              <a:rPr lang="fr-FR" sz="1700" dirty="0" smtClean="0"/>
              <a:t>Le PuyDuFou</a:t>
            </a:r>
          </a:p>
          <a:p>
            <a:pPr marL="0" indent="0">
              <a:buNone/>
            </a:pPr>
            <a:r>
              <a:rPr lang="fr-FR" sz="1400" dirty="0" smtClean="0"/>
              <a:t>Le puy du fou est un parc historique qui souhaite développer une application Androïd pour ses visiteurs.</a:t>
            </a:r>
            <a:endParaRPr lang="fr-FR" sz="1400" dirty="0" smtClean="0"/>
          </a:p>
          <a:p>
            <a:r>
              <a:rPr lang="fr-FR" sz="1700" dirty="0" smtClean="0"/>
              <a:t>Fonctionnalités demandées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Les utilisateurs doivent pouvoir afficher un écran qui donne tous les spectacles à venir</a:t>
            </a:r>
            <a:r>
              <a:rPr lang="fr-FR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Un visiteur doit pouvoir créer son programme de la journée selon ses envies, le smartphone lui indiquera alors où il doit aller au fur et à mesure de la journée.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	Le smartphone doit calculer automatiquement le meilleur planning du jour en maximisant le rapport temps/durée des spectacles, tout en prenant en compte les temps de déplacement, de repas et de pauses</a:t>
            </a:r>
            <a:r>
              <a:rPr lang="fr-FR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Affichage des informations relatives à un spectacle, durée, horaires, date création, nombre d’acteur, évènement historique lié, etc.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Possibilités de noter un spectacle, la moyenne de toutes les notes individuelles du spectacle sera affichée après le vote.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/>
              <a:t>Informations sur les restaurants et boutiques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Connexion aux réseaux sociaux, envoi de statuts, commentaires, tweet, mais aussi de photos contextualisées avec un décor ajouté en filtre sur la photo.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Le Smartphone donne des informations historiques en rapport avec le spectacle à venir, mais aussi pour ce spectacle, des anecdotes ou des chiffres relatifs au parc. (les informations peuvent être données sous forme de questions – optionnel) 	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4 personnes</a:t>
            </a:r>
          </a:p>
          <a:p>
            <a:endParaRPr lang="fr-FR" dirty="0" smtClean="0"/>
          </a:p>
          <a:p>
            <a:r>
              <a:rPr lang="fr-FR" dirty="0" smtClean="0"/>
              <a:t>Du 15/06 au 18/06</a:t>
            </a:r>
          </a:p>
          <a:p>
            <a:endParaRPr lang="fr-FR" dirty="0" smtClean="0"/>
          </a:p>
          <a:p>
            <a:r>
              <a:rPr lang="fr-FR" dirty="0" smtClean="0"/>
              <a:t>JEE</a:t>
            </a:r>
          </a:p>
          <a:p>
            <a:endParaRPr lang="fr-FR" dirty="0" smtClean="0"/>
          </a:p>
          <a:p>
            <a:r>
              <a:rPr lang="fr-FR" dirty="0" smtClean="0"/>
              <a:t>Androïd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7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939904" cy="3778250"/>
          </a:xfrm>
        </p:spPr>
      </p:pic>
    </p:spTree>
    <p:extLst>
      <p:ext uri="{BB962C8B-B14F-4D97-AF65-F5344CB8AC3E}">
        <p14:creationId xmlns:p14="http://schemas.microsoft.com/office/powerpoint/2010/main" val="1740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Côté serveur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Côté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d’évolution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Calculer le meilleur planning en temps réel avec le GPS</a:t>
            </a:r>
          </a:p>
          <a:p>
            <a:endParaRPr lang="fr-FR" dirty="0" smtClean="0"/>
          </a:p>
          <a:p>
            <a:r>
              <a:rPr lang="fr-FR" dirty="0"/>
              <a:t>Meilleure performance de </a:t>
            </a:r>
            <a:r>
              <a:rPr lang="fr-FR" dirty="0" smtClean="0"/>
              <a:t>l’application</a:t>
            </a:r>
          </a:p>
          <a:p>
            <a:endParaRPr lang="fr-FR" dirty="0"/>
          </a:p>
          <a:p>
            <a:r>
              <a:rPr lang="fr-FR" dirty="0" smtClean="0"/>
              <a:t>Améliorer la création de planning en affichant la durée des spectacles et en rejetant les incohérences au niveau des horaires</a:t>
            </a:r>
          </a:p>
          <a:p>
            <a:endParaRPr lang="fr-FR" dirty="0" smtClean="0"/>
          </a:p>
          <a:p>
            <a:r>
              <a:rPr lang="fr-FR" dirty="0" smtClean="0"/>
              <a:t>Gérer plus d’erreurs et réaliser plus de tests</a:t>
            </a:r>
          </a:p>
          <a:p>
            <a:endParaRPr lang="fr-FR" dirty="0" smtClean="0"/>
          </a:p>
          <a:p>
            <a:r>
              <a:rPr lang="fr-FR" dirty="0" smtClean="0"/>
              <a:t>Le plan pourrait être réalisé sous forme interactive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46882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186</Words>
  <Application>Microsoft Office PowerPoint</Application>
  <PresentationFormat>Grand écran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Brin</vt:lpstr>
      <vt:lpstr>PROJET JEE / ANDROID</vt:lpstr>
      <vt:lpstr>L’équipe</vt:lpstr>
      <vt:lpstr>Sommaire</vt:lpstr>
      <vt:lpstr>Rappel du besoin</vt:lpstr>
      <vt:lpstr>Contraintes</vt:lpstr>
      <vt:lpstr>Architecture</vt:lpstr>
      <vt:lpstr>Organisation</vt:lpstr>
      <vt:lpstr>Démonstration</vt:lpstr>
      <vt:lpstr>Perspectives d’évolution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JEE / ANDROID</dc:title>
  <dc:creator>BLONDEL ANTOINE</dc:creator>
  <cp:lastModifiedBy>BLONDEL ANTOINE</cp:lastModifiedBy>
  <cp:revision>13</cp:revision>
  <dcterms:created xsi:type="dcterms:W3CDTF">2015-06-18T16:37:30Z</dcterms:created>
  <dcterms:modified xsi:type="dcterms:W3CDTF">2015-06-18T22:41:28Z</dcterms:modified>
</cp:coreProperties>
</file>