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3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3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25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79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23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06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955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4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84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4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81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74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4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6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22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43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5B5C-DB5A-49FB-818F-0D5F255488EC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6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0" y="558139"/>
            <a:ext cx="8915399" cy="1001029"/>
          </a:xfrm>
        </p:spPr>
        <p:txBody>
          <a:bodyPr/>
          <a:lstStyle/>
          <a:p>
            <a:r>
              <a:rPr lang="fr-FR" dirty="0" smtClean="0"/>
              <a:t>PROJET JEE / 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2" y="4041108"/>
            <a:ext cx="8915399" cy="1670922"/>
          </a:xfrm>
        </p:spPr>
        <p:txBody>
          <a:bodyPr>
            <a:normAutofit/>
          </a:bodyPr>
          <a:lstStyle/>
          <a:p>
            <a:pPr algn="r"/>
            <a:r>
              <a:rPr lang="fr-FR" dirty="0" smtClean="0"/>
              <a:t>Rodolphe Fauquez</a:t>
            </a:r>
          </a:p>
          <a:p>
            <a:pPr algn="r"/>
            <a:r>
              <a:rPr lang="fr-FR" dirty="0" smtClean="0"/>
              <a:t>Valentin Delplanque</a:t>
            </a:r>
          </a:p>
          <a:p>
            <a:pPr algn="r"/>
            <a:r>
              <a:rPr lang="fr-FR" dirty="0" smtClean="0"/>
              <a:t>Antoine Blondel</a:t>
            </a:r>
          </a:p>
          <a:p>
            <a:pPr algn="r"/>
            <a:r>
              <a:rPr lang="fr-FR" dirty="0" smtClean="0"/>
              <a:t>Loïc Van Inghelandt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589210" y="5973288"/>
            <a:ext cx="8915399" cy="4527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2015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589210" y="2588821"/>
            <a:ext cx="8915399" cy="44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Soutenance de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6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3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89215"/>
            <a:ext cx="5806643" cy="3281548"/>
          </a:xfrm>
        </p:spPr>
        <p:txBody>
          <a:bodyPr/>
          <a:lstStyle/>
          <a:p>
            <a:r>
              <a:rPr lang="fr-FR" dirty="0" smtClean="0"/>
              <a:t>Rodolphe Fauquez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		Chef de projet, développeur Androïd</a:t>
            </a:r>
          </a:p>
          <a:p>
            <a:r>
              <a:rPr lang="fr-FR" dirty="0" smtClean="0"/>
              <a:t>Valentin Delplanque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Développeur Androïd</a:t>
            </a:r>
            <a:endParaRPr lang="fr-FR" dirty="0" smtClean="0"/>
          </a:p>
          <a:p>
            <a:r>
              <a:rPr lang="fr-FR" dirty="0"/>
              <a:t>Antoine </a:t>
            </a:r>
            <a:r>
              <a:rPr lang="fr-FR" dirty="0" smtClean="0"/>
              <a:t>Blondel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Développeur JAVA EE</a:t>
            </a:r>
            <a:endParaRPr lang="fr-FR" dirty="0" smtClean="0"/>
          </a:p>
          <a:p>
            <a:r>
              <a:rPr lang="fr-FR" dirty="0" smtClean="0"/>
              <a:t>Loïc Van Inghelandt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	Développeur JAVA EE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://www.google.fr/url?source=imglanding&amp;ct=img&amp;q=http://static.selectour-afat.com/sites/885/Le%20Puy%20du%20Fou/we_puy_fou3.jpg&amp;sa=X&amp;ei=7fiCVfveF4uVoQSj46z4BQ&amp;ved=0CAkQ8wc&amp;usg=AFQjCNFES96sbZoISGzr8ccTRerjQIKY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85" y="3429989"/>
            <a:ext cx="442912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8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Rappel du besoin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Contraintes du projet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Organisation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Démonstration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1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9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PuyDuFou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Fonctionnalités demandées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9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Groupe de 4 personnes</a:t>
            </a:r>
          </a:p>
          <a:p>
            <a:endParaRPr lang="fr-FR" dirty="0" smtClean="0"/>
          </a:p>
          <a:p>
            <a:r>
              <a:rPr lang="fr-FR" dirty="0" smtClean="0"/>
              <a:t>Du 15/06 au 18/06</a:t>
            </a:r>
          </a:p>
          <a:p>
            <a:endParaRPr lang="fr-FR" dirty="0" smtClean="0"/>
          </a:p>
          <a:p>
            <a:r>
              <a:rPr lang="fr-FR" dirty="0" smtClean="0"/>
              <a:t>JEE</a:t>
            </a:r>
          </a:p>
          <a:p>
            <a:endParaRPr lang="fr-FR" dirty="0" smtClean="0"/>
          </a:p>
          <a:p>
            <a:r>
              <a:rPr lang="fr-FR" dirty="0" smtClean="0"/>
              <a:t>Androïd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7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5939904" cy="3778250"/>
          </a:xfrm>
        </p:spPr>
      </p:pic>
    </p:spTree>
    <p:extLst>
      <p:ext uri="{BB962C8B-B14F-4D97-AF65-F5344CB8AC3E}">
        <p14:creationId xmlns:p14="http://schemas.microsoft.com/office/powerpoint/2010/main" val="1740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5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53</Words>
  <Application>Microsoft Office PowerPoint</Application>
  <PresentationFormat>Grand écran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Brin</vt:lpstr>
      <vt:lpstr>PROJET JEE / ANDROID</vt:lpstr>
      <vt:lpstr>L’équipe</vt:lpstr>
      <vt:lpstr>Sommaire</vt:lpstr>
      <vt:lpstr>Rappel du besoin</vt:lpstr>
      <vt:lpstr>Présentation PowerPoint</vt:lpstr>
      <vt:lpstr>Contraintes</vt:lpstr>
      <vt:lpstr>Architecture</vt:lpstr>
      <vt:lpstr>Organisation</vt:lpstr>
      <vt:lpstr>Démonstration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JEE / ANDROID</dc:title>
  <dc:creator>BLONDEL ANTOINE</dc:creator>
  <cp:lastModifiedBy>BLONDEL ANTOINE</cp:lastModifiedBy>
  <cp:revision>6</cp:revision>
  <dcterms:created xsi:type="dcterms:W3CDTF">2015-06-18T16:37:30Z</dcterms:created>
  <dcterms:modified xsi:type="dcterms:W3CDTF">2015-06-18T17:55:53Z</dcterms:modified>
</cp:coreProperties>
</file>